
<file path=[Content_Types].xml><?xml version="1.0" encoding="utf-8"?>
<Types xmlns="http://schemas.openxmlformats.org/package/2006/content-types">
  <Default Extension="bin" ContentType="image/jpeg"/>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1" r:id="rId25"/>
  </p:sldMasterIdLst>
  <p:notesMasterIdLst>
    <p:notesMasterId r:id="rId55"/>
  </p:notesMasterIdLst>
  <p:handoutMasterIdLst>
    <p:handoutMasterId r:id="rId56"/>
  </p:handoutMasterIdLst>
  <p:sldIdLst>
    <p:sldId id="1621" r:id="rId26"/>
    <p:sldId id="2164" r:id="rId27"/>
    <p:sldId id="1622" r:id="rId28"/>
    <p:sldId id="2155" r:id="rId29"/>
    <p:sldId id="2156" r:id="rId30"/>
    <p:sldId id="990" r:id="rId31"/>
    <p:sldId id="2139" r:id="rId32"/>
    <p:sldId id="1013" r:id="rId33"/>
    <p:sldId id="314" r:id="rId34"/>
    <p:sldId id="1431" r:id="rId35"/>
    <p:sldId id="2158" r:id="rId36"/>
    <p:sldId id="2146" r:id="rId37"/>
    <p:sldId id="2157" r:id="rId38"/>
    <p:sldId id="2159" r:id="rId39"/>
    <p:sldId id="1613" r:id="rId40"/>
    <p:sldId id="1131" r:id="rId41"/>
    <p:sldId id="1615" r:id="rId42"/>
    <p:sldId id="2166" r:id="rId43"/>
    <p:sldId id="2162" r:id="rId44"/>
    <p:sldId id="2165" r:id="rId45"/>
    <p:sldId id="1616" r:id="rId46"/>
    <p:sldId id="2163" r:id="rId47"/>
    <p:sldId id="261" r:id="rId48"/>
    <p:sldId id="1612" r:id="rId49"/>
    <p:sldId id="1618" r:id="rId50"/>
    <p:sldId id="1134" r:id="rId51"/>
    <p:sldId id="2161" r:id="rId52"/>
    <p:sldId id="1136" r:id="rId53"/>
    <p:sldId id="2160" r:id="rId54"/>
  </p:sldIdLst>
  <p:sldSz cx="12192000" cy="6858000"/>
  <p:notesSz cx="6858000" cy="9144000"/>
  <p:embeddedFontLst>
    <p:embeddedFont>
      <p:font typeface="Cambria" panose="02040503050406030204" pitchFamily="18" charset="0"/>
      <p:regular r:id="rId57"/>
      <p:bold r:id="rId58"/>
      <p:italic r:id="rId59"/>
      <p:boldItalic r:id="rId60"/>
    </p:embeddedFont>
    <p:embeddedFont>
      <p:font typeface="Source Serif Pro" panose="02040603050405020204" pitchFamily="18" charset="0"/>
      <p:regular r:id="rId61"/>
      <p:bold r:id="rId62"/>
    </p:embeddedFont>
    <p:embeddedFont>
      <p:font typeface="Tahoma" panose="020B0604030504040204" pitchFamily="34" charset="0"/>
      <p:regular r:id="rId63"/>
      <p:bold r:id="rId64"/>
    </p:embeddedFont>
  </p:embeddedFontLst>
  <p:custDataLst>
    <p:custData r:id="rId20"/>
    <p:custData r:id="rId14"/>
    <p:custData r:id="rId19"/>
    <p:custData r:id="rId8"/>
    <p:custData r:id="rId9"/>
    <p:custData r:id="rId23"/>
    <p:custData r:id="rId3"/>
    <p:custData r:id="rId18"/>
    <p:custData r:id="rId2"/>
    <p:custData r:id="rId17"/>
    <p:custData r:id="rId7"/>
    <p:custData r:id="rId5"/>
    <p:custData r:id="rId12"/>
    <p:custData r:id="rId22"/>
    <p:custData r:id="rId16"/>
    <p:tags r:id="rId65"/>
  </p:custDataLst>
  <p:defaultTextStyle>
    <a:defPPr>
      <a:defRPr lang="ru-RU"/>
    </a:defPPr>
    <a:lvl1pPr marL="0" algn="l" defTabSz="913560" rtl="0" eaLnBrk="1" latinLnBrk="0" hangingPunct="1">
      <a:defRPr sz="1798" kern="1200">
        <a:solidFill>
          <a:schemeClr val="tx1"/>
        </a:solidFill>
        <a:latin typeface="+mn-lt"/>
        <a:ea typeface="+mn-ea"/>
        <a:cs typeface="+mn-cs"/>
      </a:defRPr>
    </a:lvl1pPr>
    <a:lvl2pPr marL="456780" algn="l" defTabSz="913560" rtl="0" eaLnBrk="1" latinLnBrk="0" hangingPunct="1">
      <a:defRPr sz="1798" kern="1200">
        <a:solidFill>
          <a:schemeClr val="tx1"/>
        </a:solidFill>
        <a:latin typeface="+mn-lt"/>
        <a:ea typeface="+mn-ea"/>
        <a:cs typeface="+mn-cs"/>
      </a:defRPr>
    </a:lvl2pPr>
    <a:lvl3pPr marL="913560" algn="l" defTabSz="913560" rtl="0" eaLnBrk="1" latinLnBrk="0" hangingPunct="1">
      <a:defRPr sz="1798" kern="1200">
        <a:solidFill>
          <a:schemeClr val="tx1"/>
        </a:solidFill>
        <a:latin typeface="+mn-lt"/>
        <a:ea typeface="+mn-ea"/>
        <a:cs typeface="+mn-cs"/>
      </a:defRPr>
    </a:lvl3pPr>
    <a:lvl4pPr marL="1370342" algn="l" defTabSz="913560" rtl="0" eaLnBrk="1" latinLnBrk="0" hangingPunct="1">
      <a:defRPr sz="1798" kern="1200">
        <a:solidFill>
          <a:schemeClr val="tx1"/>
        </a:solidFill>
        <a:latin typeface="+mn-lt"/>
        <a:ea typeface="+mn-ea"/>
        <a:cs typeface="+mn-cs"/>
      </a:defRPr>
    </a:lvl4pPr>
    <a:lvl5pPr marL="1827122" algn="l" defTabSz="913560" rtl="0" eaLnBrk="1" latinLnBrk="0" hangingPunct="1">
      <a:defRPr sz="1798" kern="1200">
        <a:solidFill>
          <a:schemeClr val="tx1"/>
        </a:solidFill>
        <a:latin typeface="+mn-lt"/>
        <a:ea typeface="+mn-ea"/>
        <a:cs typeface="+mn-cs"/>
      </a:defRPr>
    </a:lvl5pPr>
    <a:lvl6pPr marL="2283901" algn="l" defTabSz="913560" rtl="0" eaLnBrk="1" latinLnBrk="0" hangingPunct="1">
      <a:defRPr sz="1798" kern="1200">
        <a:solidFill>
          <a:schemeClr val="tx1"/>
        </a:solidFill>
        <a:latin typeface="+mn-lt"/>
        <a:ea typeface="+mn-ea"/>
        <a:cs typeface="+mn-cs"/>
      </a:defRPr>
    </a:lvl6pPr>
    <a:lvl7pPr marL="2740684" algn="l" defTabSz="913560" rtl="0" eaLnBrk="1" latinLnBrk="0" hangingPunct="1">
      <a:defRPr sz="1798" kern="1200">
        <a:solidFill>
          <a:schemeClr val="tx1"/>
        </a:solidFill>
        <a:latin typeface="+mn-lt"/>
        <a:ea typeface="+mn-ea"/>
        <a:cs typeface="+mn-cs"/>
      </a:defRPr>
    </a:lvl7pPr>
    <a:lvl8pPr marL="3197464" algn="l" defTabSz="913560" rtl="0" eaLnBrk="1" latinLnBrk="0" hangingPunct="1">
      <a:defRPr sz="1798" kern="1200">
        <a:solidFill>
          <a:schemeClr val="tx1"/>
        </a:solidFill>
        <a:latin typeface="+mn-lt"/>
        <a:ea typeface="+mn-ea"/>
        <a:cs typeface="+mn-cs"/>
      </a:defRPr>
    </a:lvl8pPr>
    <a:lvl9pPr marL="3654245" algn="l" defTabSz="913560" rtl="0" eaLnBrk="1" latinLnBrk="0" hangingPunct="1">
      <a:defRPr sz="179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32" userDrawn="1">
          <p15:clr>
            <a:srgbClr val="A4A3A4"/>
          </p15:clr>
        </p15:guide>
        <p15:guide id="2" orient="horz" pos="3202" userDrawn="1">
          <p15:clr>
            <a:srgbClr val="A4A3A4"/>
          </p15:clr>
        </p15:guide>
        <p15:guide id="3" userDrawn="1">
          <p15:clr>
            <a:srgbClr val="A4A3A4"/>
          </p15:clr>
        </p15:guide>
        <p15:guide id="4" orient="horz" pos="2161" userDrawn="1">
          <p15:clr>
            <a:srgbClr val="A4A3A4"/>
          </p15:clr>
        </p15:guide>
        <p15:guide id="5" orient="horz" pos="4319" userDrawn="1">
          <p15:clr>
            <a:srgbClr val="A4A3A4"/>
          </p15:clr>
        </p15:guide>
        <p15:guide id="6" orient="horz" pos="32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B9"/>
    <a:srgbClr val="FFFFFF"/>
    <a:srgbClr val="E7E6E6"/>
    <a:srgbClr val="001F5B"/>
    <a:srgbClr val="F7BE00"/>
    <a:srgbClr val="FF9012"/>
    <a:srgbClr val="6CC04A"/>
    <a:srgbClr val="007934"/>
    <a:srgbClr val="8BD3FF"/>
    <a:srgbClr val="19A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0C89A0-6E08-4AFF-BC3C-04B6C8096ACA}">
  <a:tblStyle styleId="{A20C89A0-6E08-4AFF-BC3C-04B6C8096ACA}" styleName="Banded - 1">
    <a:tblBg>
      <a:effect>
        <a:effectLst/>
      </a:effect>
    </a:tblBg>
    <a:wholeTbl>
      <a:tcTxStyle b="off" i="off">
        <a:fontRef idx="minor"/>
        <a:schemeClr val="tx1"/>
      </a:tcTxStyle>
      <a:tcStyle>
        <a:tcBdr>
          <a:left>
            <a:ln w="4233" cap="flat" cmpd="sng" algn="ctr">
              <a:solidFill>
                <a:schemeClr val="accent1"/>
              </a:solidFill>
              <a:prstDash val="solid"/>
            </a:ln>
          </a:left>
          <a:right>
            <a:ln w="4233" cap="flat" cmpd="sng" algn="ctr">
              <a:solidFill>
                <a:schemeClr val="accent1"/>
              </a:solidFill>
              <a:prstDash val="solid"/>
            </a:ln>
          </a:right>
          <a:top>
            <a:ln w="4233" cap="flat" cmpd="sng" algn="ctr">
              <a:solidFill>
                <a:schemeClr val="accent1"/>
              </a:solidFill>
              <a:prstDash val="solid"/>
            </a:ln>
          </a:top>
          <a:bottom>
            <a:ln w="4233" cap="flat" cmpd="sng" algn="ctr">
              <a:solidFill>
                <a:schemeClr val="accent1"/>
              </a:solidFill>
              <a:prstDash val="solid"/>
            </a:ln>
          </a:bottom>
          <a:insideH>
            <a:ln w="4233" cap="flat" cmpd="sng" algn="ctr">
              <a:solidFill>
                <a:schemeClr val="accent1"/>
              </a:solidFill>
              <a:prstDash val="solid"/>
            </a:ln>
          </a:insideH>
          <a:insideV>
            <a:ln w="4233" cap="flat" cmpd="sng" algn="ctr">
              <a:solidFill>
                <a:schemeClr val="accent1"/>
              </a:solidFill>
              <a:prstDash val="solid"/>
            </a:ln>
          </a:insideV>
          <a:tl2br>
            <a:ln>
              <a:noFill/>
            </a:ln>
          </a:tl2br>
          <a:tr2bl>
            <a:ln>
              <a:noFill/>
            </a:ln>
          </a:tr2bl>
        </a:tcBdr>
        <a:fill>
          <a:solidFill>
            <a:schemeClr val="lt1"/>
          </a:solidFill>
        </a:fill>
      </a:tcStyle>
    </a:wholeTbl>
    <a:band1H>
      <a:tcTxStyle b="off" i="off">
        <a:fontRef idx="minor"/>
        <a:schemeClr val="tx1"/>
      </a:tcTxStyle>
      <a:tcStyle>
        <a:tcBdr>
          <a:left>
            <a:ln>
              <a:noFill/>
            </a:ln>
          </a:left>
          <a:right>
            <a:ln>
              <a:noFill/>
            </a:ln>
          </a:right>
          <a:top>
            <a:ln w="4233" cap="flat" cmpd="sng" algn="ctr">
              <a:solidFill>
                <a:schemeClr val="accent1"/>
              </a:solidFill>
              <a:prstDash val="solid"/>
            </a:ln>
          </a:top>
          <a:bottom>
            <a:ln w="4233" cap="flat" cmpd="sng" algn="ctr">
              <a:solidFill>
                <a:schemeClr val="accent1"/>
              </a:solidFill>
              <a:prstDash val="solid"/>
            </a:ln>
          </a:bottom>
          <a:insideH>
            <a:ln w="4233" cap="flat" cmpd="sng" algn="ctr">
              <a:solidFill>
                <a:schemeClr val="accent1"/>
              </a:solidFill>
              <a:prstDash val="solid"/>
            </a:ln>
          </a:insideH>
          <a:insideV>
            <a:ln w="4233" cap="flat" cmpd="sng" algn="ctr">
              <a:solidFill>
                <a:schemeClr val="accent1"/>
              </a:solidFill>
              <a:prstDash val="solid"/>
            </a:ln>
          </a:insideV>
          <a:tl2br>
            <a:ln>
              <a:noFill/>
            </a:ln>
          </a:tl2br>
          <a:tr2bl>
            <a:ln>
              <a:noFill/>
            </a:ln>
          </a:tr2bl>
        </a:tcBdr>
        <a:fill>
          <a:solidFill>
            <a:schemeClr val="lt1">
              <a:alpha val="50000"/>
            </a:schemeClr>
          </a:solidFill>
        </a:fill>
      </a:tcStyle>
    </a:band1H>
    <a:band2H>
      <a:tcTxStyle b="off" i="off">
        <a:fontRef idx="minor"/>
        <a:schemeClr val="tx1"/>
      </a:tcTxStyle>
      <a:tcStyle>
        <a:tcBdr>
          <a:left>
            <a:ln>
              <a:noFill/>
            </a:ln>
          </a:left>
          <a:right>
            <a:ln>
              <a:noFill/>
            </a:ln>
          </a:right>
          <a:top>
            <a:ln w="4233" cap="flat" cmpd="sng" algn="ctr">
              <a:solidFill>
                <a:schemeClr val="accent1"/>
              </a:solidFill>
              <a:prstDash val="solid"/>
            </a:ln>
          </a:top>
          <a:bottom>
            <a:ln w="4233" cap="flat" cmpd="sng" algn="ctr">
              <a:solidFill>
                <a:schemeClr val="accent1"/>
              </a:solidFill>
              <a:prstDash val="solid"/>
            </a:ln>
          </a:bottom>
          <a:insideH>
            <a:ln w="4233" cap="flat" cmpd="sng" algn="ctr">
              <a:solidFill>
                <a:schemeClr val="accent1"/>
              </a:solidFill>
              <a:prstDash val="solid"/>
            </a:ln>
          </a:insideH>
          <a:insideV>
            <a:ln w="4233" cap="flat" cmpd="sng" algn="ctr">
              <a:solidFill>
                <a:schemeClr val="accent1"/>
              </a:solidFill>
              <a:prstDash val="solid"/>
            </a:ln>
          </a:insideV>
          <a:tl2br>
            <a:ln>
              <a:noFill/>
            </a:ln>
          </a:tl2br>
          <a:tr2bl>
            <a:ln>
              <a:noFill/>
            </a:ln>
          </a:tr2bl>
        </a:tcBdr>
        <a:fill>
          <a:solidFill>
            <a:schemeClr val="accent1">
              <a:alpha val="10000"/>
            </a:schemeClr>
          </a:solidFill>
        </a:fill>
      </a:tcStyle>
    </a:band2H>
    <a:band1V>
      <a:tcTxStyle b="off" i="off">
        <a:fontRef idx="minor"/>
        <a:schemeClr val="tx1"/>
      </a:tcTxStyle>
      <a:tcStyle>
        <a:tcBdr>
          <a:left>
            <a:ln>
              <a:noFill/>
            </a:ln>
          </a:left>
          <a:right>
            <a:ln>
              <a:noFill/>
            </a:ln>
          </a:right>
          <a:top>
            <a:ln>
              <a:noFill/>
            </a:ln>
          </a:top>
          <a:bottom>
            <a:ln w="4233" cap="flat" cmpd="sng" algn="ctr">
              <a:solidFill>
                <a:schemeClr val="accent1"/>
              </a:solidFill>
              <a:prstDash val="solid"/>
            </a:ln>
          </a:bottom>
          <a:insideH>
            <a:ln w="4233" cap="flat" cmpd="sng" algn="ctr">
              <a:solidFill>
                <a:schemeClr val="accent1"/>
              </a:solidFill>
              <a:prstDash val="solid"/>
            </a:ln>
          </a:insideH>
          <a:insideV>
            <a:ln w="4233" cap="flat" cmpd="sng" algn="ctr">
              <a:solidFill>
                <a:schemeClr val="accent1"/>
              </a:solidFill>
              <a:prstDash val="solid"/>
            </a:ln>
          </a:insideV>
          <a:tl2br>
            <a:ln>
              <a:noFill/>
            </a:ln>
          </a:tl2br>
          <a:tr2bl>
            <a:ln>
              <a:noFill/>
            </a:ln>
          </a:tr2bl>
        </a:tcBdr>
        <a:fill>
          <a:noFill/>
        </a:fill>
      </a:tcStyle>
    </a:band1V>
    <a:band2V>
      <a:tcTxStyle b="off" i="off">
        <a:fontRef idx="minor"/>
        <a:schemeClr val="tx1"/>
      </a:tcTxStyle>
      <a:tcStyle>
        <a:tcBdr>
          <a:left>
            <a:ln w="4233" cap="flat" cmpd="sng" algn="ctr">
              <a:solidFill>
                <a:schemeClr val="accent1"/>
              </a:solidFill>
              <a:prstDash val="solid"/>
            </a:ln>
          </a:left>
          <a:right>
            <a:ln w="4233" cap="flat" cmpd="sng" algn="ctr">
              <a:solidFill>
                <a:schemeClr val="accent1"/>
              </a:solidFill>
              <a:prstDash val="solid"/>
            </a:ln>
          </a:right>
          <a:top>
            <a:ln>
              <a:noFill/>
            </a:ln>
          </a:top>
          <a:bottom>
            <a:ln w="4233" cap="flat" cmpd="sng" algn="ctr">
              <a:solidFill>
                <a:schemeClr val="accent1"/>
              </a:solidFill>
              <a:prstDash val="solid"/>
            </a:ln>
          </a:bottom>
          <a:insideH>
            <a:ln w="4233" cap="flat" cmpd="sng" algn="ctr">
              <a:solidFill>
                <a:schemeClr val="accent1"/>
              </a:solidFill>
              <a:prstDash val="solid"/>
            </a:ln>
          </a:insideH>
          <a:insideV>
            <a:ln w="4233" cap="flat" cmpd="sng" algn="ctr">
              <a:solidFill>
                <a:schemeClr val="accent1"/>
              </a:solidFill>
              <a:prstDash val="solid"/>
            </a:ln>
          </a:insideV>
          <a:tl2br>
            <a:ln>
              <a:noFill/>
            </a:ln>
          </a:tl2br>
          <a:tr2bl>
            <a:ln>
              <a:noFill/>
            </a:ln>
          </a:tr2bl>
        </a:tcBdr>
        <a:fill>
          <a:solidFill>
            <a:schemeClr val="accent1">
              <a:alpha val="10000"/>
            </a:schemeClr>
          </a:solidFill>
        </a:fill>
      </a:tcStyle>
    </a:band2V>
    <a:lastRow>
      <a:tcTxStyle b="on" i="off">
        <a:fontRef idx="minor"/>
        <a:schemeClr val="lt1"/>
      </a:tcTxStyle>
      <a:tcStyle>
        <a:tcBdr>
          <a:left>
            <a:ln>
              <a:noFill/>
            </a:ln>
          </a:left>
          <a:right>
            <a:ln>
              <a:noFill/>
            </a:ln>
          </a:right>
          <a:top>
            <a:ln w="12700" cap="flat" cmpd="sng" algn="ctr">
              <a:solidFill>
                <a:schemeClr val="lt1"/>
              </a:solidFill>
              <a:prstDash val="solid"/>
            </a:ln>
          </a:top>
          <a:bottom>
            <a:ln>
              <a:noFill/>
            </a:ln>
          </a:bottom>
          <a:insideH>
            <a:ln w="12700" cap="flat" cmpd="sng" algn="ctr">
              <a:solidFill>
                <a:schemeClr val="lt1"/>
              </a:solidFill>
              <a:prstDash val="solid"/>
            </a:ln>
          </a:insideH>
          <a:insideV>
            <a:ln w="12700" cap="flat" cmpd="sng" algn="ctr">
              <a:solidFill>
                <a:schemeClr val="lt1"/>
              </a:solidFill>
              <a:prstDash val="solid"/>
            </a:ln>
          </a:insideV>
          <a:tl2br>
            <a:ln>
              <a:noFill/>
            </a:ln>
          </a:tl2br>
          <a:tr2bl>
            <a:ln>
              <a:noFill/>
            </a:ln>
          </a:tr2bl>
        </a:tcBdr>
        <a:fill>
          <a:solidFill>
            <a:schemeClr val="accent1"/>
          </a:solidFill>
        </a:fill>
      </a:tcStyle>
    </a:lastRow>
    <a:firstRow>
      <a:tcTxStyle b="on" i="off">
        <a:fontRef idx="major"/>
        <a:schemeClr val="lt1"/>
      </a:tcTxStyle>
      <a:tcStyle>
        <a:tcBdr>
          <a:left>
            <a:ln>
              <a:noFill/>
            </a:ln>
          </a:left>
          <a:right>
            <a:ln>
              <a:noFill/>
            </a:ln>
          </a:right>
          <a:top>
            <a:ln w="12700" cap="flat" cmpd="sng" algn="ctr">
              <a:solidFill>
                <a:schemeClr val="lt1"/>
              </a:solidFill>
              <a:prstDash val="solid"/>
            </a:ln>
          </a:top>
          <a:bottom>
            <a:ln w="12700" cap="flat" cmpd="sng" algn="ctr">
              <a:solidFill>
                <a:schemeClr val="lt1"/>
              </a:solidFill>
              <a:prstDash val="solid"/>
            </a:ln>
          </a:bottom>
          <a:insideH>
            <a:ln w="12700" cap="flat" cmpd="sng" algn="ctr">
              <a:solidFill>
                <a:schemeClr val="lt1"/>
              </a:solidFill>
              <a:prstDash val="solid"/>
            </a:ln>
          </a:insideH>
          <a:insideV>
            <a:ln w="12700" cap="flat" cmpd="sng" algn="ctr">
              <a:solidFill>
                <a:schemeClr val="lt1"/>
              </a:solidFill>
              <a:prstDash val="solid"/>
            </a:ln>
          </a:insideV>
          <a:tl2br>
            <a:ln>
              <a:noFill/>
            </a:ln>
          </a:tl2br>
          <a:tr2bl>
            <a:ln>
              <a:noFill/>
            </a:ln>
          </a:tr2bl>
        </a:tcBdr>
        <a:fill>
          <a:solidFill>
            <a:schemeClr val="accent1"/>
          </a:solidFill>
        </a:fill>
      </a:tcStyle>
    </a:firstRow>
  </a:tblStyle>
  <a:tblStyle styleId="{3AFCC087-563A-4AE0-90ED-C6F438D16304}" styleName="Box - 1">
    <a:tblBg>
      <a:effect>
        <a:effectLst/>
      </a:effect>
    </a:tblBg>
    <a:wholeTbl>
      <a:tcTxStyle b="off" i="off">
        <a:fontRef idx="minor"/>
        <a:schemeClr val="tx1"/>
      </a:tcTxStyle>
      <a:tcStyle>
        <a:tcBdr>
          <a:left>
            <a:ln w="25400" cap="flat" cmpd="sng" algn="ctr">
              <a:solidFill>
                <a:schemeClr val="accent1"/>
              </a:solidFill>
              <a:prstDash val="solid"/>
            </a:ln>
          </a:left>
          <a:right>
            <a:ln w="25400" cap="flat" cmpd="sng" algn="ctr">
              <a:solidFill>
                <a:schemeClr val="accent1"/>
              </a:solidFill>
              <a:prstDash val="solid"/>
            </a:ln>
          </a:right>
          <a:top>
            <a:ln w="25400" cap="flat" cmpd="sng" algn="ctr">
              <a:solidFill>
                <a:schemeClr val="accent1"/>
              </a:solidFill>
              <a:prstDash val="solid"/>
            </a:ln>
          </a:top>
          <a:bottom>
            <a:ln w="25400" cap="flat" cmpd="sng" algn="ctr">
              <a:solidFill>
                <a:schemeClr val="accent1"/>
              </a:solidFill>
              <a:prstDash val="solid"/>
            </a:ln>
          </a:bottom>
          <a:insideH>
            <a:ln>
              <a:noFill/>
            </a:ln>
          </a:insideH>
          <a:insideV>
            <a:ln>
              <a:noFill/>
            </a:ln>
          </a:insideV>
          <a:tl2br>
            <a:ln>
              <a:noFill/>
            </a:ln>
          </a:tl2br>
          <a:tr2bl>
            <a:ln>
              <a:noFill/>
            </a:ln>
          </a:tr2bl>
        </a:tcBdr>
        <a:fill>
          <a:solidFill>
            <a:schemeClr val="accent1">
              <a:alpha val="5000"/>
            </a:schemeClr>
          </a:solidFill>
        </a:fill>
      </a:tcStyle>
    </a:wholeTbl>
  </a:tblStyle>
  <a:tblStyle styleId="{40429240-BEB2-44D6-9992-2D08212E3F17}" styleName="No Fill">
    <a:tblBg>
      <a:effect>
        <a:effectLst/>
      </a:effect>
    </a:tblBg>
    <a:wholeTbl>
      <a:tcTxStyle b="off" i="off">
        <a:fontRef idx="minor"/>
        <a:schemeClr val="tx1"/>
      </a:tcTxStyle>
      <a:tcStyle>
        <a:tcBdr>
          <a:left>
            <a:ln>
              <a:noFill/>
            </a:ln>
          </a:left>
          <a:right>
            <a:ln>
              <a:noFill/>
            </a:ln>
          </a:right>
          <a:top>
            <a:ln w="12700" cap="flat" cmpd="sng" algn="ctr">
              <a:solidFill>
                <a:schemeClr val="accent1"/>
              </a:solidFill>
              <a:prstDash val="solid"/>
            </a:ln>
          </a:top>
          <a:bottom>
            <a:ln w="12700" cap="flat" cmpd="sng" algn="ctr">
              <a:solidFill>
                <a:schemeClr val="accent1"/>
              </a:solidFill>
              <a:prstDash val="solid"/>
            </a:ln>
          </a:bottom>
          <a:insideH>
            <a:ln w="12700" cap="flat" cmpd="sng" algn="ctr">
              <a:solidFill>
                <a:schemeClr val="accent1"/>
              </a:solidFill>
              <a:prstDash val="solid"/>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firstRow>
      <a:tcTxStyle b="on" i="off">
        <a:fontRef idx="major"/>
        <a:schemeClr val="accent1"/>
      </a:tcTxStyle>
      <a:tcStyle>
        <a:tcBdr>
          <a:left>
            <a:ln>
              <a:noFill/>
            </a:ln>
          </a:left>
          <a:right>
            <a:ln>
              <a:noFill/>
            </a:ln>
          </a:right>
          <a:top>
            <a:ln>
              <a:noFill/>
            </a:ln>
          </a:top>
          <a:bottom>
            <a:ln w="12700" cap="flat" cmpd="sng" algn="ctr">
              <a:solidFill>
                <a:schemeClr val="accent1"/>
              </a:solidFill>
              <a:prstDash val="solid"/>
            </a:ln>
          </a:bottom>
          <a:insideH>
            <a:ln>
              <a:noFill/>
            </a:ln>
          </a:insideH>
          <a:insideV>
            <a:ln>
              <a:noFill/>
            </a:ln>
          </a:insideV>
          <a:tl2br>
            <a:ln>
              <a:noFill/>
            </a:ln>
          </a:tl2br>
          <a:tr2bl>
            <a:ln>
              <a:noFill/>
            </a:ln>
          </a:tr2bl>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1AFF6E8-D787-4A0D-A286-A0F183398899}" styleName="Magellan Table">
    <a:tblBg>
      <a:effect>
        <a:effectLst/>
      </a:effect>
    </a:tblBg>
    <a:wholeTbl>
      <a:tcTxStyle b="off" i="off">
        <a:fontRef idx="minor"/>
        <a:srgbClr val="414042"/>
      </a:tcTxStyle>
      <a:tcStyle>
        <a:tcBdr>
          <a:left>
            <a:ln>
              <a:noFill/>
            </a:ln>
          </a:left>
          <a:right>
            <a:ln>
              <a:noFill/>
            </a:ln>
          </a:right>
          <a:top>
            <a:ln>
              <a:noFill/>
            </a:ln>
          </a:top>
          <a:bottom>
            <a:ln>
              <a:noFill/>
            </a:ln>
          </a:bottom>
          <a:insideH>
            <a:ln w="16933" cap="flat" cmpd="sng" algn="ctr">
              <a:solidFill>
                <a:srgbClr val="FFFFFF"/>
              </a:solidFill>
              <a:prstDash val="solid"/>
            </a:ln>
          </a:insideH>
          <a:insideV>
            <a:ln w="16933" cap="flat" cmpd="sng" algn="ctr">
              <a:solidFill>
                <a:srgbClr val="FFFFFF"/>
              </a:solidFill>
              <a:prstDash val="solid"/>
            </a:ln>
          </a:insideV>
          <a:tl2br>
            <a:ln>
              <a:noFill/>
            </a:ln>
          </a:tl2br>
          <a:tr2bl>
            <a:ln>
              <a:noFill/>
            </a:ln>
          </a:tr2bl>
        </a:tcBdr>
        <a:fill>
          <a:solidFill>
            <a:srgbClr val="F5F5F6"/>
          </a:solidFill>
        </a:fill>
      </a:tcStyle>
    </a:wholeTbl>
    <a:firstRow>
      <a:tcTxStyle b="off" i="off">
        <a:fontRef idx="minor"/>
        <a:srgbClr val="FFFFFF"/>
      </a:tcTxStyle>
      <a:tcStyle>
        <a:tcBdr>
          <a:left>
            <a:ln>
              <a:noFill/>
            </a:ln>
          </a:left>
          <a:right>
            <a:ln>
              <a:noFill/>
            </a:ln>
          </a:right>
          <a:top>
            <a:ln>
              <a:noFill/>
            </a:ln>
          </a:top>
          <a:bottom>
            <a:ln>
              <a:noFill/>
            </a:ln>
          </a:bottom>
          <a:insideH>
            <a:ln>
              <a:noFill/>
            </a:ln>
          </a:insideH>
          <a:insideV>
            <a:ln w="16933" cap="flat" cmpd="sng" algn="ctr">
              <a:solidFill>
                <a:srgbClr val="FFFFFF"/>
              </a:solidFill>
              <a:prstDash val="solid"/>
            </a:ln>
          </a:insideV>
          <a:tl2br>
            <a:ln>
              <a:noFill/>
            </a:ln>
          </a:tl2br>
          <a:tr2bl>
            <a:ln>
              <a:noFill/>
            </a:ln>
          </a:tr2bl>
        </a:tcBdr>
        <a:fill>
          <a:solidFill>
            <a:schemeClr val="l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83" autoAdjust="0"/>
    <p:restoredTop sz="84460" autoAdjust="0"/>
  </p:normalViewPr>
  <p:slideViewPr>
    <p:cSldViewPr>
      <p:cViewPr varScale="1">
        <p:scale>
          <a:sx n="93" d="100"/>
          <a:sy n="93" d="100"/>
        </p:scale>
        <p:origin x="1038" y="90"/>
      </p:cViewPr>
      <p:guideLst>
        <p:guide orient="horz" pos="1132"/>
        <p:guide orient="horz" pos="3202"/>
        <p:guide/>
        <p:guide orient="horz" pos="2161"/>
        <p:guide orient="horz" pos="4319"/>
        <p:guide orient="horz" pos="3240"/>
      </p:guideLst>
    </p:cSldViewPr>
  </p:slideViewPr>
  <p:outlineViewPr>
    <p:cViewPr>
      <p:scale>
        <a:sx n="33" d="100"/>
        <a:sy n="33" d="100"/>
      </p:scale>
      <p:origin x="0" y="-27966"/>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87" d="100"/>
          <a:sy n="87" d="100"/>
        </p:scale>
        <p:origin x="298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customXml" Target="../customXml/item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font" Target="fonts/font7.fntdata"/><Relationship Id="rId68"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4.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font" Target="fonts/font2.fntdata"/><Relationship Id="rId66"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font" Target="fonts/font5.fntdata"/><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26.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1.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font" Target="fonts/font3.fntdata"/><Relationship Id="rId67" Type="http://schemas.openxmlformats.org/officeDocument/2006/relationships/viewProps" Target="viewProps.xml"/><Relationship Id="rId20" Type="http://schemas.openxmlformats.org/officeDocument/2006/relationships/customXml" Target="../customXml/item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font" Target="fonts/font1.fntdata"/><Relationship Id="rId10" Type="http://schemas.openxmlformats.org/officeDocument/2006/relationships/customXml" Target="../customXml/item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font" Target="fonts/font4.fntdata"/><Relationship Id="rId65"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mam-FS01\SHARED\Infrastructure\Infrastructure%20Presentations\Current%20Year%20Presentations\240131_Infra_Presentations_Chart_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magellangroup-my.sharepoint.com/personal/ben_mcvicar_magellangroup_com_au/Documents/240806%20Analysis%20of%20market%20draws%20MSCI%20versus%20CORE%20infra.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ben.mcvicar\AppData\Local\Microsoft\Windows\INetCache\Content.Outlook\9MRX7XPV\Ben%20Data.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mam-FS01\RESEARCH\s-ITI\z_ARCHIVED\Ted%20McLennan\Final%20Documents\240806%20MIF%20vs%20Indexes%20Drawdown%20Model%20Final%20-%20With%20Charts%20-%20update%20to%202024.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garet.Molloy\AppData\Local\Microsoft\Windows\INetCache\Content.Outlook\S6LV13U7\240229Infra-Roadshow-Presentations-Chart-Data.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https://magellangroup-my.sharepoint.com/personal/ben_mcvicar_magellangroup_com_au/Documents/240806%20Analysis%20of%20market%20draws%20MSCI%20versus%20CORE%20infr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magellangroup-my.sharepoint.com/personal/ben_mcvicar_magellangroup_com_au/Documents/240806%20Analysis%20of%20market%20draws%20MSCI%20versus%20CORE%20infr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magellangroup-my.sharepoint.com/personal/ben_mcvicar_magellangroup_com_au/Documents/240806%20Analysis%20of%20market%20draws%20MSCI%20versus%20CORE%20infr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magellangroup-my.sharepoint.com/personal/ben_mcvicar_magellangroup_com_au/Documents/240806%20Analysis%20of%20market%20draws%20MSCI%20versus%20CORE%20infr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magellangroup-my.sharepoint.com/personal/ben_mcvicar_magellangroup_com_au/Documents/240806%20Analysis%20of%20market%20draws%20MSCI%20versus%20CORE%20infra.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oleObject" Target="https://magellangroup-my.sharepoint.com/personal/ben_mcvicar_magellangroup_com_au/Documents/240806%20Analysis%20of%20market%20draws%20MSCI%20versus%20CORE%20infr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magellangroup-my.sharepoint.com/personal/ben_mcvicar_magellangroup_com_au/Documents/240806%20Analysis%20of%20market%20draws%20MSCI%20versus%20CORE%20infr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790342702332553E-2"/>
          <c:y val="0.19335351627596933"/>
          <c:w val="0.91405856030291288"/>
          <c:h val="0.72528479741567176"/>
        </c:manualLayout>
      </c:layout>
      <c:lineChart>
        <c:grouping val="standard"/>
        <c:varyColors val="0"/>
        <c:ser>
          <c:idx val="0"/>
          <c:order val="0"/>
          <c:tx>
            <c:strRef>
              <c:f>'Utility Data'!$Y$16:$AK$16</c:f>
              <c:strCache>
                <c:ptCount val="13"/>
                <c:pt idx="0">
                  <c:v>10.6%</c:v>
                </c:pt>
                <c:pt idx="1">
                  <c:v>10.8%</c:v>
                </c:pt>
                <c:pt idx="2">
                  <c:v>10.6%</c:v>
                </c:pt>
                <c:pt idx="3">
                  <c:v>10.8%</c:v>
                </c:pt>
                <c:pt idx="4">
                  <c:v>11.0%</c:v>
                </c:pt>
                <c:pt idx="5">
                  <c:v>10.1%</c:v>
                </c:pt>
                <c:pt idx="6">
                  <c:v>9.9%</c:v>
                </c:pt>
                <c:pt idx="7">
                  <c:v>10.7%</c:v>
                </c:pt>
                <c:pt idx="8">
                  <c:v>10.1%</c:v>
                </c:pt>
                <c:pt idx="9">
                  <c:v>9.6%</c:v>
                </c:pt>
                <c:pt idx="10">
                  <c:v>9.5%</c:v>
                </c:pt>
              </c:strCache>
            </c:strRef>
          </c:tx>
          <c:spPr>
            <a:ln w="28575" cap="rnd">
              <a:solidFill>
                <a:schemeClr val="accent4"/>
              </a:solidFill>
              <a:round/>
            </a:ln>
            <a:effectLst/>
          </c:spPr>
          <c:marker>
            <c:symbol val="none"/>
          </c:marker>
          <c:cat>
            <c:numRef>
              <c:f>'Utility Data'!$Y$4:$AK$4</c:f>
              <c:numCache>
                <c:formatCode>_###0_-;\-###0_-;_-"-"??_-;_-@_-</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'Utility Data'!$Y$123:$AK$123</c:f>
              <c:numCache>
                <c:formatCode>0.00%</c:formatCode>
                <c:ptCount val="13"/>
                <c:pt idx="0">
                  <c:v>0.10384444444444446</c:v>
                </c:pt>
                <c:pt idx="1">
                  <c:v>0.1061888888888889</c:v>
                </c:pt>
                <c:pt idx="2">
                  <c:v>0.10711111111111112</c:v>
                </c:pt>
                <c:pt idx="3">
                  <c:v>0.1081</c:v>
                </c:pt>
                <c:pt idx="4">
                  <c:v>0.10927777777777777</c:v>
                </c:pt>
                <c:pt idx="5">
                  <c:v>0.10534444444444444</c:v>
                </c:pt>
                <c:pt idx="6">
                  <c:v>0.10490000000000001</c:v>
                </c:pt>
                <c:pt idx="7">
                  <c:v>0.10487777777777776</c:v>
                </c:pt>
                <c:pt idx="8">
                  <c:v>0.10555555555555556</c:v>
                </c:pt>
                <c:pt idx="9">
                  <c:v>0.10476666666666666</c:v>
                </c:pt>
                <c:pt idx="10">
                  <c:v>0.10512222222222223</c:v>
                </c:pt>
                <c:pt idx="11">
                  <c:v>0.10491111111111112</c:v>
                </c:pt>
                <c:pt idx="12">
                  <c:v>0.10616666666666667</c:v>
                </c:pt>
              </c:numCache>
            </c:numRef>
          </c:val>
          <c:smooth val="0"/>
          <c:extLst>
            <c:ext xmlns:c16="http://schemas.microsoft.com/office/drawing/2014/chart" uri="{C3380CC4-5D6E-409C-BE32-E72D297353CC}">
              <c16:uniqueId val="{00000000-E049-48E3-B9CB-13E2CFB7B580}"/>
            </c:ext>
          </c:extLst>
        </c:ser>
        <c:dLbls>
          <c:showLegendKey val="0"/>
          <c:showVal val="0"/>
          <c:showCatName val="0"/>
          <c:showSerName val="0"/>
          <c:showPercent val="0"/>
          <c:showBubbleSize val="0"/>
        </c:dLbls>
        <c:smooth val="0"/>
        <c:axId val="361606512"/>
        <c:axId val="367241104"/>
      </c:lineChart>
      <c:catAx>
        <c:axId val="361606512"/>
        <c:scaling>
          <c:orientation val="minMax"/>
        </c:scaling>
        <c:delete val="0"/>
        <c:axPos val="b"/>
        <c:numFmt formatCode="_###0_-;\-###0_-;_-&quot;-&quot;??_-;_-@_-"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7241104"/>
        <c:crosses val="autoZero"/>
        <c:auto val="1"/>
        <c:lblAlgn val="ctr"/>
        <c:lblOffset val="100"/>
        <c:noMultiLvlLbl val="0"/>
      </c:catAx>
      <c:valAx>
        <c:axId val="367241104"/>
        <c:scaling>
          <c:orientation val="minMax"/>
          <c:max val="0.15000000000000005"/>
          <c:min val="6.0000000000000019E-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1606512"/>
        <c:crosses val="autoZero"/>
        <c:crossBetween val="between"/>
        <c:majorUnit val="1.0000000000000004E-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Global Equities</c:v>
          </c:tx>
          <c:spPr>
            <a:ln w="28575" cap="rnd">
              <a:solidFill>
                <a:schemeClr val="tx2"/>
              </a:solidFill>
              <a:round/>
            </a:ln>
            <a:effectLst/>
          </c:spPr>
          <c:marker>
            <c:symbol val="none"/>
          </c:marker>
          <c:cat>
            <c:numRef>
              <c:f>'[240806 Analysis of market draws MSCI versus CORE infra.xlsx]Example 3 - Inflation period'!$B$3:$B$1175</c:f>
              <c:numCache>
                <c:formatCode>d\-mmm\-yy</c:formatCode>
                <c:ptCount val="1173"/>
                <c:pt idx="0">
                  <c:v>43831</c:v>
                </c:pt>
                <c:pt idx="1">
                  <c:v>43832</c:v>
                </c:pt>
                <c:pt idx="2">
                  <c:v>43833</c:v>
                </c:pt>
                <c:pt idx="3">
                  <c:v>43836</c:v>
                </c:pt>
                <c:pt idx="4">
                  <c:v>43837</c:v>
                </c:pt>
                <c:pt idx="5">
                  <c:v>43838</c:v>
                </c:pt>
                <c:pt idx="6">
                  <c:v>43839</c:v>
                </c:pt>
                <c:pt idx="7">
                  <c:v>43840</c:v>
                </c:pt>
                <c:pt idx="8">
                  <c:v>43843</c:v>
                </c:pt>
                <c:pt idx="9">
                  <c:v>43844</c:v>
                </c:pt>
                <c:pt idx="10">
                  <c:v>43845</c:v>
                </c:pt>
                <c:pt idx="11">
                  <c:v>43846</c:v>
                </c:pt>
                <c:pt idx="12">
                  <c:v>43847</c:v>
                </c:pt>
                <c:pt idx="13">
                  <c:v>43850</c:v>
                </c:pt>
                <c:pt idx="14">
                  <c:v>43851</c:v>
                </c:pt>
                <c:pt idx="15">
                  <c:v>43852</c:v>
                </c:pt>
                <c:pt idx="16">
                  <c:v>43853</c:v>
                </c:pt>
                <c:pt idx="17">
                  <c:v>43854</c:v>
                </c:pt>
                <c:pt idx="18">
                  <c:v>43857</c:v>
                </c:pt>
                <c:pt idx="19">
                  <c:v>43858</c:v>
                </c:pt>
                <c:pt idx="20">
                  <c:v>43859</c:v>
                </c:pt>
                <c:pt idx="21">
                  <c:v>43860</c:v>
                </c:pt>
                <c:pt idx="22">
                  <c:v>43861</c:v>
                </c:pt>
                <c:pt idx="23">
                  <c:v>43864</c:v>
                </c:pt>
                <c:pt idx="24">
                  <c:v>43865</c:v>
                </c:pt>
                <c:pt idx="25">
                  <c:v>43866</c:v>
                </c:pt>
                <c:pt idx="26">
                  <c:v>43867</c:v>
                </c:pt>
                <c:pt idx="27">
                  <c:v>43868</c:v>
                </c:pt>
                <c:pt idx="28">
                  <c:v>43871</c:v>
                </c:pt>
                <c:pt idx="29">
                  <c:v>43872</c:v>
                </c:pt>
                <c:pt idx="30">
                  <c:v>43873</c:v>
                </c:pt>
                <c:pt idx="31">
                  <c:v>43874</c:v>
                </c:pt>
                <c:pt idx="32">
                  <c:v>43875</c:v>
                </c:pt>
                <c:pt idx="33">
                  <c:v>43878</c:v>
                </c:pt>
                <c:pt idx="34">
                  <c:v>43879</c:v>
                </c:pt>
                <c:pt idx="35">
                  <c:v>43880</c:v>
                </c:pt>
                <c:pt idx="36">
                  <c:v>43881</c:v>
                </c:pt>
                <c:pt idx="37">
                  <c:v>43882</c:v>
                </c:pt>
                <c:pt idx="38">
                  <c:v>43885</c:v>
                </c:pt>
                <c:pt idx="39">
                  <c:v>43886</c:v>
                </c:pt>
                <c:pt idx="40">
                  <c:v>43887</c:v>
                </c:pt>
                <c:pt idx="41">
                  <c:v>43888</c:v>
                </c:pt>
                <c:pt idx="42">
                  <c:v>43889</c:v>
                </c:pt>
                <c:pt idx="43">
                  <c:v>43892</c:v>
                </c:pt>
                <c:pt idx="44">
                  <c:v>43893</c:v>
                </c:pt>
                <c:pt idx="45">
                  <c:v>43894</c:v>
                </c:pt>
                <c:pt idx="46">
                  <c:v>43895</c:v>
                </c:pt>
                <c:pt idx="47">
                  <c:v>43896</c:v>
                </c:pt>
                <c:pt idx="48">
                  <c:v>43899</c:v>
                </c:pt>
                <c:pt idx="49">
                  <c:v>43900</c:v>
                </c:pt>
                <c:pt idx="50">
                  <c:v>43901</c:v>
                </c:pt>
                <c:pt idx="51">
                  <c:v>43902</c:v>
                </c:pt>
                <c:pt idx="52">
                  <c:v>43903</c:v>
                </c:pt>
                <c:pt idx="53">
                  <c:v>43906</c:v>
                </c:pt>
                <c:pt idx="54">
                  <c:v>43907</c:v>
                </c:pt>
                <c:pt idx="55">
                  <c:v>43908</c:v>
                </c:pt>
                <c:pt idx="56">
                  <c:v>43909</c:v>
                </c:pt>
                <c:pt idx="57">
                  <c:v>43910</c:v>
                </c:pt>
                <c:pt idx="58">
                  <c:v>43913</c:v>
                </c:pt>
                <c:pt idx="59">
                  <c:v>43914</c:v>
                </c:pt>
                <c:pt idx="60">
                  <c:v>43915</c:v>
                </c:pt>
                <c:pt idx="61">
                  <c:v>43916</c:v>
                </c:pt>
                <c:pt idx="62">
                  <c:v>43917</c:v>
                </c:pt>
                <c:pt idx="63">
                  <c:v>43920</c:v>
                </c:pt>
                <c:pt idx="64">
                  <c:v>43921</c:v>
                </c:pt>
                <c:pt idx="65">
                  <c:v>43922</c:v>
                </c:pt>
                <c:pt idx="66">
                  <c:v>43923</c:v>
                </c:pt>
                <c:pt idx="67">
                  <c:v>43924</c:v>
                </c:pt>
                <c:pt idx="68">
                  <c:v>43927</c:v>
                </c:pt>
                <c:pt idx="69">
                  <c:v>43928</c:v>
                </c:pt>
                <c:pt idx="70">
                  <c:v>43929</c:v>
                </c:pt>
                <c:pt idx="71">
                  <c:v>43930</c:v>
                </c:pt>
                <c:pt idx="72">
                  <c:v>43931</c:v>
                </c:pt>
                <c:pt idx="73">
                  <c:v>43934</c:v>
                </c:pt>
                <c:pt idx="74">
                  <c:v>43935</c:v>
                </c:pt>
                <c:pt idx="75">
                  <c:v>43936</c:v>
                </c:pt>
                <c:pt idx="76">
                  <c:v>43937</c:v>
                </c:pt>
                <c:pt idx="77">
                  <c:v>43938</c:v>
                </c:pt>
                <c:pt idx="78">
                  <c:v>43941</c:v>
                </c:pt>
                <c:pt idx="79">
                  <c:v>43942</c:v>
                </c:pt>
                <c:pt idx="80">
                  <c:v>43943</c:v>
                </c:pt>
                <c:pt idx="81">
                  <c:v>43944</c:v>
                </c:pt>
                <c:pt idx="82">
                  <c:v>43945</c:v>
                </c:pt>
                <c:pt idx="83">
                  <c:v>43948</c:v>
                </c:pt>
                <c:pt idx="84">
                  <c:v>43949</c:v>
                </c:pt>
                <c:pt idx="85">
                  <c:v>43950</c:v>
                </c:pt>
                <c:pt idx="86">
                  <c:v>43951</c:v>
                </c:pt>
                <c:pt idx="87">
                  <c:v>43952</c:v>
                </c:pt>
                <c:pt idx="88">
                  <c:v>43955</c:v>
                </c:pt>
                <c:pt idx="89">
                  <c:v>43956</c:v>
                </c:pt>
                <c:pt idx="90">
                  <c:v>43957</c:v>
                </c:pt>
                <c:pt idx="91">
                  <c:v>43958</c:v>
                </c:pt>
                <c:pt idx="92">
                  <c:v>43959</c:v>
                </c:pt>
                <c:pt idx="93">
                  <c:v>43962</c:v>
                </c:pt>
                <c:pt idx="94">
                  <c:v>43963</c:v>
                </c:pt>
                <c:pt idx="95">
                  <c:v>43964</c:v>
                </c:pt>
                <c:pt idx="96">
                  <c:v>43965</c:v>
                </c:pt>
                <c:pt idx="97">
                  <c:v>43966</c:v>
                </c:pt>
                <c:pt idx="98">
                  <c:v>43969</c:v>
                </c:pt>
                <c:pt idx="99">
                  <c:v>43970</c:v>
                </c:pt>
                <c:pt idx="100">
                  <c:v>43971</c:v>
                </c:pt>
                <c:pt idx="101">
                  <c:v>43972</c:v>
                </c:pt>
                <c:pt idx="102">
                  <c:v>43973</c:v>
                </c:pt>
                <c:pt idx="103">
                  <c:v>43976</c:v>
                </c:pt>
                <c:pt idx="104">
                  <c:v>43977</c:v>
                </c:pt>
                <c:pt idx="105">
                  <c:v>43978</c:v>
                </c:pt>
                <c:pt idx="106">
                  <c:v>43979</c:v>
                </c:pt>
                <c:pt idx="107">
                  <c:v>43980</c:v>
                </c:pt>
                <c:pt idx="108">
                  <c:v>43983</c:v>
                </c:pt>
                <c:pt idx="109">
                  <c:v>43984</c:v>
                </c:pt>
                <c:pt idx="110">
                  <c:v>43985</c:v>
                </c:pt>
                <c:pt idx="111">
                  <c:v>43986</c:v>
                </c:pt>
                <c:pt idx="112">
                  <c:v>43987</c:v>
                </c:pt>
                <c:pt idx="113">
                  <c:v>43990</c:v>
                </c:pt>
                <c:pt idx="114">
                  <c:v>43991</c:v>
                </c:pt>
                <c:pt idx="115">
                  <c:v>43992</c:v>
                </c:pt>
                <c:pt idx="116">
                  <c:v>43993</c:v>
                </c:pt>
                <c:pt idx="117">
                  <c:v>43994</c:v>
                </c:pt>
                <c:pt idx="118">
                  <c:v>43997</c:v>
                </c:pt>
                <c:pt idx="119">
                  <c:v>43998</c:v>
                </c:pt>
                <c:pt idx="120">
                  <c:v>43999</c:v>
                </c:pt>
                <c:pt idx="121">
                  <c:v>44000</c:v>
                </c:pt>
                <c:pt idx="122">
                  <c:v>44001</c:v>
                </c:pt>
                <c:pt idx="123">
                  <c:v>44004</c:v>
                </c:pt>
                <c:pt idx="124">
                  <c:v>44005</c:v>
                </c:pt>
                <c:pt idx="125">
                  <c:v>44006</c:v>
                </c:pt>
                <c:pt idx="126">
                  <c:v>44007</c:v>
                </c:pt>
                <c:pt idx="127">
                  <c:v>44008</c:v>
                </c:pt>
                <c:pt idx="128">
                  <c:v>44011</c:v>
                </c:pt>
                <c:pt idx="129">
                  <c:v>44012</c:v>
                </c:pt>
                <c:pt idx="130">
                  <c:v>44013</c:v>
                </c:pt>
                <c:pt idx="131">
                  <c:v>44014</c:v>
                </c:pt>
                <c:pt idx="132">
                  <c:v>44015</c:v>
                </c:pt>
                <c:pt idx="133">
                  <c:v>44018</c:v>
                </c:pt>
                <c:pt idx="134">
                  <c:v>44019</c:v>
                </c:pt>
                <c:pt idx="135">
                  <c:v>44020</c:v>
                </c:pt>
                <c:pt idx="136">
                  <c:v>44021</c:v>
                </c:pt>
                <c:pt idx="137">
                  <c:v>44022</c:v>
                </c:pt>
                <c:pt idx="138">
                  <c:v>44025</c:v>
                </c:pt>
                <c:pt idx="139">
                  <c:v>44026</c:v>
                </c:pt>
                <c:pt idx="140">
                  <c:v>44027</c:v>
                </c:pt>
                <c:pt idx="141">
                  <c:v>44028</c:v>
                </c:pt>
                <c:pt idx="142">
                  <c:v>44029</c:v>
                </c:pt>
                <c:pt idx="143">
                  <c:v>44032</c:v>
                </c:pt>
                <c:pt idx="144">
                  <c:v>44033</c:v>
                </c:pt>
                <c:pt idx="145">
                  <c:v>44034</c:v>
                </c:pt>
                <c:pt idx="146">
                  <c:v>44035</c:v>
                </c:pt>
                <c:pt idx="147">
                  <c:v>44036</c:v>
                </c:pt>
                <c:pt idx="148">
                  <c:v>44039</c:v>
                </c:pt>
                <c:pt idx="149">
                  <c:v>44040</c:v>
                </c:pt>
                <c:pt idx="150">
                  <c:v>44041</c:v>
                </c:pt>
                <c:pt idx="151">
                  <c:v>44042</c:v>
                </c:pt>
                <c:pt idx="152">
                  <c:v>44043</c:v>
                </c:pt>
                <c:pt idx="153">
                  <c:v>44046</c:v>
                </c:pt>
                <c:pt idx="154">
                  <c:v>44047</c:v>
                </c:pt>
                <c:pt idx="155">
                  <c:v>44048</c:v>
                </c:pt>
                <c:pt idx="156">
                  <c:v>44049</c:v>
                </c:pt>
                <c:pt idx="157">
                  <c:v>44050</c:v>
                </c:pt>
                <c:pt idx="158">
                  <c:v>44053</c:v>
                </c:pt>
                <c:pt idx="159">
                  <c:v>44054</c:v>
                </c:pt>
                <c:pt idx="160">
                  <c:v>44055</c:v>
                </c:pt>
                <c:pt idx="161">
                  <c:v>44056</c:v>
                </c:pt>
                <c:pt idx="162">
                  <c:v>44057</c:v>
                </c:pt>
                <c:pt idx="163">
                  <c:v>44060</c:v>
                </c:pt>
                <c:pt idx="164">
                  <c:v>44061</c:v>
                </c:pt>
                <c:pt idx="165">
                  <c:v>44062</c:v>
                </c:pt>
                <c:pt idx="166">
                  <c:v>44063</c:v>
                </c:pt>
                <c:pt idx="167">
                  <c:v>44064</c:v>
                </c:pt>
                <c:pt idx="168">
                  <c:v>44067</c:v>
                </c:pt>
                <c:pt idx="169">
                  <c:v>44068</c:v>
                </c:pt>
                <c:pt idx="170">
                  <c:v>44069</c:v>
                </c:pt>
                <c:pt idx="171">
                  <c:v>44070</c:v>
                </c:pt>
                <c:pt idx="172">
                  <c:v>44071</c:v>
                </c:pt>
                <c:pt idx="173">
                  <c:v>44074</c:v>
                </c:pt>
                <c:pt idx="174">
                  <c:v>44075</c:v>
                </c:pt>
                <c:pt idx="175">
                  <c:v>44076</c:v>
                </c:pt>
                <c:pt idx="176">
                  <c:v>44077</c:v>
                </c:pt>
                <c:pt idx="177">
                  <c:v>44078</c:v>
                </c:pt>
                <c:pt idx="178">
                  <c:v>44081</c:v>
                </c:pt>
                <c:pt idx="179">
                  <c:v>44082</c:v>
                </c:pt>
                <c:pt idx="180">
                  <c:v>44083</c:v>
                </c:pt>
                <c:pt idx="181">
                  <c:v>44084</c:v>
                </c:pt>
                <c:pt idx="182">
                  <c:v>44085</c:v>
                </c:pt>
                <c:pt idx="183">
                  <c:v>44088</c:v>
                </c:pt>
                <c:pt idx="184">
                  <c:v>44089</c:v>
                </c:pt>
                <c:pt idx="185">
                  <c:v>44090</c:v>
                </c:pt>
                <c:pt idx="186">
                  <c:v>44091</c:v>
                </c:pt>
                <c:pt idx="187">
                  <c:v>44092</c:v>
                </c:pt>
                <c:pt idx="188">
                  <c:v>44095</c:v>
                </c:pt>
                <c:pt idx="189">
                  <c:v>44096</c:v>
                </c:pt>
                <c:pt idx="190">
                  <c:v>44097</c:v>
                </c:pt>
                <c:pt idx="191">
                  <c:v>44098</c:v>
                </c:pt>
                <c:pt idx="192">
                  <c:v>44099</c:v>
                </c:pt>
                <c:pt idx="193">
                  <c:v>44102</c:v>
                </c:pt>
                <c:pt idx="194">
                  <c:v>44103</c:v>
                </c:pt>
                <c:pt idx="195">
                  <c:v>44104</c:v>
                </c:pt>
                <c:pt idx="196">
                  <c:v>44105</c:v>
                </c:pt>
                <c:pt idx="197">
                  <c:v>44106</c:v>
                </c:pt>
                <c:pt idx="198">
                  <c:v>44109</c:v>
                </c:pt>
                <c:pt idx="199">
                  <c:v>44110</c:v>
                </c:pt>
                <c:pt idx="200">
                  <c:v>44111</c:v>
                </c:pt>
                <c:pt idx="201">
                  <c:v>44112</c:v>
                </c:pt>
                <c:pt idx="202">
                  <c:v>44113</c:v>
                </c:pt>
                <c:pt idx="203">
                  <c:v>44116</c:v>
                </c:pt>
                <c:pt idx="204">
                  <c:v>44117</c:v>
                </c:pt>
                <c:pt idx="205">
                  <c:v>44118</c:v>
                </c:pt>
                <c:pt idx="206">
                  <c:v>44119</c:v>
                </c:pt>
                <c:pt idx="207">
                  <c:v>44120</c:v>
                </c:pt>
                <c:pt idx="208">
                  <c:v>44123</c:v>
                </c:pt>
                <c:pt idx="209">
                  <c:v>44124</c:v>
                </c:pt>
                <c:pt idx="210">
                  <c:v>44125</c:v>
                </c:pt>
                <c:pt idx="211">
                  <c:v>44126</c:v>
                </c:pt>
                <c:pt idx="212">
                  <c:v>44127</c:v>
                </c:pt>
                <c:pt idx="213">
                  <c:v>44130</c:v>
                </c:pt>
                <c:pt idx="214">
                  <c:v>44131</c:v>
                </c:pt>
                <c:pt idx="215">
                  <c:v>44132</c:v>
                </c:pt>
                <c:pt idx="216">
                  <c:v>44133</c:v>
                </c:pt>
                <c:pt idx="217">
                  <c:v>44134</c:v>
                </c:pt>
                <c:pt idx="218">
                  <c:v>44137</c:v>
                </c:pt>
                <c:pt idx="219">
                  <c:v>44138</c:v>
                </c:pt>
                <c:pt idx="220">
                  <c:v>44139</c:v>
                </c:pt>
                <c:pt idx="221">
                  <c:v>44140</c:v>
                </c:pt>
                <c:pt idx="222">
                  <c:v>44141</c:v>
                </c:pt>
                <c:pt idx="223">
                  <c:v>44144</c:v>
                </c:pt>
                <c:pt idx="224">
                  <c:v>44145</c:v>
                </c:pt>
                <c:pt idx="225">
                  <c:v>44146</c:v>
                </c:pt>
                <c:pt idx="226">
                  <c:v>44147</c:v>
                </c:pt>
                <c:pt idx="227">
                  <c:v>44148</c:v>
                </c:pt>
                <c:pt idx="228">
                  <c:v>44151</c:v>
                </c:pt>
                <c:pt idx="229">
                  <c:v>44152</c:v>
                </c:pt>
                <c:pt idx="230">
                  <c:v>44153</c:v>
                </c:pt>
                <c:pt idx="231">
                  <c:v>44154</c:v>
                </c:pt>
                <c:pt idx="232">
                  <c:v>44155</c:v>
                </c:pt>
                <c:pt idx="233">
                  <c:v>44158</c:v>
                </c:pt>
                <c:pt idx="234">
                  <c:v>44159</c:v>
                </c:pt>
                <c:pt idx="235">
                  <c:v>44160</c:v>
                </c:pt>
                <c:pt idx="236">
                  <c:v>44161</c:v>
                </c:pt>
                <c:pt idx="237">
                  <c:v>44162</c:v>
                </c:pt>
                <c:pt idx="238">
                  <c:v>44165</c:v>
                </c:pt>
                <c:pt idx="239">
                  <c:v>44166</c:v>
                </c:pt>
                <c:pt idx="240">
                  <c:v>44167</c:v>
                </c:pt>
                <c:pt idx="241">
                  <c:v>44168</c:v>
                </c:pt>
                <c:pt idx="242">
                  <c:v>44169</c:v>
                </c:pt>
                <c:pt idx="243">
                  <c:v>44172</c:v>
                </c:pt>
                <c:pt idx="244">
                  <c:v>44173</c:v>
                </c:pt>
                <c:pt idx="245">
                  <c:v>44174</c:v>
                </c:pt>
                <c:pt idx="246">
                  <c:v>44175</c:v>
                </c:pt>
                <c:pt idx="247">
                  <c:v>44176</c:v>
                </c:pt>
                <c:pt idx="248">
                  <c:v>44179</c:v>
                </c:pt>
                <c:pt idx="249">
                  <c:v>44180</c:v>
                </c:pt>
                <c:pt idx="250">
                  <c:v>44181</c:v>
                </c:pt>
                <c:pt idx="251">
                  <c:v>44182</c:v>
                </c:pt>
                <c:pt idx="252">
                  <c:v>44183</c:v>
                </c:pt>
                <c:pt idx="253">
                  <c:v>44186</c:v>
                </c:pt>
                <c:pt idx="254">
                  <c:v>44187</c:v>
                </c:pt>
                <c:pt idx="255">
                  <c:v>44188</c:v>
                </c:pt>
                <c:pt idx="256">
                  <c:v>44189</c:v>
                </c:pt>
                <c:pt idx="257">
                  <c:v>44190</c:v>
                </c:pt>
                <c:pt idx="258">
                  <c:v>44193</c:v>
                </c:pt>
                <c:pt idx="259">
                  <c:v>44194</c:v>
                </c:pt>
                <c:pt idx="260">
                  <c:v>44195</c:v>
                </c:pt>
                <c:pt idx="261">
                  <c:v>44196</c:v>
                </c:pt>
                <c:pt idx="262">
                  <c:v>44197</c:v>
                </c:pt>
                <c:pt idx="263">
                  <c:v>44200</c:v>
                </c:pt>
                <c:pt idx="264">
                  <c:v>44201</c:v>
                </c:pt>
                <c:pt idx="265">
                  <c:v>44202</c:v>
                </c:pt>
                <c:pt idx="266">
                  <c:v>44203</c:v>
                </c:pt>
                <c:pt idx="267">
                  <c:v>44204</c:v>
                </c:pt>
                <c:pt idx="268">
                  <c:v>44207</c:v>
                </c:pt>
                <c:pt idx="269">
                  <c:v>44208</c:v>
                </c:pt>
                <c:pt idx="270">
                  <c:v>44209</c:v>
                </c:pt>
                <c:pt idx="271">
                  <c:v>44210</c:v>
                </c:pt>
                <c:pt idx="272">
                  <c:v>44211</c:v>
                </c:pt>
                <c:pt idx="273">
                  <c:v>44214</c:v>
                </c:pt>
                <c:pt idx="274">
                  <c:v>44215</c:v>
                </c:pt>
                <c:pt idx="275">
                  <c:v>44216</c:v>
                </c:pt>
                <c:pt idx="276">
                  <c:v>44217</c:v>
                </c:pt>
                <c:pt idx="277">
                  <c:v>44218</c:v>
                </c:pt>
                <c:pt idx="278">
                  <c:v>44221</c:v>
                </c:pt>
                <c:pt idx="279">
                  <c:v>44222</c:v>
                </c:pt>
                <c:pt idx="280">
                  <c:v>44223</c:v>
                </c:pt>
                <c:pt idx="281">
                  <c:v>44224</c:v>
                </c:pt>
                <c:pt idx="282">
                  <c:v>44225</c:v>
                </c:pt>
                <c:pt idx="283">
                  <c:v>44228</c:v>
                </c:pt>
                <c:pt idx="284">
                  <c:v>44229</c:v>
                </c:pt>
                <c:pt idx="285">
                  <c:v>44230</c:v>
                </c:pt>
                <c:pt idx="286">
                  <c:v>44231</c:v>
                </c:pt>
                <c:pt idx="287">
                  <c:v>44232</c:v>
                </c:pt>
                <c:pt idx="288">
                  <c:v>44235</c:v>
                </c:pt>
                <c:pt idx="289">
                  <c:v>44236</c:v>
                </c:pt>
                <c:pt idx="290">
                  <c:v>44237</c:v>
                </c:pt>
                <c:pt idx="291">
                  <c:v>44238</c:v>
                </c:pt>
                <c:pt idx="292">
                  <c:v>44239</c:v>
                </c:pt>
                <c:pt idx="293">
                  <c:v>44242</c:v>
                </c:pt>
                <c:pt idx="294">
                  <c:v>44243</c:v>
                </c:pt>
                <c:pt idx="295">
                  <c:v>44244</c:v>
                </c:pt>
                <c:pt idx="296">
                  <c:v>44245</c:v>
                </c:pt>
                <c:pt idx="297">
                  <c:v>44246</c:v>
                </c:pt>
                <c:pt idx="298">
                  <c:v>44249</c:v>
                </c:pt>
                <c:pt idx="299">
                  <c:v>44250</c:v>
                </c:pt>
                <c:pt idx="300">
                  <c:v>44251</c:v>
                </c:pt>
                <c:pt idx="301">
                  <c:v>44252</c:v>
                </c:pt>
                <c:pt idx="302">
                  <c:v>44253</c:v>
                </c:pt>
                <c:pt idx="303">
                  <c:v>44256</c:v>
                </c:pt>
                <c:pt idx="304">
                  <c:v>44257</c:v>
                </c:pt>
                <c:pt idx="305">
                  <c:v>44258</c:v>
                </c:pt>
                <c:pt idx="306">
                  <c:v>44259</c:v>
                </c:pt>
                <c:pt idx="307">
                  <c:v>44260</c:v>
                </c:pt>
                <c:pt idx="308">
                  <c:v>44263</c:v>
                </c:pt>
                <c:pt idx="309">
                  <c:v>44264</c:v>
                </c:pt>
                <c:pt idx="310">
                  <c:v>44265</c:v>
                </c:pt>
                <c:pt idx="311">
                  <c:v>44266</c:v>
                </c:pt>
                <c:pt idx="312">
                  <c:v>44267</c:v>
                </c:pt>
                <c:pt idx="313">
                  <c:v>44270</c:v>
                </c:pt>
                <c:pt idx="314">
                  <c:v>44271</c:v>
                </c:pt>
                <c:pt idx="315">
                  <c:v>44272</c:v>
                </c:pt>
                <c:pt idx="316">
                  <c:v>44273</c:v>
                </c:pt>
                <c:pt idx="317">
                  <c:v>44274</c:v>
                </c:pt>
                <c:pt idx="318">
                  <c:v>44277</c:v>
                </c:pt>
                <c:pt idx="319">
                  <c:v>44278</c:v>
                </c:pt>
                <c:pt idx="320">
                  <c:v>44279</c:v>
                </c:pt>
                <c:pt idx="321">
                  <c:v>44280</c:v>
                </c:pt>
                <c:pt idx="322">
                  <c:v>44281</c:v>
                </c:pt>
                <c:pt idx="323">
                  <c:v>44284</c:v>
                </c:pt>
                <c:pt idx="324">
                  <c:v>44285</c:v>
                </c:pt>
                <c:pt idx="325">
                  <c:v>44286</c:v>
                </c:pt>
                <c:pt idx="326">
                  <c:v>44287</c:v>
                </c:pt>
                <c:pt idx="327">
                  <c:v>44288</c:v>
                </c:pt>
                <c:pt idx="328">
                  <c:v>44291</c:v>
                </c:pt>
                <c:pt idx="329">
                  <c:v>44292</c:v>
                </c:pt>
                <c:pt idx="330">
                  <c:v>44293</c:v>
                </c:pt>
                <c:pt idx="331">
                  <c:v>44294</c:v>
                </c:pt>
                <c:pt idx="332">
                  <c:v>44295</c:v>
                </c:pt>
                <c:pt idx="333">
                  <c:v>44298</c:v>
                </c:pt>
                <c:pt idx="334">
                  <c:v>44299</c:v>
                </c:pt>
                <c:pt idx="335">
                  <c:v>44300</c:v>
                </c:pt>
                <c:pt idx="336">
                  <c:v>44301</c:v>
                </c:pt>
                <c:pt idx="337">
                  <c:v>44302</c:v>
                </c:pt>
                <c:pt idx="338">
                  <c:v>44305</c:v>
                </c:pt>
                <c:pt idx="339">
                  <c:v>44306</c:v>
                </c:pt>
                <c:pt idx="340">
                  <c:v>44307</c:v>
                </c:pt>
                <c:pt idx="341">
                  <c:v>44308</c:v>
                </c:pt>
                <c:pt idx="342">
                  <c:v>44309</c:v>
                </c:pt>
                <c:pt idx="343">
                  <c:v>44312</c:v>
                </c:pt>
                <c:pt idx="344">
                  <c:v>44313</c:v>
                </c:pt>
                <c:pt idx="345">
                  <c:v>44314</c:v>
                </c:pt>
                <c:pt idx="346">
                  <c:v>44315</c:v>
                </c:pt>
                <c:pt idx="347">
                  <c:v>44316</c:v>
                </c:pt>
                <c:pt idx="348">
                  <c:v>44319</c:v>
                </c:pt>
                <c:pt idx="349">
                  <c:v>44320</c:v>
                </c:pt>
                <c:pt idx="350">
                  <c:v>44321</c:v>
                </c:pt>
                <c:pt idx="351">
                  <c:v>44322</c:v>
                </c:pt>
                <c:pt idx="352">
                  <c:v>44323</c:v>
                </c:pt>
                <c:pt idx="353">
                  <c:v>44326</c:v>
                </c:pt>
                <c:pt idx="354">
                  <c:v>44327</c:v>
                </c:pt>
                <c:pt idx="355">
                  <c:v>44328</c:v>
                </c:pt>
                <c:pt idx="356">
                  <c:v>44329</c:v>
                </c:pt>
                <c:pt idx="357">
                  <c:v>44330</c:v>
                </c:pt>
                <c:pt idx="358">
                  <c:v>44333</c:v>
                </c:pt>
                <c:pt idx="359">
                  <c:v>44334</c:v>
                </c:pt>
                <c:pt idx="360">
                  <c:v>44335</c:v>
                </c:pt>
                <c:pt idx="361">
                  <c:v>44336</c:v>
                </c:pt>
                <c:pt idx="362">
                  <c:v>44337</c:v>
                </c:pt>
                <c:pt idx="363">
                  <c:v>44340</c:v>
                </c:pt>
                <c:pt idx="364">
                  <c:v>44341</c:v>
                </c:pt>
                <c:pt idx="365">
                  <c:v>44342</c:v>
                </c:pt>
                <c:pt idx="366">
                  <c:v>44343</c:v>
                </c:pt>
                <c:pt idx="367">
                  <c:v>44344</c:v>
                </c:pt>
                <c:pt idx="368">
                  <c:v>44347</c:v>
                </c:pt>
                <c:pt idx="369">
                  <c:v>44348</c:v>
                </c:pt>
                <c:pt idx="370">
                  <c:v>44349</c:v>
                </c:pt>
                <c:pt idx="371">
                  <c:v>44350</c:v>
                </c:pt>
                <c:pt idx="372">
                  <c:v>44351</c:v>
                </c:pt>
                <c:pt idx="373">
                  <c:v>44354</c:v>
                </c:pt>
                <c:pt idx="374">
                  <c:v>44355</c:v>
                </c:pt>
                <c:pt idx="375">
                  <c:v>44356</c:v>
                </c:pt>
                <c:pt idx="376">
                  <c:v>44357</c:v>
                </c:pt>
                <c:pt idx="377">
                  <c:v>44358</c:v>
                </c:pt>
                <c:pt idx="378">
                  <c:v>44361</c:v>
                </c:pt>
                <c:pt idx="379">
                  <c:v>44362</c:v>
                </c:pt>
                <c:pt idx="380">
                  <c:v>44363</c:v>
                </c:pt>
                <c:pt idx="381">
                  <c:v>44364</c:v>
                </c:pt>
                <c:pt idx="382">
                  <c:v>44365</c:v>
                </c:pt>
                <c:pt idx="383">
                  <c:v>44368</c:v>
                </c:pt>
                <c:pt idx="384">
                  <c:v>44369</c:v>
                </c:pt>
                <c:pt idx="385">
                  <c:v>44370</c:v>
                </c:pt>
                <c:pt idx="386">
                  <c:v>44371</c:v>
                </c:pt>
                <c:pt idx="387">
                  <c:v>44372</c:v>
                </c:pt>
                <c:pt idx="388">
                  <c:v>44375</c:v>
                </c:pt>
                <c:pt idx="389">
                  <c:v>44376</c:v>
                </c:pt>
                <c:pt idx="390">
                  <c:v>44377</c:v>
                </c:pt>
                <c:pt idx="391">
                  <c:v>44378</c:v>
                </c:pt>
                <c:pt idx="392">
                  <c:v>44379</c:v>
                </c:pt>
                <c:pt idx="393">
                  <c:v>44382</c:v>
                </c:pt>
                <c:pt idx="394">
                  <c:v>44383</c:v>
                </c:pt>
                <c:pt idx="395">
                  <c:v>44384</c:v>
                </c:pt>
                <c:pt idx="396">
                  <c:v>44385</c:v>
                </c:pt>
                <c:pt idx="397">
                  <c:v>44386</c:v>
                </c:pt>
                <c:pt idx="398">
                  <c:v>44389</c:v>
                </c:pt>
                <c:pt idx="399">
                  <c:v>44390</c:v>
                </c:pt>
                <c:pt idx="400">
                  <c:v>44391</c:v>
                </c:pt>
                <c:pt idx="401">
                  <c:v>44392</c:v>
                </c:pt>
                <c:pt idx="402">
                  <c:v>44393</c:v>
                </c:pt>
                <c:pt idx="403">
                  <c:v>44396</c:v>
                </c:pt>
                <c:pt idx="404">
                  <c:v>44397</c:v>
                </c:pt>
                <c:pt idx="405">
                  <c:v>44398</c:v>
                </c:pt>
                <c:pt idx="406">
                  <c:v>44399</c:v>
                </c:pt>
                <c:pt idx="407">
                  <c:v>44400</c:v>
                </c:pt>
                <c:pt idx="408">
                  <c:v>44403</c:v>
                </c:pt>
                <c:pt idx="409">
                  <c:v>44404</c:v>
                </c:pt>
                <c:pt idx="410">
                  <c:v>44405</c:v>
                </c:pt>
                <c:pt idx="411">
                  <c:v>44406</c:v>
                </c:pt>
                <c:pt idx="412">
                  <c:v>44407</c:v>
                </c:pt>
                <c:pt idx="413">
                  <c:v>44410</c:v>
                </c:pt>
                <c:pt idx="414">
                  <c:v>44411</c:v>
                </c:pt>
                <c:pt idx="415">
                  <c:v>44412</c:v>
                </c:pt>
                <c:pt idx="416">
                  <c:v>44413</c:v>
                </c:pt>
                <c:pt idx="417">
                  <c:v>44414</c:v>
                </c:pt>
                <c:pt idx="418">
                  <c:v>44417</c:v>
                </c:pt>
                <c:pt idx="419">
                  <c:v>44418</c:v>
                </c:pt>
                <c:pt idx="420">
                  <c:v>44419</c:v>
                </c:pt>
                <c:pt idx="421">
                  <c:v>44420</c:v>
                </c:pt>
                <c:pt idx="422">
                  <c:v>44421</c:v>
                </c:pt>
                <c:pt idx="423">
                  <c:v>44424</c:v>
                </c:pt>
                <c:pt idx="424">
                  <c:v>44425</c:v>
                </c:pt>
                <c:pt idx="425">
                  <c:v>44426</c:v>
                </c:pt>
                <c:pt idx="426">
                  <c:v>44427</c:v>
                </c:pt>
                <c:pt idx="427">
                  <c:v>44428</c:v>
                </c:pt>
                <c:pt idx="428">
                  <c:v>44431</c:v>
                </c:pt>
                <c:pt idx="429">
                  <c:v>44432</c:v>
                </c:pt>
                <c:pt idx="430">
                  <c:v>44433</c:v>
                </c:pt>
                <c:pt idx="431">
                  <c:v>44434</c:v>
                </c:pt>
                <c:pt idx="432">
                  <c:v>44435</c:v>
                </c:pt>
                <c:pt idx="433">
                  <c:v>44438</c:v>
                </c:pt>
                <c:pt idx="434">
                  <c:v>44439</c:v>
                </c:pt>
                <c:pt idx="435">
                  <c:v>44440</c:v>
                </c:pt>
                <c:pt idx="436">
                  <c:v>44441</c:v>
                </c:pt>
                <c:pt idx="437">
                  <c:v>44442</c:v>
                </c:pt>
                <c:pt idx="438">
                  <c:v>44445</c:v>
                </c:pt>
                <c:pt idx="439">
                  <c:v>44446</c:v>
                </c:pt>
                <c:pt idx="440">
                  <c:v>44447</c:v>
                </c:pt>
                <c:pt idx="441">
                  <c:v>44448</c:v>
                </c:pt>
                <c:pt idx="442">
                  <c:v>44449</c:v>
                </c:pt>
                <c:pt idx="443">
                  <c:v>44452</c:v>
                </c:pt>
                <c:pt idx="444">
                  <c:v>44453</c:v>
                </c:pt>
                <c:pt idx="445">
                  <c:v>44454</c:v>
                </c:pt>
                <c:pt idx="446">
                  <c:v>44455</c:v>
                </c:pt>
                <c:pt idx="447">
                  <c:v>44456</c:v>
                </c:pt>
                <c:pt idx="448">
                  <c:v>44459</c:v>
                </c:pt>
                <c:pt idx="449">
                  <c:v>44460</c:v>
                </c:pt>
                <c:pt idx="450">
                  <c:v>44461</c:v>
                </c:pt>
                <c:pt idx="451">
                  <c:v>44462</c:v>
                </c:pt>
                <c:pt idx="452">
                  <c:v>44463</c:v>
                </c:pt>
                <c:pt idx="453">
                  <c:v>44466</c:v>
                </c:pt>
                <c:pt idx="454">
                  <c:v>44467</c:v>
                </c:pt>
                <c:pt idx="455">
                  <c:v>44468</c:v>
                </c:pt>
                <c:pt idx="456">
                  <c:v>44469</c:v>
                </c:pt>
                <c:pt idx="457">
                  <c:v>44470</c:v>
                </c:pt>
                <c:pt idx="458">
                  <c:v>44473</c:v>
                </c:pt>
                <c:pt idx="459">
                  <c:v>44474</c:v>
                </c:pt>
                <c:pt idx="460">
                  <c:v>44475</c:v>
                </c:pt>
                <c:pt idx="461">
                  <c:v>44476</c:v>
                </c:pt>
                <c:pt idx="462">
                  <c:v>44477</c:v>
                </c:pt>
                <c:pt idx="463">
                  <c:v>44480</c:v>
                </c:pt>
                <c:pt idx="464">
                  <c:v>44481</c:v>
                </c:pt>
                <c:pt idx="465">
                  <c:v>44482</c:v>
                </c:pt>
                <c:pt idx="466">
                  <c:v>44483</c:v>
                </c:pt>
                <c:pt idx="467">
                  <c:v>44484</c:v>
                </c:pt>
                <c:pt idx="468">
                  <c:v>44487</c:v>
                </c:pt>
                <c:pt idx="469">
                  <c:v>44488</c:v>
                </c:pt>
                <c:pt idx="470">
                  <c:v>44489</c:v>
                </c:pt>
                <c:pt idx="471">
                  <c:v>44490</c:v>
                </c:pt>
                <c:pt idx="472">
                  <c:v>44491</c:v>
                </c:pt>
                <c:pt idx="473">
                  <c:v>44494</c:v>
                </c:pt>
                <c:pt idx="474">
                  <c:v>44495</c:v>
                </c:pt>
                <c:pt idx="475">
                  <c:v>44496</c:v>
                </c:pt>
                <c:pt idx="476">
                  <c:v>44497</c:v>
                </c:pt>
                <c:pt idx="477">
                  <c:v>44498</c:v>
                </c:pt>
                <c:pt idx="478">
                  <c:v>44501</c:v>
                </c:pt>
                <c:pt idx="479">
                  <c:v>44502</c:v>
                </c:pt>
                <c:pt idx="480">
                  <c:v>44503</c:v>
                </c:pt>
                <c:pt idx="481">
                  <c:v>44504</c:v>
                </c:pt>
                <c:pt idx="482">
                  <c:v>44505</c:v>
                </c:pt>
                <c:pt idx="483">
                  <c:v>44508</c:v>
                </c:pt>
                <c:pt idx="484">
                  <c:v>44509</c:v>
                </c:pt>
                <c:pt idx="485">
                  <c:v>44510</c:v>
                </c:pt>
                <c:pt idx="486">
                  <c:v>44511</c:v>
                </c:pt>
                <c:pt idx="487">
                  <c:v>44512</c:v>
                </c:pt>
                <c:pt idx="488">
                  <c:v>44515</c:v>
                </c:pt>
                <c:pt idx="489">
                  <c:v>44516</c:v>
                </c:pt>
                <c:pt idx="490">
                  <c:v>44517</c:v>
                </c:pt>
                <c:pt idx="491">
                  <c:v>44518</c:v>
                </c:pt>
                <c:pt idx="492">
                  <c:v>44519</c:v>
                </c:pt>
                <c:pt idx="493">
                  <c:v>44522</c:v>
                </c:pt>
                <c:pt idx="494">
                  <c:v>44523</c:v>
                </c:pt>
                <c:pt idx="495">
                  <c:v>44524</c:v>
                </c:pt>
                <c:pt idx="496">
                  <c:v>44525</c:v>
                </c:pt>
                <c:pt idx="497">
                  <c:v>44526</c:v>
                </c:pt>
                <c:pt idx="498">
                  <c:v>44529</c:v>
                </c:pt>
                <c:pt idx="499">
                  <c:v>44530</c:v>
                </c:pt>
                <c:pt idx="500">
                  <c:v>44531</c:v>
                </c:pt>
                <c:pt idx="501">
                  <c:v>44532</c:v>
                </c:pt>
                <c:pt idx="502">
                  <c:v>44533</c:v>
                </c:pt>
                <c:pt idx="503">
                  <c:v>44536</c:v>
                </c:pt>
                <c:pt idx="504">
                  <c:v>44537</c:v>
                </c:pt>
                <c:pt idx="505">
                  <c:v>44538</c:v>
                </c:pt>
                <c:pt idx="506">
                  <c:v>44539</c:v>
                </c:pt>
                <c:pt idx="507">
                  <c:v>44540</c:v>
                </c:pt>
                <c:pt idx="508">
                  <c:v>44543</c:v>
                </c:pt>
                <c:pt idx="509">
                  <c:v>44544</c:v>
                </c:pt>
                <c:pt idx="510">
                  <c:v>44545</c:v>
                </c:pt>
                <c:pt idx="511">
                  <c:v>44546</c:v>
                </c:pt>
                <c:pt idx="512">
                  <c:v>44547</c:v>
                </c:pt>
                <c:pt idx="513">
                  <c:v>44550</c:v>
                </c:pt>
                <c:pt idx="514">
                  <c:v>44551</c:v>
                </c:pt>
                <c:pt idx="515">
                  <c:v>44552</c:v>
                </c:pt>
                <c:pt idx="516">
                  <c:v>44553</c:v>
                </c:pt>
                <c:pt idx="517">
                  <c:v>44554</c:v>
                </c:pt>
                <c:pt idx="518">
                  <c:v>44557</c:v>
                </c:pt>
                <c:pt idx="519">
                  <c:v>44558</c:v>
                </c:pt>
                <c:pt idx="520">
                  <c:v>44559</c:v>
                </c:pt>
                <c:pt idx="521">
                  <c:v>44560</c:v>
                </c:pt>
                <c:pt idx="522">
                  <c:v>44561</c:v>
                </c:pt>
                <c:pt idx="523">
                  <c:v>44564</c:v>
                </c:pt>
                <c:pt idx="524">
                  <c:v>44565</c:v>
                </c:pt>
                <c:pt idx="525">
                  <c:v>44566</c:v>
                </c:pt>
                <c:pt idx="526">
                  <c:v>44567</c:v>
                </c:pt>
                <c:pt idx="527">
                  <c:v>44568</c:v>
                </c:pt>
                <c:pt idx="528">
                  <c:v>44571</c:v>
                </c:pt>
                <c:pt idx="529">
                  <c:v>44572</c:v>
                </c:pt>
                <c:pt idx="530">
                  <c:v>44573</c:v>
                </c:pt>
                <c:pt idx="531">
                  <c:v>44574</c:v>
                </c:pt>
                <c:pt idx="532">
                  <c:v>44575</c:v>
                </c:pt>
                <c:pt idx="533">
                  <c:v>44578</c:v>
                </c:pt>
                <c:pt idx="534">
                  <c:v>44579</c:v>
                </c:pt>
                <c:pt idx="535">
                  <c:v>44580</c:v>
                </c:pt>
                <c:pt idx="536">
                  <c:v>44581</c:v>
                </c:pt>
                <c:pt idx="537">
                  <c:v>44582</c:v>
                </c:pt>
                <c:pt idx="538">
                  <c:v>44585</c:v>
                </c:pt>
                <c:pt idx="539">
                  <c:v>44586</c:v>
                </c:pt>
                <c:pt idx="540">
                  <c:v>44587</c:v>
                </c:pt>
                <c:pt idx="541">
                  <c:v>44588</c:v>
                </c:pt>
                <c:pt idx="542">
                  <c:v>44589</c:v>
                </c:pt>
                <c:pt idx="543">
                  <c:v>44592</c:v>
                </c:pt>
                <c:pt idx="544">
                  <c:v>44593</c:v>
                </c:pt>
                <c:pt idx="545">
                  <c:v>44594</c:v>
                </c:pt>
                <c:pt idx="546">
                  <c:v>44595</c:v>
                </c:pt>
                <c:pt idx="547">
                  <c:v>44596</c:v>
                </c:pt>
                <c:pt idx="548">
                  <c:v>44599</c:v>
                </c:pt>
                <c:pt idx="549">
                  <c:v>44600</c:v>
                </c:pt>
                <c:pt idx="550">
                  <c:v>44601</c:v>
                </c:pt>
                <c:pt idx="551">
                  <c:v>44602</c:v>
                </c:pt>
                <c:pt idx="552">
                  <c:v>44603</c:v>
                </c:pt>
                <c:pt idx="553">
                  <c:v>44606</c:v>
                </c:pt>
                <c:pt idx="554">
                  <c:v>44607</c:v>
                </c:pt>
                <c:pt idx="555">
                  <c:v>44608</c:v>
                </c:pt>
                <c:pt idx="556">
                  <c:v>44609</c:v>
                </c:pt>
                <c:pt idx="557">
                  <c:v>44610</c:v>
                </c:pt>
                <c:pt idx="558">
                  <c:v>44613</c:v>
                </c:pt>
                <c:pt idx="559">
                  <c:v>44614</c:v>
                </c:pt>
                <c:pt idx="560">
                  <c:v>44615</c:v>
                </c:pt>
                <c:pt idx="561">
                  <c:v>44616</c:v>
                </c:pt>
                <c:pt idx="562">
                  <c:v>44617</c:v>
                </c:pt>
                <c:pt idx="563">
                  <c:v>44620</c:v>
                </c:pt>
                <c:pt idx="564">
                  <c:v>44621</c:v>
                </c:pt>
                <c:pt idx="565">
                  <c:v>44622</c:v>
                </c:pt>
                <c:pt idx="566">
                  <c:v>44623</c:v>
                </c:pt>
                <c:pt idx="567">
                  <c:v>44624</c:v>
                </c:pt>
                <c:pt idx="568">
                  <c:v>44627</c:v>
                </c:pt>
                <c:pt idx="569">
                  <c:v>44628</c:v>
                </c:pt>
                <c:pt idx="570">
                  <c:v>44629</c:v>
                </c:pt>
                <c:pt idx="571">
                  <c:v>44630</c:v>
                </c:pt>
                <c:pt idx="572">
                  <c:v>44631</c:v>
                </c:pt>
                <c:pt idx="573">
                  <c:v>44634</c:v>
                </c:pt>
                <c:pt idx="574">
                  <c:v>44635</c:v>
                </c:pt>
                <c:pt idx="575">
                  <c:v>44636</c:v>
                </c:pt>
                <c:pt idx="576">
                  <c:v>44637</c:v>
                </c:pt>
                <c:pt idx="577">
                  <c:v>44638</c:v>
                </c:pt>
                <c:pt idx="578">
                  <c:v>44641</c:v>
                </c:pt>
                <c:pt idx="579">
                  <c:v>44642</c:v>
                </c:pt>
                <c:pt idx="580">
                  <c:v>44643</c:v>
                </c:pt>
                <c:pt idx="581">
                  <c:v>44644</c:v>
                </c:pt>
                <c:pt idx="582">
                  <c:v>44645</c:v>
                </c:pt>
                <c:pt idx="583">
                  <c:v>44648</c:v>
                </c:pt>
                <c:pt idx="584">
                  <c:v>44649</c:v>
                </c:pt>
                <c:pt idx="585">
                  <c:v>44650</c:v>
                </c:pt>
                <c:pt idx="586">
                  <c:v>44651</c:v>
                </c:pt>
                <c:pt idx="587">
                  <c:v>44652</c:v>
                </c:pt>
                <c:pt idx="588">
                  <c:v>44655</c:v>
                </c:pt>
                <c:pt idx="589">
                  <c:v>44656</c:v>
                </c:pt>
                <c:pt idx="590">
                  <c:v>44657</c:v>
                </c:pt>
                <c:pt idx="591">
                  <c:v>44658</c:v>
                </c:pt>
                <c:pt idx="592">
                  <c:v>44659</c:v>
                </c:pt>
                <c:pt idx="593">
                  <c:v>44662</c:v>
                </c:pt>
                <c:pt idx="594">
                  <c:v>44663</c:v>
                </c:pt>
                <c:pt idx="595">
                  <c:v>44664</c:v>
                </c:pt>
                <c:pt idx="596">
                  <c:v>44665</c:v>
                </c:pt>
                <c:pt idx="597">
                  <c:v>44666</c:v>
                </c:pt>
                <c:pt idx="598">
                  <c:v>44669</c:v>
                </c:pt>
                <c:pt idx="599">
                  <c:v>44670</c:v>
                </c:pt>
                <c:pt idx="600">
                  <c:v>44671</c:v>
                </c:pt>
                <c:pt idx="601">
                  <c:v>44672</c:v>
                </c:pt>
                <c:pt idx="602">
                  <c:v>44673</c:v>
                </c:pt>
                <c:pt idx="603">
                  <c:v>44676</c:v>
                </c:pt>
                <c:pt idx="604">
                  <c:v>44677</c:v>
                </c:pt>
                <c:pt idx="605">
                  <c:v>44678</c:v>
                </c:pt>
                <c:pt idx="606">
                  <c:v>44679</c:v>
                </c:pt>
                <c:pt idx="607">
                  <c:v>44680</c:v>
                </c:pt>
                <c:pt idx="608">
                  <c:v>44683</c:v>
                </c:pt>
                <c:pt idx="609">
                  <c:v>44684</c:v>
                </c:pt>
                <c:pt idx="610">
                  <c:v>44685</c:v>
                </c:pt>
                <c:pt idx="611">
                  <c:v>44686</c:v>
                </c:pt>
                <c:pt idx="612">
                  <c:v>44687</c:v>
                </c:pt>
                <c:pt idx="613">
                  <c:v>44690</c:v>
                </c:pt>
                <c:pt idx="614">
                  <c:v>44691</c:v>
                </c:pt>
                <c:pt idx="615">
                  <c:v>44692</c:v>
                </c:pt>
                <c:pt idx="616">
                  <c:v>44693</c:v>
                </c:pt>
                <c:pt idx="617">
                  <c:v>44694</c:v>
                </c:pt>
                <c:pt idx="618">
                  <c:v>44697</c:v>
                </c:pt>
                <c:pt idx="619">
                  <c:v>44698</c:v>
                </c:pt>
                <c:pt idx="620">
                  <c:v>44699</c:v>
                </c:pt>
                <c:pt idx="621">
                  <c:v>44700</c:v>
                </c:pt>
                <c:pt idx="622">
                  <c:v>44701</c:v>
                </c:pt>
                <c:pt idx="623">
                  <c:v>44704</c:v>
                </c:pt>
                <c:pt idx="624">
                  <c:v>44705</c:v>
                </c:pt>
                <c:pt idx="625">
                  <c:v>44706</c:v>
                </c:pt>
                <c:pt idx="626">
                  <c:v>44707</c:v>
                </c:pt>
                <c:pt idx="627">
                  <c:v>44708</c:v>
                </c:pt>
                <c:pt idx="628">
                  <c:v>44711</c:v>
                </c:pt>
                <c:pt idx="629">
                  <c:v>44712</c:v>
                </c:pt>
                <c:pt idx="630">
                  <c:v>44713</c:v>
                </c:pt>
                <c:pt idx="631">
                  <c:v>44714</c:v>
                </c:pt>
                <c:pt idx="632">
                  <c:v>44715</c:v>
                </c:pt>
                <c:pt idx="633">
                  <c:v>44718</c:v>
                </c:pt>
                <c:pt idx="634">
                  <c:v>44719</c:v>
                </c:pt>
                <c:pt idx="635">
                  <c:v>44720</c:v>
                </c:pt>
                <c:pt idx="636">
                  <c:v>44721</c:v>
                </c:pt>
                <c:pt idx="637">
                  <c:v>44722</c:v>
                </c:pt>
                <c:pt idx="638">
                  <c:v>44725</c:v>
                </c:pt>
                <c:pt idx="639">
                  <c:v>44726</c:v>
                </c:pt>
                <c:pt idx="640">
                  <c:v>44727</c:v>
                </c:pt>
                <c:pt idx="641">
                  <c:v>44728</c:v>
                </c:pt>
                <c:pt idx="642">
                  <c:v>44729</c:v>
                </c:pt>
                <c:pt idx="643">
                  <c:v>44732</c:v>
                </c:pt>
                <c:pt idx="644">
                  <c:v>44733</c:v>
                </c:pt>
                <c:pt idx="645">
                  <c:v>44734</c:v>
                </c:pt>
                <c:pt idx="646">
                  <c:v>44735</c:v>
                </c:pt>
                <c:pt idx="647">
                  <c:v>44736</c:v>
                </c:pt>
                <c:pt idx="648">
                  <c:v>44739</c:v>
                </c:pt>
                <c:pt idx="649">
                  <c:v>44740</c:v>
                </c:pt>
                <c:pt idx="650">
                  <c:v>44741</c:v>
                </c:pt>
                <c:pt idx="651">
                  <c:v>44742</c:v>
                </c:pt>
                <c:pt idx="652">
                  <c:v>44743</c:v>
                </c:pt>
                <c:pt idx="653">
                  <c:v>44746</c:v>
                </c:pt>
                <c:pt idx="654">
                  <c:v>44747</c:v>
                </c:pt>
                <c:pt idx="655">
                  <c:v>44748</c:v>
                </c:pt>
                <c:pt idx="656">
                  <c:v>44749</c:v>
                </c:pt>
                <c:pt idx="657">
                  <c:v>44750</c:v>
                </c:pt>
                <c:pt idx="658">
                  <c:v>44753</c:v>
                </c:pt>
                <c:pt idx="659">
                  <c:v>44754</c:v>
                </c:pt>
                <c:pt idx="660">
                  <c:v>44755</c:v>
                </c:pt>
                <c:pt idx="661">
                  <c:v>44756</c:v>
                </c:pt>
                <c:pt idx="662">
                  <c:v>44757</c:v>
                </c:pt>
                <c:pt idx="663">
                  <c:v>44760</c:v>
                </c:pt>
                <c:pt idx="664">
                  <c:v>44761</c:v>
                </c:pt>
                <c:pt idx="665">
                  <c:v>44762</c:v>
                </c:pt>
                <c:pt idx="666">
                  <c:v>44763</c:v>
                </c:pt>
                <c:pt idx="667">
                  <c:v>44764</c:v>
                </c:pt>
                <c:pt idx="668">
                  <c:v>44767</c:v>
                </c:pt>
                <c:pt idx="669">
                  <c:v>44768</c:v>
                </c:pt>
                <c:pt idx="670">
                  <c:v>44769</c:v>
                </c:pt>
                <c:pt idx="671">
                  <c:v>44770</c:v>
                </c:pt>
                <c:pt idx="672">
                  <c:v>44771</c:v>
                </c:pt>
                <c:pt idx="673">
                  <c:v>44774</c:v>
                </c:pt>
                <c:pt idx="674">
                  <c:v>44775</c:v>
                </c:pt>
                <c:pt idx="675">
                  <c:v>44776</c:v>
                </c:pt>
                <c:pt idx="676">
                  <c:v>44777</c:v>
                </c:pt>
                <c:pt idx="677">
                  <c:v>44778</c:v>
                </c:pt>
                <c:pt idx="678">
                  <c:v>44781</c:v>
                </c:pt>
                <c:pt idx="679">
                  <c:v>44782</c:v>
                </c:pt>
                <c:pt idx="680">
                  <c:v>44783</c:v>
                </c:pt>
                <c:pt idx="681">
                  <c:v>44784</c:v>
                </c:pt>
                <c:pt idx="682">
                  <c:v>44785</c:v>
                </c:pt>
                <c:pt idx="683">
                  <c:v>44788</c:v>
                </c:pt>
                <c:pt idx="684">
                  <c:v>44789</c:v>
                </c:pt>
                <c:pt idx="685">
                  <c:v>44790</c:v>
                </c:pt>
                <c:pt idx="686">
                  <c:v>44791</c:v>
                </c:pt>
                <c:pt idx="687">
                  <c:v>44792</c:v>
                </c:pt>
                <c:pt idx="688">
                  <c:v>44795</c:v>
                </c:pt>
                <c:pt idx="689">
                  <c:v>44796</c:v>
                </c:pt>
                <c:pt idx="690">
                  <c:v>44797</c:v>
                </c:pt>
                <c:pt idx="691">
                  <c:v>44798</c:v>
                </c:pt>
                <c:pt idx="692">
                  <c:v>44799</c:v>
                </c:pt>
                <c:pt idx="693">
                  <c:v>44802</c:v>
                </c:pt>
                <c:pt idx="694">
                  <c:v>44803</c:v>
                </c:pt>
                <c:pt idx="695">
                  <c:v>44804</c:v>
                </c:pt>
                <c:pt idx="696">
                  <c:v>44805</c:v>
                </c:pt>
                <c:pt idx="697">
                  <c:v>44806</c:v>
                </c:pt>
                <c:pt idx="698">
                  <c:v>44809</c:v>
                </c:pt>
                <c:pt idx="699">
                  <c:v>44810</c:v>
                </c:pt>
                <c:pt idx="700">
                  <c:v>44811</c:v>
                </c:pt>
                <c:pt idx="701">
                  <c:v>44812</c:v>
                </c:pt>
                <c:pt idx="702">
                  <c:v>44813</c:v>
                </c:pt>
                <c:pt idx="703">
                  <c:v>44816</c:v>
                </c:pt>
                <c:pt idx="704">
                  <c:v>44817</c:v>
                </c:pt>
                <c:pt idx="705">
                  <c:v>44818</c:v>
                </c:pt>
                <c:pt idx="706">
                  <c:v>44819</c:v>
                </c:pt>
                <c:pt idx="707">
                  <c:v>44820</c:v>
                </c:pt>
                <c:pt idx="708">
                  <c:v>44823</c:v>
                </c:pt>
                <c:pt idx="709">
                  <c:v>44824</c:v>
                </c:pt>
                <c:pt idx="710">
                  <c:v>44825</c:v>
                </c:pt>
                <c:pt idx="711">
                  <c:v>44826</c:v>
                </c:pt>
                <c:pt idx="712">
                  <c:v>44827</c:v>
                </c:pt>
                <c:pt idx="713">
                  <c:v>44830</c:v>
                </c:pt>
                <c:pt idx="714">
                  <c:v>44831</c:v>
                </c:pt>
                <c:pt idx="715">
                  <c:v>44832</c:v>
                </c:pt>
                <c:pt idx="716">
                  <c:v>44833</c:v>
                </c:pt>
                <c:pt idx="717">
                  <c:v>44834</c:v>
                </c:pt>
                <c:pt idx="718">
                  <c:v>44837</c:v>
                </c:pt>
                <c:pt idx="719">
                  <c:v>44838</c:v>
                </c:pt>
                <c:pt idx="720">
                  <c:v>44839</c:v>
                </c:pt>
                <c:pt idx="721">
                  <c:v>44840</c:v>
                </c:pt>
                <c:pt idx="722">
                  <c:v>44841</c:v>
                </c:pt>
                <c:pt idx="723">
                  <c:v>44844</c:v>
                </c:pt>
                <c:pt idx="724">
                  <c:v>44845</c:v>
                </c:pt>
                <c:pt idx="725">
                  <c:v>44846</c:v>
                </c:pt>
                <c:pt idx="726">
                  <c:v>44847</c:v>
                </c:pt>
                <c:pt idx="727">
                  <c:v>44848</c:v>
                </c:pt>
                <c:pt idx="728">
                  <c:v>44851</c:v>
                </c:pt>
                <c:pt idx="729">
                  <c:v>44852</c:v>
                </c:pt>
                <c:pt idx="730">
                  <c:v>44853</c:v>
                </c:pt>
                <c:pt idx="731">
                  <c:v>44854</c:v>
                </c:pt>
                <c:pt idx="732">
                  <c:v>44855</c:v>
                </c:pt>
                <c:pt idx="733">
                  <c:v>44858</c:v>
                </c:pt>
                <c:pt idx="734">
                  <c:v>44859</c:v>
                </c:pt>
                <c:pt idx="735">
                  <c:v>44860</c:v>
                </c:pt>
                <c:pt idx="736">
                  <c:v>44861</c:v>
                </c:pt>
                <c:pt idx="737">
                  <c:v>44862</c:v>
                </c:pt>
                <c:pt idx="738">
                  <c:v>44865</c:v>
                </c:pt>
                <c:pt idx="739">
                  <c:v>44866</c:v>
                </c:pt>
                <c:pt idx="740">
                  <c:v>44867</c:v>
                </c:pt>
                <c:pt idx="741">
                  <c:v>44868</c:v>
                </c:pt>
                <c:pt idx="742">
                  <c:v>44869</c:v>
                </c:pt>
                <c:pt idx="743">
                  <c:v>44872</c:v>
                </c:pt>
                <c:pt idx="744">
                  <c:v>44873</c:v>
                </c:pt>
                <c:pt idx="745">
                  <c:v>44874</c:v>
                </c:pt>
                <c:pt idx="746">
                  <c:v>44875</c:v>
                </c:pt>
                <c:pt idx="747">
                  <c:v>44876</c:v>
                </c:pt>
                <c:pt idx="748">
                  <c:v>44879</c:v>
                </c:pt>
                <c:pt idx="749">
                  <c:v>44880</c:v>
                </c:pt>
                <c:pt idx="750">
                  <c:v>44881</c:v>
                </c:pt>
                <c:pt idx="751">
                  <c:v>44882</c:v>
                </c:pt>
                <c:pt idx="752">
                  <c:v>44883</c:v>
                </c:pt>
                <c:pt idx="753">
                  <c:v>44886</c:v>
                </c:pt>
                <c:pt idx="754">
                  <c:v>44887</c:v>
                </c:pt>
                <c:pt idx="755">
                  <c:v>44888</c:v>
                </c:pt>
                <c:pt idx="756">
                  <c:v>44889</c:v>
                </c:pt>
                <c:pt idx="757">
                  <c:v>44890</c:v>
                </c:pt>
                <c:pt idx="758">
                  <c:v>44893</c:v>
                </c:pt>
                <c:pt idx="759">
                  <c:v>44894</c:v>
                </c:pt>
                <c:pt idx="760">
                  <c:v>44895</c:v>
                </c:pt>
                <c:pt idx="761">
                  <c:v>44896</c:v>
                </c:pt>
                <c:pt idx="762">
                  <c:v>44897</c:v>
                </c:pt>
                <c:pt idx="763">
                  <c:v>44900</c:v>
                </c:pt>
                <c:pt idx="764">
                  <c:v>44901</c:v>
                </c:pt>
                <c:pt idx="765">
                  <c:v>44902</c:v>
                </c:pt>
                <c:pt idx="766">
                  <c:v>44903</c:v>
                </c:pt>
                <c:pt idx="767">
                  <c:v>44904</c:v>
                </c:pt>
                <c:pt idx="768">
                  <c:v>44907</c:v>
                </c:pt>
                <c:pt idx="769">
                  <c:v>44908</c:v>
                </c:pt>
                <c:pt idx="770">
                  <c:v>44909</c:v>
                </c:pt>
                <c:pt idx="771">
                  <c:v>44910</c:v>
                </c:pt>
                <c:pt idx="772">
                  <c:v>44911</c:v>
                </c:pt>
                <c:pt idx="773">
                  <c:v>44914</c:v>
                </c:pt>
                <c:pt idx="774">
                  <c:v>44915</c:v>
                </c:pt>
                <c:pt idx="775">
                  <c:v>44916</c:v>
                </c:pt>
                <c:pt idx="776">
                  <c:v>44917</c:v>
                </c:pt>
                <c:pt idx="777">
                  <c:v>44918</c:v>
                </c:pt>
                <c:pt idx="778">
                  <c:v>44921</c:v>
                </c:pt>
                <c:pt idx="779">
                  <c:v>44922</c:v>
                </c:pt>
                <c:pt idx="780">
                  <c:v>44923</c:v>
                </c:pt>
                <c:pt idx="781">
                  <c:v>44924</c:v>
                </c:pt>
                <c:pt idx="782">
                  <c:v>44925</c:v>
                </c:pt>
                <c:pt idx="783">
                  <c:v>44928</c:v>
                </c:pt>
                <c:pt idx="784">
                  <c:v>44929</c:v>
                </c:pt>
                <c:pt idx="785">
                  <c:v>44930</c:v>
                </c:pt>
                <c:pt idx="786">
                  <c:v>44931</c:v>
                </c:pt>
                <c:pt idx="787">
                  <c:v>44932</c:v>
                </c:pt>
                <c:pt idx="788">
                  <c:v>44935</c:v>
                </c:pt>
                <c:pt idx="789">
                  <c:v>44936</c:v>
                </c:pt>
                <c:pt idx="790">
                  <c:v>44937</c:v>
                </c:pt>
                <c:pt idx="791">
                  <c:v>44938</c:v>
                </c:pt>
                <c:pt idx="792">
                  <c:v>44939</c:v>
                </c:pt>
                <c:pt idx="793">
                  <c:v>44942</c:v>
                </c:pt>
                <c:pt idx="794">
                  <c:v>44943</c:v>
                </c:pt>
                <c:pt idx="795">
                  <c:v>44944</c:v>
                </c:pt>
                <c:pt idx="796">
                  <c:v>44945</c:v>
                </c:pt>
                <c:pt idx="797">
                  <c:v>44946</c:v>
                </c:pt>
                <c:pt idx="798">
                  <c:v>44949</c:v>
                </c:pt>
                <c:pt idx="799">
                  <c:v>44950</c:v>
                </c:pt>
                <c:pt idx="800">
                  <c:v>44951</c:v>
                </c:pt>
                <c:pt idx="801">
                  <c:v>44952</c:v>
                </c:pt>
                <c:pt idx="802">
                  <c:v>44953</c:v>
                </c:pt>
                <c:pt idx="803">
                  <c:v>44956</c:v>
                </c:pt>
                <c:pt idx="804">
                  <c:v>44957</c:v>
                </c:pt>
                <c:pt idx="805">
                  <c:v>44958</c:v>
                </c:pt>
                <c:pt idx="806">
                  <c:v>44959</c:v>
                </c:pt>
                <c:pt idx="807">
                  <c:v>44960</c:v>
                </c:pt>
                <c:pt idx="808">
                  <c:v>44963</c:v>
                </c:pt>
                <c:pt idx="809">
                  <c:v>44964</c:v>
                </c:pt>
                <c:pt idx="810">
                  <c:v>44965</c:v>
                </c:pt>
                <c:pt idx="811">
                  <c:v>44966</c:v>
                </c:pt>
                <c:pt idx="812">
                  <c:v>44967</c:v>
                </c:pt>
                <c:pt idx="813">
                  <c:v>44970</c:v>
                </c:pt>
                <c:pt idx="814">
                  <c:v>44971</c:v>
                </c:pt>
                <c:pt idx="815">
                  <c:v>44972</c:v>
                </c:pt>
                <c:pt idx="816">
                  <c:v>44973</c:v>
                </c:pt>
                <c:pt idx="817">
                  <c:v>44974</c:v>
                </c:pt>
                <c:pt idx="818">
                  <c:v>44977</c:v>
                </c:pt>
                <c:pt idx="819">
                  <c:v>44978</c:v>
                </c:pt>
                <c:pt idx="820">
                  <c:v>44979</c:v>
                </c:pt>
                <c:pt idx="821">
                  <c:v>44980</c:v>
                </c:pt>
                <c:pt idx="822">
                  <c:v>44981</c:v>
                </c:pt>
                <c:pt idx="823">
                  <c:v>44984</c:v>
                </c:pt>
                <c:pt idx="824">
                  <c:v>44985</c:v>
                </c:pt>
                <c:pt idx="825">
                  <c:v>44986</c:v>
                </c:pt>
                <c:pt idx="826">
                  <c:v>44987</c:v>
                </c:pt>
                <c:pt idx="827">
                  <c:v>44988</c:v>
                </c:pt>
                <c:pt idx="828">
                  <c:v>44991</c:v>
                </c:pt>
                <c:pt idx="829">
                  <c:v>44992</c:v>
                </c:pt>
                <c:pt idx="830">
                  <c:v>44993</c:v>
                </c:pt>
                <c:pt idx="831">
                  <c:v>44994</c:v>
                </c:pt>
                <c:pt idx="832">
                  <c:v>44995</c:v>
                </c:pt>
                <c:pt idx="833">
                  <c:v>44998</c:v>
                </c:pt>
                <c:pt idx="834">
                  <c:v>44999</c:v>
                </c:pt>
                <c:pt idx="835">
                  <c:v>45000</c:v>
                </c:pt>
                <c:pt idx="836">
                  <c:v>45001</c:v>
                </c:pt>
                <c:pt idx="837">
                  <c:v>45002</c:v>
                </c:pt>
                <c:pt idx="838">
                  <c:v>45005</c:v>
                </c:pt>
                <c:pt idx="839">
                  <c:v>45006</c:v>
                </c:pt>
                <c:pt idx="840">
                  <c:v>45007</c:v>
                </c:pt>
                <c:pt idx="841">
                  <c:v>45008</c:v>
                </c:pt>
                <c:pt idx="842">
                  <c:v>45009</c:v>
                </c:pt>
                <c:pt idx="843">
                  <c:v>45012</c:v>
                </c:pt>
                <c:pt idx="844">
                  <c:v>45013</c:v>
                </c:pt>
                <c:pt idx="845">
                  <c:v>45014</c:v>
                </c:pt>
                <c:pt idx="846">
                  <c:v>45015</c:v>
                </c:pt>
                <c:pt idx="847">
                  <c:v>45016</c:v>
                </c:pt>
                <c:pt idx="848">
                  <c:v>45019</c:v>
                </c:pt>
                <c:pt idx="849">
                  <c:v>45020</c:v>
                </c:pt>
                <c:pt idx="850">
                  <c:v>45021</c:v>
                </c:pt>
                <c:pt idx="851">
                  <c:v>45022</c:v>
                </c:pt>
                <c:pt idx="852">
                  <c:v>45023</c:v>
                </c:pt>
                <c:pt idx="853">
                  <c:v>45026</c:v>
                </c:pt>
                <c:pt idx="854">
                  <c:v>45027</c:v>
                </c:pt>
                <c:pt idx="855">
                  <c:v>45028</c:v>
                </c:pt>
                <c:pt idx="856">
                  <c:v>45029</c:v>
                </c:pt>
                <c:pt idx="857">
                  <c:v>45030</c:v>
                </c:pt>
                <c:pt idx="858">
                  <c:v>45033</c:v>
                </c:pt>
                <c:pt idx="859">
                  <c:v>45034</c:v>
                </c:pt>
                <c:pt idx="860">
                  <c:v>45035</c:v>
                </c:pt>
                <c:pt idx="861">
                  <c:v>45036</c:v>
                </c:pt>
                <c:pt idx="862">
                  <c:v>45037</c:v>
                </c:pt>
                <c:pt idx="863">
                  <c:v>45040</c:v>
                </c:pt>
                <c:pt idx="864">
                  <c:v>45041</c:v>
                </c:pt>
                <c:pt idx="865">
                  <c:v>45042</c:v>
                </c:pt>
                <c:pt idx="866">
                  <c:v>45043</c:v>
                </c:pt>
                <c:pt idx="867">
                  <c:v>45044</c:v>
                </c:pt>
                <c:pt idx="868">
                  <c:v>45047</c:v>
                </c:pt>
                <c:pt idx="869">
                  <c:v>45048</c:v>
                </c:pt>
                <c:pt idx="870">
                  <c:v>45049</c:v>
                </c:pt>
                <c:pt idx="871">
                  <c:v>45050</c:v>
                </c:pt>
                <c:pt idx="872">
                  <c:v>45051</c:v>
                </c:pt>
                <c:pt idx="873">
                  <c:v>45054</c:v>
                </c:pt>
                <c:pt idx="874">
                  <c:v>45055</c:v>
                </c:pt>
                <c:pt idx="875">
                  <c:v>45056</c:v>
                </c:pt>
                <c:pt idx="876">
                  <c:v>45057</c:v>
                </c:pt>
                <c:pt idx="877">
                  <c:v>45058</c:v>
                </c:pt>
                <c:pt idx="878">
                  <c:v>45061</c:v>
                </c:pt>
                <c:pt idx="879">
                  <c:v>45062</c:v>
                </c:pt>
                <c:pt idx="880">
                  <c:v>45063</c:v>
                </c:pt>
                <c:pt idx="881">
                  <c:v>45064</c:v>
                </c:pt>
                <c:pt idx="882">
                  <c:v>45065</c:v>
                </c:pt>
                <c:pt idx="883">
                  <c:v>45068</c:v>
                </c:pt>
                <c:pt idx="884">
                  <c:v>45069</c:v>
                </c:pt>
                <c:pt idx="885">
                  <c:v>45070</c:v>
                </c:pt>
                <c:pt idx="886">
                  <c:v>45071</c:v>
                </c:pt>
                <c:pt idx="887">
                  <c:v>45072</c:v>
                </c:pt>
                <c:pt idx="888">
                  <c:v>45075</c:v>
                </c:pt>
                <c:pt idx="889">
                  <c:v>45076</c:v>
                </c:pt>
                <c:pt idx="890">
                  <c:v>45077</c:v>
                </c:pt>
                <c:pt idx="891">
                  <c:v>45078</c:v>
                </c:pt>
                <c:pt idx="892">
                  <c:v>45079</c:v>
                </c:pt>
                <c:pt idx="893">
                  <c:v>45082</c:v>
                </c:pt>
                <c:pt idx="894">
                  <c:v>45083</c:v>
                </c:pt>
                <c:pt idx="895">
                  <c:v>45084</c:v>
                </c:pt>
                <c:pt idx="896">
                  <c:v>45085</c:v>
                </c:pt>
                <c:pt idx="897">
                  <c:v>45086</c:v>
                </c:pt>
                <c:pt idx="898">
                  <c:v>45089</c:v>
                </c:pt>
                <c:pt idx="899">
                  <c:v>45090</c:v>
                </c:pt>
                <c:pt idx="900">
                  <c:v>45091</c:v>
                </c:pt>
                <c:pt idx="901">
                  <c:v>45092</c:v>
                </c:pt>
                <c:pt idx="902">
                  <c:v>45093</c:v>
                </c:pt>
                <c:pt idx="903">
                  <c:v>45096</c:v>
                </c:pt>
                <c:pt idx="904">
                  <c:v>45097</c:v>
                </c:pt>
                <c:pt idx="905">
                  <c:v>45098</c:v>
                </c:pt>
                <c:pt idx="906">
                  <c:v>45099</c:v>
                </c:pt>
                <c:pt idx="907">
                  <c:v>45100</c:v>
                </c:pt>
                <c:pt idx="908">
                  <c:v>45103</c:v>
                </c:pt>
                <c:pt idx="909">
                  <c:v>45104</c:v>
                </c:pt>
                <c:pt idx="910">
                  <c:v>45105</c:v>
                </c:pt>
                <c:pt idx="911">
                  <c:v>45106</c:v>
                </c:pt>
                <c:pt idx="912">
                  <c:v>45107</c:v>
                </c:pt>
                <c:pt idx="913">
                  <c:v>45110</c:v>
                </c:pt>
                <c:pt idx="914">
                  <c:v>45111</c:v>
                </c:pt>
                <c:pt idx="915">
                  <c:v>45112</c:v>
                </c:pt>
                <c:pt idx="916">
                  <c:v>45113</c:v>
                </c:pt>
                <c:pt idx="917">
                  <c:v>45114</c:v>
                </c:pt>
                <c:pt idx="918">
                  <c:v>45117</c:v>
                </c:pt>
                <c:pt idx="919">
                  <c:v>45118</c:v>
                </c:pt>
                <c:pt idx="920">
                  <c:v>45119</c:v>
                </c:pt>
                <c:pt idx="921">
                  <c:v>45120</c:v>
                </c:pt>
                <c:pt idx="922">
                  <c:v>45121</c:v>
                </c:pt>
                <c:pt idx="923">
                  <c:v>45124</c:v>
                </c:pt>
                <c:pt idx="924">
                  <c:v>45125</c:v>
                </c:pt>
                <c:pt idx="925">
                  <c:v>45126</c:v>
                </c:pt>
                <c:pt idx="926">
                  <c:v>45127</c:v>
                </c:pt>
                <c:pt idx="927">
                  <c:v>45128</c:v>
                </c:pt>
                <c:pt idx="928">
                  <c:v>45131</c:v>
                </c:pt>
                <c:pt idx="929">
                  <c:v>45132</c:v>
                </c:pt>
                <c:pt idx="930">
                  <c:v>45133</c:v>
                </c:pt>
                <c:pt idx="931">
                  <c:v>45134</c:v>
                </c:pt>
                <c:pt idx="932">
                  <c:v>45135</c:v>
                </c:pt>
                <c:pt idx="933">
                  <c:v>45138</c:v>
                </c:pt>
                <c:pt idx="934">
                  <c:v>45139</c:v>
                </c:pt>
                <c:pt idx="935">
                  <c:v>45140</c:v>
                </c:pt>
                <c:pt idx="936">
                  <c:v>45141</c:v>
                </c:pt>
                <c:pt idx="937">
                  <c:v>45142</c:v>
                </c:pt>
                <c:pt idx="938">
                  <c:v>45145</c:v>
                </c:pt>
                <c:pt idx="939">
                  <c:v>45146</c:v>
                </c:pt>
                <c:pt idx="940">
                  <c:v>45147</c:v>
                </c:pt>
                <c:pt idx="941">
                  <c:v>45148</c:v>
                </c:pt>
                <c:pt idx="942">
                  <c:v>45149</c:v>
                </c:pt>
                <c:pt idx="943">
                  <c:v>45152</c:v>
                </c:pt>
                <c:pt idx="944">
                  <c:v>45153</c:v>
                </c:pt>
                <c:pt idx="945">
                  <c:v>45154</c:v>
                </c:pt>
                <c:pt idx="946">
                  <c:v>45155</c:v>
                </c:pt>
                <c:pt idx="947">
                  <c:v>45156</c:v>
                </c:pt>
                <c:pt idx="948">
                  <c:v>45159</c:v>
                </c:pt>
                <c:pt idx="949">
                  <c:v>45160</c:v>
                </c:pt>
                <c:pt idx="950">
                  <c:v>45161</c:v>
                </c:pt>
                <c:pt idx="951">
                  <c:v>45162</c:v>
                </c:pt>
                <c:pt idx="952">
                  <c:v>45163</c:v>
                </c:pt>
                <c:pt idx="953">
                  <c:v>45166</c:v>
                </c:pt>
                <c:pt idx="954">
                  <c:v>45167</c:v>
                </c:pt>
                <c:pt idx="955">
                  <c:v>45168</c:v>
                </c:pt>
                <c:pt idx="956">
                  <c:v>45169</c:v>
                </c:pt>
                <c:pt idx="957">
                  <c:v>45170</c:v>
                </c:pt>
                <c:pt idx="958">
                  <c:v>45173</c:v>
                </c:pt>
                <c:pt idx="959">
                  <c:v>45174</c:v>
                </c:pt>
                <c:pt idx="960">
                  <c:v>45175</c:v>
                </c:pt>
                <c:pt idx="961">
                  <c:v>45176</c:v>
                </c:pt>
                <c:pt idx="962">
                  <c:v>45177</c:v>
                </c:pt>
                <c:pt idx="963">
                  <c:v>45180</c:v>
                </c:pt>
                <c:pt idx="964">
                  <c:v>45181</c:v>
                </c:pt>
                <c:pt idx="965">
                  <c:v>45182</c:v>
                </c:pt>
                <c:pt idx="966">
                  <c:v>45183</c:v>
                </c:pt>
                <c:pt idx="967">
                  <c:v>45184</c:v>
                </c:pt>
                <c:pt idx="968">
                  <c:v>45187</c:v>
                </c:pt>
                <c:pt idx="969">
                  <c:v>45188</c:v>
                </c:pt>
                <c:pt idx="970">
                  <c:v>45189</c:v>
                </c:pt>
                <c:pt idx="971">
                  <c:v>45190</c:v>
                </c:pt>
                <c:pt idx="972">
                  <c:v>45191</c:v>
                </c:pt>
                <c:pt idx="973">
                  <c:v>45194</c:v>
                </c:pt>
                <c:pt idx="974">
                  <c:v>45195</c:v>
                </c:pt>
                <c:pt idx="975">
                  <c:v>45196</c:v>
                </c:pt>
                <c:pt idx="976">
                  <c:v>45197</c:v>
                </c:pt>
                <c:pt idx="977">
                  <c:v>45198</c:v>
                </c:pt>
                <c:pt idx="978">
                  <c:v>45201</c:v>
                </c:pt>
                <c:pt idx="979">
                  <c:v>45202</c:v>
                </c:pt>
                <c:pt idx="980">
                  <c:v>45203</c:v>
                </c:pt>
                <c:pt idx="981">
                  <c:v>45204</c:v>
                </c:pt>
                <c:pt idx="982">
                  <c:v>45205</c:v>
                </c:pt>
                <c:pt idx="983">
                  <c:v>45208</c:v>
                </c:pt>
                <c:pt idx="984">
                  <c:v>45209</c:v>
                </c:pt>
                <c:pt idx="985">
                  <c:v>45210</c:v>
                </c:pt>
                <c:pt idx="986">
                  <c:v>45211</c:v>
                </c:pt>
                <c:pt idx="987">
                  <c:v>45212</c:v>
                </c:pt>
                <c:pt idx="988">
                  <c:v>45215</c:v>
                </c:pt>
                <c:pt idx="989">
                  <c:v>45216</c:v>
                </c:pt>
                <c:pt idx="990">
                  <c:v>45217</c:v>
                </c:pt>
                <c:pt idx="991">
                  <c:v>45218</c:v>
                </c:pt>
                <c:pt idx="992">
                  <c:v>45219</c:v>
                </c:pt>
                <c:pt idx="993">
                  <c:v>45222</c:v>
                </c:pt>
                <c:pt idx="994">
                  <c:v>45223</c:v>
                </c:pt>
                <c:pt idx="995">
                  <c:v>45224</c:v>
                </c:pt>
                <c:pt idx="996">
                  <c:v>45225</c:v>
                </c:pt>
                <c:pt idx="997">
                  <c:v>45226</c:v>
                </c:pt>
                <c:pt idx="998">
                  <c:v>45229</c:v>
                </c:pt>
                <c:pt idx="999">
                  <c:v>45230</c:v>
                </c:pt>
                <c:pt idx="1000">
                  <c:v>45231</c:v>
                </c:pt>
                <c:pt idx="1001">
                  <c:v>45232</c:v>
                </c:pt>
                <c:pt idx="1002">
                  <c:v>45233</c:v>
                </c:pt>
                <c:pt idx="1003">
                  <c:v>45236</c:v>
                </c:pt>
                <c:pt idx="1004">
                  <c:v>45237</c:v>
                </c:pt>
                <c:pt idx="1005">
                  <c:v>45238</c:v>
                </c:pt>
                <c:pt idx="1006">
                  <c:v>45239</c:v>
                </c:pt>
                <c:pt idx="1007">
                  <c:v>45240</c:v>
                </c:pt>
                <c:pt idx="1008">
                  <c:v>45243</c:v>
                </c:pt>
                <c:pt idx="1009">
                  <c:v>45244</c:v>
                </c:pt>
                <c:pt idx="1010">
                  <c:v>45245</c:v>
                </c:pt>
                <c:pt idx="1011">
                  <c:v>45246</c:v>
                </c:pt>
                <c:pt idx="1012">
                  <c:v>45247</c:v>
                </c:pt>
                <c:pt idx="1013">
                  <c:v>45250</c:v>
                </c:pt>
                <c:pt idx="1014">
                  <c:v>45251</c:v>
                </c:pt>
                <c:pt idx="1015">
                  <c:v>45252</c:v>
                </c:pt>
                <c:pt idx="1016">
                  <c:v>45253</c:v>
                </c:pt>
                <c:pt idx="1017">
                  <c:v>45254</c:v>
                </c:pt>
                <c:pt idx="1018">
                  <c:v>45257</c:v>
                </c:pt>
                <c:pt idx="1019">
                  <c:v>45258</c:v>
                </c:pt>
                <c:pt idx="1020">
                  <c:v>45259</c:v>
                </c:pt>
                <c:pt idx="1021">
                  <c:v>45260</c:v>
                </c:pt>
                <c:pt idx="1022">
                  <c:v>45261</c:v>
                </c:pt>
                <c:pt idx="1023">
                  <c:v>45264</c:v>
                </c:pt>
                <c:pt idx="1024">
                  <c:v>45265</c:v>
                </c:pt>
                <c:pt idx="1025">
                  <c:v>45266</c:v>
                </c:pt>
                <c:pt idx="1026">
                  <c:v>45267</c:v>
                </c:pt>
                <c:pt idx="1027">
                  <c:v>45268</c:v>
                </c:pt>
                <c:pt idx="1028">
                  <c:v>45271</c:v>
                </c:pt>
                <c:pt idx="1029">
                  <c:v>45272</c:v>
                </c:pt>
                <c:pt idx="1030">
                  <c:v>45273</c:v>
                </c:pt>
                <c:pt idx="1031">
                  <c:v>45274</c:v>
                </c:pt>
                <c:pt idx="1032">
                  <c:v>45275</c:v>
                </c:pt>
                <c:pt idx="1033">
                  <c:v>45278</c:v>
                </c:pt>
                <c:pt idx="1034">
                  <c:v>45279</c:v>
                </c:pt>
                <c:pt idx="1035">
                  <c:v>45280</c:v>
                </c:pt>
                <c:pt idx="1036">
                  <c:v>45281</c:v>
                </c:pt>
                <c:pt idx="1037">
                  <c:v>45282</c:v>
                </c:pt>
                <c:pt idx="1038">
                  <c:v>45285</c:v>
                </c:pt>
                <c:pt idx="1039">
                  <c:v>45286</c:v>
                </c:pt>
                <c:pt idx="1040">
                  <c:v>45287</c:v>
                </c:pt>
                <c:pt idx="1041">
                  <c:v>45288</c:v>
                </c:pt>
                <c:pt idx="1042">
                  <c:v>45289</c:v>
                </c:pt>
                <c:pt idx="1043">
                  <c:v>45292</c:v>
                </c:pt>
                <c:pt idx="1044">
                  <c:v>45293</c:v>
                </c:pt>
                <c:pt idx="1045">
                  <c:v>45294</c:v>
                </c:pt>
                <c:pt idx="1046">
                  <c:v>45295</c:v>
                </c:pt>
                <c:pt idx="1047">
                  <c:v>45296</c:v>
                </c:pt>
                <c:pt idx="1048">
                  <c:v>45299</c:v>
                </c:pt>
                <c:pt idx="1049">
                  <c:v>45300</c:v>
                </c:pt>
                <c:pt idx="1050">
                  <c:v>45301</c:v>
                </c:pt>
                <c:pt idx="1051">
                  <c:v>45302</c:v>
                </c:pt>
                <c:pt idx="1052">
                  <c:v>45303</c:v>
                </c:pt>
                <c:pt idx="1053">
                  <c:v>45306</c:v>
                </c:pt>
                <c:pt idx="1054">
                  <c:v>45307</c:v>
                </c:pt>
                <c:pt idx="1055">
                  <c:v>45308</c:v>
                </c:pt>
                <c:pt idx="1056">
                  <c:v>45309</c:v>
                </c:pt>
                <c:pt idx="1057">
                  <c:v>45310</c:v>
                </c:pt>
                <c:pt idx="1058">
                  <c:v>45313</c:v>
                </c:pt>
                <c:pt idx="1059">
                  <c:v>45314</c:v>
                </c:pt>
                <c:pt idx="1060">
                  <c:v>45315</c:v>
                </c:pt>
                <c:pt idx="1061">
                  <c:v>45316</c:v>
                </c:pt>
                <c:pt idx="1062">
                  <c:v>45317</c:v>
                </c:pt>
                <c:pt idx="1063">
                  <c:v>45320</c:v>
                </c:pt>
                <c:pt idx="1064">
                  <c:v>45321</c:v>
                </c:pt>
                <c:pt idx="1065">
                  <c:v>45322</c:v>
                </c:pt>
                <c:pt idx="1066">
                  <c:v>45323</c:v>
                </c:pt>
                <c:pt idx="1067">
                  <c:v>45324</c:v>
                </c:pt>
                <c:pt idx="1068">
                  <c:v>45327</c:v>
                </c:pt>
                <c:pt idx="1069">
                  <c:v>45328</c:v>
                </c:pt>
                <c:pt idx="1070">
                  <c:v>45329</c:v>
                </c:pt>
                <c:pt idx="1071">
                  <c:v>45330</c:v>
                </c:pt>
                <c:pt idx="1072">
                  <c:v>45331</c:v>
                </c:pt>
                <c:pt idx="1073">
                  <c:v>45334</c:v>
                </c:pt>
                <c:pt idx="1074">
                  <c:v>45335</c:v>
                </c:pt>
                <c:pt idx="1075">
                  <c:v>45336</c:v>
                </c:pt>
                <c:pt idx="1076">
                  <c:v>45337</c:v>
                </c:pt>
                <c:pt idx="1077">
                  <c:v>45338</c:v>
                </c:pt>
                <c:pt idx="1078">
                  <c:v>45341</c:v>
                </c:pt>
                <c:pt idx="1079">
                  <c:v>45342</c:v>
                </c:pt>
                <c:pt idx="1080">
                  <c:v>45343</c:v>
                </c:pt>
                <c:pt idx="1081">
                  <c:v>45344</c:v>
                </c:pt>
                <c:pt idx="1082">
                  <c:v>45345</c:v>
                </c:pt>
                <c:pt idx="1083">
                  <c:v>45348</c:v>
                </c:pt>
                <c:pt idx="1084">
                  <c:v>45349</c:v>
                </c:pt>
                <c:pt idx="1085">
                  <c:v>45350</c:v>
                </c:pt>
                <c:pt idx="1086">
                  <c:v>45351</c:v>
                </c:pt>
                <c:pt idx="1087">
                  <c:v>45352</c:v>
                </c:pt>
                <c:pt idx="1088">
                  <c:v>45355</c:v>
                </c:pt>
                <c:pt idx="1089">
                  <c:v>45356</c:v>
                </c:pt>
                <c:pt idx="1090">
                  <c:v>45357</c:v>
                </c:pt>
                <c:pt idx="1091">
                  <c:v>45358</c:v>
                </c:pt>
                <c:pt idx="1092">
                  <c:v>45359</c:v>
                </c:pt>
                <c:pt idx="1093">
                  <c:v>45362</c:v>
                </c:pt>
                <c:pt idx="1094">
                  <c:v>45363</c:v>
                </c:pt>
                <c:pt idx="1095">
                  <c:v>45364</c:v>
                </c:pt>
                <c:pt idx="1096">
                  <c:v>45365</c:v>
                </c:pt>
                <c:pt idx="1097">
                  <c:v>45366</c:v>
                </c:pt>
                <c:pt idx="1098">
                  <c:v>45369</c:v>
                </c:pt>
                <c:pt idx="1099">
                  <c:v>45370</c:v>
                </c:pt>
                <c:pt idx="1100">
                  <c:v>45371</c:v>
                </c:pt>
                <c:pt idx="1101">
                  <c:v>45372</c:v>
                </c:pt>
                <c:pt idx="1102">
                  <c:v>45373</c:v>
                </c:pt>
                <c:pt idx="1103">
                  <c:v>45376</c:v>
                </c:pt>
                <c:pt idx="1104">
                  <c:v>45377</c:v>
                </c:pt>
                <c:pt idx="1105">
                  <c:v>45378</c:v>
                </c:pt>
                <c:pt idx="1106">
                  <c:v>45379</c:v>
                </c:pt>
                <c:pt idx="1107">
                  <c:v>45380</c:v>
                </c:pt>
                <c:pt idx="1108">
                  <c:v>45383</c:v>
                </c:pt>
                <c:pt idx="1109">
                  <c:v>45384</c:v>
                </c:pt>
                <c:pt idx="1110">
                  <c:v>45385</c:v>
                </c:pt>
                <c:pt idx="1111">
                  <c:v>45386</c:v>
                </c:pt>
                <c:pt idx="1112">
                  <c:v>45387</c:v>
                </c:pt>
                <c:pt idx="1113">
                  <c:v>45390</c:v>
                </c:pt>
                <c:pt idx="1114">
                  <c:v>45391</c:v>
                </c:pt>
                <c:pt idx="1115">
                  <c:v>45392</c:v>
                </c:pt>
                <c:pt idx="1116">
                  <c:v>45393</c:v>
                </c:pt>
                <c:pt idx="1117">
                  <c:v>45394</c:v>
                </c:pt>
                <c:pt idx="1118">
                  <c:v>45397</c:v>
                </c:pt>
                <c:pt idx="1119">
                  <c:v>45398</c:v>
                </c:pt>
                <c:pt idx="1120">
                  <c:v>45399</c:v>
                </c:pt>
                <c:pt idx="1121">
                  <c:v>45400</c:v>
                </c:pt>
                <c:pt idx="1122">
                  <c:v>45401</c:v>
                </c:pt>
                <c:pt idx="1123">
                  <c:v>45404</c:v>
                </c:pt>
                <c:pt idx="1124">
                  <c:v>45405</c:v>
                </c:pt>
                <c:pt idx="1125">
                  <c:v>45406</c:v>
                </c:pt>
                <c:pt idx="1126">
                  <c:v>45407</c:v>
                </c:pt>
                <c:pt idx="1127">
                  <c:v>45408</c:v>
                </c:pt>
                <c:pt idx="1128">
                  <c:v>45411</c:v>
                </c:pt>
                <c:pt idx="1129">
                  <c:v>45412</c:v>
                </c:pt>
                <c:pt idx="1130">
                  <c:v>45413</c:v>
                </c:pt>
                <c:pt idx="1131">
                  <c:v>45414</c:v>
                </c:pt>
                <c:pt idx="1132">
                  <c:v>45415</c:v>
                </c:pt>
                <c:pt idx="1133">
                  <c:v>45418</c:v>
                </c:pt>
                <c:pt idx="1134">
                  <c:v>45419</c:v>
                </c:pt>
                <c:pt idx="1135">
                  <c:v>45420</c:v>
                </c:pt>
                <c:pt idx="1136">
                  <c:v>45421</c:v>
                </c:pt>
                <c:pt idx="1137">
                  <c:v>45422</c:v>
                </c:pt>
                <c:pt idx="1138">
                  <c:v>45425</c:v>
                </c:pt>
                <c:pt idx="1139">
                  <c:v>45426</c:v>
                </c:pt>
                <c:pt idx="1140">
                  <c:v>45427</c:v>
                </c:pt>
                <c:pt idx="1141">
                  <c:v>45428</c:v>
                </c:pt>
                <c:pt idx="1142">
                  <c:v>45429</c:v>
                </c:pt>
                <c:pt idx="1143">
                  <c:v>45432</c:v>
                </c:pt>
                <c:pt idx="1144">
                  <c:v>45433</c:v>
                </c:pt>
                <c:pt idx="1145">
                  <c:v>45434</c:v>
                </c:pt>
                <c:pt idx="1146">
                  <c:v>45435</c:v>
                </c:pt>
                <c:pt idx="1147">
                  <c:v>45436</c:v>
                </c:pt>
                <c:pt idx="1148">
                  <c:v>45439</c:v>
                </c:pt>
                <c:pt idx="1149">
                  <c:v>45440</c:v>
                </c:pt>
                <c:pt idx="1150">
                  <c:v>45441</c:v>
                </c:pt>
                <c:pt idx="1151">
                  <c:v>45442</c:v>
                </c:pt>
                <c:pt idx="1152">
                  <c:v>45443</c:v>
                </c:pt>
                <c:pt idx="1153">
                  <c:v>45446</c:v>
                </c:pt>
                <c:pt idx="1154">
                  <c:v>45447</c:v>
                </c:pt>
                <c:pt idx="1155">
                  <c:v>45448</c:v>
                </c:pt>
                <c:pt idx="1156">
                  <c:v>45449</c:v>
                </c:pt>
                <c:pt idx="1157">
                  <c:v>45450</c:v>
                </c:pt>
                <c:pt idx="1158">
                  <c:v>45453</c:v>
                </c:pt>
                <c:pt idx="1159">
                  <c:v>45454</c:v>
                </c:pt>
                <c:pt idx="1160">
                  <c:v>45455</c:v>
                </c:pt>
                <c:pt idx="1161">
                  <c:v>45456</c:v>
                </c:pt>
                <c:pt idx="1162">
                  <c:v>45457</c:v>
                </c:pt>
                <c:pt idx="1163">
                  <c:v>45460</c:v>
                </c:pt>
                <c:pt idx="1164">
                  <c:v>45461</c:v>
                </c:pt>
                <c:pt idx="1165">
                  <c:v>45462</c:v>
                </c:pt>
                <c:pt idx="1166">
                  <c:v>45463</c:v>
                </c:pt>
                <c:pt idx="1167">
                  <c:v>45464</c:v>
                </c:pt>
                <c:pt idx="1168">
                  <c:v>45467</c:v>
                </c:pt>
                <c:pt idx="1169">
                  <c:v>45468</c:v>
                </c:pt>
                <c:pt idx="1170">
                  <c:v>45469</c:v>
                </c:pt>
                <c:pt idx="1171">
                  <c:v>45470</c:v>
                </c:pt>
                <c:pt idx="1172">
                  <c:v>45471</c:v>
                </c:pt>
              </c:numCache>
            </c:numRef>
          </c:cat>
          <c:val>
            <c:numRef>
              <c:f>'[240806 Analysis of market draws MSCI versus CORE infra.xlsx]Example 3 - Inflation period'!$F$3:$F$1175</c:f>
              <c:numCache>
                <c:formatCode>#,##0.0_);\(#,##0.0\);#,##0.0_);@_)</c:formatCode>
                <c:ptCount val="1173"/>
                <c:pt idx="0">
                  <c:v>100</c:v>
                </c:pt>
                <c:pt idx="1">
                  <c:v>100.78040374329164</c:v>
                </c:pt>
                <c:pt idx="2">
                  <c:v>100.3326285214124</c:v>
                </c:pt>
                <c:pt idx="3">
                  <c:v>100.35315855327858</c:v>
                </c:pt>
                <c:pt idx="4">
                  <c:v>100.41684890789155</c:v>
                </c:pt>
                <c:pt idx="5">
                  <c:v>100.6522879434106</c:v>
                </c:pt>
                <c:pt idx="6">
                  <c:v>101.36506334643718</c:v>
                </c:pt>
                <c:pt idx="7">
                  <c:v>101.2080164786322</c:v>
                </c:pt>
                <c:pt idx="8">
                  <c:v>101.70173486645237</c:v>
                </c:pt>
                <c:pt idx="9">
                  <c:v>101.7227374565968</c:v>
                </c:pt>
                <c:pt idx="10">
                  <c:v>101.81493882733086</c:v>
                </c:pt>
                <c:pt idx="11">
                  <c:v>102.43425270421473</c:v>
                </c:pt>
                <c:pt idx="12">
                  <c:v>102.93962752956507</c:v>
                </c:pt>
                <c:pt idx="13">
                  <c:v>102.96330794995293</c:v>
                </c:pt>
                <c:pt idx="14">
                  <c:v>102.65514744605879</c:v>
                </c:pt>
                <c:pt idx="15">
                  <c:v>102.72440348706003</c:v>
                </c:pt>
                <c:pt idx="16">
                  <c:v>102.54792922337147</c:v>
                </c:pt>
                <c:pt idx="17">
                  <c:v>102.1445744796477</c:v>
                </c:pt>
                <c:pt idx="18">
                  <c:v>100.46074432129342</c:v>
                </c:pt>
                <c:pt idx="19">
                  <c:v>101.26708626341343</c:v>
                </c:pt>
                <c:pt idx="20">
                  <c:v>101.32510591868741</c:v>
                </c:pt>
                <c:pt idx="21">
                  <c:v>101.1548799255668</c:v>
                </c:pt>
                <c:pt idx="22">
                  <c:v>99.72623123746736</c:v>
                </c:pt>
                <c:pt idx="23">
                  <c:v>100.24378756510146</c:v>
                </c:pt>
                <c:pt idx="24">
                  <c:v>101.66020224444176</c:v>
                </c:pt>
                <c:pt idx="25">
                  <c:v>102.66496615695127</c:v>
                </c:pt>
                <c:pt idx="26">
                  <c:v>103.24017459453184</c:v>
                </c:pt>
                <c:pt idx="27">
                  <c:v>102.78641363446144</c:v>
                </c:pt>
                <c:pt idx="28">
                  <c:v>103.20657045030075</c:v>
                </c:pt>
                <c:pt idx="29">
                  <c:v>103.53148051983509</c:v>
                </c:pt>
                <c:pt idx="30">
                  <c:v>104.10112327102738</c:v>
                </c:pt>
                <c:pt idx="31">
                  <c:v>103.93436270528061</c:v>
                </c:pt>
                <c:pt idx="32">
                  <c:v>104.04583395247215</c:v>
                </c:pt>
                <c:pt idx="33">
                  <c:v>104.0460439783736</c:v>
                </c:pt>
                <c:pt idx="34">
                  <c:v>103.66594960323479</c:v>
                </c:pt>
                <c:pt idx="35">
                  <c:v>104.2648384612032</c:v>
                </c:pt>
                <c:pt idx="36">
                  <c:v>103.93693552257329</c:v>
                </c:pt>
                <c:pt idx="37">
                  <c:v>103.05582435953912</c:v>
                </c:pt>
                <c:pt idx="38">
                  <c:v>99.913206796228124</c:v>
                </c:pt>
                <c:pt idx="39">
                  <c:v>97.183237622779814</c:v>
                </c:pt>
                <c:pt idx="40">
                  <c:v>96.782298176922652</c:v>
                </c:pt>
                <c:pt idx="41">
                  <c:v>93.125747232777471</c:v>
                </c:pt>
                <c:pt idx="42">
                  <c:v>91.314483858721857</c:v>
                </c:pt>
                <c:pt idx="43">
                  <c:v>94.158549603129799</c:v>
                </c:pt>
                <c:pt idx="44">
                  <c:v>92.631293754302249</c:v>
                </c:pt>
                <c:pt idx="45">
                  <c:v>95.304345908459155</c:v>
                </c:pt>
                <c:pt idx="46">
                  <c:v>93.069250265288971</c:v>
                </c:pt>
                <c:pt idx="47">
                  <c:v>90.971826600515513</c:v>
                </c:pt>
                <c:pt idx="48">
                  <c:v>84.281293990581389</c:v>
                </c:pt>
                <c:pt idx="49">
                  <c:v>86.778344439327981</c:v>
                </c:pt>
                <c:pt idx="50">
                  <c:v>83.617874674394216</c:v>
                </c:pt>
                <c:pt idx="51">
                  <c:v>75.240361517584148</c:v>
                </c:pt>
                <c:pt idx="52">
                  <c:v>79.809264977603348</c:v>
                </c:pt>
                <c:pt idx="53">
                  <c:v>71.572311655334886</c:v>
                </c:pt>
                <c:pt idx="54">
                  <c:v>74.80445275913651</c:v>
                </c:pt>
                <c:pt idx="55">
                  <c:v>70.552163345544571</c:v>
                </c:pt>
                <c:pt idx="56">
                  <c:v>71.636894620028997</c:v>
                </c:pt>
                <c:pt idx="57">
                  <c:v>69.592975053648459</c:v>
                </c:pt>
                <c:pt idx="58">
                  <c:v>66.969436505757045</c:v>
                </c:pt>
                <c:pt idx="59">
                  <c:v>74.058860809009232</c:v>
                </c:pt>
                <c:pt idx="60">
                  <c:v>76.088708639992987</c:v>
                </c:pt>
                <c:pt idx="61">
                  <c:v>79.778076131238834</c:v>
                </c:pt>
                <c:pt idx="62">
                  <c:v>77.53841242471222</c:v>
                </c:pt>
                <c:pt idx="63">
                  <c:v>79.67836633452815</c:v>
                </c:pt>
                <c:pt idx="64">
                  <c:v>78.889509048703374</c:v>
                </c:pt>
                <c:pt idx="65">
                  <c:v>75.840037972682921</c:v>
                </c:pt>
                <c:pt idx="66">
                  <c:v>76.861446437881895</c:v>
                </c:pt>
                <c:pt idx="67">
                  <c:v>75.870806767244517</c:v>
                </c:pt>
                <c:pt idx="68">
                  <c:v>80.442440563982487</c:v>
                </c:pt>
                <c:pt idx="69">
                  <c:v>80.82825814493566</c:v>
                </c:pt>
                <c:pt idx="70">
                  <c:v>82.705154613192605</c:v>
                </c:pt>
                <c:pt idx="71">
                  <c:v>83.770195959416625</c:v>
                </c:pt>
                <c:pt idx="72">
                  <c:v>83.823595044858834</c:v>
                </c:pt>
                <c:pt idx="73">
                  <c:v>83.131822231976685</c:v>
                </c:pt>
                <c:pt idx="74">
                  <c:v>84.990341433857239</c:v>
                </c:pt>
                <c:pt idx="75">
                  <c:v>83.306091223700079</c:v>
                </c:pt>
                <c:pt idx="76">
                  <c:v>83.58642329565285</c:v>
                </c:pt>
                <c:pt idx="77">
                  <c:v>85.648142557180776</c:v>
                </c:pt>
                <c:pt idx="78">
                  <c:v>84.685173799058688</c:v>
                </c:pt>
                <c:pt idx="79">
                  <c:v>82.342754920250457</c:v>
                </c:pt>
                <c:pt idx="80">
                  <c:v>83.842497375988813</c:v>
                </c:pt>
                <c:pt idx="81">
                  <c:v>83.972713434884255</c:v>
                </c:pt>
                <c:pt idx="82">
                  <c:v>84.569659553264302</c:v>
                </c:pt>
                <c:pt idx="83">
                  <c:v>85.847719670028184</c:v>
                </c:pt>
                <c:pt idx="84">
                  <c:v>85.816635836614438</c:v>
                </c:pt>
                <c:pt idx="85">
                  <c:v>87.607316672328494</c:v>
                </c:pt>
                <c:pt idx="86">
                  <c:v>86.744267736818514</c:v>
                </c:pt>
                <c:pt idx="87">
                  <c:v>84.705126259695845</c:v>
                </c:pt>
                <c:pt idx="88">
                  <c:v>84.54524404222137</c:v>
                </c:pt>
                <c:pt idx="89">
                  <c:v>85.476761421602177</c:v>
                </c:pt>
                <c:pt idx="90">
                  <c:v>85.083225388770927</c:v>
                </c:pt>
                <c:pt idx="91">
                  <c:v>85.970269783520905</c:v>
                </c:pt>
                <c:pt idx="92">
                  <c:v>87.287027172625912</c:v>
                </c:pt>
                <c:pt idx="93">
                  <c:v>87.433362719457236</c:v>
                </c:pt>
                <c:pt idx="94">
                  <c:v>86.224138591891702</c:v>
                </c:pt>
                <c:pt idx="95">
                  <c:v>84.799375382968961</c:v>
                </c:pt>
                <c:pt idx="96">
                  <c:v>84.913419447453208</c:v>
                </c:pt>
                <c:pt idx="97">
                  <c:v>85.330635900672291</c:v>
                </c:pt>
                <c:pt idx="98">
                  <c:v>87.845801083418451</c:v>
                </c:pt>
                <c:pt idx="99">
                  <c:v>87.419658529387974</c:v>
                </c:pt>
                <c:pt idx="100">
                  <c:v>88.604362132959864</c:v>
                </c:pt>
                <c:pt idx="101">
                  <c:v>87.995024486394612</c:v>
                </c:pt>
                <c:pt idx="102">
                  <c:v>87.983420555339819</c:v>
                </c:pt>
                <c:pt idx="103">
                  <c:v>88.394861296269198</c:v>
                </c:pt>
                <c:pt idx="104">
                  <c:v>89.516557129407829</c:v>
                </c:pt>
                <c:pt idx="105">
                  <c:v>90.598505560698115</c:v>
                </c:pt>
                <c:pt idx="106">
                  <c:v>90.871539232575699</c:v>
                </c:pt>
                <c:pt idx="107">
                  <c:v>90.802335698049802</c:v>
                </c:pt>
                <c:pt idx="108">
                  <c:v>91.325037660269288</c:v>
                </c:pt>
                <c:pt idx="109">
                  <c:v>92.208774147071537</c:v>
                </c:pt>
                <c:pt idx="110">
                  <c:v>93.607336624789099</c:v>
                </c:pt>
                <c:pt idx="111">
                  <c:v>93.300068730976079</c:v>
                </c:pt>
                <c:pt idx="112">
                  <c:v>95.277567606024832</c:v>
                </c:pt>
                <c:pt idx="113">
                  <c:v>96.053980857189018</c:v>
                </c:pt>
                <c:pt idx="114">
                  <c:v>95.42899628096616</c:v>
                </c:pt>
                <c:pt idx="115">
                  <c:v>95.058668110244497</c:v>
                </c:pt>
                <c:pt idx="116">
                  <c:v>90.52520652109402</c:v>
                </c:pt>
                <c:pt idx="117">
                  <c:v>91.223385123970218</c:v>
                </c:pt>
                <c:pt idx="118">
                  <c:v>91.480299307911963</c:v>
                </c:pt>
                <c:pt idx="119">
                  <c:v>93.474285216224104</c:v>
                </c:pt>
                <c:pt idx="120">
                  <c:v>93.383921572127704</c:v>
                </c:pt>
                <c:pt idx="121">
                  <c:v>93.339343574546149</c:v>
                </c:pt>
                <c:pt idx="122">
                  <c:v>93.150687808573807</c:v>
                </c:pt>
                <c:pt idx="123">
                  <c:v>93.393530257118769</c:v>
                </c:pt>
                <c:pt idx="124">
                  <c:v>93.910193974671742</c:v>
                </c:pt>
                <c:pt idx="125">
                  <c:v>91.829099823735589</c:v>
                </c:pt>
                <c:pt idx="126">
                  <c:v>92.503703019174665</c:v>
                </c:pt>
                <c:pt idx="127">
                  <c:v>91.092013922616843</c:v>
                </c:pt>
                <c:pt idx="128">
                  <c:v>91.901506253258518</c:v>
                </c:pt>
                <c:pt idx="129">
                  <c:v>92.898971765692849</c:v>
                </c:pt>
                <c:pt idx="130">
                  <c:v>93.174263216010942</c:v>
                </c:pt>
                <c:pt idx="131">
                  <c:v>93.92668100793513</c:v>
                </c:pt>
                <c:pt idx="132">
                  <c:v>93.827811314830228</c:v>
                </c:pt>
                <c:pt idx="133">
                  <c:v>95.259977936778867</c:v>
                </c:pt>
                <c:pt idx="134">
                  <c:v>94.429693041894211</c:v>
                </c:pt>
                <c:pt idx="135">
                  <c:v>94.75344796897059</c:v>
                </c:pt>
                <c:pt idx="136">
                  <c:v>94.300737138407413</c:v>
                </c:pt>
                <c:pt idx="137">
                  <c:v>95.013985099712229</c:v>
                </c:pt>
                <c:pt idx="138">
                  <c:v>94.745466984715705</c:v>
                </c:pt>
                <c:pt idx="139">
                  <c:v>95.484968183701085</c:v>
                </c:pt>
                <c:pt idx="140">
                  <c:v>96.517087969873714</c:v>
                </c:pt>
                <c:pt idx="141">
                  <c:v>96.137361140062438</c:v>
                </c:pt>
                <c:pt idx="142">
                  <c:v>96.398318322606968</c:v>
                </c:pt>
                <c:pt idx="143">
                  <c:v>97.098859716874401</c:v>
                </c:pt>
                <c:pt idx="144">
                  <c:v>97.212221197178977</c:v>
                </c:pt>
                <c:pt idx="145">
                  <c:v>97.333353635836986</c:v>
                </c:pt>
                <c:pt idx="146">
                  <c:v>96.521446007328706</c:v>
                </c:pt>
                <c:pt idx="147">
                  <c:v>95.746607950425329</c:v>
                </c:pt>
                <c:pt idx="148">
                  <c:v>96.270885106905666</c:v>
                </c:pt>
                <c:pt idx="149">
                  <c:v>95.80299990496313</c:v>
                </c:pt>
                <c:pt idx="150">
                  <c:v>96.547489219107788</c:v>
                </c:pt>
                <c:pt idx="151">
                  <c:v>95.913316009696743</c:v>
                </c:pt>
                <c:pt idx="152">
                  <c:v>95.897144015285534</c:v>
                </c:pt>
                <c:pt idx="153">
                  <c:v>96.909048808444155</c:v>
                </c:pt>
                <c:pt idx="154">
                  <c:v>97.355038810161119</c:v>
                </c:pt>
                <c:pt idx="155">
                  <c:v>97.865191724769304</c:v>
                </c:pt>
                <c:pt idx="156">
                  <c:v>98.103781148810043</c:v>
                </c:pt>
                <c:pt idx="157">
                  <c:v>98.111604613638846</c:v>
                </c:pt>
                <c:pt idx="158">
                  <c:v>98.327563746798944</c:v>
                </c:pt>
                <c:pt idx="159">
                  <c:v>98.311391752387735</c:v>
                </c:pt>
                <c:pt idx="160">
                  <c:v>99.617437820519072</c:v>
                </c:pt>
                <c:pt idx="161">
                  <c:v>99.525446475686465</c:v>
                </c:pt>
                <c:pt idx="162">
                  <c:v>99.273310381002588</c:v>
                </c:pt>
                <c:pt idx="163">
                  <c:v>99.575695172606999</c:v>
                </c:pt>
                <c:pt idx="164">
                  <c:v>99.63203462066943</c:v>
                </c:pt>
                <c:pt idx="165">
                  <c:v>99.497880576121887</c:v>
                </c:pt>
                <c:pt idx="166">
                  <c:v>99.458028161322829</c:v>
                </c:pt>
                <c:pt idx="167">
                  <c:v>99.685066160784118</c:v>
                </c:pt>
                <c:pt idx="168">
                  <c:v>100.67140030044189</c:v>
                </c:pt>
                <c:pt idx="169">
                  <c:v>100.93655800101531</c:v>
                </c:pt>
                <c:pt idx="170">
                  <c:v>101.77151597220711</c:v>
                </c:pt>
                <c:pt idx="171">
                  <c:v>101.68214995114256</c:v>
                </c:pt>
                <c:pt idx="172">
                  <c:v>101.8776840653872</c:v>
                </c:pt>
                <c:pt idx="173">
                  <c:v>101.72184484651552</c:v>
                </c:pt>
                <c:pt idx="174">
                  <c:v>102.22685212653835</c:v>
                </c:pt>
                <c:pt idx="175">
                  <c:v>103.57096538930648</c:v>
                </c:pt>
                <c:pt idx="176">
                  <c:v>100.7713726295294</c:v>
                </c:pt>
                <c:pt idx="177">
                  <c:v>99.764140912677917</c:v>
                </c:pt>
                <c:pt idx="178">
                  <c:v>100.0862681390181</c:v>
                </c:pt>
                <c:pt idx="179">
                  <c:v>97.926676807417138</c:v>
                </c:pt>
                <c:pt idx="180">
                  <c:v>99.5855663899749</c:v>
                </c:pt>
                <c:pt idx="181">
                  <c:v>98.453106729387272</c:v>
                </c:pt>
                <c:pt idx="182">
                  <c:v>98.549508618150213</c:v>
                </c:pt>
                <c:pt idx="183">
                  <c:v>99.626888986084097</c:v>
                </c:pt>
                <c:pt idx="184">
                  <c:v>100.1387746143792</c:v>
                </c:pt>
                <c:pt idx="185">
                  <c:v>99.873931952657941</c:v>
                </c:pt>
                <c:pt idx="186">
                  <c:v>99.091585469777954</c:v>
                </c:pt>
                <c:pt idx="187">
                  <c:v>98.341845508097165</c:v>
                </c:pt>
                <c:pt idx="188">
                  <c:v>96.947903600211376</c:v>
                </c:pt>
                <c:pt idx="189">
                  <c:v>97.646607267841176</c:v>
                </c:pt>
                <c:pt idx="190">
                  <c:v>96.078606394133431</c:v>
                </c:pt>
                <c:pt idx="191">
                  <c:v>95.92565503140662</c:v>
                </c:pt>
                <c:pt idx="192">
                  <c:v>97.127265720044804</c:v>
                </c:pt>
                <c:pt idx="193">
                  <c:v>98.77056087942033</c:v>
                </c:pt>
                <c:pt idx="194">
                  <c:v>98.444495667428058</c:v>
                </c:pt>
                <c:pt idx="195">
                  <c:v>98.714693989636132</c:v>
                </c:pt>
                <c:pt idx="196">
                  <c:v>99.257400918968187</c:v>
                </c:pt>
                <c:pt idx="197">
                  <c:v>98.512544059496008</c:v>
                </c:pt>
                <c:pt idx="198">
                  <c:v>100.12029233505208</c:v>
                </c:pt>
                <c:pt idx="199">
                  <c:v>99.268269759367939</c:v>
                </c:pt>
                <c:pt idx="200">
                  <c:v>100.49644872453882</c:v>
                </c:pt>
                <c:pt idx="201">
                  <c:v>101.24151560991247</c:v>
                </c:pt>
                <c:pt idx="202">
                  <c:v>101.86996561350917</c:v>
                </c:pt>
                <c:pt idx="203">
                  <c:v>103.07162880862271</c:v>
                </c:pt>
                <c:pt idx="204">
                  <c:v>102.67919541177405</c:v>
                </c:pt>
                <c:pt idx="205">
                  <c:v>102.15911877332259</c:v>
                </c:pt>
                <c:pt idx="206">
                  <c:v>101.66408772361838</c:v>
                </c:pt>
                <c:pt idx="207">
                  <c:v>101.80926812799173</c:v>
                </c:pt>
                <c:pt idx="208">
                  <c:v>100.75598823224858</c:v>
                </c:pt>
                <c:pt idx="209">
                  <c:v>100.94065350609348</c:v>
                </c:pt>
                <c:pt idx="210">
                  <c:v>100.47749388693346</c:v>
                </c:pt>
                <c:pt idx="211">
                  <c:v>100.7400787702142</c:v>
                </c:pt>
                <c:pt idx="212">
                  <c:v>101.16874163506201</c:v>
                </c:pt>
                <c:pt idx="213">
                  <c:v>99.496357888336448</c:v>
                </c:pt>
                <c:pt idx="214">
                  <c:v>99.051313003175991</c:v>
                </c:pt>
                <c:pt idx="215">
                  <c:v>96.069312747994516</c:v>
                </c:pt>
                <c:pt idx="216">
                  <c:v>96.783978384134102</c:v>
                </c:pt>
                <c:pt idx="217">
                  <c:v>95.669895989922836</c:v>
                </c:pt>
                <c:pt idx="218">
                  <c:v>96.917449844501959</c:v>
                </c:pt>
                <c:pt idx="219">
                  <c:v>98.589991110653614</c:v>
                </c:pt>
                <c:pt idx="220">
                  <c:v>100.56875014111104</c:v>
                </c:pt>
                <c:pt idx="221">
                  <c:v>102.2508475857784</c:v>
                </c:pt>
                <c:pt idx="222">
                  <c:v>102.29862847835697</c:v>
                </c:pt>
                <c:pt idx="223">
                  <c:v>103.78051873247256</c:v>
                </c:pt>
                <c:pt idx="224">
                  <c:v>103.99185729580088</c:v>
                </c:pt>
                <c:pt idx="225">
                  <c:v>104.98643495209035</c:v>
                </c:pt>
                <c:pt idx="226">
                  <c:v>104.17431729768062</c:v>
                </c:pt>
                <c:pt idx="227">
                  <c:v>104.98076425275134</c:v>
                </c:pt>
                <c:pt idx="228">
                  <c:v>106.1083408111304</c:v>
                </c:pt>
                <c:pt idx="229">
                  <c:v>105.94179027128509</c:v>
                </c:pt>
                <c:pt idx="230">
                  <c:v>105.23993621513361</c:v>
                </c:pt>
                <c:pt idx="231">
                  <c:v>105.53302736059911</c:v>
                </c:pt>
                <c:pt idx="232">
                  <c:v>105.17540575691484</c:v>
                </c:pt>
                <c:pt idx="233">
                  <c:v>105.59188711947888</c:v>
                </c:pt>
                <c:pt idx="234">
                  <c:v>107.03618273723593</c:v>
                </c:pt>
                <c:pt idx="235">
                  <c:v>107.05681778205285</c:v>
                </c:pt>
                <c:pt idx="236">
                  <c:v>107.0584979892644</c:v>
                </c:pt>
                <c:pt idx="237">
                  <c:v>107.36770862266575</c:v>
                </c:pt>
                <c:pt idx="238">
                  <c:v>106.70974997991614</c:v>
                </c:pt>
                <c:pt idx="239">
                  <c:v>107.71734924209512</c:v>
                </c:pt>
                <c:pt idx="240">
                  <c:v>107.87423859047402</c:v>
                </c:pt>
                <c:pt idx="241">
                  <c:v>107.90411477495448</c:v>
                </c:pt>
                <c:pt idx="242">
                  <c:v>108.70998415879623</c:v>
                </c:pt>
                <c:pt idx="243">
                  <c:v>108.58711900645132</c:v>
                </c:pt>
                <c:pt idx="244">
                  <c:v>108.88446317642108</c:v>
                </c:pt>
                <c:pt idx="245">
                  <c:v>108.30951727121733</c:v>
                </c:pt>
                <c:pt idx="246">
                  <c:v>108.30463416900874</c:v>
                </c:pt>
                <c:pt idx="247">
                  <c:v>108.07297559971569</c:v>
                </c:pt>
                <c:pt idx="248">
                  <c:v>107.91461607002668</c:v>
                </c:pt>
                <c:pt idx="249">
                  <c:v>108.78900640421466</c:v>
                </c:pt>
                <c:pt idx="250">
                  <c:v>109.14142986683818</c:v>
                </c:pt>
                <c:pt idx="251">
                  <c:v>109.77271522010436</c:v>
                </c:pt>
                <c:pt idx="252">
                  <c:v>109.53522843204624</c:v>
                </c:pt>
                <c:pt idx="253">
                  <c:v>108.8276511700804</c:v>
                </c:pt>
                <c:pt idx="254">
                  <c:v>108.86986637627071</c:v>
                </c:pt>
                <c:pt idx="255">
                  <c:v>109.04030239529277</c:v>
                </c:pt>
                <c:pt idx="256">
                  <c:v>109.33932677247408</c:v>
                </c:pt>
                <c:pt idx="257">
                  <c:v>109.34799034090865</c:v>
                </c:pt>
                <c:pt idx="258">
                  <c:v>110.09148203202147</c:v>
                </c:pt>
                <c:pt idx="259">
                  <c:v>110.17906283292373</c:v>
                </c:pt>
                <c:pt idx="260">
                  <c:v>110.15139192040844</c:v>
                </c:pt>
                <c:pt idx="261">
                  <c:v>110.33616220720407</c:v>
                </c:pt>
                <c:pt idx="262">
                  <c:v>110.33442949351715</c:v>
                </c:pt>
                <c:pt idx="263">
                  <c:v>109.49889395109638</c:v>
                </c:pt>
                <c:pt idx="264">
                  <c:v>110.02821172921135</c:v>
                </c:pt>
                <c:pt idx="265">
                  <c:v>110.69115848712029</c:v>
                </c:pt>
                <c:pt idx="266">
                  <c:v>112.21542146685226</c:v>
                </c:pt>
                <c:pt idx="267">
                  <c:v>112.93208234905556</c:v>
                </c:pt>
                <c:pt idx="268">
                  <c:v>112.29906428210245</c:v>
                </c:pt>
                <c:pt idx="269">
                  <c:v>112.3726258540833</c:v>
                </c:pt>
                <c:pt idx="270">
                  <c:v>112.54405949613721</c:v>
                </c:pt>
                <c:pt idx="271">
                  <c:v>112.44440220590191</c:v>
                </c:pt>
                <c:pt idx="272">
                  <c:v>111.66242326834944</c:v>
                </c:pt>
                <c:pt idx="273">
                  <c:v>111.62729643633288</c:v>
                </c:pt>
                <c:pt idx="274">
                  <c:v>112.33188082920313</c:v>
                </c:pt>
                <c:pt idx="275">
                  <c:v>113.45641201201123</c:v>
                </c:pt>
                <c:pt idx="276">
                  <c:v>113.50214515205073</c:v>
                </c:pt>
                <c:pt idx="277">
                  <c:v>113.17833771849898</c:v>
                </c:pt>
                <c:pt idx="278">
                  <c:v>113.3048258176438</c:v>
                </c:pt>
                <c:pt idx="279">
                  <c:v>113.06875670442044</c:v>
                </c:pt>
                <c:pt idx="280">
                  <c:v>110.82011439060709</c:v>
                </c:pt>
                <c:pt idx="281">
                  <c:v>111.48379623917104</c:v>
                </c:pt>
                <c:pt idx="282">
                  <c:v>109.4632420543262</c:v>
                </c:pt>
                <c:pt idx="283">
                  <c:v>111.13394559384021</c:v>
                </c:pt>
                <c:pt idx="284">
                  <c:v>112.65127771882453</c:v>
                </c:pt>
                <c:pt idx="285">
                  <c:v>112.87721308230323</c:v>
                </c:pt>
                <c:pt idx="286">
                  <c:v>113.8083629163565</c:v>
                </c:pt>
                <c:pt idx="287">
                  <c:v>114.31925092161974</c:v>
                </c:pt>
                <c:pt idx="288">
                  <c:v>115.13924454733365</c:v>
                </c:pt>
                <c:pt idx="289">
                  <c:v>115.08841827918411</c:v>
                </c:pt>
                <c:pt idx="290">
                  <c:v>115.10527285777501</c:v>
                </c:pt>
                <c:pt idx="291">
                  <c:v>115.37058807777454</c:v>
                </c:pt>
                <c:pt idx="292">
                  <c:v>115.89360507884619</c:v>
                </c:pt>
                <c:pt idx="293">
                  <c:v>116.269918987759</c:v>
                </c:pt>
                <c:pt idx="294">
                  <c:v>116.28173294471526</c:v>
                </c:pt>
                <c:pt idx="295">
                  <c:v>116.00533885841456</c:v>
                </c:pt>
                <c:pt idx="296">
                  <c:v>115.39143314849288</c:v>
                </c:pt>
                <c:pt idx="297">
                  <c:v>115.30185710152688</c:v>
                </c:pt>
                <c:pt idx="298">
                  <c:v>114.48254605999269</c:v>
                </c:pt>
                <c:pt idx="299">
                  <c:v>114.4989805867807</c:v>
                </c:pt>
                <c:pt idx="300">
                  <c:v>115.14496775314799</c:v>
                </c:pt>
                <c:pt idx="301">
                  <c:v>113.33821993597343</c:v>
                </c:pt>
                <c:pt idx="302">
                  <c:v>112.34469240919121</c:v>
                </c:pt>
                <c:pt idx="303">
                  <c:v>114.83192414704527</c:v>
                </c:pt>
                <c:pt idx="304">
                  <c:v>114.18331165690992</c:v>
                </c:pt>
                <c:pt idx="305">
                  <c:v>113.10797904151512</c:v>
                </c:pt>
                <c:pt idx="306">
                  <c:v>111.82482579664119</c:v>
                </c:pt>
                <c:pt idx="307">
                  <c:v>113.04518129698327</c:v>
                </c:pt>
                <c:pt idx="308">
                  <c:v>112.91722301652834</c:v>
                </c:pt>
                <c:pt idx="309">
                  <c:v>114.45881313312945</c:v>
                </c:pt>
                <c:pt idx="310">
                  <c:v>114.98613566518074</c:v>
                </c:pt>
                <c:pt idx="311">
                  <c:v>116.09543997013414</c:v>
                </c:pt>
                <c:pt idx="312">
                  <c:v>116.24781376163197</c:v>
                </c:pt>
                <c:pt idx="313">
                  <c:v>116.91044548068872</c:v>
                </c:pt>
                <c:pt idx="314">
                  <c:v>116.96279443662372</c:v>
                </c:pt>
                <c:pt idx="315">
                  <c:v>117.13459562400517</c:v>
                </c:pt>
                <c:pt idx="316">
                  <c:v>116.03579261412396</c:v>
                </c:pt>
                <c:pt idx="317">
                  <c:v>115.86939959370473</c:v>
                </c:pt>
                <c:pt idx="318">
                  <c:v>116.37046888807544</c:v>
                </c:pt>
                <c:pt idx="319">
                  <c:v>115.6277122876177</c:v>
                </c:pt>
                <c:pt idx="320">
                  <c:v>114.87954752019775</c:v>
                </c:pt>
                <c:pt idx="321">
                  <c:v>115.36633505327026</c:v>
                </c:pt>
                <c:pt idx="322">
                  <c:v>116.9982888139678</c:v>
                </c:pt>
                <c:pt idx="323">
                  <c:v>116.9373287960736</c:v>
                </c:pt>
                <c:pt idx="324">
                  <c:v>116.88261704874736</c:v>
                </c:pt>
                <c:pt idx="325">
                  <c:v>117.08571209544399</c:v>
                </c:pt>
                <c:pt idx="326">
                  <c:v>118.28874045891691</c:v>
                </c:pt>
                <c:pt idx="327">
                  <c:v>118.359571694179</c:v>
                </c:pt>
                <c:pt idx="328">
                  <c:v>119.48625564247693</c:v>
                </c:pt>
                <c:pt idx="329">
                  <c:v>119.54532542725815</c:v>
                </c:pt>
                <c:pt idx="330">
                  <c:v>119.7037374634225</c:v>
                </c:pt>
                <c:pt idx="331">
                  <c:v>120.29847830983739</c:v>
                </c:pt>
                <c:pt idx="332">
                  <c:v>120.93811219268598</c:v>
                </c:pt>
                <c:pt idx="333">
                  <c:v>120.77917509176801</c:v>
                </c:pt>
                <c:pt idx="334">
                  <c:v>121.20048705006526</c:v>
                </c:pt>
                <c:pt idx="335">
                  <c:v>120.83220663188271</c:v>
                </c:pt>
                <c:pt idx="336">
                  <c:v>121.9253389424249</c:v>
                </c:pt>
                <c:pt idx="337">
                  <c:v>122.38797349683131</c:v>
                </c:pt>
                <c:pt idx="338">
                  <c:v>121.80956216425373</c:v>
                </c:pt>
                <c:pt idx="339">
                  <c:v>120.67762756841971</c:v>
                </c:pt>
                <c:pt idx="340">
                  <c:v>121.40715253708646</c:v>
                </c:pt>
                <c:pt idx="341">
                  <c:v>121.09279626909971</c:v>
                </c:pt>
                <c:pt idx="342">
                  <c:v>121.98839921933356</c:v>
                </c:pt>
                <c:pt idx="343">
                  <c:v>122.20855887052254</c:v>
                </c:pt>
                <c:pt idx="344">
                  <c:v>122.10790395725536</c:v>
                </c:pt>
                <c:pt idx="345">
                  <c:v>122.13573238919673</c:v>
                </c:pt>
                <c:pt idx="346">
                  <c:v>122.54738315602752</c:v>
                </c:pt>
                <c:pt idx="347">
                  <c:v>121.76556173790115</c:v>
                </c:pt>
                <c:pt idx="348">
                  <c:v>122.0433734990366</c:v>
                </c:pt>
                <c:pt idx="349">
                  <c:v>121.09179864606786</c:v>
                </c:pt>
                <c:pt idx="350">
                  <c:v>121.53148787074149</c:v>
                </c:pt>
                <c:pt idx="351">
                  <c:v>122.2362822895132</c:v>
                </c:pt>
                <c:pt idx="352">
                  <c:v>123.13724090023385</c:v>
                </c:pt>
                <c:pt idx="353">
                  <c:v>122.31840241697792</c:v>
                </c:pt>
                <c:pt idx="354">
                  <c:v>120.96090000299272</c:v>
                </c:pt>
                <c:pt idx="355">
                  <c:v>119.07119195474766</c:v>
                </c:pt>
                <c:pt idx="356">
                  <c:v>119.7901106153915</c:v>
                </c:pt>
                <c:pt idx="357">
                  <c:v>121.5695550653783</c:v>
                </c:pt>
                <c:pt idx="358">
                  <c:v>121.33684636657803</c:v>
                </c:pt>
                <c:pt idx="359">
                  <c:v>120.94546309923658</c:v>
                </c:pt>
                <c:pt idx="360">
                  <c:v>120.27616305780897</c:v>
                </c:pt>
                <c:pt idx="361">
                  <c:v>121.57769356905926</c:v>
                </c:pt>
                <c:pt idx="362">
                  <c:v>121.65214775112128</c:v>
                </c:pt>
                <c:pt idx="363">
                  <c:v>122.5783619764906</c:v>
                </c:pt>
                <c:pt idx="364">
                  <c:v>122.53136868104244</c:v>
                </c:pt>
                <c:pt idx="365">
                  <c:v>122.7647599640224</c:v>
                </c:pt>
                <c:pt idx="366">
                  <c:v>122.85249828435074</c:v>
                </c:pt>
                <c:pt idx="367">
                  <c:v>123.29927588319812</c:v>
                </c:pt>
                <c:pt idx="368">
                  <c:v>123.02135910911194</c:v>
                </c:pt>
                <c:pt idx="369">
                  <c:v>123.2257668176926</c:v>
                </c:pt>
                <c:pt idx="370">
                  <c:v>123.49843294424268</c:v>
                </c:pt>
                <c:pt idx="371">
                  <c:v>123.19599564616287</c:v>
                </c:pt>
                <c:pt idx="372">
                  <c:v>124.04481532685</c:v>
                </c:pt>
                <c:pt idx="373">
                  <c:v>124.12950827160741</c:v>
                </c:pt>
                <c:pt idx="374">
                  <c:v>124.1847975901626</c:v>
                </c:pt>
                <c:pt idx="375">
                  <c:v>124.0044903537727</c:v>
                </c:pt>
                <c:pt idx="376">
                  <c:v>124.4623993253966</c:v>
                </c:pt>
                <c:pt idx="377">
                  <c:v>124.82957710759661</c:v>
                </c:pt>
                <c:pt idx="378">
                  <c:v>125.13243445747928</c:v>
                </c:pt>
                <c:pt idx="379">
                  <c:v>125.087751446947</c:v>
                </c:pt>
                <c:pt idx="380">
                  <c:v>124.70518926746621</c:v>
                </c:pt>
                <c:pt idx="381">
                  <c:v>124.71059743442842</c:v>
                </c:pt>
                <c:pt idx="382">
                  <c:v>123.21006738155965</c:v>
                </c:pt>
                <c:pt idx="383">
                  <c:v>124.22480752438778</c:v>
                </c:pt>
                <c:pt idx="384">
                  <c:v>125.09715010603666</c:v>
                </c:pt>
                <c:pt idx="385">
                  <c:v>124.79177244533668</c:v>
                </c:pt>
                <c:pt idx="386">
                  <c:v>125.54508284734199</c:v>
                </c:pt>
                <c:pt idx="387">
                  <c:v>125.94161174926882</c:v>
                </c:pt>
                <c:pt idx="388">
                  <c:v>126.04342180499393</c:v>
                </c:pt>
                <c:pt idx="389">
                  <c:v>126.13819599302064</c:v>
                </c:pt>
                <c:pt idx="390">
                  <c:v>125.95720617245104</c:v>
                </c:pt>
                <c:pt idx="391">
                  <c:v>126.4847912368791</c:v>
                </c:pt>
                <c:pt idx="392">
                  <c:v>127.23678897700042</c:v>
                </c:pt>
                <c:pt idx="393">
                  <c:v>127.2855149861355</c:v>
                </c:pt>
                <c:pt idx="394">
                  <c:v>127.08010965452299</c:v>
                </c:pt>
                <c:pt idx="395">
                  <c:v>127.46755493621235</c:v>
                </c:pt>
                <c:pt idx="396">
                  <c:v>126.17174763077641</c:v>
                </c:pt>
                <c:pt idx="397">
                  <c:v>127.4294352351002</c:v>
                </c:pt>
                <c:pt idx="398">
                  <c:v>128.03173701396707</c:v>
                </c:pt>
                <c:pt idx="399">
                  <c:v>127.78301384018167</c:v>
                </c:pt>
                <c:pt idx="400">
                  <c:v>127.72389154892511</c:v>
                </c:pt>
                <c:pt idx="401">
                  <c:v>127.14227732135049</c:v>
                </c:pt>
                <c:pt idx="402">
                  <c:v>126.43081458020797</c:v>
                </c:pt>
                <c:pt idx="403">
                  <c:v>124.42097171633678</c:v>
                </c:pt>
                <c:pt idx="404">
                  <c:v>125.85665627213463</c:v>
                </c:pt>
                <c:pt idx="405">
                  <c:v>127.06876825584501</c:v>
                </c:pt>
                <c:pt idx="406">
                  <c:v>127.40213186791247</c:v>
                </c:pt>
                <c:pt idx="407">
                  <c:v>128.61587155235904</c:v>
                </c:pt>
                <c:pt idx="408">
                  <c:v>128.78720018146223</c:v>
                </c:pt>
                <c:pt idx="409">
                  <c:v>128.2199202216612</c:v>
                </c:pt>
                <c:pt idx="410">
                  <c:v>128.34257534810465</c:v>
                </c:pt>
                <c:pt idx="411">
                  <c:v>128.89452341710026</c:v>
                </c:pt>
                <c:pt idx="412">
                  <c:v>128.15533725696707</c:v>
                </c:pt>
                <c:pt idx="413">
                  <c:v>128.40006993862505</c:v>
                </c:pt>
                <c:pt idx="414">
                  <c:v>129.07698341898001</c:v>
                </c:pt>
                <c:pt idx="415">
                  <c:v>128.85351585984327</c:v>
                </c:pt>
                <c:pt idx="416">
                  <c:v>129.52607130274325</c:v>
                </c:pt>
                <c:pt idx="417">
                  <c:v>129.62530854117566</c:v>
                </c:pt>
                <c:pt idx="418">
                  <c:v>129.64825387090846</c:v>
                </c:pt>
                <c:pt idx="419">
                  <c:v>129.78965380905584</c:v>
                </c:pt>
                <c:pt idx="420">
                  <c:v>130.16113712223543</c:v>
                </c:pt>
                <c:pt idx="421">
                  <c:v>130.49612843503905</c:v>
                </c:pt>
                <c:pt idx="422">
                  <c:v>130.71639309917879</c:v>
                </c:pt>
                <c:pt idx="423">
                  <c:v>130.56086891915928</c:v>
                </c:pt>
                <c:pt idx="424">
                  <c:v>129.90432795124443</c:v>
                </c:pt>
                <c:pt idx="425">
                  <c:v>129.01849120542775</c:v>
                </c:pt>
                <c:pt idx="426">
                  <c:v>128.5723436842847</c:v>
                </c:pt>
                <c:pt idx="427">
                  <c:v>129.35600282904872</c:v>
                </c:pt>
                <c:pt idx="428">
                  <c:v>130.50305928978673</c:v>
                </c:pt>
                <c:pt idx="429">
                  <c:v>130.79053224238859</c:v>
                </c:pt>
                <c:pt idx="430">
                  <c:v>131.0278090045453</c:v>
                </c:pt>
                <c:pt idx="431">
                  <c:v>130.40928272479184</c:v>
                </c:pt>
                <c:pt idx="432">
                  <c:v>131.27805486611618</c:v>
                </c:pt>
                <c:pt idx="433">
                  <c:v>131.791935740475</c:v>
                </c:pt>
                <c:pt idx="434">
                  <c:v>131.57902198288585</c:v>
                </c:pt>
                <c:pt idx="435">
                  <c:v>131.91322569855907</c:v>
                </c:pt>
                <c:pt idx="436">
                  <c:v>132.28302880452713</c:v>
                </c:pt>
                <c:pt idx="437">
                  <c:v>132.29253247656749</c:v>
                </c:pt>
                <c:pt idx="438">
                  <c:v>132.617180013725</c:v>
                </c:pt>
                <c:pt idx="439">
                  <c:v>132.30613165368601</c:v>
                </c:pt>
                <c:pt idx="440">
                  <c:v>131.94304937656418</c:v>
                </c:pt>
                <c:pt idx="441">
                  <c:v>131.35366419063612</c:v>
                </c:pt>
                <c:pt idx="442">
                  <c:v>130.73713315694638</c:v>
                </c:pt>
                <c:pt idx="443">
                  <c:v>130.96989436222202</c:v>
                </c:pt>
                <c:pt idx="444">
                  <c:v>130.54296421106113</c:v>
                </c:pt>
                <c:pt idx="445">
                  <c:v>130.99971804022712</c:v>
                </c:pt>
                <c:pt idx="446">
                  <c:v>130.97215214066256</c:v>
                </c:pt>
                <c:pt idx="447">
                  <c:v>129.99747443853494</c:v>
                </c:pt>
                <c:pt idx="448">
                  <c:v>127.89579774925724</c:v>
                </c:pt>
                <c:pt idx="449">
                  <c:v>128.00033814170112</c:v>
                </c:pt>
                <c:pt idx="450">
                  <c:v>129.03529327754327</c:v>
                </c:pt>
                <c:pt idx="451">
                  <c:v>130.31681882168098</c:v>
                </c:pt>
                <c:pt idx="452">
                  <c:v>130.3611867933611</c:v>
                </c:pt>
                <c:pt idx="453">
                  <c:v>130.03680178858036</c:v>
                </c:pt>
                <c:pt idx="454">
                  <c:v>127.5695750178389</c:v>
                </c:pt>
                <c:pt idx="455">
                  <c:v>127.65390041726877</c:v>
                </c:pt>
                <c:pt idx="456">
                  <c:v>126.677017443176</c:v>
                </c:pt>
                <c:pt idx="457">
                  <c:v>127.26225461755054</c:v>
                </c:pt>
                <c:pt idx="458">
                  <c:v>125.88569235300926</c:v>
                </c:pt>
                <c:pt idx="459">
                  <c:v>126.96433287635182</c:v>
                </c:pt>
                <c:pt idx="460">
                  <c:v>127.04850075635559</c:v>
                </c:pt>
                <c:pt idx="461">
                  <c:v>128.26533832284849</c:v>
                </c:pt>
                <c:pt idx="462">
                  <c:v>128.12724629264886</c:v>
                </c:pt>
                <c:pt idx="463">
                  <c:v>127.70346653000963</c:v>
                </c:pt>
                <c:pt idx="464">
                  <c:v>127.49501582282619</c:v>
                </c:pt>
                <c:pt idx="465">
                  <c:v>128.00217586833878</c:v>
                </c:pt>
                <c:pt idx="466">
                  <c:v>129.79311923642967</c:v>
                </c:pt>
                <c:pt idx="467">
                  <c:v>130.77677554584403</c:v>
                </c:pt>
                <c:pt idx="468">
                  <c:v>131.02628631675984</c:v>
                </c:pt>
                <c:pt idx="469">
                  <c:v>131.77466111008121</c:v>
                </c:pt>
                <c:pt idx="470">
                  <c:v>132.18305647543963</c:v>
                </c:pt>
                <c:pt idx="471">
                  <c:v>132.34451388717491</c:v>
                </c:pt>
                <c:pt idx="472">
                  <c:v>132.3100171328627</c:v>
                </c:pt>
                <c:pt idx="473">
                  <c:v>132.72786366378614</c:v>
                </c:pt>
                <c:pt idx="474">
                  <c:v>133.07781932206768</c:v>
                </c:pt>
                <c:pt idx="475">
                  <c:v>132.4272115858686</c:v>
                </c:pt>
                <c:pt idx="476">
                  <c:v>133.31913908282715</c:v>
                </c:pt>
                <c:pt idx="477">
                  <c:v>133.41475337445965</c:v>
                </c:pt>
                <c:pt idx="478">
                  <c:v>134.03243955060734</c:v>
                </c:pt>
                <c:pt idx="479">
                  <c:v>134.3616026446459</c:v>
                </c:pt>
                <c:pt idx="480">
                  <c:v>135.05180026326721</c:v>
                </c:pt>
                <c:pt idx="481">
                  <c:v>135.70534836208651</c:v>
                </c:pt>
                <c:pt idx="482">
                  <c:v>136.00327010328525</c:v>
                </c:pt>
                <c:pt idx="483">
                  <c:v>136.1415721593863</c:v>
                </c:pt>
                <c:pt idx="484">
                  <c:v>135.7521316316332</c:v>
                </c:pt>
                <c:pt idx="485">
                  <c:v>134.86345953614702</c:v>
                </c:pt>
                <c:pt idx="486">
                  <c:v>135.0868745888084</c:v>
                </c:pt>
                <c:pt idx="487">
                  <c:v>136.07121348240244</c:v>
                </c:pt>
                <c:pt idx="488">
                  <c:v>136.16761537116537</c:v>
                </c:pt>
                <c:pt idx="489">
                  <c:v>136.62494677156033</c:v>
                </c:pt>
                <c:pt idx="490">
                  <c:v>136.25026056338368</c:v>
                </c:pt>
                <c:pt idx="491">
                  <c:v>136.44117410779657</c:v>
                </c:pt>
                <c:pt idx="492">
                  <c:v>136.1881979095069</c:v>
                </c:pt>
                <c:pt idx="493">
                  <c:v>135.62464590945649</c:v>
                </c:pt>
                <c:pt idx="494">
                  <c:v>135.48487367204532</c:v>
                </c:pt>
                <c:pt idx="495">
                  <c:v>135.7136443851935</c:v>
                </c:pt>
                <c:pt idx="496">
                  <c:v>135.87142634365355</c:v>
                </c:pt>
                <c:pt idx="497">
                  <c:v>132.4852837476179</c:v>
                </c:pt>
                <c:pt idx="498">
                  <c:v>133.67024988356664</c:v>
                </c:pt>
                <c:pt idx="499">
                  <c:v>131.33833229983063</c:v>
                </c:pt>
                <c:pt idx="500">
                  <c:v>130.54973754638269</c:v>
                </c:pt>
                <c:pt idx="501">
                  <c:v>131.58290746206254</c:v>
                </c:pt>
                <c:pt idx="502">
                  <c:v>130.64162387826457</c:v>
                </c:pt>
                <c:pt idx="503">
                  <c:v>131.9999138893802</c:v>
                </c:pt>
                <c:pt idx="504">
                  <c:v>134.80087181751665</c:v>
                </c:pt>
                <c:pt idx="505">
                  <c:v>135.19703317411594</c:v>
                </c:pt>
                <c:pt idx="506">
                  <c:v>134.26551579473514</c:v>
                </c:pt>
                <c:pt idx="507">
                  <c:v>134.85941653754426</c:v>
                </c:pt>
                <c:pt idx="508">
                  <c:v>133.87098213887205</c:v>
                </c:pt>
                <c:pt idx="509">
                  <c:v>132.90549306993262</c:v>
                </c:pt>
                <c:pt idx="510">
                  <c:v>134.54348507529667</c:v>
                </c:pt>
                <c:pt idx="511">
                  <c:v>133.989489253762</c:v>
                </c:pt>
                <c:pt idx="512">
                  <c:v>132.93426661843048</c:v>
                </c:pt>
                <c:pt idx="513">
                  <c:v>131.31381177583705</c:v>
                </c:pt>
                <c:pt idx="514">
                  <c:v>133.58450680930204</c:v>
                </c:pt>
                <c:pt idx="515">
                  <c:v>134.72442238939095</c:v>
                </c:pt>
                <c:pt idx="516">
                  <c:v>135.62328074109718</c:v>
                </c:pt>
                <c:pt idx="517">
                  <c:v>135.61503722446548</c:v>
                </c:pt>
                <c:pt idx="518">
                  <c:v>136.9398806107761</c:v>
                </c:pt>
                <c:pt idx="519">
                  <c:v>137.02735639872768</c:v>
                </c:pt>
                <c:pt idx="520">
                  <c:v>137.10601109881856</c:v>
                </c:pt>
                <c:pt idx="521">
                  <c:v>136.87272482878927</c:v>
                </c:pt>
                <c:pt idx="522">
                  <c:v>136.51625836756295</c:v>
                </c:pt>
                <c:pt idx="523">
                  <c:v>137.20971138765665</c:v>
                </c:pt>
                <c:pt idx="524">
                  <c:v>137.40330276231293</c:v>
                </c:pt>
                <c:pt idx="525">
                  <c:v>135.43861546725228</c:v>
                </c:pt>
                <c:pt idx="526">
                  <c:v>134.79661879301241</c:v>
                </c:pt>
                <c:pt idx="527">
                  <c:v>134.37703954840208</c:v>
                </c:pt>
                <c:pt idx="528">
                  <c:v>133.92390866603603</c:v>
                </c:pt>
                <c:pt idx="529">
                  <c:v>135.0436092531109</c:v>
                </c:pt>
                <c:pt idx="530">
                  <c:v>135.62595857134056</c:v>
                </c:pt>
                <c:pt idx="531">
                  <c:v>134.11944278028062</c:v>
                </c:pt>
                <c:pt idx="532">
                  <c:v>133.81023214687929</c:v>
                </c:pt>
                <c:pt idx="533">
                  <c:v>134.0586402818125</c:v>
                </c:pt>
                <c:pt idx="534">
                  <c:v>131.96667729047658</c:v>
                </c:pt>
                <c:pt idx="535">
                  <c:v>130.84450889905972</c:v>
                </c:pt>
                <c:pt idx="536">
                  <c:v>130.10868315334963</c:v>
                </c:pt>
                <c:pt idx="537">
                  <c:v>127.67884099306522</c:v>
                </c:pt>
                <c:pt idx="538">
                  <c:v>126.95099623161002</c:v>
                </c:pt>
                <c:pt idx="539">
                  <c:v>125.73158584782446</c:v>
                </c:pt>
                <c:pt idx="540">
                  <c:v>125.94481464426578</c:v>
                </c:pt>
                <c:pt idx="541">
                  <c:v>125.15758505917719</c:v>
                </c:pt>
                <c:pt idx="542">
                  <c:v>127.28309968826883</c:v>
                </c:pt>
                <c:pt idx="543">
                  <c:v>129.57658253204053</c:v>
                </c:pt>
                <c:pt idx="544">
                  <c:v>130.51298301362996</c:v>
                </c:pt>
                <c:pt idx="545">
                  <c:v>131.51895457507277</c:v>
                </c:pt>
                <c:pt idx="546">
                  <c:v>128.79686137292865</c:v>
                </c:pt>
                <c:pt idx="547">
                  <c:v>129.3461841181562</c:v>
                </c:pt>
                <c:pt idx="548">
                  <c:v>129.15290778235209</c:v>
                </c:pt>
                <c:pt idx="549">
                  <c:v>129.96933096774143</c:v>
                </c:pt>
                <c:pt idx="550">
                  <c:v>131.87468594564407</c:v>
                </c:pt>
                <c:pt idx="551">
                  <c:v>130.27197829172266</c:v>
                </c:pt>
                <c:pt idx="552">
                  <c:v>128.39702456305409</c:v>
                </c:pt>
                <c:pt idx="553">
                  <c:v>127.44639482664185</c:v>
                </c:pt>
                <c:pt idx="554">
                  <c:v>129.1794760588848</c:v>
                </c:pt>
                <c:pt idx="555">
                  <c:v>129.33258494103771</c:v>
                </c:pt>
                <c:pt idx="556">
                  <c:v>127.14558522929826</c:v>
                </c:pt>
                <c:pt idx="557">
                  <c:v>126.18072623806317</c:v>
                </c:pt>
                <c:pt idx="558">
                  <c:v>125.81265584578203</c:v>
                </c:pt>
                <c:pt idx="559">
                  <c:v>124.75664561332012</c:v>
                </c:pt>
                <c:pt idx="560">
                  <c:v>123.10447685960858</c:v>
                </c:pt>
                <c:pt idx="561">
                  <c:v>123.51691522356982</c:v>
                </c:pt>
                <c:pt idx="562">
                  <c:v>126.31834570998456</c:v>
                </c:pt>
                <c:pt idx="563">
                  <c:v>126.15163765071316</c:v>
                </c:pt>
                <c:pt idx="564">
                  <c:v>124.27589632491414</c:v>
                </c:pt>
                <c:pt idx="565">
                  <c:v>125.89572108980327</c:v>
                </c:pt>
                <c:pt idx="566">
                  <c:v>124.94598396347217</c:v>
                </c:pt>
                <c:pt idx="567">
                  <c:v>123.2180483658146</c:v>
                </c:pt>
                <c:pt idx="568">
                  <c:v>120.1528778536612</c:v>
                </c:pt>
                <c:pt idx="569">
                  <c:v>119.27481206619795</c:v>
                </c:pt>
                <c:pt idx="570">
                  <c:v>122.59700177524381</c:v>
                </c:pt>
                <c:pt idx="571">
                  <c:v>122.24604849393039</c:v>
                </c:pt>
                <c:pt idx="572">
                  <c:v>121.06496783715841</c:v>
                </c:pt>
                <c:pt idx="573">
                  <c:v>120.56552624352386</c:v>
                </c:pt>
                <c:pt idx="574">
                  <c:v>122.28689853176131</c:v>
                </c:pt>
                <c:pt idx="575">
                  <c:v>125.22573846419598</c:v>
                </c:pt>
                <c:pt idx="576">
                  <c:v>126.85643206948485</c:v>
                </c:pt>
                <c:pt idx="577">
                  <c:v>128.17093168014935</c:v>
                </c:pt>
                <c:pt idx="578">
                  <c:v>128.09516483620331</c:v>
                </c:pt>
                <c:pt idx="579">
                  <c:v>129.4537698861711</c:v>
                </c:pt>
                <c:pt idx="580">
                  <c:v>128.32509069180946</c:v>
                </c:pt>
                <c:pt idx="581">
                  <c:v>129.55405725411077</c:v>
                </c:pt>
                <c:pt idx="582">
                  <c:v>129.89214644896074</c:v>
                </c:pt>
                <c:pt idx="583">
                  <c:v>130.6367932825315</c:v>
                </c:pt>
                <c:pt idx="584">
                  <c:v>132.34855688577787</c:v>
                </c:pt>
                <c:pt idx="585">
                  <c:v>131.63446882086726</c:v>
                </c:pt>
                <c:pt idx="586">
                  <c:v>129.89965487493737</c:v>
                </c:pt>
                <c:pt idx="587">
                  <c:v>130.32695257142578</c:v>
                </c:pt>
                <c:pt idx="588">
                  <c:v>131.3632728756273</c:v>
                </c:pt>
                <c:pt idx="589">
                  <c:v>130.10227736335574</c:v>
                </c:pt>
                <c:pt idx="590">
                  <c:v>128.66275983485653</c:v>
                </c:pt>
                <c:pt idx="591">
                  <c:v>128.83057053011052</c:v>
                </c:pt>
                <c:pt idx="592">
                  <c:v>128.87184061974435</c:v>
                </c:pt>
                <c:pt idx="593">
                  <c:v>127.19457377081021</c:v>
                </c:pt>
                <c:pt idx="594">
                  <c:v>126.66935149777341</c:v>
                </c:pt>
                <c:pt idx="595">
                  <c:v>127.85121975167579</c:v>
                </c:pt>
                <c:pt idx="596">
                  <c:v>126.917234567953</c:v>
                </c:pt>
                <c:pt idx="597">
                  <c:v>126.87433677758303</c:v>
                </c:pt>
                <c:pt idx="598">
                  <c:v>126.66740875818502</c:v>
                </c:pt>
                <c:pt idx="599">
                  <c:v>128.18846884291997</c:v>
                </c:pt>
                <c:pt idx="600">
                  <c:v>128.36048005620285</c:v>
                </c:pt>
                <c:pt idx="601">
                  <c:v>126.98081990961528</c:v>
                </c:pt>
                <c:pt idx="602">
                  <c:v>123.81126652444405</c:v>
                </c:pt>
                <c:pt idx="603">
                  <c:v>123.6806304137457</c:v>
                </c:pt>
                <c:pt idx="604">
                  <c:v>120.81157158706591</c:v>
                </c:pt>
                <c:pt idx="605">
                  <c:v>120.95706703029144</c:v>
                </c:pt>
                <c:pt idx="606">
                  <c:v>123.57677260548151</c:v>
                </c:pt>
                <c:pt idx="607">
                  <c:v>120.4302695629938</c:v>
                </c:pt>
                <c:pt idx="608">
                  <c:v>120.65000916237989</c:v>
                </c:pt>
                <c:pt idx="609">
                  <c:v>121.18384249737592</c:v>
                </c:pt>
                <c:pt idx="610">
                  <c:v>123.52930675175509</c:v>
                </c:pt>
                <c:pt idx="611">
                  <c:v>120.19535559222834</c:v>
                </c:pt>
                <c:pt idx="612">
                  <c:v>119.24635355655231</c:v>
                </c:pt>
                <c:pt idx="613">
                  <c:v>115.46357704563908</c:v>
                </c:pt>
                <c:pt idx="614">
                  <c:v>115.64383177555364</c:v>
                </c:pt>
                <c:pt idx="615">
                  <c:v>114.55405987943456</c:v>
                </c:pt>
                <c:pt idx="616">
                  <c:v>114.05566841530724</c:v>
                </c:pt>
                <c:pt idx="617">
                  <c:v>116.91139059724532</c:v>
                </c:pt>
                <c:pt idx="618">
                  <c:v>116.56238005552025</c:v>
                </c:pt>
                <c:pt idx="619">
                  <c:v>118.60934499747172</c:v>
                </c:pt>
                <c:pt idx="620">
                  <c:v>115.03617433619992</c:v>
                </c:pt>
                <c:pt idx="621">
                  <c:v>114.25860594257776</c:v>
                </c:pt>
                <c:pt idx="622">
                  <c:v>114.52990690076845</c:v>
                </c:pt>
                <c:pt idx="623">
                  <c:v>116.36023012538011</c:v>
                </c:pt>
                <c:pt idx="624">
                  <c:v>115.29471622087783</c:v>
                </c:pt>
                <c:pt idx="625">
                  <c:v>116.25343195449567</c:v>
                </c:pt>
                <c:pt idx="626">
                  <c:v>118.08564541222033</c:v>
                </c:pt>
                <c:pt idx="627">
                  <c:v>120.58264335449157</c:v>
                </c:pt>
                <c:pt idx="628">
                  <c:v>120.99817960049913</c:v>
                </c:pt>
                <c:pt idx="629">
                  <c:v>120.14326916867012</c:v>
                </c:pt>
                <c:pt idx="630">
                  <c:v>119.45821718463418</c:v>
                </c:pt>
                <c:pt idx="631">
                  <c:v>121.20505511342175</c:v>
                </c:pt>
                <c:pt idx="632">
                  <c:v>119.77525128286436</c:v>
                </c:pt>
                <c:pt idx="633">
                  <c:v>120.25579054536892</c:v>
                </c:pt>
                <c:pt idx="634">
                  <c:v>121.01030859630754</c:v>
                </c:pt>
                <c:pt idx="635">
                  <c:v>120.12877738147047</c:v>
                </c:pt>
                <c:pt idx="636">
                  <c:v>117.68071547423575</c:v>
                </c:pt>
                <c:pt idx="637">
                  <c:v>114.48884683703608</c:v>
                </c:pt>
                <c:pt idx="638">
                  <c:v>110.39386682362594</c:v>
                </c:pt>
                <c:pt idx="639">
                  <c:v>109.64769730226971</c:v>
                </c:pt>
                <c:pt idx="640">
                  <c:v>111.06904759029399</c:v>
                </c:pt>
                <c:pt idx="641">
                  <c:v>107.75751669574642</c:v>
                </c:pt>
                <c:pt idx="642">
                  <c:v>107.7444425833815</c:v>
                </c:pt>
                <c:pt idx="643">
                  <c:v>108.0550708916176</c:v>
                </c:pt>
                <c:pt idx="644">
                  <c:v>110.2039509022449</c:v>
                </c:pt>
                <c:pt idx="645">
                  <c:v>109.80899719457891</c:v>
                </c:pt>
                <c:pt idx="646">
                  <c:v>110.34178040006772</c:v>
                </c:pt>
                <c:pt idx="647">
                  <c:v>113.48943858501336</c:v>
                </c:pt>
                <c:pt idx="648">
                  <c:v>113.57649432116202</c:v>
                </c:pt>
                <c:pt idx="649">
                  <c:v>112.03794958013185</c:v>
                </c:pt>
                <c:pt idx="650">
                  <c:v>111.67528735481291</c:v>
                </c:pt>
                <c:pt idx="651">
                  <c:v>110.41229659647763</c:v>
                </c:pt>
                <c:pt idx="652">
                  <c:v>111.16954498413503</c:v>
                </c:pt>
                <c:pt idx="653">
                  <c:v>111.4239913637348</c:v>
                </c:pt>
                <c:pt idx="654">
                  <c:v>111.24552185398251</c:v>
                </c:pt>
                <c:pt idx="655">
                  <c:v>111.60744898864638</c:v>
                </c:pt>
                <c:pt idx="656">
                  <c:v>113.35995761677293</c:v>
                </c:pt>
                <c:pt idx="657">
                  <c:v>113.40527070500953</c:v>
                </c:pt>
                <c:pt idx="658">
                  <c:v>112.36601003818781</c:v>
                </c:pt>
                <c:pt idx="659">
                  <c:v>111.55557259098964</c:v>
                </c:pt>
                <c:pt idx="660">
                  <c:v>111.03397326475273</c:v>
                </c:pt>
                <c:pt idx="661">
                  <c:v>110.40200532730684</c:v>
                </c:pt>
                <c:pt idx="662">
                  <c:v>112.25942189320483</c:v>
                </c:pt>
                <c:pt idx="663">
                  <c:v>111.90379553558427</c:v>
                </c:pt>
                <c:pt idx="664">
                  <c:v>114.40473146350759</c:v>
                </c:pt>
                <c:pt idx="665">
                  <c:v>115.14412764954223</c:v>
                </c:pt>
                <c:pt idx="666">
                  <c:v>116.04765907755559</c:v>
                </c:pt>
                <c:pt idx="667">
                  <c:v>115.21306865169133</c:v>
                </c:pt>
                <c:pt idx="668">
                  <c:v>115.30915550160209</c:v>
                </c:pt>
                <c:pt idx="669">
                  <c:v>114.23723580710578</c:v>
                </c:pt>
                <c:pt idx="670">
                  <c:v>116.51008360606056</c:v>
                </c:pt>
                <c:pt idx="671">
                  <c:v>117.69909274061207</c:v>
                </c:pt>
                <c:pt idx="672">
                  <c:v>119.12511610494349</c:v>
                </c:pt>
                <c:pt idx="673">
                  <c:v>118.95809300681991</c:v>
                </c:pt>
                <c:pt idx="674">
                  <c:v>118.24426747428612</c:v>
                </c:pt>
                <c:pt idx="675">
                  <c:v>119.75277851140977</c:v>
                </c:pt>
                <c:pt idx="676">
                  <c:v>119.81389604873004</c:v>
                </c:pt>
                <c:pt idx="677">
                  <c:v>119.67286365591022</c:v>
                </c:pt>
                <c:pt idx="678">
                  <c:v>119.72594770250025</c:v>
                </c:pt>
                <c:pt idx="679">
                  <c:v>119.12485357256666</c:v>
                </c:pt>
                <c:pt idx="680">
                  <c:v>121.13490646233929</c:v>
                </c:pt>
                <c:pt idx="681">
                  <c:v>121.14104971995654</c:v>
                </c:pt>
                <c:pt idx="682">
                  <c:v>122.81485114151685</c:v>
                </c:pt>
                <c:pt idx="683">
                  <c:v>123.30998720417179</c:v>
                </c:pt>
                <c:pt idx="684">
                  <c:v>123.52678644093766</c:v>
                </c:pt>
                <c:pt idx="685">
                  <c:v>122.85155316779425</c:v>
                </c:pt>
                <c:pt idx="686">
                  <c:v>123.046667230236</c:v>
                </c:pt>
                <c:pt idx="687">
                  <c:v>121.76834458109529</c:v>
                </c:pt>
                <c:pt idx="688">
                  <c:v>119.62723552882144</c:v>
                </c:pt>
                <c:pt idx="689">
                  <c:v>119.19090671857093</c:v>
                </c:pt>
                <c:pt idx="690">
                  <c:v>119.50857089450543</c:v>
                </c:pt>
                <c:pt idx="691">
                  <c:v>120.87641708413676</c:v>
                </c:pt>
                <c:pt idx="692">
                  <c:v>117.70555103708152</c:v>
                </c:pt>
                <c:pt idx="693">
                  <c:v>116.79461619604227</c:v>
                </c:pt>
                <c:pt idx="694">
                  <c:v>115.85611545543841</c:v>
                </c:pt>
                <c:pt idx="695">
                  <c:v>114.97899478453168</c:v>
                </c:pt>
                <c:pt idx="696">
                  <c:v>114.59706268275524</c:v>
                </c:pt>
                <c:pt idx="697">
                  <c:v>114.19239527714741</c:v>
                </c:pt>
                <c:pt idx="698">
                  <c:v>114.02910013877448</c:v>
                </c:pt>
                <c:pt idx="699">
                  <c:v>113.63792689733447</c:v>
                </c:pt>
                <c:pt idx="700">
                  <c:v>115.022522652606</c:v>
                </c:pt>
                <c:pt idx="701">
                  <c:v>115.92720922307728</c:v>
                </c:pt>
                <c:pt idx="702">
                  <c:v>117.66333583089119</c:v>
                </c:pt>
                <c:pt idx="703">
                  <c:v>118.98970190498727</c:v>
                </c:pt>
                <c:pt idx="704">
                  <c:v>115.0536589924951</c:v>
                </c:pt>
                <c:pt idx="705">
                  <c:v>114.93546691645732</c:v>
                </c:pt>
                <c:pt idx="706">
                  <c:v>113.91033049150771</c:v>
                </c:pt>
                <c:pt idx="707">
                  <c:v>112.88834445507977</c:v>
                </c:pt>
                <c:pt idx="708">
                  <c:v>113.46061253004011</c:v>
                </c:pt>
                <c:pt idx="709">
                  <c:v>112.33340351698858</c:v>
                </c:pt>
                <c:pt idx="710">
                  <c:v>110.85618633918013</c:v>
                </c:pt>
                <c:pt idx="711">
                  <c:v>109.71023251442467</c:v>
                </c:pt>
                <c:pt idx="712">
                  <c:v>107.70721549235044</c:v>
                </c:pt>
                <c:pt idx="713">
                  <c:v>106.50938526993826</c:v>
                </c:pt>
                <c:pt idx="714">
                  <c:v>106.33690149837713</c:v>
                </c:pt>
                <c:pt idx="715">
                  <c:v>107.93462103713924</c:v>
                </c:pt>
                <c:pt idx="716">
                  <c:v>105.99660703156201</c:v>
                </c:pt>
                <c:pt idx="717">
                  <c:v>104.81426621938135</c:v>
                </c:pt>
                <c:pt idx="718">
                  <c:v>106.95285496083788</c:v>
                </c:pt>
                <c:pt idx="719">
                  <c:v>110.30009025863099</c:v>
                </c:pt>
                <c:pt idx="720">
                  <c:v>110.06617391089738</c:v>
                </c:pt>
                <c:pt idx="721">
                  <c:v>109.21100094669158</c:v>
                </c:pt>
                <c:pt idx="722">
                  <c:v>106.64133404252063</c:v>
                </c:pt>
                <c:pt idx="723">
                  <c:v>105.88959883477614</c:v>
                </c:pt>
                <c:pt idx="724">
                  <c:v>105.01394834517951</c:v>
                </c:pt>
                <c:pt idx="725">
                  <c:v>104.68163486261928</c:v>
                </c:pt>
                <c:pt idx="726">
                  <c:v>106.68774976673981</c:v>
                </c:pt>
                <c:pt idx="727">
                  <c:v>105.07233554578103</c:v>
                </c:pt>
                <c:pt idx="728">
                  <c:v>107.36818118094398</c:v>
                </c:pt>
                <c:pt idx="729">
                  <c:v>108.55414493992457</c:v>
                </c:pt>
                <c:pt idx="730">
                  <c:v>107.87644386243917</c:v>
                </c:pt>
                <c:pt idx="731">
                  <c:v>107.27797505627365</c:v>
                </c:pt>
                <c:pt idx="732">
                  <c:v>108.95592448938747</c:v>
                </c:pt>
                <c:pt idx="733">
                  <c:v>110.12078064527292</c:v>
                </c:pt>
                <c:pt idx="734">
                  <c:v>111.76848634857876</c:v>
                </c:pt>
                <c:pt idx="735">
                  <c:v>111.33809077004403</c:v>
                </c:pt>
                <c:pt idx="736">
                  <c:v>110.8441623563224</c:v>
                </c:pt>
                <c:pt idx="737">
                  <c:v>112.74589438742512</c:v>
                </c:pt>
                <c:pt idx="738">
                  <c:v>112.34784279771284</c:v>
                </c:pt>
                <c:pt idx="739">
                  <c:v>112.30142707349364</c:v>
                </c:pt>
                <c:pt idx="740">
                  <c:v>110.20132557847676</c:v>
                </c:pt>
                <c:pt idx="741">
                  <c:v>109.15025095469878</c:v>
                </c:pt>
                <c:pt idx="742">
                  <c:v>110.55212134036408</c:v>
                </c:pt>
                <c:pt idx="743">
                  <c:v>111.44305121429079</c:v>
                </c:pt>
                <c:pt idx="744">
                  <c:v>112.15661421444777</c:v>
                </c:pt>
                <c:pt idx="745">
                  <c:v>110.38803860486072</c:v>
                </c:pt>
                <c:pt idx="746">
                  <c:v>115.20855309481018</c:v>
                </c:pt>
                <c:pt idx="747">
                  <c:v>116.29312684986851</c:v>
                </c:pt>
                <c:pt idx="748">
                  <c:v>115.53514337155606</c:v>
                </c:pt>
                <c:pt idx="749">
                  <c:v>116.35618712677716</c:v>
                </c:pt>
                <c:pt idx="750">
                  <c:v>115.4929806718411</c:v>
                </c:pt>
                <c:pt idx="751">
                  <c:v>115.199364461622</c:v>
                </c:pt>
                <c:pt idx="752">
                  <c:v>115.74081123554538</c:v>
                </c:pt>
                <c:pt idx="753">
                  <c:v>115.38539490382625</c:v>
                </c:pt>
                <c:pt idx="754">
                  <c:v>116.6803621056564</c:v>
                </c:pt>
                <c:pt idx="755">
                  <c:v>117.22600939760871</c:v>
                </c:pt>
                <c:pt idx="756">
                  <c:v>117.39492272884529</c:v>
                </c:pt>
                <c:pt idx="757">
                  <c:v>117.40710423112907</c:v>
                </c:pt>
                <c:pt idx="758">
                  <c:v>116.00780666275645</c:v>
                </c:pt>
                <c:pt idx="759">
                  <c:v>115.87538533189583</c:v>
                </c:pt>
                <c:pt idx="760">
                  <c:v>118.49131044085989</c:v>
                </c:pt>
                <c:pt idx="761">
                  <c:v>118.60472442763981</c:v>
                </c:pt>
                <c:pt idx="762">
                  <c:v>118.33184827518831</c:v>
                </c:pt>
                <c:pt idx="763">
                  <c:v>116.74132212355066</c:v>
                </c:pt>
                <c:pt idx="764">
                  <c:v>115.37494611522945</c:v>
                </c:pt>
                <c:pt idx="765">
                  <c:v>115.01989732883786</c:v>
                </c:pt>
                <c:pt idx="766">
                  <c:v>115.6157933177107</c:v>
                </c:pt>
                <c:pt idx="767">
                  <c:v>115.26988065803194</c:v>
                </c:pt>
                <c:pt idx="768">
                  <c:v>116.29123661675554</c:v>
                </c:pt>
                <c:pt idx="769">
                  <c:v>117.18416173674598</c:v>
                </c:pt>
                <c:pt idx="770">
                  <c:v>116.73197597093642</c:v>
                </c:pt>
                <c:pt idx="771">
                  <c:v>114.11662843320134</c:v>
                </c:pt>
                <c:pt idx="772">
                  <c:v>112.84003849774754</c:v>
                </c:pt>
                <c:pt idx="773">
                  <c:v>112.03007360882762</c:v>
                </c:pt>
                <c:pt idx="774">
                  <c:v>111.89791481034381</c:v>
                </c:pt>
                <c:pt idx="775">
                  <c:v>113.4665457617559</c:v>
                </c:pt>
                <c:pt idx="776">
                  <c:v>112.18832812556592</c:v>
                </c:pt>
                <c:pt idx="777">
                  <c:v>112.6285949214685</c:v>
                </c:pt>
                <c:pt idx="778">
                  <c:v>112.6354732697408</c:v>
                </c:pt>
                <c:pt idx="779">
                  <c:v>112.39746141692906</c:v>
                </c:pt>
                <c:pt idx="780">
                  <c:v>111.38728933745736</c:v>
                </c:pt>
                <c:pt idx="781">
                  <c:v>112.86004346486011</c:v>
                </c:pt>
                <c:pt idx="782">
                  <c:v>112.39005800390314</c:v>
                </c:pt>
                <c:pt idx="783">
                  <c:v>112.58564462462317</c:v>
                </c:pt>
                <c:pt idx="784">
                  <c:v>112.48530475020816</c:v>
                </c:pt>
                <c:pt idx="785">
                  <c:v>113.38379555658686</c:v>
                </c:pt>
                <c:pt idx="786">
                  <c:v>112.4845696595531</c:v>
                </c:pt>
                <c:pt idx="787">
                  <c:v>114.49982069038647</c:v>
                </c:pt>
                <c:pt idx="788">
                  <c:v>114.67398466915915</c:v>
                </c:pt>
                <c:pt idx="789">
                  <c:v>115.14570284380306</c:v>
                </c:pt>
                <c:pt idx="790">
                  <c:v>116.41662207991786</c:v>
                </c:pt>
                <c:pt idx="791">
                  <c:v>116.97156301800904</c:v>
                </c:pt>
                <c:pt idx="792">
                  <c:v>117.41140976210876</c:v>
                </c:pt>
                <c:pt idx="793">
                  <c:v>117.48350115277952</c:v>
                </c:pt>
                <c:pt idx="794">
                  <c:v>117.41576779956374</c:v>
                </c:pt>
                <c:pt idx="795">
                  <c:v>116.33807239277769</c:v>
                </c:pt>
                <c:pt idx="796">
                  <c:v>115.37247831088756</c:v>
                </c:pt>
                <c:pt idx="797">
                  <c:v>117.03320562008297</c:v>
                </c:pt>
                <c:pt idx="798">
                  <c:v>118.16209484034607</c:v>
                </c:pt>
                <c:pt idx="799">
                  <c:v>118.16524522886773</c:v>
                </c:pt>
                <c:pt idx="800">
                  <c:v>118.09966464114173</c:v>
                </c:pt>
                <c:pt idx="801">
                  <c:v>119.05649014164661</c:v>
                </c:pt>
                <c:pt idx="802">
                  <c:v>119.37005881250292</c:v>
                </c:pt>
                <c:pt idx="803">
                  <c:v>118.27519378827381</c:v>
                </c:pt>
                <c:pt idx="804">
                  <c:v>119.40371546320938</c:v>
                </c:pt>
                <c:pt idx="805">
                  <c:v>120.30084110122868</c:v>
                </c:pt>
                <c:pt idx="806">
                  <c:v>121.7970131166425</c:v>
                </c:pt>
                <c:pt idx="807">
                  <c:v>121.16420507559083</c:v>
                </c:pt>
                <c:pt idx="808">
                  <c:v>120.4229186564432</c:v>
                </c:pt>
                <c:pt idx="809">
                  <c:v>121.49735866175685</c:v>
                </c:pt>
                <c:pt idx="810">
                  <c:v>120.59703012874051</c:v>
                </c:pt>
                <c:pt idx="811">
                  <c:v>119.9222169074</c:v>
                </c:pt>
                <c:pt idx="812">
                  <c:v>119.85805399450875</c:v>
                </c:pt>
                <c:pt idx="813">
                  <c:v>120.96042744471451</c:v>
                </c:pt>
                <c:pt idx="814">
                  <c:v>121.06974592641625</c:v>
                </c:pt>
                <c:pt idx="815">
                  <c:v>121.52303432820838</c:v>
                </c:pt>
                <c:pt idx="816">
                  <c:v>120.45552517764241</c:v>
                </c:pt>
                <c:pt idx="817">
                  <c:v>120.05432319940844</c:v>
                </c:pt>
                <c:pt idx="818">
                  <c:v>120.05705353612719</c:v>
                </c:pt>
                <c:pt idx="819">
                  <c:v>118.20740792858264</c:v>
                </c:pt>
                <c:pt idx="820">
                  <c:v>117.94939110865833</c:v>
                </c:pt>
                <c:pt idx="821">
                  <c:v>118.35059308689227</c:v>
                </c:pt>
                <c:pt idx="822">
                  <c:v>117.26869716207737</c:v>
                </c:pt>
                <c:pt idx="823">
                  <c:v>117.76483084776415</c:v>
                </c:pt>
                <c:pt idx="824">
                  <c:v>117.43277989758073</c:v>
                </c:pt>
                <c:pt idx="825">
                  <c:v>117.05394567785058</c:v>
                </c:pt>
                <c:pt idx="826">
                  <c:v>117.78992894298673</c:v>
                </c:pt>
                <c:pt idx="827">
                  <c:v>119.44314782620552</c:v>
                </c:pt>
                <c:pt idx="828">
                  <c:v>119.55167871077684</c:v>
                </c:pt>
                <c:pt idx="829">
                  <c:v>118.20693537030439</c:v>
                </c:pt>
                <c:pt idx="830">
                  <c:v>118.31436361889317</c:v>
                </c:pt>
                <c:pt idx="831">
                  <c:v>116.74715034231583</c:v>
                </c:pt>
                <c:pt idx="832">
                  <c:v>114.84914627096373</c:v>
                </c:pt>
                <c:pt idx="833">
                  <c:v>114.03755368130761</c:v>
                </c:pt>
                <c:pt idx="834">
                  <c:v>115.46698996653747</c:v>
                </c:pt>
                <c:pt idx="835">
                  <c:v>114.1798462295361</c:v>
                </c:pt>
                <c:pt idx="836">
                  <c:v>115.81421528810027</c:v>
                </c:pt>
                <c:pt idx="837">
                  <c:v>114.75080164261243</c:v>
                </c:pt>
                <c:pt idx="838">
                  <c:v>115.50852258854809</c:v>
                </c:pt>
                <c:pt idx="839">
                  <c:v>116.99387827003748</c:v>
                </c:pt>
                <c:pt idx="840">
                  <c:v>115.84115110996048</c:v>
                </c:pt>
                <c:pt idx="841">
                  <c:v>115.9894819028555</c:v>
                </c:pt>
                <c:pt idx="842">
                  <c:v>116.06293846188564</c:v>
                </c:pt>
                <c:pt idx="843">
                  <c:v>116.47941982444968</c:v>
                </c:pt>
                <c:pt idx="844">
                  <c:v>116.43641702112896</c:v>
                </c:pt>
                <c:pt idx="845">
                  <c:v>118.04568798447052</c:v>
                </c:pt>
                <c:pt idx="846">
                  <c:v>118.85113731650941</c:v>
                </c:pt>
                <c:pt idx="847">
                  <c:v>120.33376266128006</c:v>
                </c:pt>
                <c:pt idx="848">
                  <c:v>120.68707873398471</c:v>
                </c:pt>
                <c:pt idx="849">
                  <c:v>120.21656820827411</c:v>
                </c:pt>
                <c:pt idx="850">
                  <c:v>119.76406740361239</c:v>
                </c:pt>
                <c:pt idx="851">
                  <c:v>120.12205655262419</c:v>
                </c:pt>
                <c:pt idx="852">
                  <c:v>120.13213779589351</c:v>
                </c:pt>
                <c:pt idx="853">
                  <c:v>120.28409153558844</c:v>
                </c:pt>
                <c:pt idx="854">
                  <c:v>120.55597006500811</c:v>
                </c:pt>
                <c:pt idx="855">
                  <c:v>120.31701309563984</c:v>
                </c:pt>
                <c:pt idx="856">
                  <c:v>121.50182171216247</c:v>
                </c:pt>
                <c:pt idx="857">
                  <c:v>121.55180787670622</c:v>
                </c:pt>
                <c:pt idx="858">
                  <c:v>121.8713622857537</c:v>
                </c:pt>
                <c:pt idx="859">
                  <c:v>122.08091562891974</c:v>
                </c:pt>
                <c:pt idx="860">
                  <c:v>122.03460491765127</c:v>
                </c:pt>
                <c:pt idx="861">
                  <c:v>121.46879513916033</c:v>
                </c:pt>
                <c:pt idx="862">
                  <c:v>121.63560821138248</c:v>
                </c:pt>
                <c:pt idx="863">
                  <c:v>121.69814342353749</c:v>
                </c:pt>
                <c:pt idx="864">
                  <c:v>120.23310774801281</c:v>
                </c:pt>
                <c:pt idx="865">
                  <c:v>119.68572774237364</c:v>
                </c:pt>
                <c:pt idx="866">
                  <c:v>121.37113309498874</c:v>
                </c:pt>
                <c:pt idx="867">
                  <c:v>122.26694607112401</c:v>
                </c:pt>
                <c:pt idx="868">
                  <c:v>122.32533327172554</c:v>
                </c:pt>
                <c:pt idx="869">
                  <c:v>121.00631810418001</c:v>
                </c:pt>
                <c:pt idx="870">
                  <c:v>120.48225097360114</c:v>
                </c:pt>
                <c:pt idx="871">
                  <c:v>119.73791917888254</c:v>
                </c:pt>
                <c:pt idx="872">
                  <c:v>121.54303929532092</c:v>
                </c:pt>
                <c:pt idx="873">
                  <c:v>121.70979986106769</c:v>
                </c:pt>
                <c:pt idx="874">
                  <c:v>121.33653132772582</c:v>
                </c:pt>
                <c:pt idx="875">
                  <c:v>121.57795610143603</c:v>
                </c:pt>
                <c:pt idx="876">
                  <c:v>121.47325818956604</c:v>
                </c:pt>
                <c:pt idx="877">
                  <c:v>121.45640361097514</c:v>
                </c:pt>
                <c:pt idx="878">
                  <c:v>121.89493769319083</c:v>
                </c:pt>
                <c:pt idx="879">
                  <c:v>121.20027702416381</c:v>
                </c:pt>
                <c:pt idx="880">
                  <c:v>122.1629832499091</c:v>
                </c:pt>
                <c:pt idx="881">
                  <c:v>123.21825839171595</c:v>
                </c:pt>
                <c:pt idx="882">
                  <c:v>123.25186253594703</c:v>
                </c:pt>
                <c:pt idx="883">
                  <c:v>123.39930071876093</c:v>
                </c:pt>
                <c:pt idx="884">
                  <c:v>122.20850636404715</c:v>
                </c:pt>
                <c:pt idx="885">
                  <c:v>121.15328372871565</c:v>
                </c:pt>
                <c:pt idx="886">
                  <c:v>121.64484935104602</c:v>
                </c:pt>
                <c:pt idx="887">
                  <c:v>123.08877742347555</c:v>
                </c:pt>
                <c:pt idx="888">
                  <c:v>123.12558446270366</c:v>
                </c:pt>
                <c:pt idx="889">
                  <c:v>122.88284702710941</c:v>
                </c:pt>
                <c:pt idx="890">
                  <c:v>121.93883310659267</c:v>
                </c:pt>
                <c:pt idx="891">
                  <c:v>123.04687725613739</c:v>
                </c:pt>
                <c:pt idx="892">
                  <c:v>124.83656046881958</c:v>
                </c:pt>
                <c:pt idx="893">
                  <c:v>124.75134245930856</c:v>
                </c:pt>
                <c:pt idx="894">
                  <c:v>125.08208074760798</c:v>
                </c:pt>
                <c:pt idx="895">
                  <c:v>124.52619469296029</c:v>
                </c:pt>
                <c:pt idx="896">
                  <c:v>124.99208464883907</c:v>
                </c:pt>
                <c:pt idx="897">
                  <c:v>125.12324582429102</c:v>
                </c:pt>
                <c:pt idx="898">
                  <c:v>126.06421436923684</c:v>
                </c:pt>
                <c:pt idx="899">
                  <c:v>126.87218401209303</c:v>
                </c:pt>
                <c:pt idx="900">
                  <c:v>127.10977581310188</c:v>
                </c:pt>
                <c:pt idx="901">
                  <c:v>128.1370650035413</c:v>
                </c:pt>
                <c:pt idx="902">
                  <c:v>127.9580704290354</c:v>
                </c:pt>
                <c:pt idx="903">
                  <c:v>127.73512793465227</c:v>
                </c:pt>
                <c:pt idx="904">
                  <c:v>127.23237843307</c:v>
                </c:pt>
                <c:pt idx="905">
                  <c:v>126.66719873228338</c:v>
                </c:pt>
                <c:pt idx="906">
                  <c:v>126.82272291230288</c:v>
                </c:pt>
                <c:pt idx="907">
                  <c:v>125.88863271562937</c:v>
                </c:pt>
                <c:pt idx="908">
                  <c:v>125.50297265410227</c:v>
                </c:pt>
                <c:pt idx="909">
                  <c:v>126.57835777597242</c:v>
                </c:pt>
                <c:pt idx="910">
                  <c:v>126.99620430689583</c:v>
                </c:pt>
                <c:pt idx="911">
                  <c:v>127.38574984759963</c:v>
                </c:pt>
                <c:pt idx="912">
                  <c:v>128.66570019747653</c:v>
                </c:pt>
                <c:pt idx="913">
                  <c:v>128.90224186897817</c:v>
                </c:pt>
                <c:pt idx="914">
                  <c:v>128.85923906565745</c:v>
                </c:pt>
                <c:pt idx="915">
                  <c:v>128.48728319419959</c:v>
                </c:pt>
                <c:pt idx="916">
                  <c:v>126.98265763625265</c:v>
                </c:pt>
                <c:pt idx="917">
                  <c:v>126.6212555663424</c:v>
                </c:pt>
                <c:pt idx="918">
                  <c:v>126.85249408383257</c:v>
                </c:pt>
                <c:pt idx="919">
                  <c:v>127.65474052087441</c:v>
                </c:pt>
                <c:pt idx="920">
                  <c:v>128.583317537635</c:v>
                </c:pt>
                <c:pt idx="921">
                  <c:v>129.67581977047286</c:v>
                </c:pt>
                <c:pt idx="922">
                  <c:v>129.61044920864833</c:v>
                </c:pt>
                <c:pt idx="923">
                  <c:v>129.87980742725065</c:v>
                </c:pt>
                <c:pt idx="924">
                  <c:v>130.69019236797348</c:v>
                </c:pt>
                <c:pt idx="925">
                  <c:v>131.19210176594996</c:v>
                </c:pt>
                <c:pt idx="926">
                  <c:v>130.52243417919482</c:v>
                </c:pt>
                <c:pt idx="927">
                  <c:v>130.6793235275737</c:v>
                </c:pt>
                <c:pt idx="928">
                  <c:v>131.04219577879408</c:v>
                </c:pt>
                <c:pt idx="929">
                  <c:v>131.37524435200936</c:v>
                </c:pt>
                <c:pt idx="930">
                  <c:v>131.29485693823153</c:v>
                </c:pt>
                <c:pt idx="931">
                  <c:v>131.06976167835862</c:v>
                </c:pt>
                <c:pt idx="932">
                  <c:v>132.04559452294419</c:v>
                </c:pt>
                <c:pt idx="933">
                  <c:v>132.32114850563912</c:v>
                </c:pt>
                <c:pt idx="934">
                  <c:v>131.96904008186775</c:v>
                </c:pt>
                <c:pt idx="935">
                  <c:v>130.03722184038313</c:v>
                </c:pt>
                <c:pt idx="936">
                  <c:v>129.50407108956676</c:v>
                </c:pt>
                <c:pt idx="937">
                  <c:v>129.13846850162761</c:v>
                </c:pt>
                <c:pt idx="938">
                  <c:v>129.97095866847744</c:v>
                </c:pt>
                <c:pt idx="939">
                  <c:v>129.48348855122524</c:v>
                </c:pt>
                <c:pt idx="940">
                  <c:v>128.91788879863574</c:v>
                </c:pt>
                <c:pt idx="941">
                  <c:v>129.2876919046038</c:v>
                </c:pt>
                <c:pt idx="942">
                  <c:v>128.8935783005436</c:v>
                </c:pt>
                <c:pt idx="943">
                  <c:v>129.27178244256939</c:v>
                </c:pt>
                <c:pt idx="944">
                  <c:v>127.88529645418488</c:v>
                </c:pt>
                <c:pt idx="945">
                  <c:v>126.98869588091918</c:v>
                </c:pt>
                <c:pt idx="946">
                  <c:v>125.95573599114076</c:v>
                </c:pt>
                <c:pt idx="947">
                  <c:v>125.78860788006645</c:v>
                </c:pt>
                <c:pt idx="948">
                  <c:v>126.40933943178507</c:v>
                </c:pt>
                <c:pt idx="949">
                  <c:v>126.37037962706714</c:v>
                </c:pt>
                <c:pt idx="950">
                  <c:v>127.62454929754173</c:v>
                </c:pt>
                <c:pt idx="951">
                  <c:v>126.29692306803699</c:v>
                </c:pt>
                <c:pt idx="952">
                  <c:v>126.79468445445997</c:v>
                </c:pt>
                <c:pt idx="953">
                  <c:v>127.7883695006683</c:v>
                </c:pt>
                <c:pt idx="954">
                  <c:v>129.52255336889382</c:v>
                </c:pt>
                <c:pt idx="955">
                  <c:v>129.97274388863968</c:v>
                </c:pt>
                <c:pt idx="956">
                  <c:v>129.90480050952246</c:v>
                </c:pt>
                <c:pt idx="957">
                  <c:v>130.19117082614176</c:v>
                </c:pt>
                <c:pt idx="958">
                  <c:v>130.27654635507889</c:v>
                </c:pt>
                <c:pt idx="959">
                  <c:v>129.80950125674215</c:v>
                </c:pt>
                <c:pt idx="960">
                  <c:v>129.07955623627251</c:v>
                </c:pt>
                <c:pt idx="961">
                  <c:v>128.69006320204406</c:v>
                </c:pt>
                <c:pt idx="962">
                  <c:v>128.75685143870334</c:v>
                </c:pt>
                <c:pt idx="963">
                  <c:v>129.50559377735226</c:v>
                </c:pt>
                <c:pt idx="964">
                  <c:v>129.03077772066206</c:v>
                </c:pt>
                <c:pt idx="965">
                  <c:v>129.0366584459025</c:v>
                </c:pt>
                <c:pt idx="966">
                  <c:v>130.28562997531634</c:v>
                </c:pt>
                <c:pt idx="967">
                  <c:v>129.39900563236924</c:v>
                </c:pt>
                <c:pt idx="968">
                  <c:v>129.16676949184722</c:v>
                </c:pt>
                <c:pt idx="969">
                  <c:v>128.88244692776701</c:v>
                </c:pt>
                <c:pt idx="970">
                  <c:v>128.18279814358067</c:v>
                </c:pt>
                <c:pt idx="971">
                  <c:v>126.16266401053873</c:v>
                </c:pt>
                <c:pt idx="972">
                  <c:v>125.93331572616157</c:v>
                </c:pt>
                <c:pt idx="973">
                  <c:v>126.11551319566448</c:v>
                </c:pt>
                <c:pt idx="974">
                  <c:v>124.58300669930082</c:v>
                </c:pt>
                <c:pt idx="975">
                  <c:v>124.55355056662326</c:v>
                </c:pt>
                <c:pt idx="976">
                  <c:v>125.18940398324588</c:v>
                </c:pt>
                <c:pt idx="977">
                  <c:v>125.03771277592774</c:v>
                </c:pt>
                <c:pt idx="978">
                  <c:v>124.69022492198816</c:v>
                </c:pt>
                <c:pt idx="979">
                  <c:v>123.00408447871801</c:v>
                </c:pt>
                <c:pt idx="980">
                  <c:v>123.4744374850025</c:v>
                </c:pt>
                <c:pt idx="981">
                  <c:v>123.5996129222633</c:v>
                </c:pt>
                <c:pt idx="982">
                  <c:v>124.90219356302083</c:v>
                </c:pt>
                <c:pt idx="983">
                  <c:v>125.37186398512566</c:v>
                </c:pt>
                <c:pt idx="984">
                  <c:v>126.54916417567165</c:v>
                </c:pt>
                <c:pt idx="985">
                  <c:v>127.00455283647824</c:v>
                </c:pt>
                <c:pt idx="986">
                  <c:v>126.58355591703318</c:v>
                </c:pt>
                <c:pt idx="987">
                  <c:v>125.72528507078107</c:v>
                </c:pt>
                <c:pt idx="988">
                  <c:v>126.62634869445243</c:v>
                </c:pt>
                <c:pt idx="989">
                  <c:v>126.71760494862998</c:v>
                </c:pt>
                <c:pt idx="990">
                  <c:v>125.17669741620854</c:v>
                </c:pt>
                <c:pt idx="991">
                  <c:v>123.9457881143189</c:v>
                </c:pt>
                <c:pt idx="992">
                  <c:v>122.39779220772373</c:v>
                </c:pt>
                <c:pt idx="993">
                  <c:v>122.12727884666346</c:v>
                </c:pt>
                <c:pt idx="994">
                  <c:v>122.8693528629415</c:v>
                </c:pt>
                <c:pt idx="995">
                  <c:v>121.59622835486155</c:v>
                </c:pt>
                <c:pt idx="996">
                  <c:v>120.31102735744855</c:v>
                </c:pt>
                <c:pt idx="997">
                  <c:v>119.85201574984204</c:v>
                </c:pt>
                <c:pt idx="998">
                  <c:v>120.9018827246867</c:v>
                </c:pt>
                <c:pt idx="999">
                  <c:v>121.64169896252423</c:v>
                </c:pt>
                <c:pt idx="1000">
                  <c:v>122.91377334109696</c:v>
                </c:pt>
                <c:pt idx="1001">
                  <c:v>125.07809025548043</c:v>
                </c:pt>
                <c:pt idx="1002">
                  <c:v>125.99086282315734</c:v>
                </c:pt>
                <c:pt idx="1003">
                  <c:v>126.22273141835183</c:v>
                </c:pt>
                <c:pt idx="1004">
                  <c:v>126.40377374539679</c:v>
                </c:pt>
                <c:pt idx="1005">
                  <c:v>126.45470502649704</c:v>
                </c:pt>
                <c:pt idx="1006">
                  <c:v>126.03344557467514</c:v>
                </c:pt>
                <c:pt idx="1007">
                  <c:v>127.24293223461748</c:v>
                </c:pt>
                <c:pt idx="1008">
                  <c:v>127.32016925987364</c:v>
                </c:pt>
                <c:pt idx="1009">
                  <c:v>129.36865688961055</c:v>
                </c:pt>
                <c:pt idx="1010">
                  <c:v>129.7295338947672</c:v>
                </c:pt>
                <c:pt idx="1011">
                  <c:v>129.73068903722515</c:v>
                </c:pt>
                <c:pt idx="1012">
                  <c:v>130.16323738124967</c:v>
                </c:pt>
                <c:pt idx="1013">
                  <c:v>130.77346763789606</c:v>
                </c:pt>
                <c:pt idx="1014">
                  <c:v>130.47428574128867</c:v>
                </c:pt>
                <c:pt idx="1015">
                  <c:v>130.97272971189136</c:v>
                </c:pt>
                <c:pt idx="1016">
                  <c:v>130.985331265978</c:v>
                </c:pt>
                <c:pt idx="1017">
                  <c:v>131.1109267550417</c:v>
                </c:pt>
                <c:pt idx="1018">
                  <c:v>130.77057978175122</c:v>
                </c:pt>
                <c:pt idx="1019">
                  <c:v>130.71975351360169</c:v>
                </c:pt>
                <c:pt idx="1020">
                  <c:v>130.78706681501458</c:v>
                </c:pt>
                <c:pt idx="1021">
                  <c:v>131.29160153675915</c:v>
                </c:pt>
                <c:pt idx="1022">
                  <c:v>132.11668829058306</c:v>
                </c:pt>
                <c:pt idx="1023">
                  <c:v>131.53969463284022</c:v>
                </c:pt>
                <c:pt idx="1024">
                  <c:v>131.4482808592366</c:v>
                </c:pt>
                <c:pt idx="1025">
                  <c:v>131.36647577062405</c:v>
                </c:pt>
                <c:pt idx="1026">
                  <c:v>131.93989898804236</c:v>
                </c:pt>
                <c:pt idx="1027">
                  <c:v>132.4425434766739</c:v>
                </c:pt>
                <c:pt idx="1028">
                  <c:v>132.99543666222601</c:v>
                </c:pt>
                <c:pt idx="1029">
                  <c:v>133.39312070661074</c:v>
                </c:pt>
                <c:pt idx="1030">
                  <c:v>134.80165941464691</c:v>
                </c:pt>
                <c:pt idx="1031">
                  <c:v>135.23641303063658</c:v>
                </c:pt>
                <c:pt idx="1032">
                  <c:v>135.21073736418501</c:v>
                </c:pt>
                <c:pt idx="1033">
                  <c:v>135.56788640959104</c:v>
                </c:pt>
                <c:pt idx="1034">
                  <c:v>136.28459979826968</c:v>
                </c:pt>
                <c:pt idx="1035">
                  <c:v>134.97445822506018</c:v>
                </c:pt>
                <c:pt idx="1036">
                  <c:v>135.82789847557908</c:v>
                </c:pt>
                <c:pt idx="1037">
                  <c:v>136.03808189644946</c:v>
                </c:pt>
                <c:pt idx="1038">
                  <c:v>136.04270246628121</c:v>
                </c:pt>
                <c:pt idx="1039">
                  <c:v>136.44968015680493</c:v>
                </c:pt>
                <c:pt idx="1040">
                  <c:v>136.76093854274535</c:v>
                </c:pt>
                <c:pt idx="1041">
                  <c:v>136.75768314127296</c:v>
                </c:pt>
                <c:pt idx="1042">
                  <c:v>136.54970499236777</c:v>
                </c:pt>
                <c:pt idx="1043">
                  <c:v>136.55065010892426</c:v>
                </c:pt>
                <c:pt idx="1044">
                  <c:v>135.86517807308545</c:v>
                </c:pt>
                <c:pt idx="1045">
                  <c:v>134.76574498549994</c:v>
                </c:pt>
                <c:pt idx="1046">
                  <c:v>134.64025450938698</c:v>
                </c:pt>
                <c:pt idx="1047">
                  <c:v>134.81158313849016</c:v>
                </c:pt>
                <c:pt idx="1048">
                  <c:v>136.28134439679732</c:v>
                </c:pt>
                <c:pt idx="1049">
                  <c:v>136.15947686748427</c:v>
                </c:pt>
                <c:pt idx="1050">
                  <c:v>136.77002216298285</c:v>
                </c:pt>
                <c:pt idx="1051">
                  <c:v>136.69840333059034</c:v>
                </c:pt>
                <c:pt idx="1052">
                  <c:v>137.01701262308131</c:v>
                </c:pt>
                <c:pt idx="1053">
                  <c:v>137.02683133397386</c:v>
                </c:pt>
                <c:pt idx="1054">
                  <c:v>136.45020522155855</c:v>
                </c:pt>
                <c:pt idx="1055">
                  <c:v>135.49337972105369</c:v>
                </c:pt>
                <c:pt idx="1056">
                  <c:v>136.49137029824163</c:v>
                </c:pt>
                <c:pt idx="1057">
                  <c:v>137.84945028345581</c:v>
                </c:pt>
                <c:pt idx="1058">
                  <c:v>138.41914554112344</c:v>
                </c:pt>
                <c:pt idx="1059">
                  <c:v>138.66461331343649</c:v>
                </c:pt>
                <c:pt idx="1060">
                  <c:v>138.94667809907617</c:v>
                </c:pt>
                <c:pt idx="1061">
                  <c:v>139.53307041590864</c:v>
                </c:pt>
                <c:pt idx="1062">
                  <c:v>139.63409287450335</c:v>
                </c:pt>
                <c:pt idx="1063">
                  <c:v>140.61402122416709</c:v>
                </c:pt>
                <c:pt idx="1064">
                  <c:v>140.60199724130939</c:v>
                </c:pt>
                <c:pt idx="1065">
                  <c:v>138.95765195242663</c:v>
                </c:pt>
                <c:pt idx="1066">
                  <c:v>140.02689381667955</c:v>
                </c:pt>
                <c:pt idx="1067">
                  <c:v>141.15993104849616</c:v>
                </c:pt>
                <c:pt idx="1068">
                  <c:v>140.82236691839981</c:v>
                </c:pt>
                <c:pt idx="1069">
                  <c:v>141.1679645392264</c:v>
                </c:pt>
                <c:pt idx="1070">
                  <c:v>141.99257873477208</c:v>
                </c:pt>
                <c:pt idx="1071">
                  <c:v>142.18270468205452</c:v>
                </c:pt>
                <c:pt idx="1072">
                  <c:v>142.78332625370987</c:v>
                </c:pt>
                <c:pt idx="1073">
                  <c:v>142.78726423936192</c:v>
                </c:pt>
                <c:pt idx="1074">
                  <c:v>141.28090596772807</c:v>
                </c:pt>
                <c:pt idx="1075">
                  <c:v>142.41677854921417</c:v>
                </c:pt>
                <c:pt idx="1076">
                  <c:v>143.31873478296669</c:v>
                </c:pt>
                <c:pt idx="1077">
                  <c:v>143.10981151750497</c:v>
                </c:pt>
                <c:pt idx="1078">
                  <c:v>143.17922507793233</c:v>
                </c:pt>
                <c:pt idx="1079">
                  <c:v>142.47196285481866</c:v>
                </c:pt>
                <c:pt idx="1080">
                  <c:v>142.48529949956037</c:v>
                </c:pt>
                <c:pt idx="1081">
                  <c:v>145.02204484367994</c:v>
                </c:pt>
                <c:pt idx="1082">
                  <c:v>145.14569759315526</c:v>
                </c:pt>
                <c:pt idx="1083">
                  <c:v>144.77951743398714</c:v>
                </c:pt>
                <c:pt idx="1084">
                  <c:v>145.02172980482777</c:v>
                </c:pt>
                <c:pt idx="1085">
                  <c:v>144.76765097055554</c:v>
                </c:pt>
                <c:pt idx="1086">
                  <c:v>145.36212928459358</c:v>
                </c:pt>
                <c:pt idx="1087">
                  <c:v>146.53643660604399</c:v>
                </c:pt>
                <c:pt idx="1088">
                  <c:v>146.44392019645775</c:v>
                </c:pt>
                <c:pt idx="1089">
                  <c:v>145.2926107112155</c:v>
                </c:pt>
                <c:pt idx="1090">
                  <c:v>146.00648875022466</c:v>
                </c:pt>
                <c:pt idx="1091">
                  <c:v>147.34094082152635</c:v>
                </c:pt>
                <c:pt idx="1092">
                  <c:v>146.67347850673636</c:v>
                </c:pt>
                <c:pt idx="1093">
                  <c:v>146.23168902304826</c:v>
                </c:pt>
                <c:pt idx="1094">
                  <c:v>147.61523464881253</c:v>
                </c:pt>
                <c:pt idx="1095">
                  <c:v>147.50066551957468</c:v>
                </c:pt>
                <c:pt idx="1096">
                  <c:v>147.1522325490786</c:v>
                </c:pt>
                <c:pt idx="1097">
                  <c:v>146.39692690100955</c:v>
                </c:pt>
                <c:pt idx="1098">
                  <c:v>147.19523535239932</c:v>
                </c:pt>
                <c:pt idx="1099">
                  <c:v>147.93426399310641</c:v>
                </c:pt>
                <c:pt idx="1100">
                  <c:v>148.9550948870764</c:v>
                </c:pt>
                <c:pt idx="1101">
                  <c:v>149.79945151735785</c:v>
                </c:pt>
                <c:pt idx="1102">
                  <c:v>149.69212828171982</c:v>
                </c:pt>
                <c:pt idx="1103">
                  <c:v>149.27779968464557</c:v>
                </c:pt>
                <c:pt idx="1104">
                  <c:v>149.067878796152</c:v>
                </c:pt>
                <c:pt idx="1105">
                  <c:v>150.10482917805783</c:v>
                </c:pt>
                <c:pt idx="1106">
                  <c:v>150.17350764783012</c:v>
                </c:pt>
                <c:pt idx="1107">
                  <c:v>150.21488275041463</c:v>
                </c:pt>
                <c:pt idx="1108">
                  <c:v>149.82344697659784</c:v>
                </c:pt>
                <c:pt idx="1109">
                  <c:v>148.8500294298789</c:v>
                </c:pt>
                <c:pt idx="1110">
                  <c:v>148.99830771629857</c:v>
                </c:pt>
                <c:pt idx="1111">
                  <c:v>147.86878841833115</c:v>
                </c:pt>
                <c:pt idx="1112">
                  <c:v>148.69665801534919</c:v>
                </c:pt>
                <c:pt idx="1113">
                  <c:v>148.90342851532111</c:v>
                </c:pt>
                <c:pt idx="1114">
                  <c:v>149.03054669217028</c:v>
                </c:pt>
                <c:pt idx="1115">
                  <c:v>147.9872955332211</c:v>
                </c:pt>
                <c:pt idx="1116">
                  <c:v>148.63585551688107</c:v>
                </c:pt>
                <c:pt idx="1117">
                  <c:v>147.0493723638462</c:v>
                </c:pt>
                <c:pt idx="1118">
                  <c:v>145.67260007340349</c:v>
                </c:pt>
                <c:pt idx="1119">
                  <c:v>144.78387547144195</c:v>
                </c:pt>
                <c:pt idx="1120">
                  <c:v>144.07251774325013</c:v>
                </c:pt>
                <c:pt idx="1121">
                  <c:v>143.98782479849271</c:v>
                </c:pt>
                <c:pt idx="1122">
                  <c:v>142.8577804357717</c:v>
                </c:pt>
                <c:pt idx="1123">
                  <c:v>144.16146371251182</c:v>
                </c:pt>
                <c:pt idx="1124">
                  <c:v>145.82250606055936</c:v>
                </c:pt>
                <c:pt idx="1125">
                  <c:v>145.92662640120039</c:v>
                </c:pt>
                <c:pt idx="1126">
                  <c:v>145.17909171148477</c:v>
                </c:pt>
                <c:pt idx="1127">
                  <c:v>146.60595517942195</c:v>
                </c:pt>
                <c:pt idx="1128">
                  <c:v>146.98914743660706</c:v>
                </c:pt>
                <c:pt idx="1129">
                  <c:v>145.31046291283818</c:v>
                </c:pt>
                <c:pt idx="1130">
                  <c:v>144.87003859750951</c:v>
                </c:pt>
                <c:pt idx="1131">
                  <c:v>145.841933456443</c:v>
                </c:pt>
                <c:pt idx="1132">
                  <c:v>147.29168974763761</c:v>
                </c:pt>
                <c:pt idx="1133">
                  <c:v>148.60030863306164</c:v>
                </c:pt>
                <c:pt idx="1134">
                  <c:v>149.13282930617368</c:v>
                </c:pt>
                <c:pt idx="1135">
                  <c:v>149.05601233272043</c:v>
                </c:pt>
                <c:pt idx="1136">
                  <c:v>149.69249582704737</c:v>
                </c:pt>
                <c:pt idx="1137">
                  <c:v>150.11905843288073</c:v>
                </c:pt>
                <c:pt idx="1138">
                  <c:v>150.09296271462628</c:v>
                </c:pt>
                <c:pt idx="1139">
                  <c:v>150.68282045883257</c:v>
                </c:pt>
                <c:pt idx="1140">
                  <c:v>152.10249053964529</c:v>
                </c:pt>
                <c:pt idx="1141">
                  <c:v>151.94108563438533</c:v>
                </c:pt>
                <c:pt idx="1142">
                  <c:v>152.09156919277018</c:v>
                </c:pt>
                <c:pt idx="1143">
                  <c:v>152.36953847333169</c:v>
                </c:pt>
                <c:pt idx="1144">
                  <c:v>152.50889065893998</c:v>
                </c:pt>
                <c:pt idx="1145">
                  <c:v>152.02966405831947</c:v>
                </c:pt>
                <c:pt idx="1146">
                  <c:v>151.26994786632008</c:v>
                </c:pt>
                <c:pt idx="1147">
                  <c:v>151.89057440508796</c:v>
                </c:pt>
                <c:pt idx="1148">
                  <c:v>152.04856638944943</c:v>
                </c:pt>
                <c:pt idx="1149">
                  <c:v>151.86615889404504</c:v>
                </c:pt>
                <c:pt idx="1150">
                  <c:v>150.61792245528625</c:v>
                </c:pt>
                <c:pt idx="1151">
                  <c:v>150.04350161483609</c:v>
                </c:pt>
                <c:pt idx="1152">
                  <c:v>151.10229469049213</c:v>
                </c:pt>
                <c:pt idx="1153">
                  <c:v>151.31993403086378</c:v>
                </c:pt>
                <c:pt idx="1154">
                  <c:v>151.26438217993177</c:v>
                </c:pt>
                <c:pt idx="1155">
                  <c:v>152.72222446833197</c:v>
                </c:pt>
                <c:pt idx="1156">
                  <c:v>152.9432767296021</c:v>
                </c:pt>
                <c:pt idx="1157">
                  <c:v>152.72248700070881</c:v>
                </c:pt>
                <c:pt idx="1158">
                  <c:v>153.00318661798912</c:v>
                </c:pt>
                <c:pt idx="1159">
                  <c:v>152.95351549229756</c:v>
                </c:pt>
                <c:pt idx="1160">
                  <c:v>154.04249979128622</c:v>
                </c:pt>
                <c:pt idx="1161">
                  <c:v>153.84182004245619</c:v>
                </c:pt>
                <c:pt idx="1162">
                  <c:v>153.53082418889255</c:v>
                </c:pt>
                <c:pt idx="1163">
                  <c:v>154.25793385969268</c:v>
                </c:pt>
                <c:pt idx="1164">
                  <c:v>154.75532770078814</c:v>
                </c:pt>
                <c:pt idx="1165">
                  <c:v>154.70922701542111</c:v>
                </c:pt>
                <c:pt idx="1166">
                  <c:v>154.67656798774652</c:v>
                </c:pt>
                <c:pt idx="1167">
                  <c:v>154.34567218002104</c:v>
                </c:pt>
                <c:pt idx="1168">
                  <c:v>154.26759505115913</c:v>
                </c:pt>
                <c:pt idx="1169">
                  <c:v>154.86296597527834</c:v>
                </c:pt>
                <c:pt idx="1170">
                  <c:v>154.9514918927371</c:v>
                </c:pt>
                <c:pt idx="1171">
                  <c:v>154.98184063549579</c:v>
                </c:pt>
                <c:pt idx="1172">
                  <c:v>154.54136381369176</c:v>
                </c:pt>
              </c:numCache>
            </c:numRef>
          </c:val>
          <c:smooth val="0"/>
          <c:extLst>
            <c:ext xmlns:c16="http://schemas.microsoft.com/office/drawing/2014/chart" uri="{C3380CC4-5D6E-409C-BE32-E72D297353CC}">
              <c16:uniqueId val="{00000000-380C-4A5C-9ED4-0EEAC2C34938}"/>
            </c:ext>
          </c:extLst>
        </c:ser>
        <c:ser>
          <c:idx val="2"/>
          <c:order val="1"/>
          <c:tx>
            <c:v>Listed Core Infrastructure</c:v>
          </c:tx>
          <c:spPr>
            <a:ln w="28575" cap="rnd">
              <a:solidFill>
                <a:schemeClr val="accent4"/>
              </a:solidFill>
              <a:round/>
            </a:ln>
            <a:effectLst/>
          </c:spPr>
          <c:marker>
            <c:symbol val="none"/>
          </c:marker>
          <c:cat>
            <c:numRef>
              <c:f>'[240806 Analysis of market draws MSCI versus CORE infra.xlsx]Example 3 - Inflation period'!$B$3:$B$1175</c:f>
              <c:numCache>
                <c:formatCode>d\-mmm\-yy</c:formatCode>
                <c:ptCount val="1173"/>
                <c:pt idx="0">
                  <c:v>43831</c:v>
                </c:pt>
                <c:pt idx="1">
                  <c:v>43832</c:v>
                </c:pt>
                <c:pt idx="2">
                  <c:v>43833</c:v>
                </c:pt>
                <c:pt idx="3">
                  <c:v>43836</c:v>
                </c:pt>
                <c:pt idx="4">
                  <c:v>43837</c:v>
                </c:pt>
                <c:pt idx="5">
                  <c:v>43838</c:v>
                </c:pt>
                <c:pt idx="6">
                  <c:v>43839</c:v>
                </c:pt>
                <c:pt idx="7">
                  <c:v>43840</c:v>
                </c:pt>
                <c:pt idx="8">
                  <c:v>43843</c:v>
                </c:pt>
                <c:pt idx="9">
                  <c:v>43844</c:v>
                </c:pt>
                <c:pt idx="10">
                  <c:v>43845</c:v>
                </c:pt>
                <c:pt idx="11">
                  <c:v>43846</c:v>
                </c:pt>
                <c:pt idx="12">
                  <c:v>43847</c:v>
                </c:pt>
                <c:pt idx="13">
                  <c:v>43850</c:v>
                </c:pt>
                <c:pt idx="14">
                  <c:v>43851</c:v>
                </c:pt>
                <c:pt idx="15">
                  <c:v>43852</c:v>
                </c:pt>
                <c:pt idx="16">
                  <c:v>43853</c:v>
                </c:pt>
                <c:pt idx="17">
                  <c:v>43854</c:v>
                </c:pt>
                <c:pt idx="18">
                  <c:v>43857</c:v>
                </c:pt>
                <c:pt idx="19">
                  <c:v>43858</c:v>
                </c:pt>
                <c:pt idx="20">
                  <c:v>43859</c:v>
                </c:pt>
                <c:pt idx="21">
                  <c:v>43860</c:v>
                </c:pt>
                <c:pt idx="22">
                  <c:v>43861</c:v>
                </c:pt>
                <c:pt idx="23">
                  <c:v>43864</c:v>
                </c:pt>
                <c:pt idx="24">
                  <c:v>43865</c:v>
                </c:pt>
                <c:pt idx="25">
                  <c:v>43866</c:v>
                </c:pt>
                <c:pt idx="26">
                  <c:v>43867</c:v>
                </c:pt>
                <c:pt idx="27">
                  <c:v>43868</c:v>
                </c:pt>
                <c:pt idx="28">
                  <c:v>43871</c:v>
                </c:pt>
                <c:pt idx="29">
                  <c:v>43872</c:v>
                </c:pt>
                <c:pt idx="30">
                  <c:v>43873</c:v>
                </c:pt>
                <c:pt idx="31">
                  <c:v>43874</c:v>
                </c:pt>
                <c:pt idx="32">
                  <c:v>43875</c:v>
                </c:pt>
                <c:pt idx="33">
                  <c:v>43878</c:v>
                </c:pt>
                <c:pt idx="34">
                  <c:v>43879</c:v>
                </c:pt>
                <c:pt idx="35">
                  <c:v>43880</c:v>
                </c:pt>
                <c:pt idx="36">
                  <c:v>43881</c:v>
                </c:pt>
                <c:pt idx="37">
                  <c:v>43882</c:v>
                </c:pt>
                <c:pt idx="38">
                  <c:v>43885</c:v>
                </c:pt>
                <c:pt idx="39">
                  <c:v>43886</c:v>
                </c:pt>
                <c:pt idx="40">
                  <c:v>43887</c:v>
                </c:pt>
                <c:pt idx="41">
                  <c:v>43888</c:v>
                </c:pt>
                <c:pt idx="42">
                  <c:v>43889</c:v>
                </c:pt>
                <c:pt idx="43">
                  <c:v>43892</c:v>
                </c:pt>
                <c:pt idx="44">
                  <c:v>43893</c:v>
                </c:pt>
                <c:pt idx="45">
                  <c:v>43894</c:v>
                </c:pt>
                <c:pt idx="46">
                  <c:v>43895</c:v>
                </c:pt>
                <c:pt idx="47">
                  <c:v>43896</c:v>
                </c:pt>
                <c:pt idx="48">
                  <c:v>43899</c:v>
                </c:pt>
                <c:pt idx="49">
                  <c:v>43900</c:v>
                </c:pt>
                <c:pt idx="50">
                  <c:v>43901</c:v>
                </c:pt>
                <c:pt idx="51">
                  <c:v>43902</c:v>
                </c:pt>
                <c:pt idx="52">
                  <c:v>43903</c:v>
                </c:pt>
                <c:pt idx="53">
                  <c:v>43906</c:v>
                </c:pt>
                <c:pt idx="54">
                  <c:v>43907</c:v>
                </c:pt>
                <c:pt idx="55">
                  <c:v>43908</c:v>
                </c:pt>
                <c:pt idx="56">
                  <c:v>43909</c:v>
                </c:pt>
                <c:pt idx="57">
                  <c:v>43910</c:v>
                </c:pt>
                <c:pt idx="58">
                  <c:v>43913</c:v>
                </c:pt>
                <c:pt idx="59">
                  <c:v>43914</c:v>
                </c:pt>
                <c:pt idx="60">
                  <c:v>43915</c:v>
                </c:pt>
                <c:pt idx="61">
                  <c:v>43916</c:v>
                </c:pt>
                <c:pt idx="62">
                  <c:v>43917</c:v>
                </c:pt>
                <c:pt idx="63">
                  <c:v>43920</c:v>
                </c:pt>
                <c:pt idx="64">
                  <c:v>43921</c:v>
                </c:pt>
                <c:pt idx="65">
                  <c:v>43922</c:v>
                </c:pt>
                <c:pt idx="66">
                  <c:v>43923</c:v>
                </c:pt>
                <c:pt idx="67">
                  <c:v>43924</c:v>
                </c:pt>
                <c:pt idx="68">
                  <c:v>43927</c:v>
                </c:pt>
                <c:pt idx="69">
                  <c:v>43928</c:v>
                </c:pt>
                <c:pt idx="70">
                  <c:v>43929</c:v>
                </c:pt>
                <c:pt idx="71">
                  <c:v>43930</c:v>
                </c:pt>
                <c:pt idx="72">
                  <c:v>43931</c:v>
                </c:pt>
                <c:pt idx="73">
                  <c:v>43934</c:v>
                </c:pt>
                <c:pt idx="74">
                  <c:v>43935</c:v>
                </c:pt>
                <c:pt idx="75">
                  <c:v>43936</c:v>
                </c:pt>
                <c:pt idx="76">
                  <c:v>43937</c:v>
                </c:pt>
                <c:pt idx="77">
                  <c:v>43938</c:v>
                </c:pt>
                <c:pt idx="78">
                  <c:v>43941</c:v>
                </c:pt>
                <c:pt idx="79">
                  <c:v>43942</c:v>
                </c:pt>
                <c:pt idx="80">
                  <c:v>43943</c:v>
                </c:pt>
                <c:pt idx="81">
                  <c:v>43944</c:v>
                </c:pt>
                <c:pt idx="82">
                  <c:v>43945</c:v>
                </c:pt>
                <c:pt idx="83">
                  <c:v>43948</c:v>
                </c:pt>
                <c:pt idx="84">
                  <c:v>43949</c:v>
                </c:pt>
                <c:pt idx="85">
                  <c:v>43950</c:v>
                </c:pt>
                <c:pt idx="86">
                  <c:v>43951</c:v>
                </c:pt>
                <c:pt idx="87">
                  <c:v>43952</c:v>
                </c:pt>
                <c:pt idx="88">
                  <c:v>43955</c:v>
                </c:pt>
                <c:pt idx="89">
                  <c:v>43956</c:v>
                </c:pt>
                <c:pt idx="90">
                  <c:v>43957</c:v>
                </c:pt>
                <c:pt idx="91">
                  <c:v>43958</c:v>
                </c:pt>
                <c:pt idx="92">
                  <c:v>43959</c:v>
                </c:pt>
                <c:pt idx="93">
                  <c:v>43962</c:v>
                </c:pt>
                <c:pt idx="94">
                  <c:v>43963</c:v>
                </c:pt>
                <c:pt idx="95">
                  <c:v>43964</c:v>
                </c:pt>
                <c:pt idx="96">
                  <c:v>43965</c:v>
                </c:pt>
                <c:pt idx="97">
                  <c:v>43966</c:v>
                </c:pt>
                <c:pt idx="98">
                  <c:v>43969</c:v>
                </c:pt>
                <c:pt idx="99">
                  <c:v>43970</c:v>
                </c:pt>
                <c:pt idx="100">
                  <c:v>43971</c:v>
                </c:pt>
                <c:pt idx="101">
                  <c:v>43972</c:v>
                </c:pt>
                <c:pt idx="102">
                  <c:v>43973</c:v>
                </c:pt>
                <c:pt idx="103">
                  <c:v>43976</c:v>
                </c:pt>
                <c:pt idx="104">
                  <c:v>43977</c:v>
                </c:pt>
                <c:pt idx="105">
                  <c:v>43978</c:v>
                </c:pt>
                <c:pt idx="106">
                  <c:v>43979</c:v>
                </c:pt>
                <c:pt idx="107">
                  <c:v>43980</c:v>
                </c:pt>
                <c:pt idx="108">
                  <c:v>43983</c:v>
                </c:pt>
                <c:pt idx="109">
                  <c:v>43984</c:v>
                </c:pt>
                <c:pt idx="110">
                  <c:v>43985</c:v>
                </c:pt>
                <c:pt idx="111">
                  <c:v>43986</c:v>
                </c:pt>
                <c:pt idx="112">
                  <c:v>43987</c:v>
                </c:pt>
                <c:pt idx="113">
                  <c:v>43990</c:v>
                </c:pt>
                <c:pt idx="114">
                  <c:v>43991</c:v>
                </c:pt>
                <c:pt idx="115">
                  <c:v>43992</c:v>
                </c:pt>
                <c:pt idx="116">
                  <c:v>43993</c:v>
                </c:pt>
                <c:pt idx="117">
                  <c:v>43994</c:v>
                </c:pt>
                <c:pt idx="118">
                  <c:v>43997</c:v>
                </c:pt>
                <c:pt idx="119">
                  <c:v>43998</c:v>
                </c:pt>
                <c:pt idx="120">
                  <c:v>43999</c:v>
                </c:pt>
                <c:pt idx="121">
                  <c:v>44000</c:v>
                </c:pt>
                <c:pt idx="122">
                  <c:v>44001</c:v>
                </c:pt>
                <c:pt idx="123">
                  <c:v>44004</c:v>
                </c:pt>
                <c:pt idx="124">
                  <c:v>44005</c:v>
                </c:pt>
                <c:pt idx="125">
                  <c:v>44006</c:v>
                </c:pt>
                <c:pt idx="126">
                  <c:v>44007</c:v>
                </c:pt>
                <c:pt idx="127">
                  <c:v>44008</c:v>
                </c:pt>
                <c:pt idx="128">
                  <c:v>44011</c:v>
                </c:pt>
                <c:pt idx="129">
                  <c:v>44012</c:v>
                </c:pt>
                <c:pt idx="130">
                  <c:v>44013</c:v>
                </c:pt>
                <c:pt idx="131">
                  <c:v>44014</c:v>
                </c:pt>
                <c:pt idx="132">
                  <c:v>44015</c:v>
                </c:pt>
                <c:pt idx="133">
                  <c:v>44018</c:v>
                </c:pt>
                <c:pt idx="134">
                  <c:v>44019</c:v>
                </c:pt>
                <c:pt idx="135">
                  <c:v>44020</c:v>
                </c:pt>
                <c:pt idx="136">
                  <c:v>44021</c:v>
                </c:pt>
                <c:pt idx="137">
                  <c:v>44022</c:v>
                </c:pt>
                <c:pt idx="138">
                  <c:v>44025</c:v>
                </c:pt>
                <c:pt idx="139">
                  <c:v>44026</c:v>
                </c:pt>
                <c:pt idx="140">
                  <c:v>44027</c:v>
                </c:pt>
                <c:pt idx="141">
                  <c:v>44028</c:v>
                </c:pt>
                <c:pt idx="142">
                  <c:v>44029</c:v>
                </c:pt>
                <c:pt idx="143">
                  <c:v>44032</c:v>
                </c:pt>
                <c:pt idx="144">
                  <c:v>44033</c:v>
                </c:pt>
                <c:pt idx="145">
                  <c:v>44034</c:v>
                </c:pt>
                <c:pt idx="146">
                  <c:v>44035</c:v>
                </c:pt>
                <c:pt idx="147">
                  <c:v>44036</c:v>
                </c:pt>
                <c:pt idx="148">
                  <c:v>44039</c:v>
                </c:pt>
                <c:pt idx="149">
                  <c:v>44040</c:v>
                </c:pt>
                <c:pt idx="150">
                  <c:v>44041</c:v>
                </c:pt>
                <c:pt idx="151">
                  <c:v>44042</c:v>
                </c:pt>
                <c:pt idx="152">
                  <c:v>44043</c:v>
                </c:pt>
                <c:pt idx="153">
                  <c:v>44046</c:v>
                </c:pt>
                <c:pt idx="154">
                  <c:v>44047</c:v>
                </c:pt>
                <c:pt idx="155">
                  <c:v>44048</c:v>
                </c:pt>
                <c:pt idx="156">
                  <c:v>44049</c:v>
                </c:pt>
                <c:pt idx="157">
                  <c:v>44050</c:v>
                </c:pt>
                <c:pt idx="158">
                  <c:v>44053</c:v>
                </c:pt>
                <c:pt idx="159">
                  <c:v>44054</c:v>
                </c:pt>
                <c:pt idx="160">
                  <c:v>44055</c:v>
                </c:pt>
                <c:pt idx="161">
                  <c:v>44056</c:v>
                </c:pt>
                <c:pt idx="162">
                  <c:v>44057</c:v>
                </c:pt>
                <c:pt idx="163">
                  <c:v>44060</c:v>
                </c:pt>
                <c:pt idx="164">
                  <c:v>44061</c:v>
                </c:pt>
                <c:pt idx="165">
                  <c:v>44062</c:v>
                </c:pt>
                <c:pt idx="166">
                  <c:v>44063</c:v>
                </c:pt>
                <c:pt idx="167">
                  <c:v>44064</c:v>
                </c:pt>
                <c:pt idx="168">
                  <c:v>44067</c:v>
                </c:pt>
                <c:pt idx="169">
                  <c:v>44068</c:v>
                </c:pt>
                <c:pt idx="170">
                  <c:v>44069</c:v>
                </c:pt>
                <c:pt idx="171">
                  <c:v>44070</c:v>
                </c:pt>
                <c:pt idx="172">
                  <c:v>44071</c:v>
                </c:pt>
                <c:pt idx="173">
                  <c:v>44074</c:v>
                </c:pt>
                <c:pt idx="174">
                  <c:v>44075</c:v>
                </c:pt>
                <c:pt idx="175">
                  <c:v>44076</c:v>
                </c:pt>
                <c:pt idx="176">
                  <c:v>44077</c:v>
                </c:pt>
                <c:pt idx="177">
                  <c:v>44078</c:v>
                </c:pt>
                <c:pt idx="178">
                  <c:v>44081</c:v>
                </c:pt>
                <c:pt idx="179">
                  <c:v>44082</c:v>
                </c:pt>
                <c:pt idx="180">
                  <c:v>44083</c:v>
                </c:pt>
                <c:pt idx="181">
                  <c:v>44084</c:v>
                </c:pt>
                <c:pt idx="182">
                  <c:v>44085</c:v>
                </c:pt>
                <c:pt idx="183">
                  <c:v>44088</c:v>
                </c:pt>
                <c:pt idx="184">
                  <c:v>44089</c:v>
                </c:pt>
                <c:pt idx="185">
                  <c:v>44090</c:v>
                </c:pt>
                <c:pt idx="186">
                  <c:v>44091</c:v>
                </c:pt>
                <c:pt idx="187">
                  <c:v>44092</c:v>
                </c:pt>
                <c:pt idx="188">
                  <c:v>44095</c:v>
                </c:pt>
                <c:pt idx="189">
                  <c:v>44096</c:v>
                </c:pt>
                <c:pt idx="190">
                  <c:v>44097</c:v>
                </c:pt>
                <c:pt idx="191">
                  <c:v>44098</c:v>
                </c:pt>
                <c:pt idx="192">
                  <c:v>44099</c:v>
                </c:pt>
                <c:pt idx="193">
                  <c:v>44102</c:v>
                </c:pt>
                <c:pt idx="194">
                  <c:v>44103</c:v>
                </c:pt>
                <c:pt idx="195">
                  <c:v>44104</c:v>
                </c:pt>
                <c:pt idx="196">
                  <c:v>44105</c:v>
                </c:pt>
                <c:pt idx="197">
                  <c:v>44106</c:v>
                </c:pt>
                <c:pt idx="198">
                  <c:v>44109</c:v>
                </c:pt>
                <c:pt idx="199">
                  <c:v>44110</c:v>
                </c:pt>
                <c:pt idx="200">
                  <c:v>44111</c:v>
                </c:pt>
                <c:pt idx="201">
                  <c:v>44112</c:v>
                </c:pt>
                <c:pt idx="202">
                  <c:v>44113</c:v>
                </c:pt>
                <c:pt idx="203">
                  <c:v>44116</c:v>
                </c:pt>
                <c:pt idx="204">
                  <c:v>44117</c:v>
                </c:pt>
                <c:pt idx="205">
                  <c:v>44118</c:v>
                </c:pt>
                <c:pt idx="206">
                  <c:v>44119</c:v>
                </c:pt>
                <c:pt idx="207">
                  <c:v>44120</c:v>
                </c:pt>
                <c:pt idx="208">
                  <c:v>44123</c:v>
                </c:pt>
                <c:pt idx="209">
                  <c:v>44124</c:v>
                </c:pt>
                <c:pt idx="210">
                  <c:v>44125</c:v>
                </c:pt>
                <c:pt idx="211">
                  <c:v>44126</c:v>
                </c:pt>
                <c:pt idx="212">
                  <c:v>44127</c:v>
                </c:pt>
                <c:pt idx="213">
                  <c:v>44130</c:v>
                </c:pt>
                <c:pt idx="214">
                  <c:v>44131</c:v>
                </c:pt>
                <c:pt idx="215">
                  <c:v>44132</c:v>
                </c:pt>
                <c:pt idx="216">
                  <c:v>44133</c:v>
                </c:pt>
                <c:pt idx="217">
                  <c:v>44134</c:v>
                </c:pt>
                <c:pt idx="218">
                  <c:v>44137</c:v>
                </c:pt>
                <c:pt idx="219">
                  <c:v>44138</c:v>
                </c:pt>
                <c:pt idx="220">
                  <c:v>44139</c:v>
                </c:pt>
                <c:pt idx="221">
                  <c:v>44140</c:v>
                </c:pt>
                <c:pt idx="222">
                  <c:v>44141</c:v>
                </c:pt>
                <c:pt idx="223">
                  <c:v>44144</c:v>
                </c:pt>
                <c:pt idx="224">
                  <c:v>44145</c:v>
                </c:pt>
                <c:pt idx="225">
                  <c:v>44146</c:v>
                </c:pt>
                <c:pt idx="226">
                  <c:v>44147</c:v>
                </c:pt>
                <c:pt idx="227">
                  <c:v>44148</c:v>
                </c:pt>
                <c:pt idx="228">
                  <c:v>44151</c:v>
                </c:pt>
                <c:pt idx="229">
                  <c:v>44152</c:v>
                </c:pt>
                <c:pt idx="230">
                  <c:v>44153</c:v>
                </c:pt>
                <c:pt idx="231">
                  <c:v>44154</c:v>
                </c:pt>
                <c:pt idx="232">
                  <c:v>44155</c:v>
                </c:pt>
                <c:pt idx="233">
                  <c:v>44158</c:v>
                </c:pt>
                <c:pt idx="234">
                  <c:v>44159</c:v>
                </c:pt>
                <c:pt idx="235">
                  <c:v>44160</c:v>
                </c:pt>
                <c:pt idx="236">
                  <c:v>44161</c:v>
                </c:pt>
                <c:pt idx="237">
                  <c:v>44162</c:v>
                </c:pt>
                <c:pt idx="238">
                  <c:v>44165</c:v>
                </c:pt>
                <c:pt idx="239">
                  <c:v>44166</c:v>
                </c:pt>
                <c:pt idx="240">
                  <c:v>44167</c:v>
                </c:pt>
                <c:pt idx="241">
                  <c:v>44168</c:v>
                </c:pt>
                <c:pt idx="242">
                  <c:v>44169</c:v>
                </c:pt>
                <c:pt idx="243">
                  <c:v>44172</c:v>
                </c:pt>
                <c:pt idx="244">
                  <c:v>44173</c:v>
                </c:pt>
                <c:pt idx="245">
                  <c:v>44174</c:v>
                </c:pt>
                <c:pt idx="246">
                  <c:v>44175</c:v>
                </c:pt>
                <c:pt idx="247">
                  <c:v>44176</c:v>
                </c:pt>
                <c:pt idx="248">
                  <c:v>44179</c:v>
                </c:pt>
                <c:pt idx="249">
                  <c:v>44180</c:v>
                </c:pt>
                <c:pt idx="250">
                  <c:v>44181</c:v>
                </c:pt>
                <c:pt idx="251">
                  <c:v>44182</c:v>
                </c:pt>
                <c:pt idx="252">
                  <c:v>44183</c:v>
                </c:pt>
                <c:pt idx="253">
                  <c:v>44186</c:v>
                </c:pt>
                <c:pt idx="254">
                  <c:v>44187</c:v>
                </c:pt>
                <c:pt idx="255">
                  <c:v>44188</c:v>
                </c:pt>
                <c:pt idx="256">
                  <c:v>44189</c:v>
                </c:pt>
                <c:pt idx="257">
                  <c:v>44190</c:v>
                </c:pt>
                <c:pt idx="258">
                  <c:v>44193</c:v>
                </c:pt>
                <c:pt idx="259">
                  <c:v>44194</c:v>
                </c:pt>
                <c:pt idx="260">
                  <c:v>44195</c:v>
                </c:pt>
                <c:pt idx="261">
                  <c:v>44196</c:v>
                </c:pt>
                <c:pt idx="262">
                  <c:v>44197</c:v>
                </c:pt>
                <c:pt idx="263">
                  <c:v>44200</c:v>
                </c:pt>
                <c:pt idx="264">
                  <c:v>44201</c:v>
                </c:pt>
                <c:pt idx="265">
                  <c:v>44202</c:v>
                </c:pt>
                <c:pt idx="266">
                  <c:v>44203</c:v>
                </c:pt>
                <c:pt idx="267">
                  <c:v>44204</c:v>
                </c:pt>
                <c:pt idx="268">
                  <c:v>44207</c:v>
                </c:pt>
                <c:pt idx="269">
                  <c:v>44208</c:v>
                </c:pt>
                <c:pt idx="270">
                  <c:v>44209</c:v>
                </c:pt>
                <c:pt idx="271">
                  <c:v>44210</c:v>
                </c:pt>
                <c:pt idx="272">
                  <c:v>44211</c:v>
                </c:pt>
                <c:pt idx="273">
                  <c:v>44214</c:v>
                </c:pt>
                <c:pt idx="274">
                  <c:v>44215</c:v>
                </c:pt>
                <c:pt idx="275">
                  <c:v>44216</c:v>
                </c:pt>
                <c:pt idx="276">
                  <c:v>44217</c:v>
                </c:pt>
                <c:pt idx="277">
                  <c:v>44218</c:v>
                </c:pt>
                <c:pt idx="278">
                  <c:v>44221</c:v>
                </c:pt>
                <c:pt idx="279">
                  <c:v>44222</c:v>
                </c:pt>
                <c:pt idx="280">
                  <c:v>44223</c:v>
                </c:pt>
                <c:pt idx="281">
                  <c:v>44224</c:v>
                </c:pt>
                <c:pt idx="282">
                  <c:v>44225</c:v>
                </c:pt>
                <c:pt idx="283">
                  <c:v>44228</c:v>
                </c:pt>
                <c:pt idx="284">
                  <c:v>44229</c:v>
                </c:pt>
                <c:pt idx="285">
                  <c:v>44230</c:v>
                </c:pt>
                <c:pt idx="286">
                  <c:v>44231</c:v>
                </c:pt>
                <c:pt idx="287">
                  <c:v>44232</c:v>
                </c:pt>
                <c:pt idx="288">
                  <c:v>44235</c:v>
                </c:pt>
                <c:pt idx="289">
                  <c:v>44236</c:v>
                </c:pt>
                <c:pt idx="290">
                  <c:v>44237</c:v>
                </c:pt>
                <c:pt idx="291">
                  <c:v>44238</c:v>
                </c:pt>
                <c:pt idx="292">
                  <c:v>44239</c:v>
                </c:pt>
                <c:pt idx="293">
                  <c:v>44242</c:v>
                </c:pt>
                <c:pt idx="294">
                  <c:v>44243</c:v>
                </c:pt>
                <c:pt idx="295">
                  <c:v>44244</c:v>
                </c:pt>
                <c:pt idx="296">
                  <c:v>44245</c:v>
                </c:pt>
                <c:pt idx="297">
                  <c:v>44246</c:v>
                </c:pt>
                <c:pt idx="298">
                  <c:v>44249</c:v>
                </c:pt>
                <c:pt idx="299">
                  <c:v>44250</c:v>
                </c:pt>
                <c:pt idx="300">
                  <c:v>44251</c:v>
                </c:pt>
                <c:pt idx="301">
                  <c:v>44252</c:v>
                </c:pt>
                <c:pt idx="302">
                  <c:v>44253</c:v>
                </c:pt>
                <c:pt idx="303">
                  <c:v>44256</c:v>
                </c:pt>
                <c:pt idx="304">
                  <c:v>44257</c:v>
                </c:pt>
                <c:pt idx="305">
                  <c:v>44258</c:v>
                </c:pt>
                <c:pt idx="306">
                  <c:v>44259</c:v>
                </c:pt>
                <c:pt idx="307">
                  <c:v>44260</c:v>
                </c:pt>
                <c:pt idx="308">
                  <c:v>44263</c:v>
                </c:pt>
                <c:pt idx="309">
                  <c:v>44264</c:v>
                </c:pt>
                <c:pt idx="310">
                  <c:v>44265</c:v>
                </c:pt>
                <c:pt idx="311">
                  <c:v>44266</c:v>
                </c:pt>
                <c:pt idx="312">
                  <c:v>44267</c:v>
                </c:pt>
                <c:pt idx="313">
                  <c:v>44270</c:v>
                </c:pt>
                <c:pt idx="314">
                  <c:v>44271</c:v>
                </c:pt>
                <c:pt idx="315">
                  <c:v>44272</c:v>
                </c:pt>
                <c:pt idx="316">
                  <c:v>44273</c:v>
                </c:pt>
                <c:pt idx="317">
                  <c:v>44274</c:v>
                </c:pt>
                <c:pt idx="318">
                  <c:v>44277</c:v>
                </c:pt>
                <c:pt idx="319">
                  <c:v>44278</c:v>
                </c:pt>
                <c:pt idx="320">
                  <c:v>44279</c:v>
                </c:pt>
                <c:pt idx="321">
                  <c:v>44280</c:v>
                </c:pt>
                <c:pt idx="322">
                  <c:v>44281</c:v>
                </c:pt>
                <c:pt idx="323">
                  <c:v>44284</c:v>
                </c:pt>
                <c:pt idx="324">
                  <c:v>44285</c:v>
                </c:pt>
                <c:pt idx="325">
                  <c:v>44286</c:v>
                </c:pt>
                <c:pt idx="326">
                  <c:v>44287</c:v>
                </c:pt>
                <c:pt idx="327">
                  <c:v>44288</c:v>
                </c:pt>
                <c:pt idx="328">
                  <c:v>44291</c:v>
                </c:pt>
                <c:pt idx="329">
                  <c:v>44292</c:v>
                </c:pt>
                <c:pt idx="330">
                  <c:v>44293</c:v>
                </c:pt>
                <c:pt idx="331">
                  <c:v>44294</c:v>
                </c:pt>
                <c:pt idx="332">
                  <c:v>44295</c:v>
                </c:pt>
                <c:pt idx="333">
                  <c:v>44298</c:v>
                </c:pt>
                <c:pt idx="334">
                  <c:v>44299</c:v>
                </c:pt>
                <c:pt idx="335">
                  <c:v>44300</c:v>
                </c:pt>
                <c:pt idx="336">
                  <c:v>44301</c:v>
                </c:pt>
                <c:pt idx="337">
                  <c:v>44302</c:v>
                </c:pt>
                <c:pt idx="338">
                  <c:v>44305</c:v>
                </c:pt>
                <c:pt idx="339">
                  <c:v>44306</c:v>
                </c:pt>
                <c:pt idx="340">
                  <c:v>44307</c:v>
                </c:pt>
                <c:pt idx="341">
                  <c:v>44308</c:v>
                </c:pt>
                <c:pt idx="342">
                  <c:v>44309</c:v>
                </c:pt>
                <c:pt idx="343">
                  <c:v>44312</c:v>
                </c:pt>
                <c:pt idx="344">
                  <c:v>44313</c:v>
                </c:pt>
                <c:pt idx="345">
                  <c:v>44314</c:v>
                </c:pt>
                <c:pt idx="346">
                  <c:v>44315</c:v>
                </c:pt>
                <c:pt idx="347">
                  <c:v>44316</c:v>
                </c:pt>
                <c:pt idx="348">
                  <c:v>44319</c:v>
                </c:pt>
                <c:pt idx="349">
                  <c:v>44320</c:v>
                </c:pt>
                <c:pt idx="350">
                  <c:v>44321</c:v>
                </c:pt>
                <c:pt idx="351">
                  <c:v>44322</c:v>
                </c:pt>
                <c:pt idx="352">
                  <c:v>44323</c:v>
                </c:pt>
                <c:pt idx="353">
                  <c:v>44326</c:v>
                </c:pt>
                <c:pt idx="354">
                  <c:v>44327</c:v>
                </c:pt>
                <c:pt idx="355">
                  <c:v>44328</c:v>
                </c:pt>
                <c:pt idx="356">
                  <c:v>44329</c:v>
                </c:pt>
                <c:pt idx="357">
                  <c:v>44330</c:v>
                </c:pt>
                <c:pt idx="358">
                  <c:v>44333</c:v>
                </c:pt>
                <c:pt idx="359">
                  <c:v>44334</c:v>
                </c:pt>
                <c:pt idx="360">
                  <c:v>44335</c:v>
                </c:pt>
                <c:pt idx="361">
                  <c:v>44336</c:v>
                </c:pt>
                <c:pt idx="362">
                  <c:v>44337</c:v>
                </c:pt>
                <c:pt idx="363">
                  <c:v>44340</c:v>
                </c:pt>
                <c:pt idx="364">
                  <c:v>44341</c:v>
                </c:pt>
                <c:pt idx="365">
                  <c:v>44342</c:v>
                </c:pt>
                <c:pt idx="366">
                  <c:v>44343</c:v>
                </c:pt>
                <c:pt idx="367">
                  <c:v>44344</c:v>
                </c:pt>
                <c:pt idx="368">
                  <c:v>44347</c:v>
                </c:pt>
                <c:pt idx="369">
                  <c:v>44348</c:v>
                </c:pt>
                <c:pt idx="370">
                  <c:v>44349</c:v>
                </c:pt>
                <c:pt idx="371">
                  <c:v>44350</c:v>
                </c:pt>
                <c:pt idx="372">
                  <c:v>44351</c:v>
                </c:pt>
                <c:pt idx="373">
                  <c:v>44354</c:v>
                </c:pt>
                <c:pt idx="374">
                  <c:v>44355</c:v>
                </c:pt>
                <c:pt idx="375">
                  <c:v>44356</c:v>
                </c:pt>
                <c:pt idx="376">
                  <c:v>44357</c:v>
                </c:pt>
                <c:pt idx="377">
                  <c:v>44358</c:v>
                </c:pt>
                <c:pt idx="378">
                  <c:v>44361</c:v>
                </c:pt>
                <c:pt idx="379">
                  <c:v>44362</c:v>
                </c:pt>
                <c:pt idx="380">
                  <c:v>44363</c:v>
                </c:pt>
                <c:pt idx="381">
                  <c:v>44364</c:v>
                </c:pt>
                <c:pt idx="382">
                  <c:v>44365</c:v>
                </c:pt>
                <c:pt idx="383">
                  <c:v>44368</c:v>
                </c:pt>
                <c:pt idx="384">
                  <c:v>44369</c:v>
                </c:pt>
                <c:pt idx="385">
                  <c:v>44370</c:v>
                </c:pt>
                <c:pt idx="386">
                  <c:v>44371</c:v>
                </c:pt>
                <c:pt idx="387">
                  <c:v>44372</c:v>
                </c:pt>
                <c:pt idx="388">
                  <c:v>44375</c:v>
                </c:pt>
                <c:pt idx="389">
                  <c:v>44376</c:v>
                </c:pt>
                <c:pt idx="390">
                  <c:v>44377</c:v>
                </c:pt>
                <c:pt idx="391">
                  <c:v>44378</c:v>
                </c:pt>
                <c:pt idx="392">
                  <c:v>44379</c:v>
                </c:pt>
                <c:pt idx="393">
                  <c:v>44382</c:v>
                </c:pt>
                <c:pt idx="394">
                  <c:v>44383</c:v>
                </c:pt>
                <c:pt idx="395">
                  <c:v>44384</c:v>
                </c:pt>
                <c:pt idx="396">
                  <c:v>44385</c:v>
                </c:pt>
                <c:pt idx="397">
                  <c:v>44386</c:v>
                </c:pt>
                <c:pt idx="398">
                  <c:v>44389</c:v>
                </c:pt>
                <c:pt idx="399">
                  <c:v>44390</c:v>
                </c:pt>
                <c:pt idx="400">
                  <c:v>44391</c:v>
                </c:pt>
                <c:pt idx="401">
                  <c:v>44392</c:v>
                </c:pt>
                <c:pt idx="402">
                  <c:v>44393</c:v>
                </c:pt>
                <c:pt idx="403">
                  <c:v>44396</c:v>
                </c:pt>
                <c:pt idx="404">
                  <c:v>44397</c:v>
                </c:pt>
                <c:pt idx="405">
                  <c:v>44398</c:v>
                </c:pt>
                <c:pt idx="406">
                  <c:v>44399</c:v>
                </c:pt>
                <c:pt idx="407">
                  <c:v>44400</c:v>
                </c:pt>
                <c:pt idx="408">
                  <c:v>44403</c:v>
                </c:pt>
                <c:pt idx="409">
                  <c:v>44404</c:v>
                </c:pt>
                <c:pt idx="410">
                  <c:v>44405</c:v>
                </c:pt>
                <c:pt idx="411">
                  <c:v>44406</c:v>
                </c:pt>
                <c:pt idx="412">
                  <c:v>44407</c:v>
                </c:pt>
                <c:pt idx="413">
                  <c:v>44410</c:v>
                </c:pt>
                <c:pt idx="414">
                  <c:v>44411</c:v>
                </c:pt>
                <c:pt idx="415">
                  <c:v>44412</c:v>
                </c:pt>
                <c:pt idx="416">
                  <c:v>44413</c:v>
                </c:pt>
                <c:pt idx="417">
                  <c:v>44414</c:v>
                </c:pt>
                <c:pt idx="418">
                  <c:v>44417</c:v>
                </c:pt>
                <c:pt idx="419">
                  <c:v>44418</c:v>
                </c:pt>
                <c:pt idx="420">
                  <c:v>44419</c:v>
                </c:pt>
                <c:pt idx="421">
                  <c:v>44420</c:v>
                </c:pt>
                <c:pt idx="422">
                  <c:v>44421</c:v>
                </c:pt>
                <c:pt idx="423">
                  <c:v>44424</c:v>
                </c:pt>
                <c:pt idx="424">
                  <c:v>44425</c:v>
                </c:pt>
                <c:pt idx="425">
                  <c:v>44426</c:v>
                </c:pt>
                <c:pt idx="426">
                  <c:v>44427</c:v>
                </c:pt>
                <c:pt idx="427">
                  <c:v>44428</c:v>
                </c:pt>
                <c:pt idx="428">
                  <c:v>44431</c:v>
                </c:pt>
                <c:pt idx="429">
                  <c:v>44432</c:v>
                </c:pt>
                <c:pt idx="430">
                  <c:v>44433</c:v>
                </c:pt>
                <c:pt idx="431">
                  <c:v>44434</c:v>
                </c:pt>
                <c:pt idx="432">
                  <c:v>44435</c:v>
                </c:pt>
                <c:pt idx="433">
                  <c:v>44438</c:v>
                </c:pt>
                <c:pt idx="434">
                  <c:v>44439</c:v>
                </c:pt>
                <c:pt idx="435">
                  <c:v>44440</c:v>
                </c:pt>
                <c:pt idx="436">
                  <c:v>44441</c:v>
                </c:pt>
                <c:pt idx="437">
                  <c:v>44442</c:v>
                </c:pt>
                <c:pt idx="438">
                  <c:v>44445</c:v>
                </c:pt>
                <c:pt idx="439">
                  <c:v>44446</c:v>
                </c:pt>
                <c:pt idx="440">
                  <c:v>44447</c:v>
                </c:pt>
                <c:pt idx="441">
                  <c:v>44448</c:v>
                </c:pt>
                <c:pt idx="442">
                  <c:v>44449</c:v>
                </c:pt>
                <c:pt idx="443">
                  <c:v>44452</c:v>
                </c:pt>
                <c:pt idx="444">
                  <c:v>44453</c:v>
                </c:pt>
                <c:pt idx="445">
                  <c:v>44454</c:v>
                </c:pt>
                <c:pt idx="446">
                  <c:v>44455</c:v>
                </c:pt>
                <c:pt idx="447">
                  <c:v>44456</c:v>
                </c:pt>
                <c:pt idx="448">
                  <c:v>44459</c:v>
                </c:pt>
                <c:pt idx="449">
                  <c:v>44460</c:v>
                </c:pt>
                <c:pt idx="450">
                  <c:v>44461</c:v>
                </c:pt>
                <c:pt idx="451">
                  <c:v>44462</c:v>
                </c:pt>
                <c:pt idx="452">
                  <c:v>44463</c:v>
                </c:pt>
                <c:pt idx="453">
                  <c:v>44466</c:v>
                </c:pt>
                <c:pt idx="454">
                  <c:v>44467</c:v>
                </c:pt>
                <c:pt idx="455">
                  <c:v>44468</c:v>
                </c:pt>
                <c:pt idx="456">
                  <c:v>44469</c:v>
                </c:pt>
                <c:pt idx="457">
                  <c:v>44470</c:v>
                </c:pt>
                <c:pt idx="458">
                  <c:v>44473</c:v>
                </c:pt>
                <c:pt idx="459">
                  <c:v>44474</c:v>
                </c:pt>
                <c:pt idx="460">
                  <c:v>44475</c:v>
                </c:pt>
                <c:pt idx="461">
                  <c:v>44476</c:v>
                </c:pt>
                <c:pt idx="462">
                  <c:v>44477</c:v>
                </c:pt>
                <c:pt idx="463">
                  <c:v>44480</c:v>
                </c:pt>
                <c:pt idx="464">
                  <c:v>44481</c:v>
                </c:pt>
                <c:pt idx="465">
                  <c:v>44482</c:v>
                </c:pt>
                <c:pt idx="466">
                  <c:v>44483</c:v>
                </c:pt>
                <c:pt idx="467">
                  <c:v>44484</c:v>
                </c:pt>
                <c:pt idx="468">
                  <c:v>44487</c:v>
                </c:pt>
                <c:pt idx="469">
                  <c:v>44488</c:v>
                </c:pt>
                <c:pt idx="470">
                  <c:v>44489</c:v>
                </c:pt>
                <c:pt idx="471">
                  <c:v>44490</c:v>
                </c:pt>
                <c:pt idx="472">
                  <c:v>44491</c:v>
                </c:pt>
                <c:pt idx="473">
                  <c:v>44494</c:v>
                </c:pt>
                <c:pt idx="474">
                  <c:v>44495</c:v>
                </c:pt>
                <c:pt idx="475">
                  <c:v>44496</c:v>
                </c:pt>
                <c:pt idx="476">
                  <c:v>44497</c:v>
                </c:pt>
                <c:pt idx="477">
                  <c:v>44498</c:v>
                </c:pt>
                <c:pt idx="478">
                  <c:v>44501</c:v>
                </c:pt>
                <c:pt idx="479">
                  <c:v>44502</c:v>
                </c:pt>
                <c:pt idx="480">
                  <c:v>44503</c:v>
                </c:pt>
                <c:pt idx="481">
                  <c:v>44504</c:v>
                </c:pt>
                <c:pt idx="482">
                  <c:v>44505</c:v>
                </c:pt>
                <c:pt idx="483">
                  <c:v>44508</c:v>
                </c:pt>
                <c:pt idx="484">
                  <c:v>44509</c:v>
                </c:pt>
                <c:pt idx="485">
                  <c:v>44510</c:v>
                </c:pt>
                <c:pt idx="486">
                  <c:v>44511</c:v>
                </c:pt>
                <c:pt idx="487">
                  <c:v>44512</c:v>
                </c:pt>
                <c:pt idx="488">
                  <c:v>44515</c:v>
                </c:pt>
                <c:pt idx="489">
                  <c:v>44516</c:v>
                </c:pt>
                <c:pt idx="490">
                  <c:v>44517</c:v>
                </c:pt>
                <c:pt idx="491">
                  <c:v>44518</c:v>
                </c:pt>
                <c:pt idx="492">
                  <c:v>44519</c:v>
                </c:pt>
                <c:pt idx="493">
                  <c:v>44522</c:v>
                </c:pt>
                <c:pt idx="494">
                  <c:v>44523</c:v>
                </c:pt>
                <c:pt idx="495">
                  <c:v>44524</c:v>
                </c:pt>
                <c:pt idx="496">
                  <c:v>44525</c:v>
                </c:pt>
                <c:pt idx="497">
                  <c:v>44526</c:v>
                </c:pt>
                <c:pt idx="498">
                  <c:v>44529</c:v>
                </c:pt>
                <c:pt idx="499">
                  <c:v>44530</c:v>
                </c:pt>
                <c:pt idx="500">
                  <c:v>44531</c:v>
                </c:pt>
                <c:pt idx="501">
                  <c:v>44532</c:v>
                </c:pt>
                <c:pt idx="502">
                  <c:v>44533</c:v>
                </c:pt>
                <c:pt idx="503">
                  <c:v>44536</c:v>
                </c:pt>
                <c:pt idx="504">
                  <c:v>44537</c:v>
                </c:pt>
                <c:pt idx="505">
                  <c:v>44538</c:v>
                </c:pt>
                <c:pt idx="506">
                  <c:v>44539</c:v>
                </c:pt>
                <c:pt idx="507">
                  <c:v>44540</c:v>
                </c:pt>
                <c:pt idx="508">
                  <c:v>44543</c:v>
                </c:pt>
                <c:pt idx="509">
                  <c:v>44544</c:v>
                </c:pt>
                <c:pt idx="510">
                  <c:v>44545</c:v>
                </c:pt>
                <c:pt idx="511">
                  <c:v>44546</c:v>
                </c:pt>
                <c:pt idx="512">
                  <c:v>44547</c:v>
                </c:pt>
                <c:pt idx="513">
                  <c:v>44550</c:v>
                </c:pt>
                <c:pt idx="514">
                  <c:v>44551</c:v>
                </c:pt>
                <c:pt idx="515">
                  <c:v>44552</c:v>
                </c:pt>
                <c:pt idx="516">
                  <c:v>44553</c:v>
                </c:pt>
                <c:pt idx="517">
                  <c:v>44554</c:v>
                </c:pt>
                <c:pt idx="518">
                  <c:v>44557</c:v>
                </c:pt>
                <c:pt idx="519">
                  <c:v>44558</c:v>
                </c:pt>
                <c:pt idx="520">
                  <c:v>44559</c:v>
                </c:pt>
                <c:pt idx="521">
                  <c:v>44560</c:v>
                </c:pt>
                <c:pt idx="522">
                  <c:v>44561</c:v>
                </c:pt>
                <c:pt idx="523">
                  <c:v>44564</c:v>
                </c:pt>
                <c:pt idx="524">
                  <c:v>44565</c:v>
                </c:pt>
                <c:pt idx="525">
                  <c:v>44566</c:v>
                </c:pt>
                <c:pt idx="526">
                  <c:v>44567</c:v>
                </c:pt>
                <c:pt idx="527">
                  <c:v>44568</c:v>
                </c:pt>
                <c:pt idx="528">
                  <c:v>44571</c:v>
                </c:pt>
                <c:pt idx="529">
                  <c:v>44572</c:v>
                </c:pt>
                <c:pt idx="530">
                  <c:v>44573</c:v>
                </c:pt>
                <c:pt idx="531">
                  <c:v>44574</c:v>
                </c:pt>
                <c:pt idx="532">
                  <c:v>44575</c:v>
                </c:pt>
                <c:pt idx="533">
                  <c:v>44578</c:v>
                </c:pt>
                <c:pt idx="534">
                  <c:v>44579</c:v>
                </c:pt>
                <c:pt idx="535">
                  <c:v>44580</c:v>
                </c:pt>
                <c:pt idx="536">
                  <c:v>44581</c:v>
                </c:pt>
                <c:pt idx="537">
                  <c:v>44582</c:v>
                </c:pt>
                <c:pt idx="538">
                  <c:v>44585</c:v>
                </c:pt>
                <c:pt idx="539">
                  <c:v>44586</c:v>
                </c:pt>
                <c:pt idx="540">
                  <c:v>44587</c:v>
                </c:pt>
                <c:pt idx="541">
                  <c:v>44588</c:v>
                </c:pt>
                <c:pt idx="542">
                  <c:v>44589</c:v>
                </c:pt>
                <c:pt idx="543">
                  <c:v>44592</c:v>
                </c:pt>
                <c:pt idx="544">
                  <c:v>44593</c:v>
                </c:pt>
                <c:pt idx="545">
                  <c:v>44594</c:v>
                </c:pt>
                <c:pt idx="546">
                  <c:v>44595</c:v>
                </c:pt>
                <c:pt idx="547">
                  <c:v>44596</c:v>
                </c:pt>
                <c:pt idx="548">
                  <c:v>44599</c:v>
                </c:pt>
                <c:pt idx="549">
                  <c:v>44600</c:v>
                </c:pt>
                <c:pt idx="550">
                  <c:v>44601</c:v>
                </c:pt>
                <c:pt idx="551">
                  <c:v>44602</c:v>
                </c:pt>
                <c:pt idx="552">
                  <c:v>44603</c:v>
                </c:pt>
                <c:pt idx="553">
                  <c:v>44606</c:v>
                </c:pt>
                <c:pt idx="554">
                  <c:v>44607</c:v>
                </c:pt>
                <c:pt idx="555">
                  <c:v>44608</c:v>
                </c:pt>
                <c:pt idx="556">
                  <c:v>44609</c:v>
                </c:pt>
                <c:pt idx="557">
                  <c:v>44610</c:v>
                </c:pt>
                <c:pt idx="558">
                  <c:v>44613</c:v>
                </c:pt>
                <c:pt idx="559">
                  <c:v>44614</c:v>
                </c:pt>
                <c:pt idx="560">
                  <c:v>44615</c:v>
                </c:pt>
                <c:pt idx="561">
                  <c:v>44616</c:v>
                </c:pt>
                <c:pt idx="562">
                  <c:v>44617</c:v>
                </c:pt>
                <c:pt idx="563">
                  <c:v>44620</c:v>
                </c:pt>
                <c:pt idx="564">
                  <c:v>44621</c:v>
                </c:pt>
                <c:pt idx="565">
                  <c:v>44622</c:v>
                </c:pt>
                <c:pt idx="566">
                  <c:v>44623</c:v>
                </c:pt>
                <c:pt idx="567">
                  <c:v>44624</c:v>
                </c:pt>
                <c:pt idx="568">
                  <c:v>44627</c:v>
                </c:pt>
                <c:pt idx="569">
                  <c:v>44628</c:v>
                </c:pt>
                <c:pt idx="570">
                  <c:v>44629</c:v>
                </c:pt>
                <c:pt idx="571">
                  <c:v>44630</c:v>
                </c:pt>
                <c:pt idx="572">
                  <c:v>44631</c:v>
                </c:pt>
                <c:pt idx="573">
                  <c:v>44634</c:v>
                </c:pt>
                <c:pt idx="574">
                  <c:v>44635</c:v>
                </c:pt>
                <c:pt idx="575">
                  <c:v>44636</c:v>
                </c:pt>
                <c:pt idx="576">
                  <c:v>44637</c:v>
                </c:pt>
                <c:pt idx="577">
                  <c:v>44638</c:v>
                </c:pt>
                <c:pt idx="578">
                  <c:v>44641</c:v>
                </c:pt>
                <c:pt idx="579">
                  <c:v>44642</c:v>
                </c:pt>
                <c:pt idx="580">
                  <c:v>44643</c:v>
                </c:pt>
                <c:pt idx="581">
                  <c:v>44644</c:v>
                </c:pt>
                <c:pt idx="582">
                  <c:v>44645</c:v>
                </c:pt>
                <c:pt idx="583">
                  <c:v>44648</c:v>
                </c:pt>
                <c:pt idx="584">
                  <c:v>44649</c:v>
                </c:pt>
                <c:pt idx="585">
                  <c:v>44650</c:v>
                </c:pt>
                <c:pt idx="586">
                  <c:v>44651</c:v>
                </c:pt>
                <c:pt idx="587">
                  <c:v>44652</c:v>
                </c:pt>
                <c:pt idx="588">
                  <c:v>44655</c:v>
                </c:pt>
                <c:pt idx="589">
                  <c:v>44656</c:v>
                </c:pt>
                <c:pt idx="590">
                  <c:v>44657</c:v>
                </c:pt>
                <c:pt idx="591">
                  <c:v>44658</c:v>
                </c:pt>
                <c:pt idx="592">
                  <c:v>44659</c:v>
                </c:pt>
                <c:pt idx="593">
                  <c:v>44662</c:v>
                </c:pt>
                <c:pt idx="594">
                  <c:v>44663</c:v>
                </c:pt>
                <c:pt idx="595">
                  <c:v>44664</c:v>
                </c:pt>
                <c:pt idx="596">
                  <c:v>44665</c:v>
                </c:pt>
                <c:pt idx="597">
                  <c:v>44666</c:v>
                </c:pt>
                <c:pt idx="598">
                  <c:v>44669</c:v>
                </c:pt>
                <c:pt idx="599">
                  <c:v>44670</c:v>
                </c:pt>
                <c:pt idx="600">
                  <c:v>44671</c:v>
                </c:pt>
                <c:pt idx="601">
                  <c:v>44672</c:v>
                </c:pt>
                <c:pt idx="602">
                  <c:v>44673</c:v>
                </c:pt>
                <c:pt idx="603">
                  <c:v>44676</c:v>
                </c:pt>
                <c:pt idx="604">
                  <c:v>44677</c:v>
                </c:pt>
                <c:pt idx="605">
                  <c:v>44678</c:v>
                </c:pt>
                <c:pt idx="606">
                  <c:v>44679</c:v>
                </c:pt>
                <c:pt idx="607">
                  <c:v>44680</c:v>
                </c:pt>
                <c:pt idx="608">
                  <c:v>44683</c:v>
                </c:pt>
                <c:pt idx="609">
                  <c:v>44684</c:v>
                </c:pt>
                <c:pt idx="610">
                  <c:v>44685</c:v>
                </c:pt>
                <c:pt idx="611">
                  <c:v>44686</c:v>
                </c:pt>
                <c:pt idx="612">
                  <c:v>44687</c:v>
                </c:pt>
                <c:pt idx="613">
                  <c:v>44690</c:v>
                </c:pt>
                <c:pt idx="614">
                  <c:v>44691</c:v>
                </c:pt>
                <c:pt idx="615">
                  <c:v>44692</c:v>
                </c:pt>
                <c:pt idx="616">
                  <c:v>44693</c:v>
                </c:pt>
                <c:pt idx="617">
                  <c:v>44694</c:v>
                </c:pt>
                <c:pt idx="618">
                  <c:v>44697</c:v>
                </c:pt>
                <c:pt idx="619">
                  <c:v>44698</c:v>
                </c:pt>
                <c:pt idx="620">
                  <c:v>44699</c:v>
                </c:pt>
                <c:pt idx="621">
                  <c:v>44700</c:v>
                </c:pt>
                <c:pt idx="622">
                  <c:v>44701</c:v>
                </c:pt>
                <c:pt idx="623">
                  <c:v>44704</c:v>
                </c:pt>
                <c:pt idx="624">
                  <c:v>44705</c:v>
                </c:pt>
                <c:pt idx="625">
                  <c:v>44706</c:v>
                </c:pt>
                <c:pt idx="626">
                  <c:v>44707</c:v>
                </c:pt>
                <c:pt idx="627">
                  <c:v>44708</c:v>
                </c:pt>
                <c:pt idx="628">
                  <c:v>44711</c:v>
                </c:pt>
                <c:pt idx="629">
                  <c:v>44712</c:v>
                </c:pt>
                <c:pt idx="630">
                  <c:v>44713</c:v>
                </c:pt>
                <c:pt idx="631">
                  <c:v>44714</c:v>
                </c:pt>
                <c:pt idx="632">
                  <c:v>44715</c:v>
                </c:pt>
                <c:pt idx="633">
                  <c:v>44718</c:v>
                </c:pt>
                <c:pt idx="634">
                  <c:v>44719</c:v>
                </c:pt>
                <c:pt idx="635">
                  <c:v>44720</c:v>
                </c:pt>
                <c:pt idx="636">
                  <c:v>44721</c:v>
                </c:pt>
                <c:pt idx="637">
                  <c:v>44722</c:v>
                </c:pt>
                <c:pt idx="638">
                  <c:v>44725</c:v>
                </c:pt>
                <c:pt idx="639">
                  <c:v>44726</c:v>
                </c:pt>
                <c:pt idx="640">
                  <c:v>44727</c:v>
                </c:pt>
                <c:pt idx="641">
                  <c:v>44728</c:v>
                </c:pt>
                <c:pt idx="642">
                  <c:v>44729</c:v>
                </c:pt>
                <c:pt idx="643">
                  <c:v>44732</c:v>
                </c:pt>
                <c:pt idx="644">
                  <c:v>44733</c:v>
                </c:pt>
                <c:pt idx="645">
                  <c:v>44734</c:v>
                </c:pt>
                <c:pt idx="646">
                  <c:v>44735</c:v>
                </c:pt>
                <c:pt idx="647">
                  <c:v>44736</c:v>
                </c:pt>
                <c:pt idx="648">
                  <c:v>44739</c:v>
                </c:pt>
                <c:pt idx="649">
                  <c:v>44740</c:v>
                </c:pt>
                <c:pt idx="650">
                  <c:v>44741</c:v>
                </c:pt>
                <c:pt idx="651">
                  <c:v>44742</c:v>
                </c:pt>
                <c:pt idx="652">
                  <c:v>44743</c:v>
                </c:pt>
                <c:pt idx="653">
                  <c:v>44746</c:v>
                </c:pt>
                <c:pt idx="654">
                  <c:v>44747</c:v>
                </c:pt>
                <c:pt idx="655">
                  <c:v>44748</c:v>
                </c:pt>
                <c:pt idx="656">
                  <c:v>44749</c:v>
                </c:pt>
                <c:pt idx="657">
                  <c:v>44750</c:v>
                </c:pt>
                <c:pt idx="658">
                  <c:v>44753</c:v>
                </c:pt>
                <c:pt idx="659">
                  <c:v>44754</c:v>
                </c:pt>
                <c:pt idx="660">
                  <c:v>44755</c:v>
                </c:pt>
                <c:pt idx="661">
                  <c:v>44756</c:v>
                </c:pt>
                <c:pt idx="662">
                  <c:v>44757</c:v>
                </c:pt>
                <c:pt idx="663">
                  <c:v>44760</c:v>
                </c:pt>
                <c:pt idx="664">
                  <c:v>44761</c:v>
                </c:pt>
                <c:pt idx="665">
                  <c:v>44762</c:v>
                </c:pt>
                <c:pt idx="666">
                  <c:v>44763</c:v>
                </c:pt>
                <c:pt idx="667">
                  <c:v>44764</c:v>
                </c:pt>
                <c:pt idx="668">
                  <c:v>44767</c:v>
                </c:pt>
                <c:pt idx="669">
                  <c:v>44768</c:v>
                </c:pt>
                <c:pt idx="670">
                  <c:v>44769</c:v>
                </c:pt>
                <c:pt idx="671">
                  <c:v>44770</c:v>
                </c:pt>
                <c:pt idx="672">
                  <c:v>44771</c:v>
                </c:pt>
                <c:pt idx="673">
                  <c:v>44774</c:v>
                </c:pt>
                <c:pt idx="674">
                  <c:v>44775</c:v>
                </c:pt>
                <c:pt idx="675">
                  <c:v>44776</c:v>
                </c:pt>
                <c:pt idx="676">
                  <c:v>44777</c:v>
                </c:pt>
                <c:pt idx="677">
                  <c:v>44778</c:v>
                </c:pt>
                <c:pt idx="678">
                  <c:v>44781</c:v>
                </c:pt>
                <c:pt idx="679">
                  <c:v>44782</c:v>
                </c:pt>
                <c:pt idx="680">
                  <c:v>44783</c:v>
                </c:pt>
                <c:pt idx="681">
                  <c:v>44784</c:v>
                </c:pt>
                <c:pt idx="682">
                  <c:v>44785</c:v>
                </c:pt>
                <c:pt idx="683">
                  <c:v>44788</c:v>
                </c:pt>
                <c:pt idx="684">
                  <c:v>44789</c:v>
                </c:pt>
                <c:pt idx="685">
                  <c:v>44790</c:v>
                </c:pt>
                <c:pt idx="686">
                  <c:v>44791</c:v>
                </c:pt>
                <c:pt idx="687">
                  <c:v>44792</c:v>
                </c:pt>
                <c:pt idx="688">
                  <c:v>44795</c:v>
                </c:pt>
                <c:pt idx="689">
                  <c:v>44796</c:v>
                </c:pt>
                <c:pt idx="690">
                  <c:v>44797</c:v>
                </c:pt>
                <c:pt idx="691">
                  <c:v>44798</c:v>
                </c:pt>
                <c:pt idx="692">
                  <c:v>44799</c:v>
                </c:pt>
                <c:pt idx="693">
                  <c:v>44802</c:v>
                </c:pt>
                <c:pt idx="694">
                  <c:v>44803</c:v>
                </c:pt>
                <c:pt idx="695">
                  <c:v>44804</c:v>
                </c:pt>
                <c:pt idx="696">
                  <c:v>44805</c:v>
                </c:pt>
                <c:pt idx="697">
                  <c:v>44806</c:v>
                </c:pt>
                <c:pt idx="698">
                  <c:v>44809</c:v>
                </c:pt>
                <c:pt idx="699">
                  <c:v>44810</c:v>
                </c:pt>
                <c:pt idx="700">
                  <c:v>44811</c:v>
                </c:pt>
                <c:pt idx="701">
                  <c:v>44812</c:v>
                </c:pt>
                <c:pt idx="702">
                  <c:v>44813</c:v>
                </c:pt>
                <c:pt idx="703">
                  <c:v>44816</c:v>
                </c:pt>
                <c:pt idx="704">
                  <c:v>44817</c:v>
                </c:pt>
                <c:pt idx="705">
                  <c:v>44818</c:v>
                </c:pt>
                <c:pt idx="706">
                  <c:v>44819</c:v>
                </c:pt>
                <c:pt idx="707">
                  <c:v>44820</c:v>
                </c:pt>
                <c:pt idx="708">
                  <c:v>44823</c:v>
                </c:pt>
                <c:pt idx="709">
                  <c:v>44824</c:v>
                </c:pt>
                <c:pt idx="710">
                  <c:v>44825</c:v>
                </c:pt>
                <c:pt idx="711">
                  <c:v>44826</c:v>
                </c:pt>
                <c:pt idx="712">
                  <c:v>44827</c:v>
                </c:pt>
                <c:pt idx="713">
                  <c:v>44830</c:v>
                </c:pt>
                <c:pt idx="714">
                  <c:v>44831</c:v>
                </c:pt>
                <c:pt idx="715">
                  <c:v>44832</c:v>
                </c:pt>
                <c:pt idx="716">
                  <c:v>44833</c:v>
                </c:pt>
                <c:pt idx="717">
                  <c:v>44834</c:v>
                </c:pt>
                <c:pt idx="718">
                  <c:v>44837</c:v>
                </c:pt>
                <c:pt idx="719">
                  <c:v>44838</c:v>
                </c:pt>
                <c:pt idx="720">
                  <c:v>44839</c:v>
                </c:pt>
                <c:pt idx="721">
                  <c:v>44840</c:v>
                </c:pt>
                <c:pt idx="722">
                  <c:v>44841</c:v>
                </c:pt>
                <c:pt idx="723">
                  <c:v>44844</c:v>
                </c:pt>
                <c:pt idx="724">
                  <c:v>44845</c:v>
                </c:pt>
                <c:pt idx="725">
                  <c:v>44846</c:v>
                </c:pt>
                <c:pt idx="726">
                  <c:v>44847</c:v>
                </c:pt>
                <c:pt idx="727">
                  <c:v>44848</c:v>
                </c:pt>
                <c:pt idx="728">
                  <c:v>44851</c:v>
                </c:pt>
                <c:pt idx="729">
                  <c:v>44852</c:v>
                </c:pt>
                <c:pt idx="730">
                  <c:v>44853</c:v>
                </c:pt>
                <c:pt idx="731">
                  <c:v>44854</c:v>
                </c:pt>
                <c:pt idx="732">
                  <c:v>44855</c:v>
                </c:pt>
                <c:pt idx="733">
                  <c:v>44858</c:v>
                </c:pt>
                <c:pt idx="734">
                  <c:v>44859</c:v>
                </c:pt>
                <c:pt idx="735">
                  <c:v>44860</c:v>
                </c:pt>
                <c:pt idx="736">
                  <c:v>44861</c:v>
                </c:pt>
                <c:pt idx="737">
                  <c:v>44862</c:v>
                </c:pt>
                <c:pt idx="738">
                  <c:v>44865</c:v>
                </c:pt>
                <c:pt idx="739">
                  <c:v>44866</c:v>
                </c:pt>
                <c:pt idx="740">
                  <c:v>44867</c:v>
                </c:pt>
                <c:pt idx="741">
                  <c:v>44868</c:v>
                </c:pt>
                <c:pt idx="742">
                  <c:v>44869</c:v>
                </c:pt>
                <c:pt idx="743">
                  <c:v>44872</c:v>
                </c:pt>
                <c:pt idx="744">
                  <c:v>44873</c:v>
                </c:pt>
                <c:pt idx="745">
                  <c:v>44874</c:v>
                </c:pt>
                <c:pt idx="746">
                  <c:v>44875</c:v>
                </c:pt>
                <c:pt idx="747">
                  <c:v>44876</c:v>
                </c:pt>
                <c:pt idx="748">
                  <c:v>44879</c:v>
                </c:pt>
                <c:pt idx="749">
                  <c:v>44880</c:v>
                </c:pt>
                <c:pt idx="750">
                  <c:v>44881</c:v>
                </c:pt>
                <c:pt idx="751">
                  <c:v>44882</c:v>
                </c:pt>
                <c:pt idx="752">
                  <c:v>44883</c:v>
                </c:pt>
                <c:pt idx="753">
                  <c:v>44886</c:v>
                </c:pt>
                <c:pt idx="754">
                  <c:v>44887</c:v>
                </c:pt>
                <c:pt idx="755">
                  <c:v>44888</c:v>
                </c:pt>
                <c:pt idx="756">
                  <c:v>44889</c:v>
                </c:pt>
                <c:pt idx="757">
                  <c:v>44890</c:v>
                </c:pt>
                <c:pt idx="758">
                  <c:v>44893</c:v>
                </c:pt>
                <c:pt idx="759">
                  <c:v>44894</c:v>
                </c:pt>
                <c:pt idx="760">
                  <c:v>44895</c:v>
                </c:pt>
                <c:pt idx="761">
                  <c:v>44896</c:v>
                </c:pt>
                <c:pt idx="762">
                  <c:v>44897</c:v>
                </c:pt>
                <c:pt idx="763">
                  <c:v>44900</c:v>
                </c:pt>
                <c:pt idx="764">
                  <c:v>44901</c:v>
                </c:pt>
                <c:pt idx="765">
                  <c:v>44902</c:v>
                </c:pt>
                <c:pt idx="766">
                  <c:v>44903</c:v>
                </c:pt>
                <c:pt idx="767">
                  <c:v>44904</c:v>
                </c:pt>
                <c:pt idx="768">
                  <c:v>44907</c:v>
                </c:pt>
                <c:pt idx="769">
                  <c:v>44908</c:v>
                </c:pt>
                <c:pt idx="770">
                  <c:v>44909</c:v>
                </c:pt>
                <c:pt idx="771">
                  <c:v>44910</c:v>
                </c:pt>
                <c:pt idx="772">
                  <c:v>44911</c:v>
                </c:pt>
                <c:pt idx="773">
                  <c:v>44914</c:v>
                </c:pt>
                <c:pt idx="774">
                  <c:v>44915</c:v>
                </c:pt>
                <c:pt idx="775">
                  <c:v>44916</c:v>
                </c:pt>
                <c:pt idx="776">
                  <c:v>44917</c:v>
                </c:pt>
                <c:pt idx="777">
                  <c:v>44918</c:v>
                </c:pt>
                <c:pt idx="778">
                  <c:v>44921</c:v>
                </c:pt>
                <c:pt idx="779">
                  <c:v>44922</c:v>
                </c:pt>
                <c:pt idx="780">
                  <c:v>44923</c:v>
                </c:pt>
                <c:pt idx="781">
                  <c:v>44924</c:v>
                </c:pt>
                <c:pt idx="782">
                  <c:v>44925</c:v>
                </c:pt>
                <c:pt idx="783">
                  <c:v>44928</c:v>
                </c:pt>
                <c:pt idx="784">
                  <c:v>44929</c:v>
                </c:pt>
                <c:pt idx="785">
                  <c:v>44930</c:v>
                </c:pt>
                <c:pt idx="786">
                  <c:v>44931</c:v>
                </c:pt>
                <c:pt idx="787">
                  <c:v>44932</c:v>
                </c:pt>
                <c:pt idx="788">
                  <c:v>44935</c:v>
                </c:pt>
                <c:pt idx="789">
                  <c:v>44936</c:v>
                </c:pt>
                <c:pt idx="790">
                  <c:v>44937</c:v>
                </c:pt>
                <c:pt idx="791">
                  <c:v>44938</c:v>
                </c:pt>
                <c:pt idx="792">
                  <c:v>44939</c:v>
                </c:pt>
                <c:pt idx="793">
                  <c:v>44942</c:v>
                </c:pt>
                <c:pt idx="794">
                  <c:v>44943</c:v>
                </c:pt>
                <c:pt idx="795">
                  <c:v>44944</c:v>
                </c:pt>
                <c:pt idx="796">
                  <c:v>44945</c:v>
                </c:pt>
                <c:pt idx="797">
                  <c:v>44946</c:v>
                </c:pt>
                <c:pt idx="798">
                  <c:v>44949</c:v>
                </c:pt>
                <c:pt idx="799">
                  <c:v>44950</c:v>
                </c:pt>
                <c:pt idx="800">
                  <c:v>44951</c:v>
                </c:pt>
                <c:pt idx="801">
                  <c:v>44952</c:v>
                </c:pt>
                <c:pt idx="802">
                  <c:v>44953</c:v>
                </c:pt>
                <c:pt idx="803">
                  <c:v>44956</c:v>
                </c:pt>
                <c:pt idx="804">
                  <c:v>44957</c:v>
                </c:pt>
                <c:pt idx="805">
                  <c:v>44958</c:v>
                </c:pt>
                <c:pt idx="806">
                  <c:v>44959</c:v>
                </c:pt>
                <c:pt idx="807">
                  <c:v>44960</c:v>
                </c:pt>
                <c:pt idx="808">
                  <c:v>44963</c:v>
                </c:pt>
                <c:pt idx="809">
                  <c:v>44964</c:v>
                </c:pt>
                <c:pt idx="810">
                  <c:v>44965</c:v>
                </c:pt>
                <c:pt idx="811">
                  <c:v>44966</c:v>
                </c:pt>
                <c:pt idx="812">
                  <c:v>44967</c:v>
                </c:pt>
                <c:pt idx="813">
                  <c:v>44970</c:v>
                </c:pt>
                <c:pt idx="814">
                  <c:v>44971</c:v>
                </c:pt>
                <c:pt idx="815">
                  <c:v>44972</c:v>
                </c:pt>
                <c:pt idx="816">
                  <c:v>44973</c:v>
                </c:pt>
                <c:pt idx="817">
                  <c:v>44974</c:v>
                </c:pt>
                <c:pt idx="818">
                  <c:v>44977</c:v>
                </c:pt>
                <c:pt idx="819">
                  <c:v>44978</c:v>
                </c:pt>
                <c:pt idx="820">
                  <c:v>44979</c:v>
                </c:pt>
                <c:pt idx="821">
                  <c:v>44980</c:v>
                </c:pt>
                <c:pt idx="822">
                  <c:v>44981</c:v>
                </c:pt>
                <c:pt idx="823">
                  <c:v>44984</c:v>
                </c:pt>
                <c:pt idx="824">
                  <c:v>44985</c:v>
                </c:pt>
                <c:pt idx="825">
                  <c:v>44986</c:v>
                </c:pt>
                <c:pt idx="826">
                  <c:v>44987</c:v>
                </c:pt>
                <c:pt idx="827">
                  <c:v>44988</c:v>
                </c:pt>
                <c:pt idx="828">
                  <c:v>44991</c:v>
                </c:pt>
                <c:pt idx="829">
                  <c:v>44992</c:v>
                </c:pt>
                <c:pt idx="830">
                  <c:v>44993</c:v>
                </c:pt>
                <c:pt idx="831">
                  <c:v>44994</c:v>
                </c:pt>
                <c:pt idx="832">
                  <c:v>44995</c:v>
                </c:pt>
                <c:pt idx="833">
                  <c:v>44998</c:v>
                </c:pt>
                <c:pt idx="834">
                  <c:v>44999</c:v>
                </c:pt>
                <c:pt idx="835">
                  <c:v>45000</c:v>
                </c:pt>
                <c:pt idx="836">
                  <c:v>45001</c:v>
                </c:pt>
                <c:pt idx="837">
                  <c:v>45002</c:v>
                </c:pt>
                <c:pt idx="838">
                  <c:v>45005</c:v>
                </c:pt>
                <c:pt idx="839">
                  <c:v>45006</c:v>
                </c:pt>
                <c:pt idx="840">
                  <c:v>45007</c:v>
                </c:pt>
                <c:pt idx="841">
                  <c:v>45008</c:v>
                </c:pt>
                <c:pt idx="842">
                  <c:v>45009</c:v>
                </c:pt>
                <c:pt idx="843">
                  <c:v>45012</c:v>
                </c:pt>
                <c:pt idx="844">
                  <c:v>45013</c:v>
                </c:pt>
                <c:pt idx="845">
                  <c:v>45014</c:v>
                </c:pt>
                <c:pt idx="846">
                  <c:v>45015</c:v>
                </c:pt>
                <c:pt idx="847">
                  <c:v>45016</c:v>
                </c:pt>
                <c:pt idx="848">
                  <c:v>45019</c:v>
                </c:pt>
                <c:pt idx="849">
                  <c:v>45020</c:v>
                </c:pt>
                <c:pt idx="850">
                  <c:v>45021</c:v>
                </c:pt>
                <c:pt idx="851">
                  <c:v>45022</c:v>
                </c:pt>
                <c:pt idx="852">
                  <c:v>45023</c:v>
                </c:pt>
                <c:pt idx="853">
                  <c:v>45026</c:v>
                </c:pt>
                <c:pt idx="854">
                  <c:v>45027</c:v>
                </c:pt>
                <c:pt idx="855">
                  <c:v>45028</c:v>
                </c:pt>
                <c:pt idx="856">
                  <c:v>45029</c:v>
                </c:pt>
                <c:pt idx="857">
                  <c:v>45030</c:v>
                </c:pt>
                <c:pt idx="858">
                  <c:v>45033</c:v>
                </c:pt>
                <c:pt idx="859">
                  <c:v>45034</c:v>
                </c:pt>
                <c:pt idx="860">
                  <c:v>45035</c:v>
                </c:pt>
                <c:pt idx="861">
                  <c:v>45036</c:v>
                </c:pt>
                <c:pt idx="862">
                  <c:v>45037</c:v>
                </c:pt>
                <c:pt idx="863">
                  <c:v>45040</c:v>
                </c:pt>
                <c:pt idx="864">
                  <c:v>45041</c:v>
                </c:pt>
                <c:pt idx="865">
                  <c:v>45042</c:v>
                </c:pt>
                <c:pt idx="866">
                  <c:v>45043</c:v>
                </c:pt>
                <c:pt idx="867">
                  <c:v>45044</c:v>
                </c:pt>
                <c:pt idx="868">
                  <c:v>45047</c:v>
                </c:pt>
                <c:pt idx="869">
                  <c:v>45048</c:v>
                </c:pt>
                <c:pt idx="870">
                  <c:v>45049</c:v>
                </c:pt>
                <c:pt idx="871">
                  <c:v>45050</c:v>
                </c:pt>
                <c:pt idx="872">
                  <c:v>45051</c:v>
                </c:pt>
                <c:pt idx="873">
                  <c:v>45054</c:v>
                </c:pt>
                <c:pt idx="874">
                  <c:v>45055</c:v>
                </c:pt>
                <c:pt idx="875">
                  <c:v>45056</c:v>
                </c:pt>
                <c:pt idx="876">
                  <c:v>45057</c:v>
                </c:pt>
                <c:pt idx="877">
                  <c:v>45058</c:v>
                </c:pt>
                <c:pt idx="878">
                  <c:v>45061</c:v>
                </c:pt>
                <c:pt idx="879">
                  <c:v>45062</c:v>
                </c:pt>
                <c:pt idx="880">
                  <c:v>45063</c:v>
                </c:pt>
                <c:pt idx="881">
                  <c:v>45064</c:v>
                </c:pt>
                <c:pt idx="882">
                  <c:v>45065</c:v>
                </c:pt>
                <c:pt idx="883">
                  <c:v>45068</c:v>
                </c:pt>
                <c:pt idx="884">
                  <c:v>45069</c:v>
                </c:pt>
                <c:pt idx="885">
                  <c:v>45070</c:v>
                </c:pt>
                <c:pt idx="886">
                  <c:v>45071</c:v>
                </c:pt>
                <c:pt idx="887">
                  <c:v>45072</c:v>
                </c:pt>
                <c:pt idx="888">
                  <c:v>45075</c:v>
                </c:pt>
                <c:pt idx="889">
                  <c:v>45076</c:v>
                </c:pt>
                <c:pt idx="890">
                  <c:v>45077</c:v>
                </c:pt>
                <c:pt idx="891">
                  <c:v>45078</c:v>
                </c:pt>
                <c:pt idx="892">
                  <c:v>45079</c:v>
                </c:pt>
                <c:pt idx="893">
                  <c:v>45082</c:v>
                </c:pt>
                <c:pt idx="894">
                  <c:v>45083</c:v>
                </c:pt>
                <c:pt idx="895">
                  <c:v>45084</c:v>
                </c:pt>
                <c:pt idx="896">
                  <c:v>45085</c:v>
                </c:pt>
                <c:pt idx="897">
                  <c:v>45086</c:v>
                </c:pt>
                <c:pt idx="898">
                  <c:v>45089</c:v>
                </c:pt>
                <c:pt idx="899">
                  <c:v>45090</c:v>
                </c:pt>
                <c:pt idx="900">
                  <c:v>45091</c:v>
                </c:pt>
                <c:pt idx="901">
                  <c:v>45092</c:v>
                </c:pt>
                <c:pt idx="902">
                  <c:v>45093</c:v>
                </c:pt>
                <c:pt idx="903">
                  <c:v>45096</c:v>
                </c:pt>
                <c:pt idx="904">
                  <c:v>45097</c:v>
                </c:pt>
                <c:pt idx="905">
                  <c:v>45098</c:v>
                </c:pt>
                <c:pt idx="906">
                  <c:v>45099</c:v>
                </c:pt>
                <c:pt idx="907">
                  <c:v>45100</c:v>
                </c:pt>
                <c:pt idx="908">
                  <c:v>45103</c:v>
                </c:pt>
                <c:pt idx="909">
                  <c:v>45104</c:v>
                </c:pt>
                <c:pt idx="910">
                  <c:v>45105</c:v>
                </c:pt>
                <c:pt idx="911">
                  <c:v>45106</c:v>
                </c:pt>
                <c:pt idx="912">
                  <c:v>45107</c:v>
                </c:pt>
                <c:pt idx="913">
                  <c:v>45110</c:v>
                </c:pt>
                <c:pt idx="914">
                  <c:v>45111</c:v>
                </c:pt>
                <c:pt idx="915">
                  <c:v>45112</c:v>
                </c:pt>
                <c:pt idx="916">
                  <c:v>45113</c:v>
                </c:pt>
                <c:pt idx="917">
                  <c:v>45114</c:v>
                </c:pt>
                <c:pt idx="918">
                  <c:v>45117</c:v>
                </c:pt>
                <c:pt idx="919">
                  <c:v>45118</c:v>
                </c:pt>
                <c:pt idx="920">
                  <c:v>45119</c:v>
                </c:pt>
                <c:pt idx="921">
                  <c:v>45120</c:v>
                </c:pt>
                <c:pt idx="922">
                  <c:v>45121</c:v>
                </c:pt>
                <c:pt idx="923">
                  <c:v>45124</c:v>
                </c:pt>
                <c:pt idx="924">
                  <c:v>45125</c:v>
                </c:pt>
                <c:pt idx="925">
                  <c:v>45126</c:v>
                </c:pt>
                <c:pt idx="926">
                  <c:v>45127</c:v>
                </c:pt>
                <c:pt idx="927">
                  <c:v>45128</c:v>
                </c:pt>
                <c:pt idx="928">
                  <c:v>45131</c:v>
                </c:pt>
                <c:pt idx="929">
                  <c:v>45132</c:v>
                </c:pt>
                <c:pt idx="930">
                  <c:v>45133</c:v>
                </c:pt>
                <c:pt idx="931">
                  <c:v>45134</c:v>
                </c:pt>
                <c:pt idx="932">
                  <c:v>45135</c:v>
                </c:pt>
                <c:pt idx="933">
                  <c:v>45138</c:v>
                </c:pt>
                <c:pt idx="934">
                  <c:v>45139</c:v>
                </c:pt>
                <c:pt idx="935">
                  <c:v>45140</c:v>
                </c:pt>
                <c:pt idx="936">
                  <c:v>45141</c:v>
                </c:pt>
                <c:pt idx="937">
                  <c:v>45142</c:v>
                </c:pt>
                <c:pt idx="938">
                  <c:v>45145</c:v>
                </c:pt>
                <c:pt idx="939">
                  <c:v>45146</c:v>
                </c:pt>
                <c:pt idx="940">
                  <c:v>45147</c:v>
                </c:pt>
                <c:pt idx="941">
                  <c:v>45148</c:v>
                </c:pt>
                <c:pt idx="942">
                  <c:v>45149</c:v>
                </c:pt>
                <c:pt idx="943">
                  <c:v>45152</c:v>
                </c:pt>
                <c:pt idx="944">
                  <c:v>45153</c:v>
                </c:pt>
                <c:pt idx="945">
                  <c:v>45154</c:v>
                </c:pt>
                <c:pt idx="946">
                  <c:v>45155</c:v>
                </c:pt>
                <c:pt idx="947">
                  <c:v>45156</c:v>
                </c:pt>
                <c:pt idx="948">
                  <c:v>45159</c:v>
                </c:pt>
                <c:pt idx="949">
                  <c:v>45160</c:v>
                </c:pt>
                <c:pt idx="950">
                  <c:v>45161</c:v>
                </c:pt>
                <c:pt idx="951">
                  <c:v>45162</c:v>
                </c:pt>
                <c:pt idx="952">
                  <c:v>45163</c:v>
                </c:pt>
                <c:pt idx="953">
                  <c:v>45166</c:v>
                </c:pt>
                <c:pt idx="954">
                  <c:v>45167</c:v>
                </c:pt>
                <c:pt idx="955">
                  <c:v>45168</c:v>
                </c:pt>
                <c:pt idx="956">
                  <c:v>45169</c:v>
                </c:pt>
                <c:pt idx="957">
                  <c:v>45170</c:v>
                </c:pt>
                <c:pt idx="958">
                  <c:v>45173</c:v>
                </c:pt>
                <c:pt idx="959">
                  <c:v>45174</c:v>
                </c:pt>
                <c:pt idx="960">
                  <c:v>45175</c:v>
                </c:pt>
                <c:pt idx="961">
                  <c:v>45176</c:v>
                </c:pt>
                <c:pt idx="962">
                  <c:v>45177</c:v>
                </c:pt>
                <c:pt idx="963">
                  <c:v>45180</c:v>
                </c:pt>
                <c:pt idx="964">
                  <c:v>45181</c:v>
                </c:pt>
                <c:pt idx="965">
                  <c:v>45182</c:v>
                </c:pt>
                <c:pt idx="966">
                  <c:v>45183</c:v>
                </c:pt>
                <c:pt idx="967">
                  <c:v>45184</c:v>
                </c:pt>
                <c:pt idx="968">
                  <c:v>45187</c:v>
                </c:pt>
                <c:pt idx="969">
                  <c:v>45188</c:v>
                </c:pt>
                <c:pt idx="970">
                  <c:v>45189</c:v>
                </c:pt>
                <c:pt idx="971">
                  <c:v>45190</c:v>
                </c:pt>
                <c:pt idx="972">
                  <c:v>45191</c:v>
                </c:pt>
                <c:pt idx="973">
                  <c:v>45194</c:v>
                </c:pt>
                <c:pt idx="974">
                  <c:v>45195</c:v>
                </c:pt>
                <c:pt idx="975">
                  <c:v>45196</c:v>
                </c:pt>
                <c:pt idx="976">
                  <c:v>45197</c:v>
                </c:pt>
                <c:pt idx="977">
                  <c:v>45198</c:v>
                </c:pt>
                <c:pt idx="978">
                  <c:v>45201</c:v>
                </c:pt>
                <c:pt idx="979">
                  <c:v>45202</c:v>
                </c:pt>
                <c:pt idx="980">
                  <c:v>45203</c:v>
                </c:pt>
                <c:pt idx="981">
                  <c:v>45204</c:v>
                </c:pt>
                <c:pt idx="982">
                  <c:v>45205</c:v>
                </c:pt>
                <c:pt idx="983">
                  <c:v>45208</c:v>
                </c:pt>
                <c:pt idx="984">
                  <c:v>45209</c:v>
                </c:pt>
                <c:pt idx="985">
                  <c:v>45210</c:v>
                </c:pt>
                <c:pt idx="986">
                  <c:v>45211</c:v>
                </c:pt>
                <c:pt idx="987">
                  <c:v>45212</c:v>
                </c:pt>
                <c:pt idx="988">
                  <c:v>45215</c:v>
                </c:pt>
                <c:pt idx="989">
                  <c:v>45216</c:v>
                </c:pt>
                <c:pt idx="990">
                  <c:v>45217</c:v>
                </c:pt>
                <c:pt idx="991">
                  <c:v>45218</c:v>
                </c:pt>
                <c:pt idx="992">
                  <c:v>45219</c:v>
                </c:pt>
                <c:pt idx="993">
                  <c:v>45222</c:v>
                </c:pt>
                <c:pt idx="994">
                  <c:v>45223</c:v>
                </c:pt>
                <c:pt idx="995">
                  <c:v>45224</c:v>
                </c:pt>
                <c:pt idx="996">
                  <c:v>45225</c:v>
                </c:pt>
                <c:pt idx="997">
                  <c:v>45226</c:v>
                </c:pt>
                <c:pt idx="998">
                  <c:v>45229</c:v>
                </c:pt>
                <c:pt idx="999">
                  <c:v>45230</c:v>
                </c:pt>
                <c:pt idx="1000">
                  <c:v>45231</c:v>
                </c:pt>
                <c:pt idx="1001">
                  <c:v>45232</c:v>
                </c:pt>
                <c:pt idx="1002">
                  <c:v>45233</c:v>
                </c:pt>
                <c:pt idx="1003">
                  <c:v>45236</c:v>
                </c:pt>
                <c:pt idx="1004">
                  <c:v>45237</c:v>
                </c:pt>
                <c:pt idx="1005">
                  <c:v>45238</c:v>
                </c:pt>
                <c:pt idx="1006">
                  <c:v>45239</c:v>
                </c:pt>
                <c:pt idx="1007">
                  <c:v>45240</c:v>
                </c:pt>
                <c:pt idx="1008">
                  <c:v>45243</c:v>
                </c:pt>
                <c:pt idx="1009">
                  <c:v>45244</c:v>
                </c:pt>
                <c:pt idx="1010">
                  <c:v>45245</c:v>
                </c:pt>
                <c:pt idx="1011">
                  <c:v>45246</c:v>
                </c:pt>
                <c:pt idx="1012">
                  <c:v>45247</c:v>
                </c:pt>
                <c:pt idx="1013">
                  <c:v>45250</c:v>
                </c:pt>
                <c:pt idx="1014">
                  <c:v>45251</c:v>
                </c:pt>
                <c:pt idx="1015">
                  <c:v>45252</c:v>
                </c:pt>
                <c:pt idx="1016">
                  <c:v>45253</c:v>
                </c:pt>
                <c:pt idx="1017">
                  <c:v>45254</c:v>
                </c:pt>
                <c:pt idx="1018">
                  <c:v>45257</c:v>
                </c:pt>
                <c:pt idx="1019">
                  <c:v>45258</c:v>
                </c:pt>
                <c:pt idx="1020">
                  <c:v>45259</c:v>
                </c:pt>
                <c:pt idx="1021">
                  <c:v>45260</c:v>
                </c:pt>
                <c:pt idx="1022">
                  <c:v>45261</c:v>
                </c:pt>
                <c:pt idx="1023">
                  <c:v>45264</c:v>
                </c:pt>
                <c:pt idx="1024">
                  <c:v>45265</c:v>
                </c:pt>
                <c:pt idx="1025">
                  <c:v>45266</c:v>
                </c:pt>
                <c:pt idx="1026">
                  <c:v>45267</c:v>
                </c:pt>
                <c:pt idx="1027">
                  <c:v>45268</c:v>
                </c:pt>
                <c:pt idx="1028">
                  <c:v>45271</c:v>
                </c:pt>
                <c:pt idx="1029">
                  <c:v>45272</c:v>
                </c:pt>
                <c:pt idx="1030">
                  <c:v>45273</c:v>
                </c:pt>
                <c:pt idx="1031">
                  <c:v>45274</c:v>
                </c:pt>
                <c:pt idx="1032">
                  <c:v>45275</c:v>
                </c:pt>
                <c:pt idx="1033">
                  <c:v>45278</c:v>
                </c:pt>
                <c:pt idx="1034">
                  <c:v>45279</c:v>
                </c:pt>
                <c:pt idx="1035">
                  <c:v>45280</c:v>
                </c:pt>
                <c:pt idx="1036">
                  <c:v>45281</c:v>
                </c:pt>
                <c:pt idx="1037">
                  <c:v>45282</c:v>
                </c:pt>
                <c:pt idx="1038">
                  <c:v>45285</c:v>
                </c:pt>
                <c:pt idx="1039">
                  <c:v>45286</c:v>
                </c:pt>
                <c:pt idx="1040">
                  <c:v>45287</c:v>
                </c:pt>
                <c:pt idx="1041">
                  <c:v>45288</c:v>
                </c:pt>
                <c:pt idx="1042">
                  <c:v>45289</c:v>
                </c:pt>
                <c:pt idx="1043">
                  <c:v>45292</c:v>
                </c:pt>
                <c:pt idx="1044">
                  <c:v>45293</c:v>
                </c:pt>
                <c:pt idx="1045">
                  <c:v>45294</c:v>
                </c:pt>
                <c:pt idx="1046">
                  <c:v>45295</c:v>
                </c:pt>
                <c:pt idx="1047">
                  <c:v>45296</c:v>
                </c:pt>
                <c:pt idx="1048">
                  <c:v>45299</c:v>
                </c:pt>
                <c:pt idx="1049">
                  <c:v>45300</c:v>
                </c:pt>
                <c:pt idx="1050">
                  <c:v>45301</c:v>
                </c:pt>
                <c:pt idx="1051">
                  <c:v>45302</c:v>
                </c:pt>
                <c:pt idx="1052">
                  <c:v>45303</c:v>
                </c:pt>
                <c:pt idx="1053">
                  <c:v>45306</c:v>
                </c:pt>
                <c:pt idx="1054">
                  <c:v>45307</c:v>
                </c:pt>
                <c:pt idx="1055">
                  <c:v>45308</c:v>
                </c:pt>
                <c:pt idx="1056">
                  <c:v>45309</c:v>
                </c:pt>
                <c:pt idx="1057">
                  <c:v>45310</c:v>
                </c:pt>
                <c:pt idx="1058">
                  <c:v>45313</c:v>
                </c:pt>
                <c:pt idx="1059">
                  <c:v>45314</c:v>
                </c:pt>
                <c:pt idx="1060">
                  <c:v>45315</c:v>
                </c:pt>
                <c:pt idx="1061">
                  <c:v>45316</c:v>
                </c:pt>
                <c:pt idx="1062">
                  <c:v>45317</c:v>
                </c:pt>
                <c:pt idx="1063">
                  <c:v>45320</c:v>
                </c:pt>
                <c:pt idx="1064">
                  <c:v>45321</c:v>
                </c:pt>
                <c:pt idx="1065">
                  <c:v>45322</c:v>
                </c:pt>
                <c:pt idx="1066">
                  <c:v>45323</c:v>
                </c:pt>
                <c:pt idx="1067">
                  <c:v>45324</c:v>
                </c:pt>
                <c:pt idx="1068">
                  <c:v>45327</c:v>
                </c:pt>
                <c:pt idx="1069">
                  <c:v>45328</c:v>
                </c:pt>
                <c:pt idx="1070">
                  <c:v>45329</c:v>
                </c:pt>
                <c:pt idx="1071">
                  <c:v>45330</c:v>
                </c:pt>
                <c:pt idx="1072">
                  <c:v>45331</c:v>
                </c:pt>
                <c:pt idx="1073">
                  <c:v>45334</c:v>
                </c:pt>
                <c:pt idx="1074">
                  <c:v>45335</c:v>
                </c:pt>
                <c:pt idx="1075">
                  <c:v>45336</c:v>
                </c:pt>
                <c:pt idx="1076">
                  <c:v>45337</c:v>
                </c:pt>
                <c:pt idx="1077">
                  <c:v>45338</c:v>
                </c:pt>
                <c:pt idx="1078">
                  <c:v>45341</c:v>
                </c:pt>
                <c:pt idx="1079">
                  <c:v>45342</c:v>
                </c:pt>
                <c:pt idx="1080">
                  <c:v>45343</c:v>
                </c:pt>
                <c:pt idx="1081">
                  <c:v>45344</c:v>
                </c:pt>
                <c:pt idx="1082">
                  <c:v>45345</c:v>
                </c:pt>
                <c:pt idx="1083">
                  <c:v>45348</c:v>
                </c:pt>
                <c:pt idx="1084">
                  <c:v>45349</c:v>
                </c:pt>
                <c:pt idx="1085">
                  <c:v>45350</c:v>
                </c:pt>
                <c:pt idx="1086">
                  <c:v>45351</c:v>
                </c:pt>
                <c:pt idx="1087">
                  <c:v>45352</c:v>
                </c:pt>
                <c:pt idx="1088">
                  <c:v>45355</c:v>
                </c:pt>
                <c:pt idx="1089">
                  <c:v>45356</c:v>
                </c:pt>
                <c:pt idx="1090">
                  <c:v>45357</c:v>
                </c:pt>
                <c:pt idx="1091">
                  <c:v>45358</c:v>
                </c:pt>
                <c:pt idx="1092">
                  <c:v>45359</c:v>
                </c:pt>
                <c:pt idx="1093">
                  <c:v>45362</c:v>
                </c:pt>
                <c:pt idx="1094">
                  <c:v>45363</c:v>
                </c:pt>
                <c:pt idx="1095">
                  <c:v>45364</c:v>
                </c:pt>
                <c:pt idx="1096">
                  <c:v>45365</c:v>
                </c:pt>
                <c:pt idx="1097">
                  <c:v>45366</c:v>
                </c:pt>
                <c:pt idx="1098">
                  <c:v>45369</c:v>
                </c:pt>
                <c:pt idx="1099">
                  <c:v>45370</c:v>
                </c:pt>
                <c:pt idx="1100">
                  <c:v>45371</c:v>
                </c:pt>
                <c:pt idx="1101">
                  <c:v>45372</c:v>
                </c:pt>
                <c:pt idx="1102">
                  <c:v>45373</c:v>
                </c:pt>
                <c:pt idx="1103">
                  <c:v>45376</c:v>
                </c:pt>
                <c:pt idx="1104">
                  <c:v>45377</c:v>
                </c:pt>
                <c:pt idx="1105">
                  <c:v>45378</c:v>
                </c:pt>
                <c:pt idx="1106">
                  <c:v>45379</c:v>
                </c:pt>
                <c:pt idx="1107">
                  <c:v>45380</c:v>
                </c:pt>
                <c:pt idx="1108">
                  <c:v>45383</c:v>
                </c:pt>
                <c:pt idx="1109">
                  <c:v>45384</c:v>
                </c:pt>
                <c:pt idx="1110">
                  <c:v>45385</c:v>
                </c:pt>
                <c:pt idx="1111">
                  <c:v>45386</c:v>
                </c:pt>
                <c:pt idx="1112">
                  <c:v>45387</c:v>
                </c:pt>
                <c:pt idx="1113">
                  <c:v>45390</c:v>
                </c:pt>
                <c:pt idx="1114">
                  <c:v>45391</c:v>
                </c:pt>
                <c:pt idx="1115">
                  <c:v>45392</c:v>
                </c:pt>
                <c:pt idx="1116">
                  <c:v>45393</c:v>
                </c:pt>
                <c:pt idx="1117">
                  <c:v>45394</c:v>
                </c:pt>
                <c:pt idx="1118">
                  <c:v>45397</c:v>
                </c:pt>
                <c:pt idx="1119">
                  <c:v>45398</c:v>
                </c:pt>
                <c:pt idx="1120">
                  <c:v>45399</c:v>
                </c:pt>
                <c:pt idx="1121">
                  <c:v>45400</c:v>
                </c:pt>
                <c:pt idx="1122">
                  <c:v>45401</c:v>
                </c:pt>
                <c:pt idx="1123">
                  <c:v>45404</c:v>
                </c:pt>
                <c:pt idx="1124">
                  <c:v>45405</c:v>
                </c:pt>
                <c:pt idx="1125">
                  <c:v>45406</c:v>
                </c:pt>
                <c:pt idx="1126">
                  <c:v>45407</c:v>
                </c:pt>
                <c:pt idx="1127">
                  <c:v>45408</c:v>
                </c:pt>
                <c:pt idx="1128">
                  <c:v>45411</c:v>
                </c:pt>
                <c:pt idx="1129">
                  <c:v>45412</c:v>
                </c:pt>
                <c:pt idx="1130">
                  <c:v>45413</c:v>
                </c:pt>
                <c:pt idx="1131">
                  <c:v>45414</c:v>
                </c:pt>
                <c:pt idx="1132">
                  <c:v>45415</c:v>
                </c:pt>
                <c:pt idx="1133">
                  <c:v>45418</c:v>
                </c:pt>
                <c:pt idx="1134">
                  <c:v>45419</c:v>
                </c:pt>
                <c:pt idx="1135">
                  <c:v>45420</c:v>
                </c:pt>
                <c:pt idx="1136">
                  <c:v>45421</c:v>
                </c:pt>
                <c:pt idx="1137">
                  <c:v>45422</c:v>
                </c:pt>
                <c:pt idx="1138">
                  <c:v>45425</c:v>
                </c:pt>
                <c:pt idx="1139">
                  <c:v>45426</c:v>
                </c:pt>
                <c:pt idx="1140">
                  <c:v>45427</c:v>
                </c:pt>
                <c:pt idx="1141">
                  <c:v>45428</c:v>
                </c:pt>
                <c:pt idx="1142">
                  <c:v>45429</c:v>
                </c:pt>
                <c:pt idx="1143">
                  <c:v>45432</c:v>
                </c:pt>
                <c:pt idx="1144">
                  <c:v>45433</c:v>
                </c:pt>
                <c:pt idx="1145">
                  <c:v>45434</c:v>
                </c:pt>
                <c:pt idx="1146">
                  <c:v>45435</c:v>
                </c:pt>
                <c:pt idx="1147">
                  <c:v>45436</c:v>
                </c:pt>
                <c:pt idx="1148">
                  <c:v>45439</c:v>
                </c:pt>
                <c:pt idx="1149">
                  <c:v>45440</c:v>
                </c:pt>
                <c:pt idx="1150">
                  <c:v>45441</c:v>
                </c:pt>
                <c:pt idx="1151">
                  <c:v>45442</c:v>
                </c:pt>
                <c:pt idx="1152">
                  <c:v>45443</c:v>
                </c:pt>
                <c:pt idx="1153">
                  <c:v>45446</c:v>
                </c:pt>
                <c:pt idx="1154">
                  <c:v>45447</c:v>
                </c:pt>
                <c:pt idx="1155">
                  <c:v>45448</c:v>
                </c:pt>
                <c:pt idx="1156">
                  <c:v>45449</c:v>
                </c:pt>
                <c:pt idx="1157">
                  <c:v>45450</c:v>
                </c:pt>
                <c:pt idx="1158">
                  <c:v>45453</c:v>
                </c:pt>
                <c:pt idx="1159">
                  <c:v>45454</c:v>
                </c:pt>
                <c:pt idx="1160">
                  <c:v>45455</c:v>
                </c:pt>
                <c:pt idx="1161">
                  <c:v>45456</c:v>
                </c:pt>
                <c:pt idx="1162">
                  <c:v>45457</c:v>
                </c:pt>
                <c:pt idx="1163">
                  <c:v>45460</c:v>
                </c:pt>
                <c:pt idx="1164">
                  <c:v>45461</c:v>
                </c:pt>
                <c:pt idx="1165">
                  <c:v>45462</c:v>
                </c:pt>
                <c:pt idx="1166">
                  <c:v>45463</c:v>
                </c:pt>
                <c:pt idx="1167">
                  <c:v>45464</c:v>
                </c:pt>
                <c:pt idx="1168">
                  <c:v>45467</c:v>
                </c:pt>
                <c:pt idx="1169">
                  <c:v>45468</c:v>
                </c:pt>
                <c:pt idx="1170">
                  <c:v>45469</c:v>
                </c:pt>
                <c:pt idx="1171">
                  <c:v>45470</c:v>
                </c:pt>
                <c:pt idx="1172">
                  <c:v>45471</c:v>
                </c:pt>
              </c:numCache>
            </c:numRef>
          </c:cat>
          <c:val>
            <c:numRef>
              <c:f>'[240806 Analysis of market draws MSCI versus CORE infra.xlsx]Example 3 - Inflation period'!$G$3:$G$1175</c:f>
              <c:numCache>
                <c:formatCode>#,##0.0_);\(#,##0.0\);#,##0.0_);@_)</c:formatCode>
                <c:ptCount val="1173"/>
                <c:pt idx="0">
                  <c:v>100</c:v>
                </c:pt>
                <c:pt idx="1">
                  <c:v>99.553133000000003</c:v>
                </c:pt>
                <c:pt idx="2">
                  <c:v>99.674815798934574</c:v>
                </c:pt>
                <c:pt idx="3">
                  <c:v>99.628249718489627</c:v>
                </c:pt>
                <c:pt idx="4">
                  <c:v>99.490290495974449</c:v>
                </c:pt>
                <c:pt idx="5">
                  <c:v>99.757639809692336</c:v>
                </c:pt>
                <c:pt idx="6">
                  <c:v>100.08832740747388</c:v>
                </c:pt>
                <c:pt idx="7">
                  <c:v>100.51402208072008</c:v>
                </c:pt>
                <c:pt idx="8">
                  <c:v>101.06282964642104</c:v>
                </c:pt>
                <c:pt idx="9">
                  <c:v>101.50122807388766</c:v>
                </c:pt>
                <c:pt idx="10">
                  <c:v>102.39565892569931</c:v>
                </c:pt>
                <c:pt idx="11">
                  <c:v>102.87208954337517</c:v>
                </c:pt>
                <c:pt idx="12">
                  <c:v>103.58288424607511</c:v>
                </c:pt>
                <c:pt idx="13">
                  <c:v>103.63781321376196</c:v>
                </c:pt>
                <c:pt idx="14">
                  <c:v>103.70257441048297</c:v>
                </c:pt>
                <c:pt idx="15">
                  <c:v>103.99536929609927</c:v>
                </c:pt>
                <c:pt idx="16">
                  <c:v>104.50987390624741</c:v>
                </c:pt>
                <c:pt idx="17">
                  <c:v>104.85336337351886</c:v>
                </c:pt>
                <c:pt idx="18">
                  <c:v>104.85336337351886</c:v>
                </c:pt>
                <c:pt idx="19">
                  <c:v>104.76408702580811</c:v>
                </c:pt>
                <c:pt idx="20">
                  <c:v>105.05692464950351</c:v>
                </c:pt>
                <c:pt idx="21">
                  <c:v>105.26741670373127</c:v>
                </c:pt>
                <c:pt idx="22">
                  <c:v>104.84441327447149</c:v>
                </c:pt>
                <c:pt idx="23">
                  <c:v>105.22250319762188</c:v>
                </c:pt>
                <c:pt idx="24">
                  <c:v>104.95152473736208</c:v>
                </c:pt>
                <c:pt idx="25">
                  <c:v>105.40277851118383</c:v>
                </c:pt>
                <c:pt idx="26">
                  <c:v>105.61329526459308</c:v>
                </c:pt>
                <c:pt idx="27">
                  <c:v>105.53237858229316</c:v>
                </c:pt>
                <c:pt idx="28">
                  <c:v>105.75847115016788</c:v>
                </c:pt>
                <c:pt idx="29">
                  <c:v>106.70397832186816</c:v>
                </c:pt>
                <c:pt idx="30">
                  <c:v>106.71811233083666</c:v>
                </c:pt>
                <c:pt idx="31">
                  <c:v>106.96668335962102</c:v>
                </c:pt>
                <c:pt idx="32">
                  <c:v>107.82987561332867</c:v>
                </c:pt>
                <c:pt idx="33">
                  <c:v>107.82797025942658</c:v>
                </c:pt>
                <c:pt idx="34">
                  <c:v>108.26033454145401</c:v>
                </c:pt>
                <c:pt idx="35">
                  <c:v>108.41389749558769</c:v>
                </c:pt>
                <c:pt idx="36">
                  <c:v>108.1745857423949</c:v>
                </c:pt>
                <c:pt idx="37">
                  <c:v>108.16339399975398</c:v>
                </c:pt>
                <c:pt idx="38">
                  <c:v>106.21601484601271</c:v>
                </c:pt>
                <c:pt idx="39">
                  <c:v>104.28462956709934</c:v>
                </c:pt>
                <c:pt idx="40">
                  <c:v>103.52558659087114</c:v>
                </c:pt>
                <c:pt idx="41">
                  <c:v>100.37100253804395</c:v>
                </c:pt>
                <c:pt idx="42">
                  <c:v>96.969172312263154</c:v>
                </c:pt>
                <c:pt idx="43">
                  <c:v>99.907512777834881</c:v>
                </c:pt>
                <c:pt idx="44">
                  <c:v>100.26379795452755</c:v>
                </c:pt>
                <c:pt idx="45">
                  <c:v>103.52917629201687</c:v>
                </c:pt>
                <c:pt idx="46">
                  <c:v>102.70665976279558</c:v>
                </c:pt>
                <c:pt idx="47">
                  <c:v>100.83200440134196</c:v>
                </c:pt>
                <c:pt idx="48">
                  <c:v>95.04293451600762</c:v>
                </c:pt>
                <c:pt idx="49">
                  <c:v>94.911129924850172</c:v>
                </c:pt>
                <c:pt idx="50">
                  <c:v>92.041098030383139</c:v>
                </c:pt>
                <c:pt idx="51">
                  <c:v>82.692969680434715</c:v>
                </c:pt>
                <c:pt idx="52">
                  <c:v>87.327660071324942</c:v>
                </c:pt>
                <c:pt idx="53">
                  <c:v>78.843439937351235</c:v>
                </c:pt>
                <c:pt idx="54">
                  <c:v>85.354675753210216</c:v>
                </c:pt>
                <c:pt idx="55">
                  <c:v>82.858243535449262</c:v>
                </c:pt>
                <c:pt idx="56">
                  <c:v>80.932269122480136</c:v>
                </c:pt>
                <c:pt idx="57">
                  <c:v>78.264548104079992</c:v>
                </c:pt>
                <c:pt idx="58">
                  <c:v>73.557498257720454</c:v>
                </c:pt>
                <c:pt idx="59">
                  <c:v>79.314872333776549</c:v>
                </c:pt>
                <c:pt idx="60">
                  <c:v>82.473128684507117</c:v>
                </c:pt>
                <c:pt idx="61">
                  <c:v>86.778972383652984</c:v>
                </c:pt>
                <c:pt idx="62">
                  <c:v>85.442448643855329</c:v>
                </c:pt>
                <c:pt idx="63">
                  <c:v>87.620625297312756</c:v>
                </c:pt>
                <c:pt idx="64">
                  <c:v>86.245997879398388</c:v>
                </c:pt>
                <c:pt idx="65">
                  <c:v>82.893157975577438</c:v>
                </c:pt>
                <c:pt idx="66">
                  <c:v>84.035564124054716</c:v>
                </c:pt>
                <c:pt idx="67">
                  <c:v>82.293083340519871</c:v>
                </c:pt>
                <c:pt idx="68">
                  <c:v>86.221383174459589</c:v>
                </c:pt>
                <c:pt idx="69">
                  <c:v>85.810410675986191</c:v>
                </c:pt>
                <c:pt idx="70">
                  <c:v>88.011883626711466</c:v>
                </c:pt>
                <c:pt idx="71">
                  <c:v>91.202612768465244</c:v>
                </c:pt>
                <c:pt idx="72">
                  <c:v>91.202612768465244</c:v>
                </c:pt>
                <c:pt idx="73">
                  <c:v>91.202612768465244</c:v>
                </c:pt>
                <c:pt idx="74">
                  <c:v>91.670528685299985</c:v>
                </c:pt>
                <c:pt idx="75">
                  <c:v>89.598134876722</c:v>
                </c:pt>
                <c:pt idx="76">
                  <c:v>89.7642417549513</c:v>
                </c:pt>
                <c:pt idx="77">
                  <c:v>91.769419623618688</c:v>
                </c:pt>
                <c:pt idx="78">
                  <c:v>89.902339579773496</c:v>
                </c:pt>
                <c:pt idx="79">
                  <c:v>88.146848959641503</c:v>
                </c:pt>
                <c:pt idx="80">
                  <c:v>89.993590674014214</c:v>
                </c:pt>
                <c:pt idx="81">
                  <c:v>89.214741143525956</c:v>
                </c:pt>
                <c:pt idx="82">
                  <c:v>89.330123460394304</c:v>
                </c:pt>
                <c:pt idx="83">
                  <c:v>90.450070404338263</c:v>
                </c:pt>
                <c:pt idx="84">
                  <c:v>91.098250985367727</c:v>
                </c:pt>
                <c:pt idx="85">
                  <c:v>91.036072785140178</c:v>
                </c:pt>
                <c:pt idx="86">
                  <c:v>90.085909265545652</c:v>
                </c:pt>
                <c:pt idx="87">
                  <c:v>88.679035818827444</c:v>
                </c:pt>
                <c:pt idx="88">
                  <c:v>88.486044519965276</c:v>
                </c:pt>
                <c:pt idx="89">
                  <c:v>89.648057414368594</c:v>
                </c:pt>
                <c:pt idx="90">
                  <c:v>88.01906794197555</c:v>
                </c:pt>
                <c:pt idx="91">
                  <c:v>87.855346314268715</c:v>
                </c:pt>
                <c:pt idx="92">
                  <c:v>88.903216357935193</c:v>
                </c:pt>
                <c:pt idx="93">
                  <c:v>89.103524194711241</c:v>
                </c:pt>
                <c:pt idx="94">
                  <c:v>88.578210803680335</c:v>
                </c:pt>
                <c:pt idx="95">
                  <c:v>87.735689408017947</c:v>
                </c:pt>
                <c:pt idx="96">
                  <c:v>87.077119879971434</c:v>
                </c:pt>
                <c:pt idx="97">
                  <c:v>86.856271405447046</c:v>
                </c:pt>
                <c:pt idx="98">
                  <c:v>89.16916705670269</c:v>
                </c:pt>
                <c:pt idx="99">
                  <c:v>88.288518095783957</c:v>
                </c:pt>
                <c:pt idx="100">
                  <c:v>88.746529792453913</c:v>
                </c:pt>
                <c:pt idx="101">
                  <c:v>88.081566244163824</c:v>
                </c:pt>
                <c:pt idx="102">
                  <c:v>88.406350284191603</c:v>
                </c:pt>
                <c:pt idx="103">
                  <c:v>89.253856877127504</c:v>
                </c:pt>
                <c:pt idx="104">
                  <c:v>90.28296902007645</c:v>
                </c:pt>
                <c:pt idx="105">
                  <c:v>90.722016904080462</c:v>
                </c:pt>
                <c:pt idx="106">
                  <c:v>92.373004291526158</c:v>
                </c:pt>
                <c:pt idx="107">
                  <c:v>92.640770537716222</c:v>
                </c:pt>
                <c:pt idx="108">
                  <c:v>93.234710898603026</c:v>
                </c:pt>
                <c:pt idx="109">
                  <c:v>94.308395302881578</c:v>
                </c:pt>
                <c:pt idx="110">
                  <c:v>95.845344879636372</c:v>
                </c:pt>
                <c:pt idx="111">
                  <c:v>94.647305863790933</c:v>
                </c:pt>
                <c:pt idx="112">
                  <c:v>95.257805594911915</c:v>
                </c:pt>
                <c:pt idx="113">
                  <c:v>95.257805594911915</c:v>
                </c:pt>
                <c:pt idx="114">
                  <c:v>95.167831739793343</c:v>
                </c:pt>
                <c:pt idx="115">
                  <c:v>94.540851789116815</c:v>
                </c:pt>
                <c:pt idx="116">
                  <c:v>91.108750373152773</c:v>
                </c:pt>
                <c:pt idx="117">
                  <c:v>91.376549967474588</c:v>
                </c:pt>
                <c:pt idx="118">
                  <c:v>91.88169689723928</c:v>
                </c:pt>
                <c:pt idx="119">
                  <c:v>93.12693278260879</c:v>
                </c:pt>
                <c:pt idx="120">
                  <c:v>92.982229360643188</c:v>
                </c:pt>
                <c:pt idx="121">
                  <c:v>92.907338683649243</c:v>
                </c:pt>
                <c:pt idx="122">
                  <c:v>92.375456247639377</c:v>
                </c:pt>
                <c:pt idx="123">
                  <c:v>92.182484843292627</c:v>
                </c:pt>
                <c:pt idx="124">
                  <c:v>91.917155075343331</c:v>
                </c:pt>
                <c:pt idx="125">
                  <c:v>90.655258462661322</c:v>
                </c:pt>
                <c:pt idx="126">
                  <c:v>90.307381600047052</c:v>
                </c:pt>
                <c:pt idx="127">
                  <c:v>89.788107834330063</c:v>
                </c:pt>
                <c:pt idx="128">
                  <c:v>90.68051094021439</c:v>
                </c:pt>
                <c:pt idx="129">
                  <c:v>91.164204412789928</c:v>
                </c:pt>
                <c:pt idx="130">
                  <c:v>92.117672593902427</c:v>
                </c:pt>
                <c:pt idx="131">
                  <c:v>92.944202095958119</c:v>
                </c:pt>
                <c:pt idx="132">
                  <c:v>92.634408846510055</c:v>
                </c:pt>
                <c:pt idx="133">
                  <c:v>92.504895753157655</c:v>
                </c:pt>
                <c:pt idx="134">
                  <c:v>91.814159846470915</c:v>
                </c:pt>
                <c:pt idx="135">
                  <c:v>91.637652633015662</c:v>
                </c:pt>
                <c:pt idx="136">
                  <c:v>90.508817874561956</c:v>
                </c:pt>
                <c:pt idx="137">
                  <c:v>91.214786653983538</c:v>
                </c:pt>
                <c:pt idx="138">
                  <c:v>91.516946580549259</c:v>
                </c:pt>
                <c:pt idx="139">
                  <c:v>91.664233039206536</c:v>
                </c:pt>
                <c:pt idx="140">
                  <c:v>92.033750812076505</c:v>
                </c:pt>
                <c:pt idx="141">
                  <c:v>92.403278285974594</c:v>
                </c:pt>
                <c:pt idx="142">
                  <c:v>93.337923585345479</c:v>
                </c:pt>
                <c:pt idx="143">
                  <c:v>92.79567878503488</c:v>
                </c:pt>
                <c:pt idx="144">
                  <c:v>93.139843110339967</c:v>
                </c:pt>
                <c:pt idx="145">
                  <c:v>93.414166958854423</c:v>
                </c:pt>
                <c:pt idx="146">
                  <c:v>93.497996832283292</c:v>
                </c:pt>
                <c:pt idx="147">
                  <c:v>92.832514555049869</c:v>
                </c:pt>
                <c:pt idx="148">
                  <c:v>92.48070810296575</c:v>
                </c:pt>
                <c:pt idx="149">
                  <c:v>93.447247103526877</c:v>
                </c:pt>
                <c:pt idx="150">
                  <c:v>94.007376443972717</c:v>
                </c:pt>
                <c:pt idx="151">
                  <c:v>93.183079344140083</c:v>
                </c:pt>
                <c:pt idx="152">
                  <c:v>92.803311704273042</c:v>
                </c:pt>
                <c:pt idx="153">
                  <c:v>92.705510006200385</c:v>
                </c:pt>
                <c:pt idx="154">
                  <c:v>93.125951743400904</c:v>
                </c:pt>
                <c:pt idx="155">
                  <c:v>92.542919959840034</c:v>
                </c:pt>
                <c:pt idx="156">
                  <c:v>92.639456106796146</c:v>
                </c:pt>
                <c:pt idx="157">
                  <c:v>93.377481303394788</c:v>
                </c:pt>
                <c:pt idx="158">
                  <c:v>94.029182354682249</c:v>
                </c:pt>
                <c:pt idx="159">
                  <c:v>93.515983301184107</c:v>
                </c:pt>
                <c:pt idx="160">
                  <c:v>94.647881124705151</c:v>
                </c:pt>
                <c:pt idx="161">
                  <c:v>93.925064721343901</c:v>
                </c:pt>
                <c:pt idx="162">
                  <c:v>93.430898656826784</c:v>
                </c:pt>
                <c:pt idx="163">
                  <c:v>93.098070700850556</c:v>
                </c:pt>
                <c:pt idx="164">
                  <c:v>92.807140160891123</c:v>
                </c:pt>
                <c:pt idx="165">
                  <c:v>92.706772951092731</c:v>
                </c:pt>
                <c:pt idx="166">
                  <c:v>92.009270368101937</c:v>
                </c:pt>
                <c:pt idx="167">
                  <c:v>92.251928257029149</c:v>
                </c:pt>
                <c:pt idx="168">
                  <c:v>93.024410848520773</c:v>
                </c:pt>
                <c:pt idx="169">
                  <c:v>92.472981676137024</c:v>
                </c:pt>
                <c:pt idx="170">
                  <c:v>91.597534410230125</c:v>
                </c:pt>
                <c:pt idx="171">
                  <c:v>91.636907610396364</c:v>
                </c:pt>
                <c:pt idx="172">
                  <c:v>91.72075446449081</c:v>
                </c:pt>
                <c:pt idx="173">
                  <c:v>91.508507135414703</c:v>
                </c:pt>
                <c:pt idx="174">
                  <c:v>90.937943357659748</c:v>
                </c:pt>
                <c:pt idx="175">
                  <c:v>93.023172223957289</c:v>
                </c:pt>
                <c:pt idx="176">
                  <c:v>92.497089905993633</c:v>
                </c:pt>
                <c:pt idx="177">
                  <c:v>91.449983074509134</c:v>
                </c:pt>
                <c:pt idx="178">
                  <c:v>91.733318899069559</c:v>
                </c:pt>
                <c:pt idx="179">
                  <c:v>91.283432100526042</c:v>
                </c:pt>
                <c:pt idx="180">
                  <c:v>91.945520874728686</c:v>
                </c:pt>
                <c:pt idx="181">
                  <c:v>90.974571577015496</c:v>
                </c:pt>
                <c:pt idx="182">
                  <c:v>90.88685662433808</c:v>
                </c:pt>
                <c:pt idx="183">
                  <c:v>91.506993097851577</c:v>
                </c:pt>
                <c:pt idx="184">
                  <c:v>91.997561172779228</c:v>
                </c:pt>
                <c:pt idx="185">
                  <c:v>92.138627473154727</c:v>
                </c:pt>
                <c:pt idx="186">
                  <c:v>91.580657137061621</c:v>
                </c:pt>
                <c:pt idx="187">
                  <c:v>90.546046642413387</c:v>
                </c:pt>
                <c:pt idx="188">
                  <c:v>89.348623164972182</c:v>
                </c:pt>
                <c:pt idx="189">
                  <c:v>89.909117799920821</c:v>
                </c:pt>
                <c:pt idx="190">
                  <c:v>89.789596215082327</c:v>
                </c:pt>
                <c:pt idx="191">
                  <c:v>90.032336103178068</c:v>
                </c:pt>
                <c:pt idx="192">
                  <c:v>91.24113545675344</c:v>
                </c:pt>
                <c:pt idx="193">
                  <c:v>91.658017117066706</c:v>
                </c:pt>
                <c:pt idx="194">
                  <c:v>91.658017117066706</c:v>
                </c:pt>
                <c:pt idx="195">
                  <c:v>91.495270975033989</c:v>
                </c:pt>
                <c:pt idx="196">
                  <c:v>92.074931944674645</c:v>
                </c:pt>
                <c:pt idx="197">
                  <c:v>92.78173319000679</c:v>
                </c:pt>
                <c:pt idx="198">
                  <c:v>92.78173319000679</c:v>
                </c:pt>
                <c:pt idx="199">
                  <c:v>93.77844188661777</c:v>
                </c:pt>
                <c:pt idx="200">
                  <c:v>93.811510040795824</c:v>
                </c:pt>
                <c:pt idx="201">
                  <c:v>94.868014328760154</c:v>
                </c:pt>
                <c:pt idx="202">
                  <c:v>94.456120178868119</c:v>
                </c:pt>
                <c:pt idx="203">
                  <c:v>94.924069966652269</c:v>
                </c:pt>
                <c:pt idx="204">
                  <c:v>94.416795736750473</c:v>
                </c:pt>
                <c:pt idx="205">
                  <c:v>94.32908725435081</c:v>
                </c:pt>
                <c:pt idx="206">
                  <c:v>94.050656087502148</c:v>
                </c:pt>
                <c:pt idx="207">
                  <c:v>94.179093544468373</c:v>
                </c:pt>
                <c:pt idx="208">
                  <c:v>93.865078785399604</c:v>
                </c:pt>
                <c:pt idx="209">
                  <c:v>94.51485885464075</c:v>
                </c:pt>
                <c:pt idx="210">
                  <c:v>94.045671027760307</c:v>
                </c:pt>
                <c:pt idx="211">
                  <c:v>94.472943082200473</c:v>
                </c:pt>
                <c:pt idx="212">
                  <c:v>95.071893983506186</c:v>
                </c:pt>
                <c:pt idx="213">
                  <c:v>94.618002697969061</c:v>
                </c:pt>
                <c:pt idx="214">
                  <c:v>94.186927808577252</c:v>
                </c:pt>
                <c:pt idx="215">
                  <c:v>92.032691930693687</c:v>
                </c:pt>
                <c:pt idx="216">
                  <c:v>91.805044465568528</c:v>
                </c:pt>
                <c:pt idx="217">
                  <c:v>91.303967942623217</c:v>
                </c:pt>
                <c:pt idx="218">
                  <c:v>92.515914900141283</c:v>
                </c:pt>
                <c:pt idx="219">
                  <c:v>93.693598089180924</c:v>
                </c:pt>
                <c:pt idx="220">
                  <c:v>94.012836538206258</c:v>
                </c:pt>
                <c:pt idx="221">
                  <c:v>94.433830720866169</c:v>
                </c:pt>
                <c:pt idx="222">
                  <c:v>93.970898140244643</c:v>
                </c:pt>
                <c:pt idx="223">
                  <c:v>96.792031363127265</c:v>
                </c:pt>
                <c:pt idx="224">
                  <c:v>98.345104030683061</c:v>
                </c:pt>
                <c:pt idx="225">
                  <c:v>98.925183775748678</c:v>
                </c:pt>
                <c:pt idx="226">
                  <c:v>97.743617423723776</c:v>
                </c:pt>
                <c:pt idx="227">
                  <c:v>98.02479062334956</c:v>
                </c:pt>
                <c:pt idx="228">
                  <c:v>98.454947910802488</c:v>
                </c:pt>
                <c:pt idx="229">
                  <c:v>97.801193272982047</c:v>
                </c:pt>
                <c:pt idx="230">
                  <c:v>96.982052532640651</c:v>
                </c:pt>
                <c:pt idx="231">
                  <c:v>96.620838028880186</c:v>
                </c:pt>
                <c:pt idx="232">
                  <c:v>96.819336844735091</c:v>
                </c:pt>
                <c:pt idx="233">
                  <c:v>96.740625628460435</c:v>
                </c:pt>
                <c:pt idx="234">
                  <c:v>97.28262175538768</c:v>
                </c:pt>
                <c:pt idx="235">
                  <c:v>97.201262353161226</c:v>
                </c:pt>
                <c:pt idx="236">
                  <c:v>96.999041930923838</c:v>
                </c:pt>
                <c:pt idx="237">
                  <c:v>96.80317661550481</c:v>
                </c:pt>
                <c:pt idx="238">
                  <c:v>95.744808124932177</c:v>
                </c:pt>
                <c:pt idx="239">
                  <c:v>96.293203747533184</c:v>
                </c:pt>
                <c:pt idx="240">
                  <c:v>96.504453703778594</c:v>
                </c:pt>
                <c:pt idx="241">
                  <c:v>96.104993783607085</c:v>
                </c:pt>
                <c:pt idx="242">
                  <c:v>95.648267294299686</c:v>
                </c:pt>
                <c:pt idx="243">
                  <c:v>95.684008182339554</c:v>
                </c:pt>
                <c:pt idx="244">
                  <c:v>95.653508904731424</c:v>
                </c:pt>
                <c:pt idx="245">
                  <c:v>95.635732656636563</c:v>
                </c:pt>
                <c:pt idx="246">
                  <c:v>95.306206350765549</c:v>
                </c:pt>
                <c:pt idx="247">
                  <c:v>95.033932721276472</c:v>
                </c:pt>
                <c:pt idx="248">
                  <c:v>94.796059936657144</c:v>
                </c:pt>
                <c:pt idx="249">
                  <c:v>95.357273466615339</c:v>
                </c:pt>
                <c:pt idx="250">
                  <c:v>95.148608866524754</c:v>
                </c:pt>
                <c:pt idx="251">
                  <c:v>95.493505446916302</c:v>
                </c:pt>
                <c:pt idx="252">
                  <c:v>94.432204951405097</c:v>
                </c:pt>
                <c:pt idx="253">
                  <c:v>92.998005451163081</c:v>
                </c:pt>
                <c:pt idx="254">
                  <c:v>93.056548625574649</c:v>
                </c:pt>
                <c:pt idx="255">
                  <c:v>93.32508469963993</c:v>
                </c:pt>
                <c:pt idx="256">
                  <c:v>93.65726227311643</c:v>
                </c:pt>
                <c:pt idx="257">
                  <c:v>93.65726227311643</c:v>
                </c:pt>
                <c:pt idx="258">
                  <c:v>94.171497773925836</c:v>
                </c:pt>
                <c:pt idx="259">
                  <c:v>94.592804104096786</c:v>
                </c:pt>
                <c:pt idx="260">
                  <c:v>94.485912343603076</c:v>
                </c:pt>
                <c:pt idx="261">
                  <c:v>94.684492440716497</c:v>
                </c:pt>
                <c:pt idx="262">
                  <c:v>94.132108792886896</c:v>
                </c:pt>
                <c:pt idx="263">
                  <c:v>94.132108792886896</c:v>
                </c:pt>
                <c:pt idx="264">
                  <c:v>93.749032528227715</c:v>
                </c:pt>
                <c:pt idx="265">
                  <c:v>94.348587590936134</c:v>
                </c:pt>
                <c:pt idx="266">
                  <c:v>93.777059699773517</c:v>
                </c:pt>
                <c:pt idx="267">
                  <c:v>94.198418784416532</c:v>
                </c:pt>
                <c:pt idx="268">
                  <c:v>93.438487170636066</c:v>
                </c:pt>
                <c:pt idx="269">
                  <c:v>92.80325682822496</c:v>
                </c:pt>
                <c:pt idx="270">
                  <c:v>93.593812507907018</c:v>
                </c:pt>
                <c:pt idx="271">
                  <c:v>93.709669480596176</c:v>
                </c:pt>
                <c:pt idx="272">
                  <c:v>94.048317484165139</c:v>
                </c:pt>
                <c:pt idx="273">
                  <c:v>93.714804281185963</c:v>
                </c:pt>
                <c:pt idx="274">
                  <c:v>93.601504957106087</c:v>
                </c:pt>
                <c:pt idx="275">
                  <c:v>93.921077343300539</c:v>
                </c:pt>
                <c:pt idx="276">
                  <c:v>93.476751753761761</c:v>
                </c:pt>
                <c:pt idx="277">
                  <c:v>93.337980841945708</c:v>
                </c:pt>
                <c:pt idx="278">
                  <c:v>94.04210296844137</c:v>
                </c:pt>
                <c:pt idx="279">
                  <c:v>93.826936517691621</c:v>
                </c:pt>
                <c:pt idx="280">
                  <c:v>93.026053244310745</c:v>
                </c:pt>
                <c:pt idx="281">
                  <c:v>93.231055688105769</c:v>
                </c:pt>
                <c:pt idx="282">
                  <c:v>92.678439793241196</c:v>
                </c:pt>
                <c:pt idx="283">
                  <c:v>93.529039733310384</c:v>
                </c:pt>
                <c:pt idx="284">
                  <c:v>94.249784801689643</c:v>
                </c:pt>
                <c:pt idx="285">
                  <c:v>94.085532874222196</c:v>
                </c:pt>
                <c:pt idx="286">
                  <c:v>94.137758812665339</c:v>
                </c:pt>
                <c:pt idx="287">
                  <c:v>94.489244728254533</c:v>
                </c:pt>
                <c:pt idx="288">
                  <c:v>93.920056636290695</c:v>
                </c:pt>
                <c:pt idx="289">
                  <c:v>93.545657479318052</c:v>
                </c:pt>
                <c:pt idx="290">
                  <c:v>93.776173623935165</c:v>
                </c:pt>
                <c:pt idx="291">
                  <c:v>93.414497677502382</c:v>
                </c:pt>
                <c:pt idx="292">
                  <c:v>93.173800277916669</c:v>
                </c:pt>
                <c:pt idx="293">
                  <c:v>93.266782140166015</c:v>
                </c:pt>
                <c:pt idx="294">
                  <c:v>92.90507490567002</c:v>
                </c:pt>
                <c:pt idx="295">
                  <c:v>92.747141852634883</c:v>
                </c:pt>
                <c:pt idx="296">
                  <c:v>92.493678753494336</c:v>
                </c:pt>
                <c:pt idx="297">
                  <c:v>91.998208615147618</c:v>
                </c:pt>
                <c:pt idx="298">
                  <c:v>91.473388274424963</c:v>
                </c:pt>
                <c:pt idx="299">
                  <c:v>92.251631055589399</c:v>
                </c:pt>
                <c:pt idx="300">
                  <c:v>91.896239027078224</c:v>
                </c:pt>
                <c:pt idx="301">
                  <c:v>91.458041000901517</c:v>
                </c:pt>
                <c:pt idx="302">
                  <c:v>90.230070467598821</c:v>
                </c:pt>
                <c:pt idx="303">
                  <c:v>91.322928058095343</c:v>
                </c:pt>
                <c:pt idx="304">
                  <c:v>91.043926467355774</c:v>
                </c:pt>
                <c:pt idx="305">
                  <c:v>90.484660014973571</c:v>
                </c:pt>
                <c:pt idx="306">
                  <c:v>90.594181742609095</c:v>
                </c:pt>
                <c:pt idx="307">
                  <c:v>91.276974689392247</c:v>
                </c:pt>
                <c:pt idx="308">
                  <c:v>92.115183013971645</c:v>
                </c:pt>
                <c:pt idx="309">
                  <c:v>92.696113863712071</c:v>
                </c:pt>
                <c:pt idx="310">
                  <c:v>93.404462341335289</c:v>
                </c:pt>
                <c:pt idx="311">
                  <c:v>93.762471370998767</c:v>
                </c:pt>
                <c:pt idx="312">
                  <c:v>94.636480123132969</c:v>
                </c:pt>
                <c:pt idx="313">
                  <c:v>95.697874619589172</c:v>
                </c:pt>
                <c:pt idx="314">
                  <c:v>96.234315754620496</c:v>
                </c:pt>
                <c:pt idx="315">
                  <c:v>95.579452784028206</c:v>
                </c:pt>
                <c:pt idx="316">
                  <c:v>95.274964365499599</c:v>
                </c:pt>
                <c:pt idx="317">
                  <c:v>95.21256116933948</c:v>
                </c:pt>
                <c:pt idx="318">
                  <c:v>95.254700344661813</c:v>
                </c:pt>
                <c:pt idx="319">
                  <c:v>95.937725126030202</c:v>
                </c:pt>
                <c:pt idx="320">
                  <c:v>96.123806897061897</c:v>
                </c:pt>
                <c:pt idx="321">
                  <c:v>96.641205783780222</c:v>
                </c:pt>
                <c:pt idx="322">
                  <c:v>96.897389056956285</c:v>
                </c:pt>
                <c:pt idx="323">
                  <c:v>97.79978572047871</c:v>
                </c:pt>
                <c:pt idx="324">
                  <c:v>97.176686659689963</c:v>
                </c:pt>
                <c:pt idx="325">
                  <c:v>97.719630299861251</c:v>
                </c:pt>
                <c:pt idx="326">
                  <c:v>97.791060418021544</c:v>
                </c:pt>
                <c:pt idx="327">
                  <c:v>97.791060418021544</c:v>
                </c:pt>
                <c:pt idx="328">
                  <c:v>98.369929710612993</c:v>
                </c:pt>
                <c:pt idx="329">
                  <c:v>98.670781352542036</c:v>
                </c:pt>
                <c:pt idx="330">
                  <c:v>98.602035445758091</c:v>
                </c:pt>
                <c:pt idx="331">
                  <c:v>98.64799484049972</c:v>
                </c:pt>
                <c:pt idx="332">
                  <c:v>98.305220679867531</c:v>
                </c:pt>
                <c:pt idx="333">
                  <c:v>98.379363460356487</c:v>
                </c:pt>
                <c:pt idx="334">
                  <c:v>98.814078256440581</c:v>
                </c:pt>
                <c:pt idx="335">
                  <c:v>99.032118437098902</c:v>
                </c:pt>
                <c:pt idx="336">
                  <c:v>99.683543789608663</c:v>
                </c:pt>
                <c:pt idx="337">
                  <c:v>100.00994758539336</c:v>
                </c:pt>
                <c:pt idx="338">
                  <c:v>100.37097749557978</c:v>
                </c:pt>
                <c:pt idx="339">
                  <c:v>100.69740900713978</c:v>
                </c:pt>
                <c:pt idx="340">
                  <c:v>100.6095555526515</c:v>
                </c:pt>
                <c:pt idx="341">
                  <c:v>100.59818566677849</c:v>
                </c:pt>
                <c:pt idx="342">
                  <c:v>100.28086780374792</c:v>
                </c:pt>
                <c:pt idx="343">
                  <c:v>99.985402260468319</c:v>
                </c:pt>
                <c:pt idx="344">
                  <c:v>99.706304008452477</c:v>
                </c:pt>
                <c:pt idx="345">
                  <c:v>99.74591632597199</c:v>
                </c:pt>
                <c:pt idx="346">
                  <c:v>100.19986797084479</c:v>
                </c:pt>
                <c:pt idx="347">
                  <c:v>100.94706039030073</c:v>
                </c:pt>
                <c:pt idx="348">
                  <c:v>101.23807461387631</c:v>
                </c:pt>
                <c:pt idx="349">
                  <c:v>101.1757129722949</c:v>
                </c:pt>
                <c:pt idx="350">
                  <c:v>100.81372549466549</c:v>
                </c:pt>
                <c:pt idx="351">
                  <c:v>101.19123458742732</c:v>
                </c:pt>
                <c:pt idx="352">
                  <c:v>101.50500229616195</c:v>
                </c:pt>
                <c:pt idx="353">
                  <c:v>102.04470743852072</c:v>
                </c:pt>
                <c:pt idx="354">
                  <c:v>101.03877826466278</c:v>
                </c:pt>
                <c:pt idx="355">
                  <c:v>100.05194767316856</c:v>
                </c:pt>
                <c:pt idx="356">
                  <c:v>100.41035576116234</c:v>
                </c:pt>
                <c:pt idx="357">
                  <c:v>101.18957325728636</c:v>
                </c:pt>
                <c:pt idx="358">
                  <c:v>100.59438630634432</c:v>
                </c:pt>
                <c:pt idx="359">
                  <c:v>100.5638840765285</c:v>
                </c:pt>
                <c:pt idx="360">
                  <c:v>99.997780809535342</c:v>
                </c:pt>
                <c:pt idx="361">
                  <c:v>100.92371126091903</c:v>
                </c:pt>
                <c:pt idx="362">
                  <c:v>101.16739559870697</c:v>
                </c:pt>
                <c:pt idx="363">
                  <c:v>101.27357887377947</c:v>
                </c:pt>
                <c:pt idx="364">
                  <c:v>100.90511723723458</c:v>
                </c:pt>
                <c:pt idx="365">
                  <c:v>101.07229582642205</c:v>
                </c:pt>
                <c:pt idx="366">
                  <c:v>100.455122109309</c:v>
                </c:pt>
                <c:pt idx="367">
                  <c:v>100.97941045076335</c:v>
                </c:pt>
                <c:pt idx="368">
                  <c:v>100.84963878101077</c:v>
                </c:pt>
                <c:pt idx="369">
                  <c:v>101.11886798519696</c:v>
                </c:pt>
                <c:pt idx="370">
                  <c:v>101.69422018739121</c:v>
                </c:pt>
                <c:pt idx="371">
                  <c:v>101.86142785810772</c:v>
                </c:pt>
                <c:pt idx="372">
                  <c:v>102.03501806623494</c:v>
                </c:pt>
                <c:pt idx="373">
                  <c:v>102.46014900970827</c:v>
                </c:pt>
                <c:pt idx="374">
                  <c:v>102.04060851136269</c:v>
                </c:pt>
                <c:pt idx="375">
                  <c:v>102.90941796644141</c:v>
                </c:pt>
                <c:pt idx="376">
                  <c:v>103.14043931883427</c:v>
                </c:pt>
                <c:pt idx="377">
                  <c:v>103.46714078599425</c:v>
                </c:pt>
                <c:pt idx="378">
                  <c:v>103.88599232663847</c:v>
                </c:pt>
                <c:pt idx="379">
                  <c:v>104.18720768366971</c:v>
                </c:pt>
                <c:pt idx="380">
                  <c:v>103.68472319973215</c:v>
                </c:pt>
                <c:pt idx="381">
                  <c:v>103.8583691899109</c:v>
                </c:pt>
                <c:pt idx="382">
                  <c:v>102.39266587755091</c:v>
                </c:pt>
                <c:pt idx="383">
                  <c:v>102.70944830724288</c:v>
                </c:pt>
                <c:pt idx="384">
                  <c:v>102.36000097836163</c:v>
                </c:pt>
                <c:pt idx="385">
                  <c:v>101.37899910658517</c:v>
                </c:pt>
                <c:pt idx="386">
                  <c:v>101.79504432585873</c:v>
                </c:pt>
                <c:pt idx="387">
                  <c:v>102.37058638082404</c:v>
                </c:pt>
                <c:pt idx="388">
                  <c:v>102.08132805194639</c:v>
                </c:pt>
                <c:pt idx="389">
                  <c:v>101.17041859164749</c:v>
                </c:pt>
                <c:pt idx="390">
                  <c:v>100.75073334420377</c:v>
                </c:pt>
                <c:pt idx="391">
                  <c:v>101.33047623653498</c:v>
                </c:pt>
                <c:pt idx="392">
                  <c:v>101.67628776609217</c:v>
                </c:pt>
                <c:pt idx="393">
                  <c:v>102.90224350525456</c:v>
                </c:pt>
                <c:pt idx="394">
                  <c:v>103.07912320063816</c:v>
                </c:pt>
                <c:pt idx="395">
                  <c:v>103.71093740917539</c:v>
                </c:pt>
                <c:pt idx="396">
                  <c:v>103.29641723766341</c:v>
                </c:pt>
                <c:pt idx="397">
                  <c:v>103.51230468376178</c:v>
                </c:pt>
                <c:pt idx="398">
                  <c:v>103.82203213159043</c:v>
                </c:pt>
                <c:pt idx="399">
                  <c:v>103.55047418612672</c:v>
                </c:pt>
                <c:pt idx="400">
                  <c:v>103.66888622436805</c:v>
                </c:pt>
                <c:pt idx="401">
                  <c:v>104.00179086187833</c:v>
                </c:pt>
                <c:pt idx="402">
                  <c:v>104.7311928618374</c:v>
                </c:pt>
                <c:pt idx="403">
                  <c:v>103.2664831425636</c:v>
                </c:pt>
                <c:pt idx="404">
                  <c:v>103.34589919875955</c:v>
                </c:pt>
                <c:pt idx="405">
                  <c:v>103.05480377102741</c:v>
                </c:pt>
                <c:pt idx="406">
                  <c:v>103.30322768099784</c:v>
                </c:pt>
                <c:pt idx="407">
                  <c:v>104.31870770639253</c:v>
                </c:pt>
                <c:pt idx="408">
                  <c:v>104.23198547830206</c:v>
                </c:pt>
                <c:pt idx="409">
                  <c:v>105.1110175892745</c:v>
                </c:pt>
                <c:pt idx="410">
                  <c:v>105.00194283521193</c:v>
                </c:pt>
                <c:pt idx="411">
                  <c:v>104.97737763068564</c:v>
                </c:pt>
                <c:pt idx="412">
                  <c:v>104.81628984471135</c:v>
                </c:pt>
                <c:pt idx="413">
                  <c:v>105.29519337668603</c:v>
                </c:pt>
                <c:pt idx="414">
                  <c:v>105.45266970904439</c:v>
                </c:pt>
                <c:pt idx="415">
                  <c:v>105.41510535904062</c:v>
                </c:pt>
                <c:pt idx="416">
                  <c:v>106.0081928789627</c:v>
                </c:pt>
                <c:pt idx="417">
                  <c:v>106.01614667367443</c:v>
                </c:pt>
                <c:pt idx="418">
                  <c:v>105.81244194864829</c:v>
                </c:pt>
                <c:pt idx="419">
                  <c:v>105.80738940454523</c:v>
                </c:pt>
                <c:pt idx="420">
                  <c:v>106.34851378773352</c:v>
                </c:pt>
                <c:pt idx="421">
                  <c:v>106.40198794743627</c:v>
                </c:pt>
                <c:pt idx="422">
                  <c:v>106.98865126828264</c:v>
                </c:pt>
                <c:pt idx="423">
                  <c:v>107.30517077374077</c:v>
                </c:pt>
                <c:pt idx="424">
                  <c:v>107.34565701467371</c:v>
                </c:pt>
                <c:pt idx="425">
                  <c:v>107.22357601932063</c:v>
                </c:pt>
                <c:pt idx="426">
                  <c:v>107.55668857517561</c:v>
                </c:pt>
                <c:pt idx="427">
                  <c:v>108.01336567033073</c:v>
                </c:pt>
                <c:pt idx="428">
                  <c:v>107.58209206414953</c:v>
                </c:pt>
                <c:pt idx="429">
                  <c:v>107.08281433308903</c:v>
                </c:pt>
                <c:pt idx="430">
                  <c:v>106.68757594869815</c:v>
                </c:pt>
                <c:pt idx="431">
                  <c:v>106.24680262992067</c:v>
                </c:pt>
                <c:pt idx="432">
                  <c:v>106.54091715389687</c:v>
                </c:pt>
                <c:pt idx="433">
                  <c:v>106.53228840501659</c:v>
                </c:pt>
                <c:pt idx="434">
                  <c:v>106.55976308219624</c:v>
                </c:pt>
                <c:pt idx="435">
                  <c:v>107.60836336520896</c:v>
                </c:pt>
                <c:pt idx="436">
                  <c:v>107.82447216527167</c:v>
                </c:pt>
                <c:pt idx="437">
                  <c:v>107.18854175860118</c:v>
                </c:pt>
                <c:pt idx="438">
                  <c:v>107.24498188526417</c:v>
                </c:pt>
                <c:pt idx="439">
                  <c:v>106.49843133471393</c:v>
                </c:pt>
                <c:pt idx="440">
                  <c:v>107.87886613164312</c:v>
                </c:pt>
                <c:pt idx="441">
                  <c:v>106.8981350444857</c:v>
                </c:pt>
                <c:pt idx="442">
                  <c:v>105.72873893088681</c:v>
                </c:pt>
                <c:pt idx="443">
                  <c:v>106.20795232551626</c:v>
                </c:pt>
                <c:pt idx="444">
                  <c:v>106.06629428286354</c:v>
                </c:pt>
                <c:pt idx="445">
                  <c:v>105.62539154681087</c:v>
                </c:pt>
                <c:pt idx="446">
                  <c:v>105.60732221107895</c:v>
                </c:pt>
                <c:pt idx="447">
                  <c:v>104.95172251552479</c:v>
                </c:pt>
                <c:pt idx="448">
                  <c:v>104.81291126829129</c:v>
                </c:pt>
                <c:pt idx="449">
                  <c:v>105.30878534401802</c:v>
                </c:pt>
                <c:pt idx="450">
                  <c:v>105.19962857565753</c:v>
                </c:pt>
                <c:pt idx="451">
                  <c:v>104.88878471314217</c:v>
                </c:pt>
                <c:pt idx="452">
                  <c:v>104.38925712038507</c:v>
                </c:pt>
                <c:pt idx="453">
                  <c:v>103.92509342027699</c:v>
                </c:pt>
                <c:pt idx="454">
                  <c:v>102.69030326580024</c:v>
                </c:pt>
                <c:pt idx="455">
                  <c:v>103.37489022632776</c:v>
                </c:pt>
                <c:pt idx="456">
                  <c:v>102.8492743944786</c:v>
                </c:pt>
                <c:pt idx="457">
                  <c:v>102.98081655944364</c:v>
                </c:pt>
                <c:pt idx="458">
                  <c:v>103.86999000271184</c:v>
                </c:pt>
                <c:pt idx="459">
                  <c:v>103.6957231656847</c:v>
                </c:pt>
                <c:pt idx="460">
                  <c:v>103.95742732093856</c:v>
                </c:pt>
                <c:pt idx="461">
                  <c:v>103.80918610872745</c:v>
                </c:pt>
                <c:pt idx="462">
                  <c:v>103.34208421872889</c:v>
                </c:pt>
                <c:pt idx="463">
                  <c:v>102.88429532037338</c:v>
                </c:pt>
                <c:pt idx="464">
                  <c:v>103.36726918326761</c:v>
                </c:pt>
                <c:pt idx="465">
                  <c:v>103.77216394502193</c:v>
                </c:pt>
                <c:pt idx="466">
                  <c:v>104.53499934851162</c:v>
                </c:pt>
                <c:pt idx="467">
                  <c:v>104.40627285961388</c:v>
                </c:pt>
                <c:pt idx="468">
                  <c:v>103.91594237194417</c:v>
                </c:pt>
                <c:pt idx="469">
                  <c:v>104.5031090127226</c:v>
                </c:pt>
                <c:pt idx="470">
                  <c:v>105.26601723957255</c:v>
                </c:pt>
                <c:pt idx="471">
                  <c:v>105.13729058507079</c:v>
                </c:pt>
                <c:pt idx="472">
                  <c:v>105.53575040265913</c:v>
                </c:pt>
                <c:pt idx="473">
                  <c:v>105.11701620578651</c:v>
                </c:pt>
                <c:pt idx="474">
                  <c:v>105.47644492163927</c:v>
                </c:pt>
                <c:pt idx="475">
                  <c:v>105.08084285778726</c:v>
                </c:pt>
                <c:pt idx="476">
                  <c:v>105.4532987528714</c:v>
                </c:pt>
                <c:pt idx="477">
                  <c:v>104.92750227809165</c:v>
                </c:pt>
                <c:pt idx="478">
                  <c:v>105.68690668162917</c:v>
                </c:pt>
                <c:pt idx="479">
                  <c:v>105.92920659762559</c:v>
                </c:pt>
                <c:pt idx="480">
                  <c:v>105.72235016156588</c:v>
                </c:pt>
                <c:pt idx="481">
                  <c:v>105.96465627312469</c:v>
                </c:pt>
                <c:pt idx="482">
                  <c:v>106.45434120234061</c:v>
                </c:pt>
                <c:pt idx="483">
                  <c:v>105.8012023018712</c:v>
                </c:pt>
                <c:pt idx="484">
                  <c:v>105.78963188238747</c:v>
                </c:pt>
                <c:pt idx="485">
                  <c:v>106.48116389545417</c:v>
                </c:pt>
                <c:pt idx="486">
                  <c:v>105.87716333580853</c:v>
                </c:pt>
                <c:pt idx="487">
                  <c:v>105.74189573070232</c:v>
                </c:pt>
                <c:pt idx="488">
                  <c:v>106.41683990663765</c:v>
                </c:pt>
                <c:pt idx="489">
                  <c:v>105.81279770412799</c:v>
                </c:pt>
                <c:pt idx="490">
                  <c:v>105.7621599316587</c:v>
                </c:pt>
                <c:pt idx="491">
                  <c:v>105.41201843688094</c:v>
                </c:pt>
                <c:pt idx="492">
                  <c:v>105.38090713375948</c:v>
                </c:pt>
                <c:pt idx="493">
                  <c:v>105.80847224970049</c:v>
                </c:pt>
                <c:pt idx="494">
                  <c:v>106.18107043621949</c:v>
                </c:pt>
                <c:pt idx="495">
                  <c:v>106.48205236028871</c:v>
                </c:pt>
                <c:pt idx="496">
                  <c:v>106.59420777639876</c:v>
                </c:pt>
                <c:pt idx="497">
                  <c:v>104.76589539708135</c:v>
                </c:pt>
                <c:pt idx="498">
                  <c:v>105.28464163282209</c:v>
                </c:pt>
                <c:pt idx="499">
                  <c:v>103.64505864852397</c:v>
                </c:pt>
                <c:pt idx="500">
                  <c:v>103.69206271907167</c:v>
                </c:pt>
                <c:pt idx="501">
                  <c:v>104.37726194336055</c:v>
                </c:pt>
                <c:pt idx="502">
                  <c:v>105.00386995998512</c:v>
                </c:pt>
                <c:pt idx="503">
                  <c:v>106.4800196140761</c:v>
                </c:pt>
                <c:pt idx="504">
                  <c:v>107.11971536871081</c:v>
                </c:pt>
                <c:pt idx="505">
                  <c:v>106.9974414272089</c:v>
                </c:pt>
                <c:pt idx="506">
                  <c:v>106.77095887296551</c:v>
                </c:pt>
                <c:pt idx="507">
                  <c:v>107.09155362491583</c:v>
                </c:pt>
                <c:pt idx="508">
                  <c:v>107.70819214526578</c:v>
                </c:pt>
                <c:pt idx="509">
                  <c:v>107.61196887764896</c:v>
                </c:pt>
                <c:pt idx="510">
                  <c:v>108.40807038608924</c:v>
                </c:pt>
                <c:pt idx="511">
                  <c:v>108.77430753843596</c:v>
                </c:pt>
                <c:pt idx="512">
                  <c:v>108.35893217798201</c:v>
                </c:pt>
                <c:pt idx="513">
                  <c:v>108.46760643465262</c:v>
                </c:pt>
                <c:pt idx="514">
                  <c:v>108.66450876528951</c:v>
                </c:pt>
                <c:pt idx="515">
                  <c:v>109.0828910302278</c:v>
                </c:pt>
                <c:pt idx="516">
                  <c:v>109.30586300446704</c:v>
                </c:pt>
                <c:pt idx="517">
                  <c:v>109.2943323289787</c:v>
                </c:pt>
                <c:pt idx="518">
                  <c:v>109.79391890794111</c:v>
                </c:pt>
                <c:pt idx="519">
                  <c:v>110.4077865900081</c:v>
                </c:pt>
                <c:pt idx="520">
                  <c:v>110.96303949362577</c:v>
                </c:pt>
                <c:pt idx="521">
                  <c:v>111.0622792879969</c:v>
                </c:pt>
                <c:pt idx="522">
                  <c:v>111.07031575452619</c:v>
                </c:pt>
                <c:pt idx="523">
                  <c:v>111.07031575452619</c:v>
                </c:pt>
                <c:pt idx="524">
                  <c:v>110.76341181154906</c:v>
                </c:pt>
                <c:pt idx="525">
                  <c:v>110.38718616118524</c:v>
                </c:pt>
                <c:pt idx="526">
                  <c:v>109.6994728875292</c:v>
                </c:pt>
                <c:pt idx="527">
                  <c:v>109.81363932295271</c:v>
                </c:pt>
                <c:pt idx="528">
                  <c:v>109.32771506708504</c:v>
                </c:pt>
                <c:pt idx="529">
                  <c:v>108.71947141758646</c:v>
                </c:pt>
                <c:pt idx="530">
                  <c:v>108.90653631449699</c:v>
                </c:pt>
                <c:pt idx="531">
                  <c:v>109.41836871947568</c:v>
                </c:pt>
                <c:pt idx="532">
                  <c:v>109.20777556193605</c:v>
                </c:pt>
                <c:pt idx="533">
                  <c:v>109.06644431919256</c:v>
                </c:pt>
                <c:pt idx="534">
                  <c:v>108.61058911785162</c:v>
                </c:pt>
                <c:pt idx="535">
                  <c:v>108.5457931264898</c:v>
                </c:pt>
                <c:pt idx="536">
                  <c:v>108.5406513122694</c:v>
                </c:pt>
                <c:pt idx="537">
                  <c:v>108.17094014576955</c:v>
                </c:pt>
                <c:pt idx="538">
                  <c:v>107.01534566535469</c:v>
                </c:pt>
                <c:pt idx="539">
                  <c:v>107.08972989181977</c:v>
                </c:pt>
                <c:pt idx="540">
                  <c:v>106.93873015998042</c:v>
                </c:pt>
                <c:pt idx="541">
                  <c:v>107.41085930670022</c:v>
                </c:pt>
                <c:pt idx="542">
                  <c:v>108.24097661409191</c:v>
                </c:pt>
                <c:pt idx="543">
                  <c:v>108.86859135120316</c:v>
                </c:pt>
                <c:pt idx="544">
                  <c:v>108.61816093051799</c:v>
                </c:pt>
                <c:pt idx="545">
                  <c:v>109.6273507288108</c:v>
                </c:pt>
                <c:pt idx="546">
                  <c:v>109.07858690672057</c:v>
                </c:pt>
                <c:pt idx="547">
                  <c:v>108.20494814375205</c:v>
                </c:pt>
                <c:pt idx="548">
                  <c:v>107.99060279787513</c:v>
                </c:pt>
                <c:pt idx="549">
                  <c:v>108.41641298442524</c:v>
                </c:pt>
                <c:pt idx="550">
                  <c:v>109.39917524320515</c:v>
                </c:pt>
                <c:pt idx="551">
                  <c:v>108.11438695318195</c:v>
                </c:pt>
                <c:pt idx="552">
                  <c:v>107.80423704904162</c:v>
                </c:pt>
                <c:pt idx="553">
                  <c:v>106.68144729583689</c:v>
                </c:pt>
                <c:pt idx="554">
                  <c:v>106.755846937181</c:v>
                </c:pt>
                <c:pt idx="555">
                  <c:v>106.9827596925214</c:v>
                </c:pt>
                <c:pt idx="556">
                  <c:v>107.14999942178315</c:v>
                </c:pt>
                <c:pt idx="557">
                  <c:v>106.78675878074331</c:v>
                </c:pt>
                <c:pt idx="558">
                  <c:v>106.57894427308288</c:v>
                </c:pt>
                <c:pt idx="559">
                  <c:v>106.52072126161596</c:v>
                </c:pt>
                <c:pt idx="560">
                  <c:v>105.69323953826098</c:v>
                </c:pt>
                <c:pt idx="561">
                  <c:v>105.21057973365316</c:v>
                </c:pt>
                <c:pt idx="562">
                  <c:v>107.68564704872358</c:v>
                </c:pt>
                <c:pt idx="563">
                  <c:v>108.22063042011811</c:v>
                </c:pt>
                <c:pt idx="564">
                  <c:v>107.65175460763281</c:v>
                </c:pt>
                <c:pt idx="565">
                  <c:v>108.27665258929676</c:v>
                </c:pt>
                <c:pt idx="566">
                  <c:v>108.65617416705403</c:v>
                </c:pt>
                <c:pt idx="567">
                  <c:v>109.48007264641662</c:v>
                </c:pt>
                <c:pt idx="568">
                  <c:v>109.29885904057082</c:v>
                </c:pt>
                <c:pt idx="569">
                  <c:v>108.68351411509255</c:v>
                </c:pt>
                <c:pt idx="570">
                  <c:v>109.51410287450891</c:v>
                </c:pt>
                <c:pt idx="571">
                  <c:v>109.80081736668055</c:v>
                </c:pt>
                <c:pt idx="572">
                  <c:v>109.51046996730966</c:v>
                </c:pt>
                <c:pt idx="573">
                  <c:v>109.55477023772553</c:v>
                </c:pt>
                <c:pt idx="574">
                  <c:v>110.25940570448824</c:v>
                </c:pt>
                <c:pt idx="575">
                  <c:v>109.86954388223398</c:v>
                </c:pt>
                <c:pt idx="576">
                  <c:v>110.97221330245854</c:v>
                </c:pt>
                <c:pt idx="577">
                  <c:v>111.2457120901974</c:v>
                </c:pt>
                <c:pt idx="578">
                  <c:v>111.1905787152855</c:v>
                </c:pt>
                <c:pt idx="579">
                  <c:v>111.046154384498</c:v>
                </c:pt>
                <c:pt idx="580">
                  <c:v>110.66289968140923</c:v>
                </c:pt>
                <c:pt idx="581">
                  <c:v>111.65290547476506</c:v>
                </c:pt>
                <c:pt idx="582">
                  <c:v>112.88840516641228</c:v>
                </c:pt>
                <c:pt idx="583">
                  <c:v>113.38399881170146</c:v>
                </c:pt>
                <c:pt idx="584">
                  <c:v>114.22814835205453</c:v>
                </c:pt>
                <c:pt idx="585">
                  <c:v>115.07232064085034</c:v>
                </c:pt>
                <c:pt idx="586">
                  <c:v>115.31938436543585</c:v>
                </c:pt>
                <c:pt idx="587">
                  <c:v>116.26975332267443</c:v>
                </c:pt>
                <c:pt idx="588">
                  <c:v>115.73708321368466</c:v>
                </c:pt>
                <c:pt idx="589">
                  <c:v>116.55480389982681</c:v>
                </c:pt>
                <c:pt idx="590">
                  <c:v>117.68440876839844</c:v>
                </c:pt>
                <c:pt idx="591">
                  <c:v>117.54667682059633</c:v>
                </c:pt>
                <c:pt idx="592">
                  <c:v>117.96632550964647</c:v>
                </c:pt>
                <c:pt idx="593">
                  <c:v>117.43367451939928</c:v>
                </c:pt>
                <c:pt idx="594">
                  <c:v>117.38219629383696</c:v>
                </c:pt>
                <c:pt idx="595">
                  <c:v>117.18472539883381</c:v>
                </c:pt>
                <c:pt idx="596">
                  <c:v>117.56458671729764</c:v>
                </c:pt>
                <c:pt idx="597">
                  <c:v>117.56458671729764</c:v>
                </c:pt>
                <c:pt idx="598">
                  <c:v>117.2259336957374</c:v>
                </c:pt>
                <c:pt idx="599">
                  <c:v>117.57263877271723</c:v>
                </c:pt>
                <c:pt idx="600">
                  <c:v>118.45691904909626</c:v>
                </c:pt>
                <c:pt idx="601">
                  <c:v>118.22625736718547</c:v>
                </c:pt>
                <c:pt idx="602">
                  <c:v>117.17926336588027</c:v>
                </c:pt>
                <c:pt idx="603">
                  <c:v>116.53364663747645</c:v>
                </c:pt>
                <c:pt idx="604">
                  <c:v>116.2498452558014</c:v>
                </c:pt>
                <c:pt idx="605">
                  <c:v>116.13860461637768</c:v>
                </c:pt>
                <c:pt idx="606">
                  <c:v>117.00968712228422</c:v>
                </c:pt>
                <c:pt idx="607">
                  <c:v>114.62181427252995</c:v>
                </c:pt>
                <c:pt idx="608">
                  <c:v>113.73707255874129</c:v>
                </c:pt>
                <c:pt idx="609">
                  <c:v>114.04396930162655</c:v>
                </c:pt>
                <c:pt idx="610">
                  <c:v>114.8619918677111</c:v>
                </c:pt>
                <c:pt idx="611">
                  <c:v>114.5051145103582</c:v>
                </c:pt>
                <c:pt idx="612">
                  <c:v>114.08184635457066</c:v>
                </c:pt>
                <c:pt idx="613">
                  <c:v>112.86508018345131</c:v>
                </c:pt>
                <c:pt idx="614">
                  <c:v>112.29572099995788</c:v>
                </c:pt>
                <c:pt idx="615">
                  <c:v>112.89472658900144</c:v>
                </c:pt>
                <c:pt idx="616">
                  <c:v>112.49131760458643</c:v>
                </c:pt>
                <c:pt idx="617">
                  <c:v>114.02639999762167</c:v>
                </c:pt>
                <c:pt idx="618">
                  <c:v>114.63523255776897</c:v>
                </c:pt>
                <c:pt idx="619">
                  <c:v>115.45340828593261</c:v>
                </c:pt>
                <c:pt idx="620">
                  <c:v>115.11639285994148</c:v>
                </c:pt>
                <c:pt idx="621">
                  <c:v>114.6665007291859</c:v>
                </c:pt>
                <c:pt idx="622">
                  <c:v>115.43823494571849</c:v>
                </c:pt>
                <c:pt idx="623">
                  <c:v>116.23973300038776</c:v>
                </c:pt>
                <c:pt idx="624">
                  <c:v>117.22400223874719</c:v>
                </c:pt>
                <c:pt idx="625">
                  <c:v>117.18576963041701</c:v>
                </c:pt>
                <c:pt idx="626">
                  <c:v>116.8885794874881</c:v>
                </c:pt>
                <c:pt idx="627">
                  <c:v>117.2686590680928</c:v>
                </c:pt>
                <c:pt idx="628">
                  <c:v>117.1871550046673</c:v>
                </c:pt>
                <c:pt idx="629">
                  <c:v>116.29895488512578</c:v>
                </c:pt>
                <c:pt idx="630">
                  <c:v>115.77595383304919</c:v>
                </c:pt>
                <c:pt idx="631">
                  <c:v>116.13612819438566</c:v>
                </c:pt>
                <c:pt idx="632">
                  <c:v>115.91193785115793</c:v>
                </c:pt>
                <c:pt idx="633">
                  <c:v>116.1889778146966</c:v>
                </c:pt>
                <c:pt idx="634">
                  <c:v>116.33003007187388</c:v>
                </c:pt>
                <c:pt idx="635">
                  <c:v>115.54797701540939</c:v>
                </c:pt>
                <c:pt idx="636">
                  <c:v>114.00216924601864</c:v>
                </c:pt>
                <c:pt idx="637">
                  <c:v>113.22006306401479</c:v>
                </c:pt>
                <c:pt idx="638">
                  <c:v>110.34893586438579</c:v>
                </c:pt>
                <c:pt idx="639">
                  <c:v>107.48791127980435</c:v>
                </c:pt>
                <c:pt idx="640">
                  <c:v>108.00743690090948</c:v>
                </c:pt>
                <c:pt idx="641">
                  <c:v>106.56764592345064</c:v>
                </c:pt>
                <c:pt idx="642">
                  <c:v>106.43626826387975</c:v>
                </c:pt>
                <c:pt idx="643">
                  <c:v>106.60005452220958</c:v>
                </c:pt>
                <c:pt idx="644">
                  <c:v>106.94026966221774</c:v>
                </c:pt>
                <c:pt idx="645">
                  <c:v>107.25392440373432</c:v>
                </c:pt>
                <c:pt idx="646">
                  <c:v>108.54402608834613</c:v>
                </c:pt>
                <c:pt idx="647">
                  <c:v>110.3788499635825</c:v>
                </c:pt>
                <c:pt idx="648">
                  <c:v>111.06095151997145</c:v>
                </c:pt>
                <c:pt idx="649">
                  <c:v>111.1621158301015</c:v>
                </c:pt>
                <c:pt idx="650">
                  <c:v>110.95770648502847</c:v>
                </c:pt>
                <c:pt idx="651">
                  <c:v>110.42778024589542</c:v>
                </c:pt>
                <c:pt idx="652">
                  <c:v>112.18020727884083</c:v>
                </c:pt>
                <c:pt idx="653">
                  <c:v>112.32678979028586</c:v>
                </c:pt>
                <c:pt idx="654">
                  <c:v>110.09731194077769</c:v>
                </c:pt>
                <c:pt idx="655">
                  <c:v>110.78841698923858</c:v>
                </c:pt>
                <c:pt idx="656">
                  <c:v>110.67500067099837</c:v>
                </c:pt>
                <c:pt idx="657">
                  <c:v>110.69003919008955</c:v>
                </c:pt>
                <c:pt idx="658">
                  <c:v>110.97179736414675</c:v>
                </c:pt>
                <c:pt idx="659">
                  <c:v>111.03416906285528</c:v>
                </c:pt>
                <c:pt idx="660">
                  <c:v>110.81932571811049</c:v>
                </c:pt>
                <c:pt idx="661">
                  <c:v>110.75322863947918</c:v>
                </c:pt>
                <c:pt idx="662">
                  <c:v>111.39709585677164</c:v>
                </c:pt>
                <c:pt idx="663">
                  <c:v>110.99596159841715</c:v>
                </c:pt>
                <c:pt idx="664">
                  <c:v>111.80891711039668</c:v>
                </c:pt>
                <c:pt idx="665">
                  <c:v>110.64737675792526</c:v>
                </c:pt>
                <c:pt idx="666">
                  <c:v>110.51364944484941</c:v>
                </c:pt>
                <c:pt idx="667">
                  <c:v>111.71884057695928</c:v>
                </c:pt>
                <c:pt idx="668">
                  <c:v>112.31853278972712</c:v>
                </c:pt>
                <c:pt idx="669">
                  <c:v>112.96251895977431</c:v>
                </c:pt>
                <c:pt idx="670">
                  <c:v>112.86938814064311</c:v>
                </c:pt>
                <c:pt idx="671">
                  <c:v>114.53458069861681</c:v>
                </c:pt>
                <c:pt idx="672">
                  <c:v>115.3206441247553</c:v>
                </c:pt>
                <c:pt idx="673">
                  <c:v>115.21040912103645</c:v>
                </c:pt>
                <c:pt idx="674">
                  <c:v>115.1646440902213</c:v>
                </c:pt>
                <c:pt idx="675">
                  <c:v>115.45704596991992</c:v>
                </c:pt>
                <c:pt idx="676">
                  <c:v>115.5262624689789</c:v>
                </c:pt>
                <c:pt idx="677">
                  <c:v>114.66211331782206</c:v>
                </c:pt>
                <c:pt idx="678">
                  <c:v>115.13352825079015</c:v>
                </c:pt>
                <c:pt idx="679">
                  <c:v>115.95353687103905</c:v>
                </c:pt>
                <c:pt idx="680">
                  <c:v>116.15128055421282</c:v>
                </c:pt>
                <c:pt idx="681">
                  <c:v>116.05817484923337</c:v>
                </c:pt>
                <c:pt idx="682">
                  <c:v>116.77000373769016</c:v>
                </c:pt>
                <c:pt idx="683">
                  <c:v>117.54595092182744</c:v>
                </c:pt>
                <c:pt idx="684">
                  <c:v>118.13607743837589</c:v>
                </c:pt>
                <c:pt idx="685">
                  <c:v>117.92122689842104</c:v>
                </c:pt>
                <c:pt idx="686">
                  <c:v>117.92122689842104</c:v>
                </c:pt>
                <c:pt idx="687">
                  <c:v>117.74180739327055</c:v>
                </c:pt>
                <c:pt idx="688">
                  <c:v>117.0092496579576</c:v>
                </c:pt>
                <c:pt idx="689">
                  <c:v>116.09755102758268</c:v>
                </c:pt>
                <c:pt idx="690">
                  <c:v>116.06531538156437</c:v>
                </c:pt>
                <c:pt idx="691">
                  <c:v>116.26986657208653</c:v>
                </c:pt>
                <c:pt idx="692">
                  <c:v>115.08073511489916</c:v>
                </c:pt>
                <c:pt idx="693">
                  <c:v>114.95691514875963</c:v>
                </c:pt>
                <c:pt idx="694">
                  <c:v>113.6729786070004</c:v>
                </c:pt>
                <c:pt idx="695">
                  <c:v>112.5310926146208</c:v>
                </c:pt>
                <c:pt idx="696">
                  <c:v>112.68148704396746</c:v>
                </c:pt>
                <c:pt idx="697">
                  <c:v>112.56124012188337</c:v>
                </c:pt>
                <c:pt idx="698">
                  <c:v>112.36964063017271</c:v>
                </c:pt>
                <c:pt idx="699">
                  <c:v>111.931357454948</c:v>
                </c:pt>
                <c:pt idx="700">
                  <c:v>113.4215399120344</c:v>
                </c:pt>
                <c:pt idx="701">
                  <c:v>113.11859324736017</c:v>
                </c:pt>
                <c:pt idx="702">
                  <c:v>113.80358741351328</c:v>
                </c:pt>
                <c:pt idx="703">
                  <c:v>114.95866309879185</c:v>
                </c:pt>
                <c:pt idx="704">
                  <c:v>112.97069788245064</c:v>
                </c:pt>
                <c:pt idx="705">
                  <c:v>112.74892623514458</c:v>
                </c:pt>
                <c:pt idx="706">
                  <c:v>111.19398549862896</c:v>
                </c:pt>
                <c:pt idx="707">
                  <c:v>110.41725548008625</c:v>
                </c:pt>
                <c:pt idx="708">
                  <c:v>111.00381512882012</c:v>
                </c:pt>
                <c:pt idx="709">
                  <c:v>109.57056383890688</c:v>
                </c:pt>
                <c:pt idx="710">
                  <c:v>108.9900261205192</c:v>
                </c:pt>
                <c:pt idx="711">
                  <c:v>108.05076969361727</c:v>
                </c:pt>
                <c:pt idx="712">
                  <c:v>106.23840712085381</c:v>
                </c:pt>
                <c:pt idx="713">
                  <c:v>104.38147662662912</c:v>
                </c:pt>
                <c:pt idx="714">
                  <c:v>102.65018562281929</c:v>
                </c:pt>
                <c:pt idx="715">
                  <c:v>103.28783420488227</c:v>
                </c:pt>
                <c:pt idx="716">
                  <c:v>100.62917849761172</c:v>
                </c:pt>
                <c:pt idx="717">
                  <c:v>99.567867709292031</c:v>
                </c:pt>
                <c:pt idx="718">
                  <c:v>101.43343400644999</c:v>
                </c:pt>
                <c:pt idx="719">
                  <c:v>103.18801839021582</c:v>
                </c:pt>
                <c:pt idx="720">
                  <c:v>101.11129244790077</c:v>
                </c:pt>
                <c:pt idx="721">
                  <c:v>98.648661197992055</c:v>
                </c:pt>
                <c:pt idx="722">
                  <c:v>97.350293884174846</c:v>
                </c:pt>
                <c:pt idx="723">
                  <c:v>97.137666239787706</c:v>
                </c:pt>
                <c:pt idx="724">
                  <c:v>96.624496691432853</c:v>
                </c:pt>
                <c:pt idx="725">
                  <c:v>94.533941642201583</c:v>
                </c:pt>
                <c:pt idx="726">
                  <c:v>96.329266924129371</c:v>
                </c:pt>
                <c:pt idx="727">
                  <c:v>95.9853155702354</c:v>
                </c:pt>
                <c:pt idx="728">
                  <c:v>98.033889846618393</c:v>
                </c:pt>
                <c:pt idx="729">
                  <c:v>99.064331905507373</c:v>
                </c:pt>
                <c:pt idx="730">
                  <c:v>98.348017534365027</c:v>
                </c:pt>
                <c:pt idx="731">
                  <c:v>97.123890578396711</c:v>
                </c:pt>
                <c:pt idx="732">
                  <c:v>97.328341224258764</c:v>
                </c:pt>
                <c:pt idx="733">
                  <c:v>98.368295523523386</c:v>
                </c:pt>
                <c:pt idx="734">
                  <c:v>99.913440117533014</c:v>
                </c:pt>
                <c:pt idx="735">
                  <c:v>100.61900685068619</c:v>
                </c:pt>
                <c:pt idx="736">
                  <c:v>101.61575483159019</c:v>
                </c:pt>
                <c:pt idx="737">
                  <c:v>103.13392164502797</c:v>
                </c:pt>
                <c:pt idx="738">
                  <c:v>103.19910434618606</c:v>
                </c:pt>
                <c:pt idx="739">
                  <c:v>103.45784204462967</c:v>
                </c:pt>
                <c:pt idx="740">
                  <c:v>103.12066983367096</c:v>
                </c:pt>
                <c:pt idx="741">
                  <c:v>102.54647331990311</c:v>
                </c:pt>
                <c:pt idx="742">
                  <c:v>103.44177786544665</c:v>
                </c:pt>
                <c:pt idx="743">
                  <c:v>102.47759808838062</c:v>
                </c:pt>
                <c:pt idx="744">
                  <c:v>103.48130774942538</c:v>
                </c:pt>
                <c:pt idx="745">
                  <c:v>103.49627011171289</c:v>
                </c:pt>
                <c:pt idx="746">
                  <c:v>106.78913331565468</c:v>
                </c:pt>
                <c:pt idx="747">
                  <c:v>106.22169644108595</c:v>
                </c:pt>
                <c:pt idx="748">
                  <c:v>105.52168059050169</c:v>
                </c:pt>
                <c:pt idx="749">
                  <c:v>105.90241336624027</c:v>
                </c:pt>
                <c:pt idx="750">
                  <c:v>106.14769500486194</c:v>
                </c:pt>
                <c:pt idx="751">
                  <c:v>105.20767861629959</c:v>
                </c:pt>
                <c:pt idx="752">
                  <c:v>106.58409279033128</c:v>
                </c:pt>
                <c:pt idx="753">
                  <c:v>107.40129860993702</c:v>
                </c:pt>
                <c:pt idx="754">
                  <c:v>107.56533690935592</c:v>
                </c:pt>
                <c:pt idx="755">
                  <c:v>108.3728836762029</c:v>
                </c:pt>
                <c:pt idx="756">
                  <c:v>108.76724934871409</c:v>
                </c:pt>
                <c:pt idx="757">
                  <c:v>109.12098328471848</c:v>
                </c:pt>
                <c:pt idx="758">
                  <c:v>108.20417715461593</c:v>
                </c:pt>
                <c:pt idx="759">
                  <c:v>107.25048501392703</c:v>
                </c:pt>
                <c:pt idx="760">
                  <c:v>108.51198881376754</c:v>
                </c:pt>
                <c:pt idx="761">
                  <c:v>109.01478562465547</c:v>
                </c:pt>
                <c:pt idx="762">
                  <c:v>108.42011760010797</c:v>
                </c:pt>
                <c:pt idx="763">
                  <c:v>108.07228092621978</c:v>
                </c:pt>
                <c:pt idx="764">
                  <c:v>108.12118579478451</c:v>
                </c:pt>
                <c:pt idx="765">
                  <c:v>107.72971574222476</c:v>
                </c:pt>
                <c:pt idx="766">
                  <c:v>107.89379456308311</c:v>
                </c:pt>
                <c:pt idx="767">
                  <c:v>108.03755225495895</c:v>
                </c:pt>
                <c:pt idx="768">
                  <c:v>108.69921527923817</c:v>
                </c:pt>
                <c:pt idx="769">
                  <c:v>109.35116056271846</c:v>
                </c:pt>
                <c:pt idx="770">
                  <c:v>108.9732210815816</c:v>
                </c:pt>
                <c:pt idx="771">
                  <c:v>107.74829996188861</c:v>
                </c:pt>
                <c:pt idx="772">
                  <c:v>105.87963735789455</c:v>
                </c:pt>
                <c:pt idx="773">
                  <c:v>105.5180763958557</c:v>
                </c:pt>
                <c:pt idx="774">
                  <c:v>105.27557791822504</c:v>
                </c:pt>
                <c:pt idx="775">
                  <c:v>106.37478549340793</c:v>
                </c:pt>
                <c:pt idx="776">
                  <c:v>106.02386890478729</c:v>
                </c:pt>
                <c:pt idx="777">
                  <c:v>106.72330200652006</c:v>
                </c:pt>
                <c:pt idx="778">
                  <c:v>106.72330200652006</c:v>
                </c:pt>
                <c:pt idx="779">
                  <c:v>106.72330200652006</c:v>
                </c:pt>
                <c:pt idx="780">
                  <c:v>106.13423740492996</c:v>
                </c:pt>
                <c:pt idx="781">
                  <c:v>106.73207352141156</c:v>
                </c:pt>
                <c:pt idx="782">
                  <c:v>105.51364578578878</c:v>
                </c:pt>
                <c:pt idx="783">
                  <c:v>107.50667193830739</c:v>
                </c:pt>
                <c:pt idx="784">
                  <c:v>106.41020709094171</c:v>
                </c:pt>
                <c:pt idx="785">
                  <c:v>107.79964347260268</c:v>
                </c:pt>
                <c:pt idx="786">
                  <c:v>106.75839593633647</c:v>
                </c:pt>
                <c:pt idx="787">
                  <c:v>108.52768041292622</c:v>
                </c:pt>
                <c:pt idx="788">
                  <c:v>108.79456191710645</c:v>
                </c:pt>
                <c:pt idx="789">
                  <c:v>108.8029586813952</c:v>
                </c:pt>
                <c:pt idx="790">
                  <c:v>109.72295080276241</c:v>
                </c:pt>
                <c:pt idx="791">
                  <c:v>109.84185756454735</c:v>
                </c:pt>
                <c:pt idx="792">
                  <c:v>109.84185756454735</c:v>
                </c:pt>
                <c:pt idx="793">
                  <c:v>110.0757910638583</c:v>
                </c:pt>
                <c:pt idx="794">
                  <c:v>110.24996398805864</c:v>
                </c:pt>
                <c:pt idx="795">
                  <c:v>109.30525740413667</c:v>
                </c:pt>
                <c:pt idx="796">
                  <c:v>108.82328024382343</c:v>
                </c:pt>
                <c:pt idx="797">
                  <c:v>109.79864045175997</c:v>
                </c:pt>
                <c:pt idx="798">
                  <c:v>109.58212302272112</c:v>
                </c:pt>
                <c:pt idx="799">
                  <c:v>109.87372872283319</c:v>
                </c:pt>
                <c:pt idx="800">
                  <c:v>109.96502939645272</c:v>
                </c:pt>
                <c:pt idx="801">
                  <c:v>109.96502939645272</c:v>
                </c:pt>
                <c:pt idx="802">
                  <c:v>109.89205880224584</c:v>
                </c:pt>
                <c:pt idx="803">
                  <c:v>109.5028288224124</c:v>
                </c:pt>
                <c:pt idx="804">
                  <c:v>109.69775042788602</c:v>
                </c:pt>
                <c:pt idx="805">
                  <c:v>110.13445826931694</c:v>
                </c:pt>
                <c:pt idx="806">
                  <c:v>111.11691821103129</c:v>
                </c:pt>
                <c:pt idx="807">
                  <c:v>109.86114702740706</c:v>
                </c:pt>
                <c:pt idx="808">
                  <c:v>110.05909923656691</c:v>
                </c:pt>
                <c:pt idx="809">
                  <c:v>109.62536623179453</c:v>
                </c:pt>
                <c:pt idx="810">
                  <c:v>108.88073045039675</c:v>
                </c:pt>
                <c:pt idx="811">
                  <c:v>108.4331522541197</c:v>
                </c:pt>
                <c:pt idx="812">
                  <c:v>109.0288004990766</c:v>
                </c:pt>
                <c:pt idx="813">
                  <c:v>109.82783332756615</c:v>
                </c:pt>
                <c:pt idx="814">
                  <c:v>109.37332731351502</c:v>
                </c:pt>
                <c:pt idx="815">
                  <c:v>109.80320495798824</c:v>
                </c:pt>
                <c:pt idx="816">
                  <c:v>109.27268308700937</c:v>
                </c:pt>
                <c:pt idx="817">
                  <c:v>109.84767048177905</c:v>
                </c:pt>
                <c:pt idx="818">
                  <c:v>109.81072541476591</c:v>
                </c:pt>
                <c:pt idx="819">
                  <c:v>108.63754605818846</c:v>
                </c:pt>
                <c:pt idx="820">
                  <c:v>107.92730420057292</c:v>
                </c:pt>
                <c:pt idx="821">
                  <c:v>107.8389516715352</c:v>
                </c:pt>
                <c:pt idx="822">
                  <c:v>107.54329069612686</c:v>
                </c:pt>
                <c:pt idx="823">
                  <c:v>107.54329069612686</c:v>
                </c:pt>
                <c:pt idx="824">
                  <c:v>106.64389862800479</c:v>
                </c:pt>
                <c:pt idx="825">
                  <c:v>105.33233330853334</c:v>
                </c:pt>
                <c:pt idx="826">
                  <c:v>106.04558383026873</c:v>
                </c:pt>
                <c:pt idx="827">
                  <c:v>107.34627639463633</c:v>
                </c:pt>
                <c:pt idx="828">
                  <c:v>107.32995439331053</c:v>
                </c:pt>
                <c:pt idx="829">
                  <c:v>106.47443162003964</c:v>
                </c:pt>
                <c:pt idx="830">
                  <c:v>107.07026466887402</c:v>
                </c:pt>
                <c:pt idx="831">
                  <c:v>106.4842605447201</c:v>
                </c:pt>
                <c:pt idx="832">
                  <c:v>105.64251417838274</c:v>
                </c:pt>
                <c:pt idx="833">
                  <c:v>106.51774233627295</c:v>
                </c:pt>
                <c:pt idx="834">
                  <c:v>107.63892785373352</c:v>
                </c:pt>
                <c:pt idx="835">
                  <c:v>107.52981104340034</c:v>
                </c:pt>
                <c:pt idx="836">
                  <c:v>108.33999763060118</c:v>
                </c:pt>
                <c:pt idx="837">
                  <c:v>107.31156720229298</c:v>
                </c:pt>
                <c:pt idx="838">
                  <c:v>107.8136748058855</c:v>
                </c:pt>
                <c:pt idx="839">
                  <c:v>106.8266557069521</c:v>
                </c:pt>
                <c:pt idx="840">
                  <c:v>105.68753102915215</c:v>
                </c:pt>
                <c:pt idx="841">
                  <c:v>105.37099264621861</c:v>
                </c:pt>
                <c:pt idx="842">
                  <c:v>106.56144461725765</c:v>
                </c:pt>
                <c:pt idx="843">
                  <c:v>106.89765343432623</c:v>
                </c:pt>
                <c:pt idx="844">
                  <c:v>107.16873305571727</c:v>
                </c:pt>
                <c:pt idx="845">
                  <c:v>108.55977785234383</c:v>
                </c:pt>
                <c:pt idx="846">
                  <c:v>109.18347223126777</c:v>
                </c:pt>
                <c:pt idx="847">
                  <c:v>109.44076745091965</c:v>
                </c:pt>
                <c:pt idx="848">
                  <c:v>108.9889554697983</c:v>
                </c:pt>
                <c:pt idx="849">
                  <c:v>109.66109471773876</c:v>
                </c:pt>
                <c:pt idx="850">
                  <c:v>111.60542430846741</c:v>
                </c:pt>
                <c:pt idx="851">
                  <c:v>112.4435553757764</c:v>
                </c:pt>
                <c:pt idx="852">
                  <c:v>112.4435553757764</c:v>
                </c:pt>
                <c:pt idx="853">
                  <c:v>112.4435553757764</c:v>
                </c:pt>
                <c:pt idx="854">
                  <c:v>112.62412061030547</c:v>
                </c:pt>
                <c:pt idx="855">
                  <c:v>112.70863938161747</c:v>
                </c:pt>
                <c:pt idx="856">
                  <c:v>112.49582630999629</c:v>
                </c:pt>
                <c:pt idx="857">
                  <c:v>111.55695076807048</c:v>
                </c:pt>
                <c:pt idx="858">
                  <c:v>112.1147444464669</c:v>
                </c:pt>
                <c:pt idx="859">
                  <c:v>111.55614842832661</c:v>
                </c:pt>
                <c:pt idx="860">
                  <c:v>112.22846052137515</c:v>
                </c:pt>
                <c:pt idx="861">
                  <c:v>112.03636692149296</c:v>
                </c:pt>
                <c:pt idx="862">
                  <c:v>112.12780316162859</c:v>
                </c:pt>
                <c:pt idx="863">
                  <c:v>112.4090421175186</c:v>
                </c:pt>
                <c:pt idx="864">
                  <c:v>112.4090421175186</c:v>
                </c:pt>
                <c:pt idx="865">
                  <c:v>111.65828123475285</c:v>
                </c:pt>
                <c:pt idx="866">
                  <c:v>112.28917285538546</c:v>
                </c:pt>
                <c:pt idx="867">
                  <c:v>112.42211762158759</c:v>
                </c:pt>
                <c:pt idx="868">
                  <c:v>112.40598842037241</c:v>
                </c:pt>
                <c:pt idx="869">
                  <c:v>111.08647025914404</c:v>
                </c:pt>
                <c:pt idx="870">
                  <c:v>111.29549056158363</c:v>
                </c:pt>
                <c:pt idx="871">
                  <c:v>111.67051852430937</c:v>
                </c:pt>
                <c:pt idx="872">
                  <c:v>112.39139750629639</c:v>
                </c:pt>
                <c:pt idx="873">
                  <c:v>112.09858082663131</c:v>
                </c:pt>
                <c:pt idx="874">
                  <c:v>112.07936488790601</c:v>
                </c:pt>
                <c:pt idx="875">
                  <c:v>112.32300525288665</c:v>
                </c:pt>
                <c:pt idx="876">
                  <c:v>111.7573185176818</c:v>
                </c:pt>
                <c:pt idx="877">
                  <c:v>112.23615615974902</c:v>
                </c:pt>
                <c:pt idx="878">
                  <c:v>111.45214283687227</c:v>
                </c:pt>
                <c:pt idx="879">
                  <c:v>110.26379773813126</c:v>
                </c:pt>
                <c:pt idx="880">
                  <c:v>110.08544163473792</c:v>
                </c:pt>
                <c:pt idx="881">
                  <c:v>109.3743898595294</c:v>
                </c:pt>
                <c:pt idx="882">
                  <c:v>109.4312328236833</c:v>
                </c:pt>
                <c:pt idx="883">
                  <c:v>109.53258803152461</c:v>
                </c:pt>
                <c:pt idx="884">
                  <c:v>108.86991039730448</c:v>
                </c:pt>
                <c:pt idx="885">
                  <c:v>107.98581813683482</c:v>
                </c:pt>
                <c:pt idx="886">
                  <c:v>106.81111601139689</c:v>
                </c:pt>
                <c:pt idx="887">
                  <c:v>107.01322507322482</c:v>
                </c:pt>
                <c:pt idx="888">
                  <c:v>107.20443844405015</c:v>
                </c:pt>
                <c:pt idx="889">
                  <c:v>107.03292742320545</c:v>
                </c:pt>
                <c:pt idx="890">
                  <c:v>107.24889097185506</c:v>
                </c:pt>
                <c:pt idx="891">
                  <c:v>107.01510125940334</c:v>
                </c:pt>
                <c:pt idx="892">
                  <c:v>108.09600514937192</c:v>
                </c:pt>
                <c:pt idx="893">
                  <c:v>108.09600514937192</c:v>
                </c:pt>
                <c:pt idx="894">
                  <c:v>108.17804677440013</c:v>
                </c:pt>
                <c:pt idx="895">
                  <c:v>108.76080407593474</c:v>
                </c:pt>
                <c:pt idx="896">
                  <c:v>108.72077357438656</c:v>
                </c:pt>
                <c:pt idx="897">
                  <c:v>108.32781538479476</c:v>
                </c:pt>
                <c:pt idx="898">
                  <c:v>108.32781538479476</c:v>
                </c:pt>
                <c:pt idx="899">
                  <c:v>107.94620248986983</c:v>
                </c:pt>
                <c:pt idx="900">
                  <c:v>107.92691898025704</c:v>
                </c:pt>
                <c:pt idx="901">
                  <c:v>108.36440182561272</c:v>
                </c:pt>
                <c:pt idx="902">
                  <c:v>108.6496386040981</c:v>
                </c:pt>
                <c:pt idx="903">
                  <c:v>108.29420760885058</c:v>
                </c:pt>
                <c:pt idx="904">
                  <c:v>107.77660244827918</c:v>
                </c:pt>
                <c:pt idx="905">
                  <c:v>107.71578734481568</c:v>
                </c:pt>
                <c:pt idx="906">
                  <c:v>106.92822659711769</c:v>
                </c:pt>
                <c:pt idx="907">
                  <c:v>105.75996407963234</c:v>
                </c:pt>
                <c:pt idx="908">
                  <c:v>106.3249718813328</c:v>
                </c:pt>
                <c:pt idx="909">
                  <c:v>106.72789567852571</c:v>
                </c:pt>
                <c:pt idx="910">
                  <c:v>106.5216995186327</c:v>
                </c:pt>
                <c:pt idx="911">
                  <c:v>106.41240612449259</c:v>
                </c:pt>
                <c:pt idx="912">
                  <c:v>107.08531029524113</c:v>
                </c:pt>
                <c:pt idx="913">
                  <c:v>107.66941461621823</c:v>
                </c:pt>
                <c:pt idx="914">
                  <c:v>107.53656563229987</c:v>
                </c:pt>
                <c:pt idx="915">
                  <c:v>107.55924832008868</c:v>
                </c:pt>
                <c:pt idx="916">
                  <c:v>106.56387244869244</c:v>
                </c:pt>
                <c:pt idx="917">
                  <c:v>105.84419759866509</c:v>
                </c:pt>
                <c:pt idx="918">
                  <c:v>105.27585765368127</c:v>
                </c:pt>
                <c:pt idx="919">
                  <c:v>106.09038854469216</c:v>
                </c:pt>
                <c:pt idx="920">
                  <c:v>107.15240637921879</c:v>
                </c:pt>
                <c:pt idx="921">
                  <c:v>107.6841641256885</c:v>
                </c:pt>
                <c:pt idx="922">
                  <c:v>107.50180314742492</c:v>
                </c:pt>
                <c:pt idx="923">
                  <c:v>106.49507993647219</c:v>
                </c:pt>
                <c:pt idx="924">
                  <c:v>106.24198266454438</c:v>
                </c:pt>
                <c:pt idx="925">
                  <c:v>107.38188689398673</c:v>
                </c:pt>
                <c:pt idx="926">
                  <c:v>108.0621941002149</c:v>
                </c:pt>
                <c:pt idx="927">
                  <c:v>108.74959068434966</c:v>
                </c:pt>
                <c:pt idx="928">
                  <c:v>108.58434133132116</c:v>
                </c:pt>
                <c:pt idx="929">
                  <c:v>108.20395735351659</c:v>
                </c:pt>
                <c:pt idx="930">
                  <c:v>108.7428952961447</c:v>
                </c:pt>
                <c:pt idx="931">
                  <c:v>107.94526180943167</c:v>
                </c:pt>
                <c:pt idx="932">
                  <c:v>107.35269413582354</c:v>
                </c:pt>
                <c:pt idx="933">
                  <c:v>107.36417765351526</c:v>
                </c:pt>
                <c:pt idx="934">
                  <c:v>106.49574639793815</c:v>
                </c:pt>
                <c:pt idx="935">
                  <c:v>105.76166908810222</c:v>
                </c:pt>
                <c:pt idx="936">
                  <c:v>103.99497645967011</c:v>
                </c:pt>
                <c:pt idx="937">
                  <c:v>103.74178509023257</c:v>
                </c:pt>
                <c:pt idx="938">
                  <c:v>103.65410045863861</c:v>
                </c:pt>
                <c:pt idx="939">
                  <c:v>103.91014992721455</c:v>
                </c:pt>
                <c:pt idx="940">
                  <c:v>104.26523065244432</c:v>
                </c:pt>
                <c:pt idx="941">
                  <c:v>104.52836898565111</c:v>
                </c:pt>
                <c:pt idx="942">
                  <c:v>104.36711411610064</c:v>
                </c:pt>
                <c:pt idx="943">
                  <c:v>103.6428188681886</c:v>
                </c:pt>
                <c:pt idx="944">
                  <c:v>102.6114743597722</c:v>
                </c:pt>
                <c:pt idx="945">
                  <c:v>102.47140354058264</c:v>
                </c:pt>
                <c:pt idx="946">
                  <c:v>101.58856731166296</c:v>
                </c:pt>
                <c:pt idx="947">
                  <c:v>101.81632786369002</c:v>
                </c:pt>
                <c:pt idx="948">
                  <c:v>101.1626018763553</c:v>
                </c:pt>
                <c:pt idx="949">
                  <c:v>101.29132724073888</c:v>
                </c:pt>
                <c:pt idx="950">
                  <c:v>101.93649424629258</c:v>
                </c:pt>
                <c:pt idx="951">
                  <c:v>101.75395146922102</c:v>
                </c:pt>
                <c:pt idx="952">
                  <c:v>102.10907988262521</c:v>
                </c:pt>
                <c:pt idx="953">
                  <c:v>102.46702530433535</c:v>
                </c:pt>
                <c:pt idx="954">
                  <c:v>103.32451445757316</c:v>
                </c:pt>
                <c:pt idx="955">
                  <c:v>103.33300463292613</c:v>
                </c:pt>
                <c:pt idx="956">
                  <c:v>102.66226906652376</c:v>
                </c:pt>
                <c:pt idx="957">
                  <c:v>102.39481126990627</c:v>
                </c:pt>
                <c:pt idx="958">
                  <c:v>102.35656578394885</c:v>
                </c:pt>
                <c:pt idx="959">
                  <c:v>101.54425486579652</c:v>
                </c:pt>
                <c:pt idx="960">
                  <c:v>100.85221147547769</c:v>
                </c:pt>
                <c:pt idx="961">
                  <c:v>101.73808721585715</c:v>
                </c:pt>
                <c:pt idx="962">
                  <c:v>102.19942467662268</c:v>
                </c:pt>
                <c:pt idx="963">
                  <c:v>102.4017621635802</c:v>
                </c:pt>
                <c:pt idx="964">
                  <c:v>102.65084011379641</c:v>
                </c:pt>
                <c:pt idx="965">
                  <c:v>102.79377730262125</c:v>
                </c:pt>
                <c:pt idx="966">
                  <c:v>104.27420197601811</c:v>
                </c:pt>
                <c:pt idx="967">
                  <c:v>104.34639726249821</c:v>
                </c:pt>
                <c:pt idx="968">
                  <c:v>103.90483356973853</c:v>
                </c:pt>
                <c:pt idx="969">
                  <c:v>103.46039830796568</c:v>
                </c:pt>
                <c:pt idx="970">
                  <c:v>103.95722031366043</c:v>
                </c:pt>
                <c:pt idx="971">
                  <c:v>102.37332602581709</c:v>
                </c:pt>
                <c:pt idx="972">
                  <c:v>102.00670359945366</c:v>
                </c:pt>
                <c:pt idx="973">
                  <c:v>101.44467930476583</c:v>
                </c:pt>
                <c:pt idx="974">
                  <c:v>99.77570839750345</c:v>
                </c:pt>
                <c:pt idx="975">
                  <c:v>98.828637373394344</c:v>
                </c:pt>
                <c:pt idx="976">
                  <c:v>97.853228371110163</c:v>
                </c:pt>
                <c:pt idx="977">
                  <c:v>98.081067870984896</c:v>
                </c:pt>
                <c:pt idx="978">
                  <c:v>95.791703721220912</c:v>
                </c:pt>
                <c:pt idx="979">
                  <c:v>95.106404125297075</c:v>
                </c:pt>
                <c:pt idx="980">
                  <c:v>95.553657207720946</c:v>
                </c:pt>
                <c:pt idx="981">
                  <c:v>95.413393038769158</c:v>
                </c:pt>
                <c:pt idx="982">
                  <c:v>95.988080308782756</c:v>
                </c:pt>
                <c:pt idx="983">
                  <c:v>96.593744938034305</c:v>
                </c:pt>
                <c:pt idx="984">
                  <c:v>97.933028802849535</c:v>
                </c:pt>
                <c:pt idx="985">
                  <c:v>98.918385889470557</c:v>
                </c:pt>
                <c:pt idx="986">
                  <c:v>98.112695636400815</c:v>
                </c:pt>
                <c:pt idx="987">
                  <c:v>98.163595521770034</c:v>
                </c:pt>
                <c:pt idx="988">
                  <c:v>98.840204791715081</c:v>
                </c:pt>
                <c:pt idx="989">
                  <c:v>98.586684608434581</c:v>
                </c:pt>
                <c:pt idx="990">
                  <c:v>97.603925214649109</c:v>
                </c:pt>
                <c:pt idx="991">
                  <c:v>96.677778160954588</c:v>
                </c:pt>
                <c:pt idx="992">
                  <c:v>95.836567411176063</c:v>
                </c:pt>
                <c:pt idx="993">
                  <c:v>95.536047894916464</c:v>
                </c:pt>
                <c:pt idx="994">
                  <c:v>96.50030660136656</c:v>
                </c:pt>
                <c:pt idx="995">
                  <c:v>96.650321152993712</c:v>
                </c:pt>
                <c:pt idx="996">
                  <c:v>97.126052397269774</c:v>
                </c:pt>
                <c:pt idx="997">
                  <c:v>96.291848388355916</c:v>
                </c:pt>
                <c:pt idx="998">
                  <c:v>96.791481753762511</c:v>
                </c:pt>
                <c:pt idx="999">
                  <c:v>97.423033589313178</c:v>
                </c:pt>
                <c:pt idx="1000">
                  <c:v>98.507804970268424</c:v>
                </c:pt>
                <c:pt idx="1001">
                  <c:v>100.3998847685324</c:v>
                </c:pt>
                <c:pt idx="1002">
                  <c:v>101.35017871385618</c:v>
                </c:pt>
                <c:pt idx="1003">
                  <c:v>100.94360132342588</c:v>
                </c:pt>
                <c:pt idx="1004">
                  <c:v>100.55548125182541</c:v>
                </c:pt>
                <c:pt idx="1005">
                  <c:v>100.20276077912877</c:v>
                </c:pt>
                <c:pt idx="1006">
                  <c:v>100.02708229284796</c:v>
                </c:pt>
                <c:pt idx="1007">
                  <c:v>99.93638473652058</c:v>
                </c:pt>
                <c:pt idx="1008">
                  <c:v>99.643028474673457</c:v>
                </c:pt>
                <c:pt idx="1009">
                  <c:v>102.20119383761229</c:v>
                </c:pt>
                <c:pt idx="1010">
                  <c:v>102.55672624067489</c:v>
                </c:pt>
                <c:pt idx="1011">
                  <c:v>102.95476427872389</c:v>
                </c:pt>
                <c:pt idx="1012">
                  <c:v>103.3882275159331</c:v>
                </c:pt>
                <c:pt idx="1013">
                  <c:v>103.37122738968266</c:v>
                </c:pt>
                <c:pt idx="1014">
                  <c:v>103.28056151985145</c:v>
                </c:pt>
                <c:pt idx="1015">
                  <c:v>103.67864301775671</c:v>
                </c:pt>
                <c:pt idx="1016">
                  <c:v>103.74381437597125</c:v>
                </c:pt>
                <c:pt idx="1017">
                  <c:v>103.98607485642573</c:v>
                </c:pt>
                <c:pt idx="1018">
                  <c:v>103.98326411282235</c:v>
                </c:pt>
                <c:pt idx="1019">
                  <c:v>104.36721919606103</c:v>
                </c:pt>
                <c:pt idx="1020">
                  <c:v>104.36721919606103</c:v>
                </c:pt>
                <c:pt idx="1021">
                  <c:v>104.79512479476487</c:v>
                </c:pt>
                <c:pt idx="1022">
                  <c:v>105.61832717832144</c:v>
                </c:pt>
                <c:pt idx="1023">
                  <c:v>105.58724476081612</c:v>
                </c:pt>
                <c:pt idx="1024">
                  <c:v>105.55326784132454</c:v>
                </c:pt>
                <c:pt idx="1025">
                  <c:v>106.52531527360405</c:v>
                </c:pt>
                <c:pt idx="1026">
                  <c:v>106.56219859876438</c:v>
                </c:pt>
                <c:pt idx="1027">
                  <c:v>106.3936214630691</c:v>
                </c:pt>
                <c:pt idx="1028">
                  <c:v>106.42633430986035</c:v>
                </c:pt>
                <c:pt idx="1029">
                  <c:v>105.97433528246631</c:v>
                </c:pt>
                <c:pt idx="1030">
                  <c:v>108.03054259303177</c:v>
                </c:pt>
                <c:pt idx="1031">
                  <c:v>108.37212436565667</c:v>
                </c:pt>
                <c:pt idx="1032">
                  <c:v>107.29660364065086</c:v>
                </c:pt>
                <c:pt idx="1033">
                  <c:v>106.76248865848996</c:v>
                </c:pt>
                <c:pt idx="1034">
                  <c:v>107.27413934438668</c:v>
                </c:pt>
                <c:pt idx="1035">
                  <c:v>106.46071387346279</c:v>
                </c:pt>
                <c:pt idx="1036">
                  <c:v>106.60389501676549</c:v>
                </c:pt>
                <c:pt idx="1037">
                  <c:v>106.90297757442977</c:v>
                </c:pt>
                <c:pt idx="1038">
                  <c:v>106.90297757442977</c:v>
                </c:pt>
                <c:pt idx="1039">
                  <c:v>106.90297757442977</c:v>
                </c:pt>
                <c:pt idx="1040">
                  <c:v>107.1158149886018</c:v>
                </c:pt>
                <c:pt idx="1041">
                  <c:v>107.32280023369502</c:v>
                </c:pt>
                <c:pt idx="1042">
                  <c:v>107.28174926260564</c:v>
                </c:pt>
                <c:pt idx="1043">
                  <c:v>107.45272955049293</c:v>
                </c:pt>
                <c:pt idx="1044">
                  <c:v>108.06255602651085</c:v>
                </c:pt>
                <c:pt idx="1045">
                  <c:v>107.72364267392157</c:v>
                </c:pt>
                <c:pt idx="1046">
                  <c:v>108.04378872205706</c:v>
                </c:pt>
                <c:pt idx="1047">
                  <c:v>108.03078349120858</c:v>
                </c:pt>
                <c:pt idx="1048">
                  <c:v>108.52049783585258</c:v>
                </c:pt>
                <c:pt idx="1049">
                  <c:v>108.31193771708675</c:v>
                </c:pt>
                <c:pt idx="1050">
                  <c:v>108.15407306786409</c:v>
                </c:pt>
                <c:pt idx="1051">
                  <c:v>106.85177797710591</c:v>
                </c:pt>
                <c:pt idx="1052">
                  <c:v>107.54135554294119</c:v>
                </c:pt>
                <c:pt idx="1053">
                  <c:v>107.66167281152264</c:v>
                </c:pt>
                <c:pt idx="1054">
                  <c:v>106.83736552010812</c:v>
                </c:pt>
                <c:pt idx="1055">
                  <c:v>105.27416819625873</c:v>
                </c:pt>
                <c:pt idx="1056">
                  <c:v>104.50775646066474</c:v>
                </c:pt>
                <c:pt idx="1057">
                  <c:v>104.45848000841598</c:v>
                </c:pt>
                <c:pt idx="1058">
                  <c:v>104.60041401271221</c:v>
                </c:pt>
                <c:pt idx="1059">
                  <c:v>104.38451457417339</c:v>
                </c:pt>
                <c:pt idx="1060">
                  <c:v>103.77016264518254</c:v>
                </c:pt>
                <c:pt idx="1061">
                  <c:v>104.72062573360019</c:v>
                </c:pt>
                <c:pt idx="1062">
                  <c:v>104.72062573360019</c:v>
                </c:pt>
                <c:pt idx="1063">
                  <c:v>105.29871814545615</c:v>
                </c:pt>
                <c:pt idx="1064">
                  <c:v>105.29291513309916</c:v>
                </c:pt>
                <c:pt idx="1065">
                  <c:v>105.38130011192017</c:v>
                </c:pt>
                <c:pt idx="1066">
                  <c:v>105.93338536651551</c:v>
                </c:pt>
                <c:pt idx="1067">
                  <c:v>105.01467172592127</c:v>
                </c:pt>
                <c:pt idx="1068">
                  <c:v>103.94662525786639</c:v>
                </c:pt>
                <c:pt idx="1069">
                  <c:v>104.30309253826194</c:v>
                </c:pt>
                <c:pt idx="1070">
                  <c:v>103.86252253356587</c:v>
                </c:pt>
                <c:pt idx="1071">
                  <c:v>103.16833035995693</c:v>
                </c:pt>
                <c:pt idx="1072">
                  <c:v>102.96685292759696</c:v>
                </c:pt>
                <c:pt idx="1073">
                  <c:v>103.74644689083621</c:v>
                </c:pt>
                <c:pt idx="1074">
                  <c:v>102.45074817843634</c:v>
                </c:pt>
                <c:pt idx="1075">
                  <c:v>102.6985355579807</c:v>
                </c:pt>
                <c:pt idx="1076">
                  <c:v>103.91013796299167</c:v>
                </c:pt>
                <c:pt idx="1077">
                  <c:v>103.92605491792484</c:v>
                </c:pt>
                <c:pt idx="1078">
                  <c:v>104.1259972157209</c:v>
                </c:pt>
                <c:pt idx="1079">
                  <c:v>104.47528787338103</c:v>
                </c:pt>
                <c:pt idx="1080">
                  <c:v>105.12172662759181</c:v>
                </c:pt>
                <c:pt idx="1081">
                  <c:v>104.85501388522681</c:v>
                </c:pt>
                <c:pt idx="1082">
                  <c:v>105.11735903286736</c:v>
                </c:pt>
                <c:pt idx="1083">
                  <c:v>103.78808905982851</c:v>
                </c:pt>
                <c:pt idx="1084">
                  <c:v>104.27511778138442</c:v>
                </c:pt>
                <c:pt idx="1085">
                  <c:v>104.06635482458138</c:v>
                </c:pt>
                <c:pt idx="1086">
                  <c:v>104.30696664357129</c:v>
                </c:pt>
                <c:pt idx="1087">
                  <c:v>104.13443979153382</c:v>
                </c:pt>
                <c:pt idx="1088">
                  <c:v>104.84906863266961</c:v>
                </c:pt>
                <c:pt idx="1089">
                  <c:v>104.98097924591637</c:v>
                </c:pt>
                <c:pt idx="1090">
                  <c:v>105.56955930529777</c:v>
                </c:pt>
                <c:pt idx="1091">
                  <c:v>106.33937464314319</c:v>
                </c:pt>
                <c:pt idx="1092">
                  <c:v>106.71777267387334</c:v>
                </c:pt>
                <c:pt idx="1093">
                  <c:v>107.04112112200882</c:v>
                </c:pt>
                <c:pt idx="1094">
                  <c:v>106.29591368169193</c:v>
                </c:pt>
                <c:pt idx="1095">
                  <c:v>106.33361684227482</c:v>
                </c:pt>
                <c:pt idx="1096">
                  <c:v>105.55938157465901</c:v>
                </c:pt>
                <c:pt idx="1097">
                  <c:v>105.44483486733708</c:v>
                </c:pt>
                <c:pt idx="1098">
                  <c:v>105.28242135153596</c:v>
                </c:pt>
                <c:pt idx="1099">
                  <c:v>105.53761225417732</c:v>
                </c:pt>
                <c:pt idx="1100">
                  <c:v>105.86531076173102</c:v>
                </c:pt>
                <c:pt idx="1101">
                  <c:v>106.01901448911977</c:v>
                </c:pt>
                <c:pt idx="1102">
                  <c:v>106.20897299814051</c:v>
                </c:pt>
                <c:pt idx="1103">
                  <c:v>106.22058801142758</c:v>
                </c:pt>
                <c:pt idx="1104">
                  <c:v>105.67099312920352</c:v>
                </c:pt>
                <c:pt idx="1105">
                  <c:v>107.16609502614104</c:v>
                </c:pt>
                <c:pt idx="1106">
                  <c:v>107.41409237328483</c:v>
                </c:pt>
                <c:pt idx="1107">
                  <c:v>107.41409237328483</c:v>
                </c:pt>
                <c:pt idx="1108">
                  <c:v>107.41409237328483</c:v>
                </c:pt>
                <c:pt idx="1109">
                  <c:v>106.70356641263126</c:v>
                </c:pt>
                <c:pt idx="1110">
                  <c:v>106.31344963754137</c:v>
                </c:pt>
                <c:pt idx="1111">
                  <c:v>106.24964243133792</c:v>
                </c:pt>
                <c:pt idx="1112">
                  <c:v>105.33739043889743</c:v>
                </c:pt>
                <c:pt idx="1113">
                  <c:v>105.62454543210337</c:v>
                </c:pt>
                <c:pt idx="1114">
                  <c:v>106.07561927835299</c:v>
                </c:pt>
                <c:pt idx="1115">
                  <c:v>104.51786168278362</c:v>
                </c:pt>
                <c:pt idx="1116">
                  <c:v>103.85933957900093</c:v>
                </c:pt>
                <c:pt idx="1117">
                  <c:v>103.78823851371854</c:v>
                </c:pt>
                <c:pt idx="1118">
                  <c:v>103.00921852578796</c:v>
                </c:pt>
                <c:pt idx="1119">
                  <c:v>101.63260950996244</c:v>
                </c:pt>
                <c:pt idx="1120">
                  <c:v>102.55511244526686</c:v>
                </c:pt>
                <c:pt idx="1121">
                  <c:v>103.29631721385154</c:v>
                </c:pt>
                <c:pt idx="1122">
                  <c:v>104.30590442940456</c:v>
                </c:pt>
                <c:pt idx="1123">
                  <c:v>105.14432467673953</c:v>
                </c:pt>
                <c:pt idx="1124">
                  <c:v>105.79132081564863</c:v>
                </c:pt>
                <c:pt idx="1125">
                  <c:v>105.90157335646309</c:v>
                </c:pt>
                <c:pt idx="1126">
                  <c:v>105.90157335646309</c:v>
                </c:pt>
                <c:pt idx="1127">
                  <c:v>105.32417679820897</c:v>
                </c:pt>
                <c:pt idx="1128">
                  <c:v>106.2352593650412</c:v>
                </c:pt>
                <c:pt idx="1129">
                  <c:v>105.61285991335184</c:v>
                </c:pt>
                <c:pt idx="1130">
                  <c:v>106.25993300798336</c:v>
                </c:pt>
                <c:pt idx="1131">
                  <c:v>106.97231235006085</c:v>
                </c:pt>
                <c:pt idx="1132">
                  <c:v>107.63393075333035</c:v>
                </c:pt>
                <c:pt idx="1133">
                  <c:v>107.91403406570488</c:v>
                </c:pt>
                <c:pt idx="1134">
                  <c:v>108.84413001735241</c:v>
                </c:pt>
                <c:pt idx="1135">
                  <c:v>109.52758407855738</c:v>
                </c:pt>
                <c:pt idx="1136">
                  <c:v>110.3126274185438</c:v>
                </c:pt>
                <c:pt idx="1137">
                  <c:v>110.4737511452776</c:v>
                </c:pt>
                <c:pt idx="1138">
                  <c:v>110.48554642768738</c:v>
                </c:pt>
                <c:pt idx="1139">
                  <c:v>110.69021427331188</c:v>
                </c:pt>
                <c:pt idx="1140">
                  <c:v>111.50435961662852</c:v>
                </c:pt>
                <c:pt idx="1141">
                  <c:v>111.73081382057394</c:v>
                </c:pt>
                <c:pt idx="1142">
                  <c:v>111.57271583632597</c:v>
                </c:pt>
                <c:pt idx="1143">
                  <c:v>111.33059300141672</c:v>
                </c:pt>
                <c:pt idx="1144">
                  <c:v>111.36839864418812</c:v>
                </c:pt>
                <c:pt idx="1145">
                  <c:v>110.73136806289141</c:v>
                </c:pt>
                <c:pt idx="1146">
                  <c:v>108.7591405248327</c:v>
                </c:pt>
                <c:pt idx="1147">
                  <c:v>108.24541781215505</c:v>
                </c:pt>
                <c:pt idx="1148">
                  <c:v>108.56916578492691</c:v>
                </c:pt>
                <c:pt idx="1149">
                  <c:v>107.67079610864798</c:v>
                </c:pt>
                <c:pt idx="1150">
                  <c:v>106.54743439160762</c:v>
                </c:pt>
                <c:pt idx="1151">
                  <c:v>107.59391772081773</c:v>
                </c:pt>
                <c:pt idx="1152">
                  <c:v>109.387922565807</c:v>
                </c:pt>
                <c:pt idx="1153">
                  <c:v>109.32710069310197</c:v>
                </c:pt>
                <c:pt idx="1154">
                  <c:v>109.82937344564823</c:v>
                </c:pt>
                <c:pt idx="1155">
                  <c:v>109.60588934167981</c:v>
                </c:pt>
                <c:pt idx="1156">
                  <c:v>109.48400759273187</c:v>
                </c:pt>
                <c:pt idx="1157">
                  <c:v>108.58552708442211</c:v>
                </c:pt>
                <c:pt idx="1158">
                  <c:v>108.58552708442211</c:v>
                </c:pt>
                <c:pt idx="1159">
                  <c:v>107.43740670063714</c:v>
                </c:pt>
                <c:pt idx="1160">
                  <c:v>107.54049611548861</c:v>
                </c:pt>
                <c:pt idx="1161">
                  <c:v>107.52019354522696</c:v>
                </c:pt>
                <c:pt idx="1162">
                  <c:v>107.0861506519139</c:v>
                </c:pt>
                <c:pt idx="1163">
                  <c:v>105.96542233762068</c:v>
                </c:pt>
                <c:pt idx="1164">
                  <c:v>106.54033455755078</c:v>
                </c:pt>
                <c:pt idx="1165">
                  <c:v>106.42564814901296</c:v>
                </c:pt>
                <c:pt idx="1166">
                  <c:v>106.98606432703605</c:v>
                </c:pt>
                <c:pt idx="1167">
                  <c:v>106.69715808906668</c:v>
                </c:pt>
                <c:pt idx="1168">
                  <c:v>107.71062638003357</c:v>
                </c:pt>
                <c:pt idx="1169">
                  <c:v>106.92805482406942</c:v>
                </c:pt>
                <c:pt idx="1170">
                  <c:v>106.65364749553551</c:v>
                </c:pt>
                <c:pt idx="1171">
                  <c:v>106.63332890915113</c:v>
                </c:pt>
                <c:pt idx="1172">
                  <c:v>106.40972948176154</c:v>
                </c:pt>
              </c:numCache>
            </c:numRef>
          </c:val>
          <c:smooth val="0"/>
          <c:extLst>
            <c:ext xmlns:c16="http://schemas.microsoft.com/office/drawing/2014/chart" uri="{C3380CC4-5D6E-409C-BE32-E72D297353CC}">
              <c16:uniqueId val="{00000001-380C-4A5C-9ED4-0EEAC2C34938}"/>
            </c:ext>
          </c:extLst>
        </c:ser>
        <c:dLbls>
          <c:showLegendKey val="0"/>
          <c:showVal val="0"/>
          <c:showCatName val="0"/>
          <c:showSerName val="0"/>
          <c:showPercent val="0"/>
          <c:showBubbleSize val="0"/>
        </c:dLbls>
        <c:smooth val="0"/>
        <c:axId val="1190463088"/>
        <c:axId val="1293895856"/>
      </c:lineChart>
      <c:dateAx>
        <c:axId val="1190463088"/>
        <c:scaling>
          <c:orientation val="minMax"/>
        </c:scaling>
        <c:delete val="0"/>
        <c:axPos val="b"/>
        <c:numFmt formatCode="d\-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3895856"/>
        <c:crosses val="autoZero"/>
        <c:auto val="1"/>
        <c:lblOffset val="100"/>
        <c:baseTimeUnit val="days"/>
      </c:dateAx>
      <c:valAx>
        <c:axId val="1293895856"/>
        <c:scaling>
          <c:orientation val="minMax"/>
          <c:min val="65"/>
        </c:scaling>
        <c:delete val="0"/>
        <c:axPos val="l"/>
        <c:majorGridlines>
          <c:spPr>
            <a:ln w="9525" cap="flat" cmpd="sng" algn="ctr">
              <a:solidFill>
                <a:schemeClr val="tx1">
                  <a:lumMod val="15000"/>
                  <a:lumOff val="85000"/>
                </a:schemeClr>
              </a:solidFill>
              <a:round/>
            </a:ln>
            <a:effectLst/>
          </c:spPr>
        </c:majorGridlines>
        <c:numFmt formatCode="#,##0.0_);\(#,##0.0\);#,##0.0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0463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US Headline CPI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Monthly!$B$740:$B$781</c:f>
              <c:numCache>
                <c:formatCode>mmm\-yy</c:formatCode>
                <c:ptCount val="42"/>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pt idx="39">
                  <c:v>45383</c:v>
                </c:pt>
                <c:pt idx="40">
                  <c:v>45413</c:v>
                </c:pt>
                <c:pt idx="41">
                  <c:v>45444</c:v>
                </c:pt>
              </c:numCache>
            </c:numRef>
          </c:cat>
          <c:val>
            <c:numRef>
              <c:f>Monthly!$AC$740:$AC$781</c:f>
              <c:numCache>
                <c:formatCode>0.0%</c:formatCode>
                <c:ptCount val="42"/>
                <c:pt idx="0">
                  <c:v>1.3997697415600863E-2</c:v>
                </c:pt>
                <c:pt idx="1">
                  <c:v>1.6762152173745104E-2</c:v>
                </c:pt>
                <c:pt idx="2">
                  <c:v>2.6197625089591892E-2</c:v>
                </c:pt>
                <c:pt idx="3">
                  <c:v>4.1596948387021104E-2</c:v>
                </c:pt>
                <c:pt idx="4">
                  <c:v>4.9927065375944712E-2</c:v>
                </c:pt>
                <c:pt idx="5" formatCode="0.00%">
                  <c:v>5.3914514133213354E-2</c:v>
                </c:pt>
                <c:pt idx="6" formatCode="0.00%">
                  <c:v>5.3654752393853977E-2</c:v>
                </c:pt>
                <c:pt idx="7">
                  <c:v>5.2512715548749922E-2</c:v>
                </c:pt>
                <c:pt idx="8">
                  <c:v>5.3903488550791634E-2</c:v>
                </c:pt>
                <c:pt idx="9">
                  <c:v>6.2218689033288976E-2</c:v>
                </c:pt>
                <c:pt idx="10">
                  <c:v>6.8090028398064772E-2</c:v>
                </c:pt>
                <c:pt idx="11">
                  <c:v>7.0364028655451438E-2</c:v>
                </c:pt>
                <c:pt idx="12">
                  <c:v>7.4798724682891171E-2</c:v>
                </c:pt>
                <c:pt idx="13">
                  <c:v>7.8710638977392833E-2</c:v>
                </c:pt>
                <c:pt idx="14">
                  <c:v>8.5424555548424319E-2</c:v>
                </c:pt>
                <c:pt idx="15">
                  <c:v>8.258629340882373E-2</c:v>
                </c:pt>
                <c:pt idx="16">
                  <c:v>8.5815115436765232E-2</c:v>
                </c:pt>
                <c:pt idx="17">
                  <c:v>9.0597579647841542E-2</c:v>
                </c:pt>
                <c:pt idx="18">
                  <c:v>8.5248147456255197E-2</c:v>
                </c:pt>
                <c:pt idx="19">
                  <c:v>8.2626925031162424E-2</c:v>
                </c:pt>
                <c:pt idx="20">
                  <c:v>8.2016696438336201E-2</c:v>
                </c:pt>
                <c:pt idx="21">
                  <c:v>7.7454273308049215E-2</c:v>
                </c:pt>
                <c:pt idx="22">
                  <c:v>7.1103227941917257E-2</c:v>
                </c:pt>
                <c:pt idx="23">
                  <c:v>6.4544013314108195E-2</c:v>
                </c:pt>
                <c:pt idx="24">
                  <c:v>6.4101469688562673E-2</c:v>
                </c:pt>
                <c:pt idx="25">
                  <c:v>6.0356130778665973E-2</c:v>
                </c:pt>
                <c:pt idx="26">
                  <c:v>4.9849741220991728E-2</c:v>
                </c:pt>
                <c:pt idx="27">
                  <c:v>4.9303203981889254E-2</c:v>
                </c:pt>
                <c:pt idx="28">
                  <c:v>4.0476092727919744E-2</c:v>
                </c:pt>
                <c:pt idx="29">
                  <c:v>2.9691776545588855E-2</c:v>
                </c:pt>
                <c:pt idx="30">
                  <c:v>3.1777801779421688E-2</c:v>
                </c:pt>
                <c:pt idx="31">
                  <c:v>3.6651123843995492E-2</c:v>
                </c:pt>
                <c:pt idx="32">
                  <c:v>3.6996981213444302E-2</c:v>
                </c:pt>
                <c:pt idx="33">
                  <c:v>3.2411446518932019E-2</c:v>
                </c:pt>
                <c:pt idx="34">
                  <c:v>3.1372707088417773E-2</c:v>
                </c:pt>
                <c:pt idx="35">
                  <c:v>3.3521228314302265E-2</c:v>
                </c:pt>
                <c:pt idx="36">
                  <c:v>3.0908847812280538E-2</c:v>
                </c:pt>
                <c:pt idx="37">
                  <c:v>3.1531711208615976E-2</c:v>
                </c:pt>
                <c:pt idx="38">
                  <c:v>3.4773850700380304E-2</c:v>
                </c:pt>
                <c:pt idx="39">
                  <c:v>3.3573639501191632E-2</c:v>
                </c:pt>
                <c:pt idx="40">
                  <c:v>3.2690290569400204E-2</c:v>
                </c:pt>
                <c:pt idx="41">
                  <c:v>2.9713971072633072E-2</c:v>
                </c:pt>
              </c:numCache>
            </c:numRef>
          </c:val>
          <c:smooth val="0"/>
          <c:extLst>
            <c:ext xmlns:c16="http://schemas.microsoft.com/office/drawing/2014/chart" uri="{C3380CC4-5D6E-409C-BE32-E72D297353CC}">
              <c16:uniqueId val="{00000000-6BD8-44A4-991C-806145D9D13B}"/>
            </c:ext>
          </c:extLst>
        </c:ser>
        <c:dLbls>
          <c:showLegendKey val="0"/>
          <c:showVal val="0"/>
          <c:showCatName val="0"/>
          <c:showSerName val="0"/>
          <c:showPercent val="0"/>
          <c:showBubbleSize val="0"/>
        </c:dLbls>
        <c:smooth val="0"/>
        <c:axId val="1988735760"/>
        <c:axId val="1988756400"/>
      </c:lineChart>
      <c:dateAx>
        <c:axId val="1988735760"/>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8756400"/>
        <c:crosses val="autoZero"/>
        <c:auto val="1"/>
        <c:lblOffset val="100"/>
        <c:baseTimeUnit val="months"/>
        <c:majorUnit val="3"/>
        <c:majorTimeUnit val="months"/>
      </c:dateAx>
      <c:valAx>
        <c:axId val="19887564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8735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dirty="0"/>
              <a:t>UST</a:t>
            </a:r>
            <a:r>
              <a:rPr lang="en-AU" baseline="0" dirty="0"/>
              <a:t> 10 Y</a:t>
            </a:r>
            <a:endParaRPr lang="en-AU"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'MSCI drawdown'!$B$3137:$B$4047</c:f>
              <c:numCache>
                <c:formatCode>dd\-mmm\-yyyy</c:formatCode>
                <c:ptCount val="911"/>
                <c:pt idx="0">
                  <c:v>44197</c:v>
                </c:pt>
                <c:pt idx="1">
                  <c:v>44200</c:v>
                </c:pt>
                <c:pt idx="2">
                  <c:v>44201</c:v>
                </c:pt>
                <c:pt idx="3">
                  <c:v>44202</c:v>
                </c:pt>
                <c:pt idx="4">
                  <c:v>44203</c:v>
                </c:pt>
                <c:pt idx="5">
                  <c:v>44204</c:v>
                </c:pt>
                <c:pt idx="6">
                  <c:v>44207</c:v>
                </c:pt>
                <c:pt idx="7">
                  <c:v>44208</c:v>
                </c:pt>
                <c:pt idx="8">
                  <c:v>44209</c:v>
                </c:pt>
                <c:pt idx="9">
                  <c:v>44210</c:v>
                </c:pt>
                <c:pt idx="10">
                  <c:v>44211</c:v>
                </c:pt>
                <c:pt idx="11">
                  <c:v>44214</c:v>
                </c:pt>
                <c:pt idx="12">
                  <c:v>44215</c:v>
                </c:pt>
                <c:pt idx="13">
                  <c:v>44216</c:v>
                </c:pt>
                <c:pt idx="14">
                  <c:v>44217</c:v>
                </c:pt>
                <c:pt idx="15">
                  <c:v>44218</c:v>
                </c:pt>
                <c:pt idx="16">
                  <c:v>44221</c:v>
                </c:pt>
                <c:pt idx="17">
                  <c:v>44222</c:v>
                </c:pt>
                <c:pt idx="18">
                  <c:v>44223</c:v>
                </c:pt>
                <c:pt idx="19">
                  <c:v>44224</c:v>
                </c:pt>
                <c:pt idx="20">
                  <c:v>44225</c:v>
                </c:pt>
                <c:pt idx="21">
                  <c:v>44228</c:v>
                </c:pt>
                <c:pt idx="22">
                  <c:v>44229</c:v>
                </c:pt>
                <c:pt idx="23">
                  <c:v>44230</c:v>
                </c:pt>
                <c:pt idx="24">
                  <c:v>44231</c:v>
                </c:pt>
                <c:pt idx="25">
                  <c:v>44232</c:v>
                </c:pt>
                <c:pt idx="26">
                  <c:v>44235</c:v>
                </c:pt>
                <c:pt idx="27">
                  <c:v>44236</c:v>
                </c:pt>
                <c:pt idx="28">
                  <c:v>44237</c:v>
                </c:pt>
                <c:pt idx="29">
                  <c:v>44238</c:v>
                </c:pt>
                <c:pt idx="30">
                  <c:v>44239</c:v>
                </c:pt>
                <c:pt idx="31">
                  <c:v>44242</c:v>
                </c:pt>
                <c:pt idx="32">
                  <c:v>44243</c:v>
                </c:pt>
                <c:pt idx="33">
                  <c:v>44244</c:v>
                </c:pt>
                <c:pt idx="34">
                  <c:v>44245</c:v>
                </c:pt>
                <c:pt idx="35">
                  <c:v>44246</c:v>
                </c:pt>
                <c:pt idx="36">
                  <c:v>44249</c:v>
                </c:pt>
                <c:pt idx="37">
                  <c:v>44250</c:v>
                </c:pt>
                <c:pt idx="38">
                  <c:v>44251</c:v>
                </c:pt>
                <c:pt idx="39">
                  <c:v>44252</c:v>
                </c:pt>
                <c:pt idx="40">
                  <c:v>44253</c:v>
                </c:pt>
                <c:pt idx="41">
                  <c:v>44256</c:v>
                </c:pt>
                <c:pt idx="42">
                  <c:v>44257</c:v>
                </c:pt>
                <c:pt idx="43">
                  <c:v>44258</c:v>
                </c:pt>
                <c:pt idx="44">
                  <c:v>44259</c:v>
                </c:pt>
                <c:pt idx="45">
                  <c:v>44260</c:v>
                </c:pt>
                <c:pt idx="46">
                  <c:v>44263</c:v>
                </c:pt>
                <c:pt idx="47">
                  <c:v>44264</c:v>
                </c:pt>
                <c:pt idx="48">
                  <c:v>44265</c:v>
                </c:pt>
                <c:pt idx="49">
                  <c:v>44266</c:v>
                </c:pt>
                <c:pt idx="50">
                  <c:v>44267</c:v>
                </c:pt>
                <c:pt idx="51">
                  <c:v>44270</c:v>
                </c:pt>
                <c:pt idx="52">
                  <c:v>44271</c:v>
                </c:pt>
                <c:pt idx="53">
                  <c:v>44272</c:v>
                </c:pt>
                <c:pt idx="54">
                  <c:v>44273</c:v>
                </c:pt>
                <c:pt idx="55">
                  <c:v>44274</c:v>
                </c:pt>
                <c:pt idx="56">
                  <c:v>44277</c:v>
                </c:pt>
                <c:pt idx="57">
                  <c:v>44278</c:v>
                </c:pt>
                <c:pt idx="58">
                  <c:v>44279</c:v>
                </c:pt>
                <c:pt idx="59">
                  <c:v>44280</c:v>
                </c:pt>
                <c:pt idx="60">
                  <c:v>44281</c:v>
                </c:pt>
                <c:pt idx="61">
                  <c:v>44284</c:v>
                </c:pt>
                <c:pt idx="62">
                  <c:v>44285</c:v>
                </c:pt>
                <c:pt idx="63">
                  <c:v>44286</c:v>
                </c:pt>
                <c:pt idx="64">
                  <c:v>44287</c:v>
                </c:pt>
                <c:pt idx="65">
                  <c:v>44288</c:v>
                </c:pt>
                <c:pt idx="66">
                  <c:v>44291</c:v>
                </c:pt>
                <c:pt idx="67">
                  <c:v>44292</c:v>
                </c:pt>
                <c:pt idx="68">
                  <c:v>44293</c:v>
                </c:pt>
                <c:pt idx="69">
                  <c:v>44294</c:v>
                </c:pt>
                <c:pt idx="70">
                  <c:v>44295</c:v>
                </c:pt>
                <c:pt idx="71">
                  <c:v>44298</c:v>
                </c:pt>
                <c:pt idx="72">
                  <c:v>44299</c:v>
                </c:pt>
                <c:pt idx="73">
                  <c:v>44300</c:v>
                </c:pt>
                <c:pt idx="74">
                  <c:v>44301</c:v>
                </c:pt>
                <c:pt idx="75">
                  <c:v>44302</c:v>
                </c:pt>
                <c:pt idx="76">
                  <c:v>44305</c:v>
                </c:pt>
                <c:pt idx="77">
                  <c:v>44306</c:v>
                </c:pt>
                <c:pt idx="78">
                  <c:v>44307</c:v>
                </c:pt>
                <c:pt idx="79">
                  <c:v>44308</c:v>
                </c:pt>
                <c:pt idx="80">
                  <c:v>44309</c:v>
                </c:pt>
                <c:pt idx="81">
                  <c:v>44312</c:v>
                </c:pt>
                <c:pt idx="82">
                  <c:v>44313</c:v>
                </c:pt>
                <c:pt idx="83">
                  <c:v>44314</c:v>
                </c:pt>
                <c:pt idx="84">
                  <c:v>44315</c:v>
                </c:pt>
                <c:pt idx="85">
                  <c:v>44316</c:v>
                </c:pt>
                <c:pt idx="86">
                  <c:v>44319</c:v>
                </c:pt>
                <c:pt idx="87">
                  <c:v>44320</c:v>
                </c:pt>
                <c:pt idx="88">
                  <c:v>44321</c:v>
                </c:pt>
                <c:pt idx="89">
                  <c:v>44322</c:v>
                </c:pt>
                <c:pt idx="90">
                  <c:v>44323</c:v>
                </c:pt>
                <c:pt idx="91">
                  <c:v>44326</c:v>
                </c:pt>
                <c:pt idx="92">
                  <c:v>44327</c:v>
                </c:pt>
                <c:pt idx="93">
                  <c:v>44328</c:v>
                </c:pt>
                <c:pt idx="94">
                  <c:v>44329</c:v>
                </c:pt>
                <c:pt idx="95">
                  <c:v>44330</c:v>
                </c:pt>
                <c:pt idx="96">
                  <c:v>44333</c:v>
                </c:pt>
                <c:pt idx="97">
                  <c:v>44334</c:v>
                </c:pt>
                <c:pt idx="98">
                  <c:v>44335</c:v>
                </c:pt>
                <c:pt idx="99">
                  <c:v>44336</c:v>
                </c:pt>
                <c:pt idx="100">
                  <c:v>44337</c:v>
                </c:pt>
                <c:pt idx="101">
                  <c:v>44340</c:v>
                </c:pt>
                <c:pt idx="102">
                  <c:v>44341</c:v>
                </c:pt>
                <c:pt idx="103">
                  <c:v>44342</c:v>
                </c:pt>
                <c:pt idx="104">
                  <c:v>44343</c:v>
                </c:pt>
                <c:pt idx="105">
                  <c:v>44344</c:v>
                </c:pt>
                <c:pt idx="106">
                  <c:v>44347</c:v>
                </c:pt>
                <c:pt idx="107">
                  <c:v>44348</c:v>
                </c:pt>
                <c:pt idx="108">
                  <c:v>44349</c:v>
                </c:pt>
                <c:pt idx="109">
                  <c:v>44350</c:v>
                </c:pt>
                <c:pt idx="110">
                  <c:v>44351</c:v>
                </c:pt>
                <c:pt idx="111">
                  <c:v>44354</c:v>
                </c:pt>
                <c:pt idx="112">
                  <c:v>44355</c:v>
                </c:pt>
                <c:pt idx="113">
                  <c:v>44356</c:v>
                </c:pt>
                <c:pt idx="114">
                  <c:v>44357</c:v>
                </c:pt>
                <c:pt idx="115">
                  <c:v>44358</c:v>
                </c:pt>
                <c:pt idx="116">
                  <c:v>44361</c:v>
                </c:pt>
                <c:pt idx="117">
                  <c:v>44362</c:v>
                </c:pt>
                <c:pt idx="118">
                  <c:v>44363</c:v>
                </c:pt>
                <c:pt idx="119">
                  <c:v>44364</c:v>
                </c:pt>
                <c:pt idx="120">
                  <c:v>44365</c:v>
                </c:pt>
                <c:pt idx="121">
                  <c:v>44368</c:v>
                </c:pt>
                <c:pt idx="122">
                  <c:v>44369</c:v>
                </c:pt>
                <c:pt idx="123">
                  <c:v>44370</c:v>
                </c:pt>
                <c:pt idx="124">
                  <c:v>44371</c:v>
                </c:pt>
                <c:pt idx="125">
                  <c:v>44372</c:v>
                </c:pt>
                <c:pt idx="126">
                  <c:v>44375</c:v>
                </c:pt>
                <c:pt idx="127">
                  <c:v>44376</c:v>
                </c:pt>
                <c:pt idx="128">
                  <c:v>44377</c:v>
                </c:pt>
                <c:pt idx="129">
                  <c:v>44378</c:v>
                </c:pt>
                <c:pt idx="130">
                  <c:v>44379</c:v>
                </c:pt>
                <c:pt idx="131">
                  <c:v>44382</c:v>
                </c:pt>
                <c:pt idx="132">
                  <c:v>44383</c:v>
                </c:pt>
                <c:pt idx="133">
                  <c:v>44384</c:v>
                </c:pt>
                <c:pt idx="134">
                  <c:v>44385</c:v>
                </c:pt>
                <c:pt idx="135">
                  <c:v>44386</c:v>
                </c:pt>
                <c:pt idx="136">
                  <c:v>44389</c:v>
                </c:pt>
                <c:pt idx="137">
                  <c:v>44390</c:v>
                </c:pt>
                <c:pt idx="138">
                  <c:v>44391</c:v>
                </c:pt>
                <c:pt idx="139">
                  <c:v>44392</c:v>
                </c:pt>
                <c:pt idx="140">
                  <c:v>44393</c:v>
                </c:pt>
                <c:pt idx="141">
                  <c:v>44396</c:v>
                </c:pt>
                <c:pt idx="142">
                  <c:v>44397</c:v>
                </c:pt>
                <c:pt idx="143">
                  <c:v>44398</c:v>
                </c:pt>
                <c:pt idx="144">
                  <c:v>44399</c:v>
                </c:pt>
                <c:pt idx="145">
                  <c:v>44400</c:v>
                </c:pt>
                <c:pt idx="146">
                  <c:v>44403</c:v>
                </c:pt>
                <c:pt idx="147">
                  <c:v>44404</c:v>
                </c:pt>
                <c:pt idx="148">
                  <c:v>44405</c:v>
                </c:pt>
                <c:pt idx="149">
                  <c:v>44406</c:v>
                </c:pt>
                <c:pt idx="150">
                  <c:v>44407</c:v>
                </c:pt>
                <c:pt idx="151">
                  <c:v>44410</c:v>
                </c:pt>
                <c:pt idx="152">
                  <c:v>44411</c:v>
                </c:pt>
                <c:pt idx="153">
                  <c:v>44412</c:v>
                </c:pt>
                <c:pt idx="154">
                  <c:v>44413</c:v>
                </c:pt>
                <c:pt idx="155">
                  <c:v>44414</c:v>
                </c:pt>
                <c:pt idx="156">
                  <c:v>44417</c:v>
                </c:pt>
                <c:pt idx="157">
                  <c:v>44418</c:v>
                </c:pt>
                <c:pt idx="158">
                  <c:v>44419</c:v>
                </c:pt>
                <c:pt idx="159">
                  <c:v>44420</c:v>
                </c:pt>
                <c:pt idx="160">
                  <c:v>44421</c:v>
                </c:pt>
                <c:pt idx="161">
                  <c:v>44424</c:v>
                </c:pt>
                <c:pt idx="162">
                  <c:v>44425</c:v>
                </c:pt>
                <c:pt idx="163">
                  <c:v>44426</c:v>
                </c:pt>
                <c:pt idx="164">
                  <c:v>44427</c:v>
                </c:pt>
                <c:pt idx="165">
                  <c:v>44428</c:v>
                </c:pt>
                <c:pt idx="166">
                  <c:v>44431</c:v>
                </c:pt>
                <c:pt idx="167">
                  <c:v>44432</c:v>
                </c:pt>
                <c:pt idx="168">
                  <c:v>44433</c:v>
                </c:pt>
                <c:pt idx="169">
                  <c:v>44434</c:v>
                </c:pt>
                <c:pt idx="170">
                  <c:v>44435</c:v>
                </c:pt>
                <c:pt idx="171">
                  <c:v>44438</c:v>
                </c:pt>
                <c:pt idx="172">
                  <c:v>44439</c:v>
                </c:pt>
                <c:pt idx="173">
                  <c:v>44440</c:v>
                </c:pt>
                <c:pt idx="174">
                  <c:v>44441</c:v>
                </c:pt>
                <c:pt idx="175">
                  <c:v>44442</c:v>
                </c:pt>
                <c:pt idx="176">
                  <c:v>44445</c:v>
                </c:pt>
                <c:pt idx="177">
                  <c:v>44446</c:v>
                </c:pt>
                <c:pt idx="178">
                  <c:v>44447</c:v>
                </c:pt>
                <c:pt idx="179">
                  <c:v>44448</c:v>
                </c:pt>
                <c:pt idx="180">
                  <c:v>44449</c:v>
                </c:pt>
                <c:pt idx="181">
                  <c:v>44452</c:v>
                </c:pt>
                <c:pt idx="182">
                  <c:v>44453</c:v>
                </c:pt>
                <c:pt idx="183">
                  <c:v>44454</c:v>
                </c:pt>
                <c:pt idx="184">
                  <c:v>44455</c:v>
                </c:pt>
                <c:pt idx="185">
                  <c:v>44456</c:v>
                </c:pt>
                <c:pt idx="186">
                  <c:v>44459</c:v>
                </c:pt>
                <c:pt idx="187">
                  <c:v>44460</c:v>
                </c:pt>
                <c:pt idx="188">
                  <c:v>44461</c:v>
                </c:pt>
                <c:pt idx="189">
                  <c:v>44462</c:v>
                </c:pt>
                <c:pt idx="190">
                  <c:v>44463</c:v>
                </c:pt>
                <c:pt idx="191">
                  <c:v>44466</c:v>
                </c:pt>
                <c:pt idx="192">
                  <c:v>44467</c:v>
                </c:pt>
                <c:pt idx="193">
                  <c:v>44468</c:v>
                </c:pt>
                <c:pt idx="194">
                  <c:v>44469</c:v>
                </c:pt>
                <c:pt idx="195">
                  <c:v>44470</c:v>
                </c:pt>
                <c:pt idx="196">
                  <c:v>44473</c:v>
                </c:pt>
                <c:pt idx="197">
                  <c:v>44474</c:v>
                </c:pt>
                <c:pt idx="198">
                  <c:v>44475</c:v>
                </c:pt>
                <c:pt idx="199">
                  <c:v>44476</c:v>
                </c:pt>
                <c:pt idx="200">
                  <c:v>44477</c:v>
                </c:pt>
                <c:pt idx="201">
                  <c:v>44480</c:v>
                </c:pt>
                <c:pt idx="202">
                  <c:v>44481</c:v>
                </c:pt>
                <c:pt idx="203">
                  <c:v>44482</c:v>
                </c:pt>
                <c:pt idx="204">
                  <c:v>44483</c:v>
                </c:pt>
                <c:pt idx="205">
                  <c:v>44484</c:v>
                </c:pt>
                <c:pt idx="206">
                  <c:v>44487</c:v>
                </c:pt>
                <c:pt idx="207">
                  <c:v>44488</c:v>
                </c:pt>
                <c:pt idx="208">
                  <c:v>44489</c:v>
                </c:pt>
                <c:pt idx="209">
                  <c:v>44490</c:v>
                </c:pt>
                <c:pt idx="210">
                  <c:v>44491</c:v>
                </c:pt>
                <c:pt idx="211">
                  <c:v>44494</c:v>
                </c:pt>
                <c:pt idx="212">
                  <c:v>44495</c:v>
                </c:pt>
                <c:pt idx="213">
                  <c:v>44496</c:v>
                </c:pt>
                <c:pt idx="214">
                  <c:v>44497</c:v>
                </c:pt>
                <c:pt idx="215">
                  <c:v>44498</c:v>
                </c:pt>
                <c:pt idx="216">
                  <c:v>44501</c:v>
                </c:pt>
                <c:pt idx="217">
                  <c:v>44502</c:v>
                </c:pt>
                <c:pt idx="218">
                  <c:v>44503</c:v>
                </c:pt>
                <c:pt idx="219">
                  <c:v>44504</c:v>
                </c:pt>
                <c:pt idx="220">
                  <c:v>44505</c:v>
                </c:pt>
                <c:pt idx="221">
                  <c:v>44508</c:v>
                </c:pt>
                <c:pt idx="222">
                  <c:v>44509</c:v>
                </c:pt>
                <c:pt idx="223">
                  <c:v>44510</c:v>
                </c:pt>
                <c:pt idx="224">
                  <c:v>44511</c:v>
                </c:pt>
                <c:pt idx="225">
                  <c:v>44512</c:v>
                </c:pt>
                <c:pt idx="226">
                  <c:v>44515</c:v>
                </c:pt>
                <c:pt idx="227">
                  <c:v>44516</c:v>
                </c:pt>
                <c:pt idx="228">
                  <c:v>44517</c:v>
                </c:pt>
                <c:pt idx="229">
                  <c:v>44518</c:v>
                </c:pt>
                <c:pt idx="230">
                  <c:v>44519</c:v>
                </c:pt>
                <c:pt idx="231">
                  <c:v>44522</c:v>
                </c:pt>
                <c:pt idx="232">
                  <c:v>44523</c:v>
                </c:pt>
                <c:pt idx="233">
                  <c:v>44524</c:v>
                </c:pt>
                <c:pt idx="234">
                  <c:v>44525</c:v>
                </c:pt>
                <c:pt idx="235">
                  <c:v>44526</c:v>
                </c:pt>
                <c:pt idx="236">
                  <c:v>44529</c:v>
                </c:pt>
                <c:pt idx="237">
                  <c:v>44530</c:v>
                </c:pt>
                <c:pt idx="238">
                  <c:v>44531</c:v>
                </c:pt>
                <c:pt idx="239">
                  <c:v>44532</c:v>
                </c:pt>
                <c:pt idx="240">
                  <c:v>44533</c:v>
                </c:pt>
                <c:pt idx="241">
                  <c:v>44536</c:v>
                </c:pt>
                <c:pt idx="242">
                  <c:v>44537</c:v>
                </c:pt>
                <c:pt idx="243">
                  <c:v>44538</c:v>
                </c:pt>
                <c:pt idx="244">
                  <c:v>44539</c:v>
                </c:pt>
                <c:pt idx="245">
                  <c:v>44540</c:v>
                </c:pt>
                <c:pt idx="246">
                  <c:v>44543</c:v>
                </c:pt>
                <c:pt idx="247">
                  <c:v>44544</c:v>
                </c:pt>
                <c:pt idx="248">
                  <c:v>44545</c:v>
                </c:pt>
                <c:pt idx="249">
                  <c:v>44546</c:v>
                </c:pt>
                <c:pt idx="250">
                  <c:v>44547</c:v>
                </c:pt>
                <c:pt idx="251">
                  <c:v>44550</c:v>
                </c:pt>
                <c:pt idx="252">
                  <c:v>44551</c:v>
                </c:pt>
                <c:pt idx="253">
                  <c:v>44552</c:v>
                </c:pt>
                <c:pt idx="254">
                  <c:v>44553</c:v>
                </c:pt>
                <c:pt idx="255">
                  <c:v>44554</c:v>
                </c:pt>
                <c:pt idx="256">
                  <c:v>44557</c:v>
                </c:pt>
                <c:pt idx="257">
                  <c:v>44558</c:v>
                </c:pt>
                <c:pt idx="258">
                  <c:v>44559</c:v>
                </c:pt>
                <c:pt idx="259">
                  <c:v>44560</c:v>
                </c:pt>
                <c:pt idx="260">
                  <c:v>44561</c:v>
                </c:pt>
                <c:pt idx="261">
                  <c:v>44564</c:v>
                </c:pt>
                <c:pt idx="262">
                  <c:v>44565</c:v>
                </c:pt>
                <c:pt idx="263">
                  <c:v>44566</c:v>
                </c:pt>
                <c:pt idx="264">
                  <c:v>44567</c:v>
                </c:pt>
                <c:pt idx="265">
                  <c:v>44568</c:v>
                </c:pt>
                <c:pt idx="266">
                  <c:v>44571</c:v>
                </c:pt>
                <c:pt idx="267">
                  <c:v>44572</c:v>
                </c:pt>
                <c:pt idx="268">
                  <c:v>44573</c:v>
                </c:pt>
                <c:pt idx="269">
                  <c:v>44574</c:v>
                </c:pt>
                <c:pt idx="270">
                  <c:v>44575</c:v>
                </c:pt>
                <c:pt idx="271">
                  <c:v>44578</c:v>
                </c:pt>
                <c:pt idx="272">
                  <c:v>44579</c:v>
                </c:pt>
                <c:pt idx="273">
                  <c:v>44580</c:v>
                </c:pt>
                <c:pt idx="274">
                  <c:v>44581</c:v>
                </c:pt>
                <c:pt idx="275">
                  <c:v>44582</c:v>
                </c:pt>
                <c:pt idx="276">
                  <c:v>44585</c:v>
                </c:pt>
                <c:pt idx="277">
                  <c:v>44586</c:v>
                </c:pt>
                <c:pt idx="278">
                  <c:v>44587</c:v>
                </c:pt>
                <c:pt idx="279">
                  <c:v>44588</c:v>
                </c:pt>
                <c:pt idx="280">
                  <c:v>44589</c:v>
                </c:pt>
                <c:pt idx="281">
                  <c:v>44592</c:v>
                </c:pt>
                <c:pt idx="282">
                  <c:v>44593</c:v>
                </c:pt>
                <c:pt idx="283">
                  <c:v>44594</c:v>
                </c:pt>
                <c:pt idx="284">
                  <c:v>44595</c:v>
                </c:pt>
                <c:pt idx="285">
                  <c:v>44596</c:v>
                </c:pt>
                <c:pt idx="286">
                  <c:v>44599</c:v>
                </c:pt>
                <c:pt idx="287">
                  <c:v>44600</c:v>
                </c:pt>
                <c:pt idx="288">
                  <c:v>44601</c:v>
                </c:pt>
                <c:pt idx="289">
                  <c:v>44602</c:v>
                </c:pt>
                <c:pt idx="290">
                  <c:v>44603</c:v>
                </c:pt>
                <c:pt idx="291">
                  <c:v>44606</c:v>
                </c:pt>
                <c:pt idx="292">
                  <c:v>44607</c:v>
                </c:pt>
                <c:pt idx="293">
                  <c:v>44608</c:v>
                </c:pt>
                <c:pt idx="294">
                  <c:v>44609</c:v>
                </c:pt>
                <c:pt idx="295">
                  <c:v>44610</c:v>
                </c:pt>
                <c:pt idx="296">
                  <c:v>44613</c:v>
                </c:pt>
                <c:pt idx="297">
                  <c:v>44614</c:v>
                </c:pt>
                <c:pt idx="298">
                  <c:v>44615</c:v>
                </c:pt>
                <c:pt idx="299">
                  <c:v>44616</c:v>
                </c:pt>
                <c:pt idx="300">
                  <c:v>44617</c:v>
                </c:pt>
                <c:pt idx="301">
                  <c:v>44620</c:v>
                </c:pt>
                <c:pt idx="302">
                  <c:v>44621</c:v>
                </c:pt>
                <c:pt idx="303">
                  <c:v>44622</c:v>
                </c:pt>
                <c:pt idx="304">
                  <c:v>44623</c:v>
                </c:pt>
                <c:pt idx="305">
                  <c:v>44624</c:v>
                </c:pt>
                <c:pt idx="306">
                  <c:v>44627</c:v>
                </c:pt>
                <c:pt idx="307">
                  <c:v>44628</c:v>
                </c:pt>
                <c:pt idx="308">
                  <c:v>44629</c:v>
                </c:pt>
                <c:pt idx="309">
                  <c:v>44630</c:v>
                </c:pt>
                <c:pt idx="310">
                  <c:v>44631</c:v>
                </c:pt>
                <c:pt idx="311">
                  <c:v>44634</c:v>
                </c:pt>
                <c:pt idx="312">
                  <c:v>44635</c:v>
                </c:pt>
                <c:pt idx="313">
                  <c:v>44636</c:v>
                </c:pt>
                <c:pt idx="314">
                  <c:v>44637</c:v>
                </c:pt>
                <c:pt idx="315">
                  <c:v>44638</c:v>
                </c:pt>
                <c:pt idx="316">
                  <c:v>44641</c:v>
                </c:pt>
                <c:pt idx="317">
                  <c:v>44642</c:v>
                </c:pt>
                <c:pt idx="318">
                  <c:v>44643</c:v>
                </c:pt>
                <c:pt idx="319">
                  <c:v>44644</c:v>
                </c:pt>
                <c:pt idx="320">
                  <c:v>44645</c:v>
                </c:pt>
                <c:pt idx="321">
                  <c:v>44648</c:v>
                </c:pt>
                <c:pt idx="322">
                  <c:v>44649</c:v>
                </c:pt>
                <c:pt idx="323">
                  <c:v>44650</c:v>
                </c:pt>
                <c:pt idx="324">
                  <c:v>44651</c:v>
                </c:pt>
                <c:pt idx="325">
                  <c:v>44652</c:v>
                </c:pt>
                <c:pt idx="326">
                  <c:v>44655</c:v>
                </c:pt>
                <c:pt idx="327">
                  <c:v>44656</c:v>
                </c:pt>
                <c:pt idx="328">
                  <c:v>44657</c:v>
                </c:pt>
                <c:pt idx="329">
                  <c:v>44658</c:v>
                </c:pt>
                <c:pt idx="330">
                  <c:v>44659</c:v>
                </c:pt>
                <c:pt idx="331">
                  <c:v>44662</c:v>
                </c:pt>
                <c:pt idx="332">
                  <c:v>44663</c:v>
                </c:pt>
                <c:pt idx="333">
                  <c:v>44664</c:v>
                </c:pt>
                <c:pt idx="334">
                  <c:v>44665</c:v>
                </c:pt>
                <c:pt idx="335">
                  <c:v>44666</c:v>
                </c:pt>
                <c:pt idx="336">
                  <c:v>44669</c:v>
                </c:pt>
                <c:pt idx="337">
                  <c:v>44670</c:v>
                </c:pt>
                <c:pt idx="338">
                  <c:v>44671</c:v>
                </c:pt>
                <c:pt idx="339">
                  <c:v>44672</c:v>
                </c:pt>
                <c:pt idx="340">
                  <c:v>44673</c:v>
                </c:pt>
                <c:pt idx="341">
                  <c:v>44676</c:v>
                </c:pt>
                <c:pt idx="342">
                  <c:v>44677</c:v>
                </c:pt>
                <c:pt idx="343">
                  <c:v>44678</c:v>
                </c:pt>
                <c:pt idx="344">
                  <c:v>44679</c:v>
                </c:pt>
                <c:pt idx="345">
                  <c:v>44680</c:v>
                </c:pt>
                <c:pt idx="346">
                  <c:v>44683</c:v>
                </c:pt>
                <c:pt idx="347">
                  <c:v>44684</c:v>
                </c:pt>
                <c:pt idx="348">
                  <c:v>44685</c:v>
                </c:pt>
                <c:pt idx="349">
                  <c:v>44686</c:v>
                </c:pt>
                <c:pt idx="350">
                  <c:v>44687</c:v>
                </c:pt>
                <c:pt idx="351">
                  <c:v>44690</c:v>
                </c:pt>
                <c:pt idx="352">
                  <c:v>44691</c:v>
                </c:pt>
                <c:pt idx="353">
                  <c:v>44692</c:v>
                </c:pt>
                <c:pt idx="354">
                  <c:v>44693</c:v>
                </c:pt>
                <c:pt idx="355">
                  <c:v>44694</c:v>
                </c:pt>
                <c:pt idx="356">
                  <c:v>44697</c:v>
                </c:pt>
                <c:pt idx="357">
                  <c:v>44698</c:v>
                </c:pt>
                <c:pt idx="358">
                  <c:v>44699</c:v>
                </c:pt>
                <c:pt idx="359">
                  <c:v>44700</c:v>
                </c:pt>
                <c:pt idx="360">
                  <c:v>44701</c:v>
                </c:pt>
                <c:pt idx="361">
                  <c:v>44704</c:v>
                </c:pt>
                <c:pt idx="362">
                  <c:v>44705</c:v>
                </c:pt>
                <c:pt idx="363">
                  <c:v>44706</c:v>
                </c:pt>
                <c:pt idx="364">
                  <c:v>44707</c:v>
                </c:pt>
                <c:pt idx="365">
                  <c:v>44708</c:v>
                </c:pt>
                <c:pt idx="366">
                  <c:v>44711</c:v>
                </c:pt>
                <c:pt idx="367">
                  <c:v>44712</c:v>
                </c:pt>
                <c:pt idx="368">
                  <c:v>44713</c:v>
                </c:pt>
                <c:pt idx="369">
                  <c:v>44714</c:v>
                </c:pt>
                <c:pt idx="370">
                  <c:v>44715</c:v>
                </c:pt>
                <c:pt idx="371">
                  <c:v>44718</c:v>
                </c:pt>
                <c:pt idx="372">
                  <c:v>44719</c:v>
                </c:pt>
                <c:pt idx="373">
                  <c:v>44720</c:v>
                </c:pt>
                <c:pt idx="374">
                  <c:v>44721</c:v>
                </c:pt>
                <c:pt idx="375">
                  <c:v>44722</c:v>
                </c:pt>
                <c:pt idx="376">
                  <c:v>44725</c:v>
                </c:pt>
                <c:pt idx="377">
                  <c:v>44726</c:v>
                </c:pt>
                <c:pt idx="378">
                  <c:v>44727</c:v>
                </c:pt>
                <c:pt idx="379">
                  <c:v>44728</c:v>
                </c:pt>
                <c:pt idx="380">
                  <c:v>44729</c:v>
                </c:pt>
                <c:pt idx="381">
                  <c:v>44732</c:v>
                </c:pt>
                <c:pt idx="382">
                  <c:v>44733</c:v>
                </c:pt>
                <c:pt idx="383">
                  <c:v>44734</c:v>
                </c:pt>
                <c:pt idx="384">
                  <c:v>44735</c:v>
                </c:pt>
                <c:pt idx="385">
                  <c:v>44736</c:v>
                </c:pt>
                <c:pt idx="386">
                  <c:v>44739</c:v>
                </c:pt>
                <c:pt idx="387">
                  <c:v>44740</c:v>
                </c:pt>
                <c:pt idx="388">
                  <c:v>44741</c:v>
                </c:pt>
                <c:pt idx="389">
                  <c:v>44742</c:v>
                </c:pt>
                <c:pt idx="390">
                  <c:v>44743</c:v>
                </c:pt>
                <c:pt idx="391">
                  <c:v>44746</c:v>
                </c:pt>
                <c:pt idx="392">
                  <c:v>44747</c:v>
                </c:pt>
                <c:pt idx="393">
                  <c:v>44748</c:v>
                </c:pt>
                <c:pt idx="394">
                  <c:v>44749</c:v>
                </c:pt>
                <c:pt idx="395">
                  <c:v>44750</c:v>
                </c:pt>
                <c:pt idx="396">
                  <c:v>44753</c:v>
                </c:pt>
                <c:pt idx="397">
                  <c:v>44754</c:v>
                </c:pt>
                <c:pt idx="398">
                  <c:v>44755</c:v>
                </c:pt>
                <c:pt idx="399">
                  <c:v>44756</c:v>
                </c:pt>
                <c:pt idx="400">
                  <c:v>44757</c:v>
                </c:pt>
                <c:pt idx="401">
                  <c:v>44760</c:v>
                </c:pt>
                <c:pt idx="402">
                  <c:v>44761</c:v>
                </c:pt>
                <c:pt idx="403">
                  <c:v>44762</c:v>
                </c:pt>
                <c:pt idx="404">
                  <c:v>44763</c:v>
                </c:pt>
                <c:pt idx="405">
                  <c:v>44764</c:v>
                </c:pt>
                <c:pt idx="406">
                  <c:v>44767</c:v>
                </c:pt>
                <c:pt idx="407">
                  <c:v>44768</c:v>
                </c:pt>
                <c:pt idx="408">
                  <c:v>44769</c:v>
                </c:pt>
                <c:pt idx="409">
                  <c:v>44770</c:v>
                </c:pt>
                <c:pt idx="410">
                  <c:v>44771</c:v>
                </c:pt>
                <c:pt idx="411">
                  <c:v>44774</c:v>
                </c:pt>
                <c:pt idx="412">
                  <c:v>44775</c:v>
                </c:pt>
                <c:pt idx="413">
                  <c:v>44776</c:v>
                </c:pt>
                <c:pt idx="414">
                  <c:v>44777</c:v>
                </c:pt>
                <c:pt idx="415">
                  <c:v>44778</c:v>
                </c:pt>
                <c:pt idx="416">
                  <c:v>44781</c:v>
                </c:pt>
                <c:pt idx="417">
                  <c:v>44782</c:v>
                </c:pt>
                <c:pt idx="418">
                  <c:v>44783</c:v>
                </c:pt>
                <c:pt idx="419">
                  <c:v>44784</c:v>
                </c:pt>
                <c:pt idx="420">
                  <c:v>44785</c:v>
                </c:pt>
                <c:pt idx="421">
                  <c:v>44788</c:v>
                </c:pt>
                <c:pt idx="422">
                  <c:v>44789</c:v>
                </c:pt>
                <c:pt idx="423">
                  <c:v>44790</c:v>
                </c:pt>
                <c:pt idx="424">
                  <c:v>44791</c:v>
                </c:pt>
                <c:pt idx="425">
                  <c:v>44792</c:v>
                </c:pt>
                <c:pt idx="426">
                  <c:v>44795</c:v>
                </c:pt>
                <c:pt idx="427">
                  <c:v>44796</c:v>
                </c:pt>
                <c:pt idx="428">
                  <c:v>44797</c:v>
                </c:pt>
                <c:pt idx="429">
                  <c:v>44798</c:v>
                </c:pt>
                <c:pt idx="430">
                  <c:v>44799</c:v>
                </c:pt>
                <c:pt idx="431">
                  <c:v>44802</c:v>
                </c:pt>
                <c:pt idx="432">
                  <c:v>44803</c:v>
                </c:pt>
                <c:pt idx="433">
                  <c:v>44804</c:v>
                </c:pt>
                <c:pt idx="434">
                  <c:v>44805</c:v>
                </c:pt>
                <c:pt idx="435">
                  <c:v>44806</c:v>
                </c:pt>
                <c:pt idx="436">
                  <c:v>44809</c:v>
                </c:pt>
                <c:pt idx="437">
                  <c:v>44810</c:v>
                </c:pt>
                <c:pt idx="438">
                  <c:v>44811</c:v>
                </c:pt>
                <c:pt idx="439">
                  <c:v>44812</c:v>
                </c:pt>
                <c:pt idx="440">
                  <c:v>44813</c:v>
                </c:pt>
                <c:pt idx="441">
                  <c:v>44816</c:v>
                </c:pt>
                <c:pt idx="442">
                  <c:v>44817</c:v>
                </c:pt>
                <c:pt idx="443">
                  <c:v>44818</c:v>
                </c:pt>
                <c:pt idx="444">
                  <c:v>44819</c:v>
                </c:pt>
                <c:pt idx="445">
                  <c:v>44820</c:v>
                </c:pt>
                <c:pt idx="446">
                  <c:v>44823</c:v>
                </c:pt>
                <c:pt idx="447">
                  <c:v>44824</c:v>
                </c:pt>
                <c:pt idx="448">
                  <c:v>44825</c:v>
                </c:pt>
                <c:pt idx="449">
                  <c:v>44826</c:v>
                </c:pt>
                <c:pt idx="450">
                  <c:v>44827</c:v>
                </c:pt>
                <c:pt idx="451">
                  <c:v>44830</c:v>
                </c:pt>
                <c:pt idx="452">
                  <c:v>44831</c:v>
                </c:pt>
                <c:pt idx="453">
                  <c:v>44832</c:v>
                </c:pt>
                <c:pt idx="454">
                  <c:v>44833</c:v>
                </c:pt>
                <c:pt idx="455">
                  <c:v>44834</c:v>
                </c:pt>
                <c:pt idx="456">
                  <c:v>44837</c:v>
                </c:pt>
                <c:pt idx="457">
                  <c:v>44838</c:v>
                </c:pt>
                <c:pt idx="458">
                  <c:v>44839</c:v>
                </c:pt>
                <c:pt idx="459">
                  <c:v>44840</c:v>
                </c:pt>
                <c:pt idx="460">
                  <c:v>44841</c:v>
                </c:pt>
                <c:pt idx="461">
                  <c:v>44844</c:v>
                </c:pt>
                <c:pt idx="462">
                  <c:v>44845</c:v>
                </c:pt>
                <c:pt idx="463">
                  <c:v>44846</c:v>
                </c:pt>
                <c:pt idx="464">
                  <c:v>44847</c:v>
                </c:pt>
                <c:pt idx="465">
                  <c:v>44848</c:v>
                </c:pt>
                <c:pt idx="466">
                  <c:v>44851</c:v>
                </c:pt>
                <c:pt idx="467">
                  <c:v>44852</c:v>
                </c:pt>
                <c:pt idx="468">
                  <c:v>44853</c:v>
                </c:pt>
                <c:pt idx="469">
                  <c:v>44854</c:v>
                </c:pt>
                <c:pt idx="470">
                  <c:v>44855</c:v>
                </c:pt>
                <c:pt idx="471">
                  <c:v>44858</c:v>
                </c:pt>
                <c:pt idx="472">
                  <c:v>44859</c:v>
                </c:pt>
                <c:pt idx="473">
                  <c:v>44860</c:v>
                </c:pt>
                <c:pt idx="474">
                  <c:v>44861</c:v>
                </c:pt>
                <c:pt idx="475">
                  <c:v>44862</c:v>
                </c:pt>
                <c:pt idx="476">
                  <c:v>44865</c:v>
                </c:pt>
                <c:pt idx="477">
                  <c:v>44866</c:v>
                </c:pt>
                <c:pt idx="478">
                  <c:v>44867</c:v>
                </c:pt>
                <c:pt idx="479">
                  <c:v>44868</c:v>
                </c:pt>
                <c:pt idx="480">
                  <c:v>44869</c:v>
                </c:pt>
                <c:pt idx="481">
                  <c:v>44872</c:v>
                </c:pt>
                <c:pt idx="482">
                  <c:v>44873</c:v>
                </c:pt>
                <c:pt idx="483">
                  <c:v>44874</c:v>
                </c:pt>
                <c:pt idx="484">
                  <c:v>44875</c:v>
                </c:pt>
                <c:pt idx="485">
                  <c:v>44876</c:v>
                </c:pt>
                <c:pt idx="486">
                  <c:v>44879</c:v>
                </c:pt>
                <c:pt idx="487">
                  <c:v>44880</c:v>
                </c:pt>
                <c:pt idx="488">
                  <c:v>44881</c:v>
                </c:pt>
                <c:pt idx="489">
                  <c:v>44882</c:v>
                </c:pt>
                <c:pt idx="490">
                  <c:v>44883</c:v>
                </c:pt>
                <c:pt idx="491">
                  <c:v>44886</c:v>
                </c:pt>
                <c:pt idx="492">
                  <c:v>44887</c:v>
                </c:pt>
                <c:pt idx="493">
                  <c:v>44888</c:v>
                </c:pt>
                <c:pt idx="494">
                  <c:v>44889</c:v>
                </c:pt>
                <c:pt idx="495">
                  <c:v>44890</c:v>
                </c:pt>
                <c:pt idx="496">
                  <c:v>44893</c:v>
                </c:pt>
                <c:pt idx="497">
                  <c:v>44894</c:v>
                </c:pt>
                <c:pt idx="498">
                  <c:v>44895</c:v>
                </c:pt>
                <c:pt idx="499">
                  <c:v>44896</c:v>
                </c:pt>
                <c:pt idx="500">
                  <c:v>44897</c:v>
                </c:pt>
                <c:pt idx="501">
                  <c:v>44900</c:v>
                </c:pt>
                <c:pt idx="502">
                  <c:v>44901</c:v>
                </c:pt>
                <c:pt idx="503">
                  <c:v>44902</c:v>
                </c:pt>
                <c:pt idx="504">
                  <c:v>44903</c:v>
                </c:pt>
                <c:pt idx="505">
                  <c:v>44904</c:v>
                </c:pt>
                <c:pt idx="506">
                  <c:v>44907</c:v>
                </c:pt>
                <c:pt idx="507">
                  <c:v>44908</c:v>
                </c:pt>
                <c:pt idx="508">
                  <c:v>44909</c:v>
                </c:pt>
                <c:pt idx="509">
                  <c:v>44910</c:v>
                </c:pt>
                <c:pt idx="510">
                  <c:v>44911</c:v>
                </c:pt>
                <c:pt idx="511">
                  <c:v>44914</c:v>
                </c:pt>
                <c:pt idx="512">
                  <c:v>44915</c:v>
                </c:pt>
                <c:pt idx="513">
                  <c:v>44916</c:v>
                </c:pt>
                <c:pt idx="514">
                  <c:v>44917</c:v>
                </c:pt>
                <c:pt idx="515">
                  <c:v>44918</c:v>
                </c:pt>
                <c:pt idx="516">
                  <c:v>44921</c:v>
                </c:pt>
                <c:pt idx="517">
                  <c:v>44922</c:v>
                </c:pt>
                <c:pt idx="518">
                  <c:v>44923</c:v>
                </c:pt>
                <c:pt idx="519">
                  <c:v>44924</c:v>
                </c:pt>
                <c:pt idx="520">
                  <c:v>44925</c:v>
                </c:pt>
                <c:pt idx="521">
                  <c:v>44928</c:v>
                </c:pt>
                <c:pt idx="522">
                  <c:v>44929</c:v>
                </c:pt>
                <c:pt idx="523">
                  <c:v>44930</c:v>
                </c:pt>
                <c:pt idx="524">
                  <c:v>44931</c:v>
                </c:pt>
                <c:pt idx="525">
                  <c:v>44932</c:v>
                </c:pt>
                <c:pt idx="526">
                  <c:v>44935</c:v>
                </c:pt>
                <c:pt idx="527">
                  <c:v>44936</c:v>
                </c:pt>
                <c:pt idx="528">
                  <c:v>44937</c:v>
                </c:pt>
                <c:pt idx="529">
                  <c:v>44938</c:v>
                </c:pt>
                <c:pt idx="530">
                  <c:v>44939</c:v>
                </c:pt>
                <c:pt idx="531">
                  <c:v>44942</c:v>
                </c:pt>
                <c:pt idx="532">
                  <c:v>44943</c:v>
                </c:pt>
                <c:pt idx="533">
                  <c:v>44944</c:v>
                </c:pt>
                <c:pt idx="534">
                  <c:v>44945</c:v>
                </c:pt>
                <c:pt idx="535">
                  <c:v>44946</c:v>
                </c:pt>
                <c:pt idx="536">
                  <c:v>44949</c:v>
                </c:pt>
                <c:pt idx="537">
                  <c:v>44950</c:v>
                </c:pt>
                <c:pt idx="538">
                  <c:v>44951</c:v>
                </c:pt>
                <c:pt idx="539">
                  <c:v>44952</c:v>
                </c:pt>
                <c:pt idx="540">
                  <c:v>44953</c:v>
                </c:pt>
                <c:pt idx="541">
                  <c:v>44956</c:v>
                </c:pt>
                <c:pt idx="542">
                  <c:v>44957</c:v>
                </c:pt>
                <c:pt idx="543">
                  <c:v>44958</c:v>
                </c:pt>
                <c:pt idx="544">
                  <c:v>44959</c:v>
                </c:pt>
                <c:pt idx="545">
                  <c:v>44960</c:v>
                </c:pt>
                <c:pt idx="546">
                  <c:v>44963</c:v>
                </c:pt>
                <c:pt idx="547">
                  <c:v>44964</c:v>
                </c:pt>
                <c:pt idx="548">
                  <c:v>44965</c:v>
                </c:pt>
                <c:pt idx="549">
                  <c:v>44966</c:v>
                </c:pt>
                <c:pt idx="550">
                  <c:v>44967</c:v>
                </c:pt>
                <c:pt idx="551">
                  <c:v>44970</c:v>
                </c:pt>
                <c:pt idx="552">
                  <c:v>44971</c:v>
                </c:pt>
                <c:pt idx="553">
                  <c:v>44972</c:v>
                </c:pt>
                <c:pt idx="554">
                  <c:v>44973</c:v>
                </c:pt>
                <c:pt idx="555">
                  <c:v>44974</c:v>
                </c:pt>
                <c:pt idx="556">
                  <c:v>44977</c:v>
                </c:pt>
                <c:pt idx="557">
                  <c:v>44978</c:v>
                </c:pt>
                <c:pt idx="558">
                  <c:v>44979</c:v>
                </c:pt>
                <c:pt idx="559">
                  <c:v>44980</c:v>
                </c:pt>
                <c:pt idx="560">
                  <c:v>44981</c:v>
                </c:pt>
                <c:pt idx="561">
                  <c:v>44984</c:v>
                </c:pt>
                <c:pt idx="562">
                  <c:v>44985</c:v>
                </c:pt>
                <c:pt idx="563">
                  <c:v>44986</c:v>
                </c:pt>
                <c:pt idx="564">
                  <c:v>44987</c:v>
                </c:pt>
                <c:pt idx="565">
                  <c:v>44988</c:v>
                </c:pt>
                <c:pt idx="566">
                  <c:v>44991</c:v>
                </c:pt>
                <c:pt idx="567">
                  <c:v>44992</c:v>
                </c:pt>
                <c:pt idx="568">
                  <c:v>44993</c:v>
                </c:pt>
                <c:pt idx="569">
                  <c:v>44994</c:v>
                </c:pt>
                <c:pt idx="570">
                  <c:v>44995</c:v>
                </c:pt>
                <c:pt idx="571">
                  <c:v>44998</c:v>
                </c:pt>
                <c:pt idx="572">
                  <c:v>44999</c:v>
                </c:pt>
                <c:pt idx="573">
                  <c:v>45000</c:v>
                </c:pt>
                <c:pt idx="574">
                  <c:v>45001</c:v>
                </c:pt>
                <c:pt idx="575">
                  <c:v>45002</c:v>
                </c:pt>
                <c:pt idx="576">
                  <c:v>45005</c:v>
                </c:pt>
                <c:pt idx="577">
                  <c:v>45006</c:v>
                </c:pt>
                <c:pt idx="578">
                  <c:v>45007</c:v>
                </c:pt>
                <c:pt idx="579">
                  <c:v>45008</c:v>
                </c:pt>
                <c:pt idx="580">
                  <c:v>45009</c:v>
                </c:pt>
                <c:pt idx="581">
                  <c:v>45012</c:v>
                </c:pt>
                <c:pt idx="582">
                  <c:v>45013</c:v>
                </c:pt>
                <c:pt idx="583">
                  <c:v>45014</c:v>
                </c:pt>
                <c:pt idx="584">
                  <c:v>45015</c:v>
                </c:pt>
                <c:pt idx="585">
                  <c:v>45016</c:v>
                </c:pt>
                <c:pt idx="586">
                  <c:v>45019</c:v>
                </c:pt>
                <c:pt idx="587">
                  <c:v>45020</c:v>
                </c:pt>
                <c:pt idx="588">
                  <c:v>45021</c:v>
                </c:pt>
                <c:pt idx="589">
                  <c:v>45022</c:v>
                </c:pt>
                <c:pt idx="590">
                  <c:v>45023</c:v>
                </c:pt>
                <c:pt idx="591">
                  <c:v>45026</c:v>
                </c:pt>
                <c:pt idx="592">
                  <c:v>45027</c:v>
                </c:pt>
                <c:pt idx="593">
                  <c:v>45028</c:v>
                </c:pt>
                <c:pt idx="594">
                  <c:v>45029</c:v>
                </c:pt>
                <c:pt idx="595">
                  <c:v>45030</c:v>
                </c:pt>
                <c:pt idx="596">
                  <c:v>45033</c:v>
                </c:pt>
                <c:pt idx="597">
                  <c:v>45034</c:v>
                </c:pt>
                <c:pt idx="598">
                  <c:v>45035</c:v>
                </c:pt>
                <c:pt idx="599">
                  <c:v>45036</c:v>
                </c:pt>
                <c:pt idx="600">
                  <c:v>45037</c:v>
                </c:pt>
                <c:pt idx="601">
                  <c:v>45040</c:v>
                </c:pt>
                <c:pt idx="602">
                  <c:v>45041</c:v>
                </c:pt>
                <c:pt idx="603">
                  <c:v>45042</c:v>
                </c:pt>
                <c:pt idx="604">
                  <c:v>45043</c:v>
                </c:pt>
                <c:pt idx="605">
                  <c:v>45044</c:v>
                </c:pt>
                <c:pt idx="606">
                  <c:v>45047</c:v>
                </c:pt>
                <c:pt idx="607">
                  <c:v>45048</c:v>
                </c:pt>
                <c:pt idx="608">
                  <c:v>45049</c:v>
                </c:pt>
                <c:pt idx="609">
                  <c:v>45050</c:v>
                </c:pt>
                <c:pt idx="610">
                  <c:v>45051</c:v>
                </c:pt>
                <c:pt idx="611">
                  <c:v>45054</c:v>
                </c:pt>
                <c:pt idx="612">
                  <c:v>45055</c:v>
                </c:pt>
                <c:pt idx="613">
                  <c:v>45056</c:v>
                </c:pt>
                <c:pt idx="614">
                  <c:v>45057</c:v>
                </c:pt>
                <c:pt idx="615">
                  <c:v>45058</c:v>
                </c:pt>
                <c:pt idx="616">
                  <c:v>45061</c:v>
                </c:pt>
                <c:pt idx="617">
                  <c:v>45062</c:v>
                </c:pt>
                <c:pt idx="618">
                  <c:v>45063</c:v>
                </c:pt>
                <c:pt idx="619">
                  <c:v>45064</c:v>
                </c:pt>
                <c:pt idx="620">
                  <c:v>45065</c:v>
                </c:pt>
                <c:pt idx="621">
                  <c:v>45068</c:v>
                </c:pt>
                <c:pt idx="622">
                  <c:v>45069</c:v>
                </c:pt>
                <c:pt idx="623">
                  <c:v>45070</c:v>
                </c:pt>
                <c:pt idx="624">
                  <c:v>45071</c:v>
                </c:pt>
                <c:pt idx="625">
                  <c:v>45072</c:v>
                </c:pt>
                <c:pt idx="626">
                  <c:v>45075</c:v>
                </c:pt>
                <c:pt idx="627">
                  <c:v>45076</c:v>
                </c:pt>
                <c:pt idx="628">
                  <c:v>45077</c:v>
                </c:pt>
                <c:pt idx="629">
                  <c:v>45078</c:v>
                </c:pt>
                <c:pt idx="630">
                  <c:v>45079</c:v>
                </c:pt>
                <c:pt idx="631">
                  <c:v>45082</c:v>
                </c:pt>
                <c:pt idx="632">
                  <c:v>45083</c:v>
                </c:pt>
                <c:pt idx="633">
                  <c:v>45084</c:v>
                </c:pt>
                <c:pt idx="634">
                  <c:v>45085</c:v>
                </c:pt>
                <c:pt idx="635">
                  <c:v>45086</c:v>
                </c:pt>
                <c:pt idx="636">
                  <c:v>45089</c:v>
                </c:pt>
                <c:pt idx="637">
                  <c:v>45090</c:v>
                </c:pt>
                <c:pt idx="638">
                  <c:v>45091</c:v>
                </c:pt>
                <c:pt idx="639">
                  <c:v>45092</c:v>
                </c:pt>
                <c:pt idx="640">
                  <c:v>45093</c:v>
                </c:pt>
                <c:pt idx="641">
                  <c:v>45096</c:v>
                </c:pt>
                <c:pt idx="642">
                  <c:v>45097</c:v>
                </c:pt>
                <c:pt idx="643">
                  <c:v>45098</c:v>
                </c:pt>
                <c:pt idx="644">
                  <c:v>45099</c:v>
                </c:pt>
                <c:pt idx="645">
                  <c:v>45100</c:v>
                </c:pt>
                <c:pt idx="646">
                  <c:v>45103</c:v>
                </c:pt>
                <c:pt idx="647">
                  <c:v>45104</c:v>
                </c:pt>
                <c:pt idx="648">
                  <c:v>45105</c:v>
                </c:pt>
                <c:pt idx="649">
                  <c:v>45106</c:v>
                </c:pt>
                <c:pt idx="650">
                  <c:v>45107</c:v>
                </c:pt>
                <c:pt idx="651">
                  <c:v>45110</c:v>
                </c:pt>
                <c:pt idx="652">
                  <c:v>45111</c:v>
                </c:pt>
                <c:pt idx="653">
                  <c:v>45112</c:v>
                </c:pt>
                <c:pt idx="654">
                  <c:v>45113</c:v>
                </c:pt>
                <c:pt idx="655">
                  <c:v>45114</c:v>
                </c:pt>
                <c:pt idx="656">
                  <c:v>45117</c:v>
                </c:pt>
                <c:pt idx="657">
                  <c:v>45118</c:v>
                </c:pt>
                <c:pt idx="658">
                  <c:v>45119</c:v>
                </c:pt>
                <c:pt idx="659">
                  <c:v>45120</c:v>
                </c:pt>
                <c:pt idx="660">
                  <c:v>45121</c:v>
                </c:pt>
                <c:pt idx="661">
                  <c:v>45124</c:v>
                </c:pt>
                <c:pt idx="662">
                  <c:v>45125</c:v>
                </c:pt>
                <c:pt idx="663">
                  <c:v>45126</c:v>
                </c:pt>
                <c:pt idx="664">
                  <c:v>45127</c:v>
                </c:pt>
                <c:pt idx="665">
                  <c:v>45128</c:v>
                </c:pt>
                <c:pt idx="666">
                  <c:v>45131</c:v>
                </c:pt>
                <c:pt idx="667">
                  <c:v>45132</c:v>
                </c:pt>
                <c:pt idx="668">
                  <c:v>45133</c:v>
                </c:pt>
                <c:pt idx="669">
                  <c:v>45134</c:v>
                </c:pt>
                <c:pt idx="670">
                  <c:v>45135</c:v>
                </c:pt>
                <c:pt idx="671">
                  <c:v>45138</c:v>
                </c:pt>
                <c:pt idx="672">
                  <c:v>45139</c:v>
                </c:pt>
                <c:pt idx="673">
                  <c:v>45140</c:v>
                </c:pt>
                <c:pt idx="674">
                  <c:v>45141</c:v>
                </c:pt>
                <c:pt idx="675">
                  <c:v>45142</c:v>
                </c:pt>
                <c:pt idx="676">
                  <c:v>45145</c:v>
                </c:pt>
                <c:pt idx="677">
                  <c:v>45146</c:v>
                </c:pt>
                <c:pt idx="678">
                  <c:v>45147</c:v>
                </c:pt>
                <c:pt idx="679">
                  <c:v>45148</c:v>
                </c:pt>
                <c:pt idx="680">
                  <c:v>45149</c:v>
                </c:pt>
                <c:pt idx="681">
                  <c:v>45152</c:v>
                </c:pt>
                <c:pt idx="682">
                  <c:v>45153</c:v>
                </c:pt>
                <c:pt idx="683">
                  <c:v>45154</c:v>
                </c:pt>
                <c:pt idx="684">
                  <c:v>45155</c:v>
                </c:pt>
                <c:pt idx="685">
                  <c:v>45156</c:v>
                </c:pt>
                <c:pt idx="686">
                  <c:v>45159</c:v>
                </c:pt>
                <c:pt idx="687">
                  <c:v>45160</c:v>
                </c:pt>
                <c:pt idx="688">
                  <c:v>45161</c:v>
                </c:pt>
                <c:pt idx="689">
                  <c:v>45162</c:v>
                </c:pt>
                <c:pt idx="690">
                  <c:v>45163</c:v>
                </c:pt>
                <c:pt idx="691">
                  <c:v>45166</c:v>
                </c:pt>
                <c:pt idx="692">
                  <c:v>45167</c:v>
                </c:pt>
                <c:pt idx="693">
                  <c:v>45168</c:v>
                </c:pt>
                <c:pt idx="694">
                  <c:v>45169</c:v>
                </c:pt>
                <c:pt idx="695">
                  <c:v>45170</c:v>
                </c:pt>
                <c:pt idx="696">
                  <c:v>45173</c:v>
                </c:pt>
                <c:pt idx="697">
                  <c:v>45174</c:v>
                </c:pt>
                <c:pt idx="698">
                  <c:v>45175</c:v>
                </c:pt>
                <c:pt idx="699">
                  <c:v>45176</c:v>
                </c:pt>
                <c:pt idx="700">
                  <c:v>45177</c:v>
                </c:pt>
                <c:pt idx="701">
                  <c:v>45180</c:v>
                </c:pt>
                <c:pt idx="702">
                  <c:v>45181</c:v>
                </c:pt>
                <c:pt idx="703">
                  <c:v>45182</c:v>
                </c:pt>
                <c:pt idx="704">
                  <c:v>45183</c:v>
                </c:pt>
                <c:pt idx="705">
                  <c:v>45184</c:v>
                </c:pt>
                <c:pt idx="706">
                  <c:v>45187</c:v>
                </c:pt>
                <c:pt idx="707">
                  <c:v>45188</c:v>
                </c:pt>
                <c:pt idx="708">
                  <c:v>45189</c:v>
                </c:pt>
                <c:pt idx="709">
                  <c:v>45190</c:v>
                </c:pt>
                <c:pt idx="710">
                  <c:v>45191</c:v>
                </c:pt>
                <c:pt idx="711">
                  <c:v>45194</c:v>
                </c:pt>
                <c:pt idx="712">
                  <c:v>45195</c:v>
                </c:pt>
                <c:pt idx="713">
                  <c:v>45196</c:v>
                </c:pt>
                <c:pt idx="714">
                  <c:v>45197</c:v>
                </c:pt>
                <c:pt idx="715">
                  <c:v>45198</c:v>
                </c:pt>
                <c:pt idx="716">
                  <c:v>45201</c:v>
                </c:pt>
                <c:pt idx="717">
                  <c:v>45202</c:v>
                </c:pt>
                <c:pt idx="718">
                  <c:v>45203</c:v>
                </c:pt>
                <c:pt idx="719">
                  <c:v>45204</c:v>
                </c:pt>
                <c:pt idx="720">
                  <c:v>45205</c:v>
                </c:pt>
                <c:pt idx="721">
                  <c:v>45208</c:v>
                </c:pt>
                <c:pt idx="722">
                  <c:v>45209</c:v>
                </c:pt>
                <c:pt idx="723">
                  <c:v>45210</c:v>
                </c:pt>
                <c:pt idx="724">
                  <c:v>45211</c:v>
                </c:pt>
                <c:pt idx="725">
                  <c:v>45212</c:v>
                </c:pt>
                <c:pt idx="726">
                  <c:v>45215</c:v>
                </c:pt>
                <c:pt idx="727">
                  <c:v>45216</c:v>
                </c:pt>
                <c:pt idx="728">
                  <c:v>45217</c:v>
                </c:pt>
                <c:pt idx="729">
                  <c:v>45218</c:v>
                </c:pt>
                <c:pt idx="730">
                  <c:v>45219</c:v>
                </c:pt>
                <c:pt idx="731">
                  <c:v>45222</c:v>
                </c:pt>
                <c:pt idx="732">
                  <c:v>45223</c:v>
                </c:pt>
                <c:pt idx="733">
                  <c:v>45224</c:v>
                </c:pt>
                <c:pt idx="734">
                  <c:v>45225</c:v>
                </c:pt>
                <c:pt idx="735">
                  <c:v>45226</c:v>
                </c:pt>
                <c:pt idx="736">
                  <c:v>45229</c:v>
                </c:pt>
                <c:pt idx="737">
                  <c:v>45230</c:v>
                </c:pt>
                <c:pt idx="738">
                  <c:v>45231</c:v>
                </c:pt>
                <c:pt idx="739">
                  <c:v>45232</c:v>
                </c:pt>
                <c:pt idx="740">
                  <c:v>45233</c:v>
                </c:pt>
                <c:pt idx="741">
                  <c:v>45236</c:v>
                </c:pt>
                <c:pt idx="742">
                  <c:v>45237</c:v>
                </c:pt>
                <c:pt idx="743">
                  <c:v>45238</c:v>
                </c:pt>
                <c:pt idx="744">
                  <c:v>45239</c:v>
                </c:pt>
                <c:pt idx="745">
                  <c:v>45240</c:v>
                </c:pt>
                <c:pt idx="746">
                  <c:v>45243</c:v>
                </c:pt>
                <c:pt idx="747">
                  <c:v>45244</c:v>
                </c:pt>
                <c:pt idx="748">
                  <c:v>45245</c:v>
                </c:pt>
                <c:pt idx="749">
                  <c:v>45246</c:v>
                </c:pt>
                <c:pt idx="750">
                  <c:v>45247</c:v>
                </c:pt>
                <c:pt idx="751">
                  <c:v>45250</c:v>
                </c:pt>
                <c:pt idx="752">
                  <c:v>45251</c:v>
                </c:pt>
                <c:pt idx="753">
                  <c:v>45252</c:v>
                </c:pt>
                <c:pt idx="754">
                  <c:v>45253</c:v>
                </c:pt>
                <c:pt idx="755">
                  <c:v>45254</c:v>
                </c:pt>
                <c:pt idx="756">
                  <c:v>45257</c:v>
                </c:pt>
                <c:pt idx="757">
                  <c:v>45258</c:v>
                </c:pt>
                <c:pt idx="758">
                  <c:v>45259</c:v>
                </c:pt>
                <c:pt idx="759">
                  <c:v>45260</c:v>
                </c:pt>
                <c:pt idx="760">
                  <c:v>45261</c:v>
                </c:pt>
                <c:pt idx="761">
                  <c:v>45264</c:v>
                </c:pt>
                <c:pt idx="762">
                  <c:v>45265</c:v>
                </c:pt>
                <c:pt idx="763">
                  <c:v>45266</c:v>
                </c:pt>
                <c:pt idx="764">
                  <c:v>45267</c:v>
                </c:pt>
                <c:pt idx="765">
                  <c:v>45268</c:v>
                </c:pt>
                <c:pt idx="766">
                  <c:v>45271</c:v>
                </c:pt>
                <c:pt idx="767">
                  <c:v>45272</c:v>
                </c:pt>
                <c:pt idx="768">
                  <c:v>45273</c:v>
                </c:pt>
                <c:pt idx="769">
                  <c:v>45274</c:v>
                </c:pt>
                <c:pt idx="770">
                  <c:v>45275</c:v>
                </c:pt>
                <c:pt idx="771">
                  <c:v>45278</c:v>
                </c:pt>
                <c:pt idx="772">
                  <c:v>45279</c:v>
                </c:pt>
                <c:pt idx="773">
                  <c:v>45280</c:v>
                </c:pt>
                <c:pt idx="774">
                  <c:v>45281</c:v>
                </c:pt>
                <c:pt idx="775">
                  <c:v>45282</c:v>
                </c:pt>
                <c:pt idx="776">
                  <c:v>45285</c:v>
                </c:pt>
                <c:pt idx="777">
                  <c:v>45286</c:v>
                </c:pt>
                <c:pt idx="778">
                  <c:v>45287</c:v>
                </c:pt>
                <c:pt idx="779">
                  <c:v>45288</c:v>
                </c:pt>
                <c:pt idx="780">
                  <c:v>45289</c:v>
                </c:pt>
                <c:pt idx="781">
                  <c:v>45292</c:v>
                </c:pt>
                <c:pt idx="782">
                  <c:v>45293</c:v>
                </c:pt>
                <c:pt idx="783">
                  <c:v>45294</c:v>
                </c:pt>
                <c:pt idx="784">
                  <c:v>45295</c:v>
                </c:pt>
                <c:pt idx="785">
                  <c:v>45296</c:v>
                </c:pt>
                <c:pt idx="786">
                  <c:v>45299</c:v>
                </c:pt>
                <c:pt idx="787">
                  <c:v>45300</c:v>
                </c:pt>
                <c:pt idx="788">
                  <c:v>45301</c:v>
                </c:pt>
                <c:pt idx="789">
                  <c:v>45302</c:v>
                </c:pt>
                <c:pt idx="790">
                  <c:v>45303</c:v>
                </c:pt>
                <c:pt idx="791">
                  <c:v>45306</c:v>
                </c:pt>
                <c:pt idx="792">
                  <c:v>45307</c:v>
                </c:pt>
                <c:pt idx="793">
                  <c:v>45308</c:v>
                </c:pt>
                <c:pt idx="794">
                  <c:v>45309</c:v>
                </c:pt>
                <c:pt idx="795">
                  <c:v>45310</c:v>
                </c:pt>
                <c:pt idx="796">
                  <c:v>45313</c:v>
                </c:pt>
                <c:pt idx="797">
                  <c:v>45314</c:v>
                </c:pt>
                <c:pt idx="798">
                  <c:v>45315</c:v>
                </c:pt>
                <c:pt idx="799">
                  <c:v>45316</c:v>
                </c:pt>
                <c:pt idx="800">
                  <c:v>45317</c:v>
                </c:pt>
                <c:pt idx="801">
                  <c:v>45320</c:v>
                </c:pt>
                <c:pt idx="802">
                  <c:v>45321</c:v>
                </c:pt>
                <c:pt idx="803">
                  <c:v>45322</c:v>
                </c:pt>
                <c:pt idx="804">
                  <c:v>45323</c:v>
                </c:pt>
                <c:pt idx="805">
                  <c:v>45324</c:v>
                </c:pt>
                <c:pt idx="806">
                  <c:v>45327</c:v>
                </c:pt>
                <c:pt idx="807">
                  <c:v>45328</c:v>
                </c:pt>
                <c:pt idx="808">
                  <c:v>45329</c:v>
                </c:pt>
                <c:pt idx="809">
                  <c:v>45330</c:v>
                </c:pt>
                <c:pt idx="810">
                  <c:v>45331</c:v>
                </c:pt>
                <c:pt idx="811">
                  <c:v>45334</c:v>
                </c:pt>
                <c:pt idx="812">
                  <c:v>45335</c:v>
                </c:pt>
                <c:pt idx="813">
                  <c:v>45336</c:v>
                </c:pt>
                <c:pt idx="814">
                  <c:v>45337</c:v>
                </c:pt>
                <c:pt idx="815">
                  <c:v>45338</c:v>
                </c:pt>
                <c:pt idx="816">
                  <c:v>45341</c:v>
                </c:pt>
                <c:pt idx="817">
                  <c:v>45342</c:v>
                </c:pt>
                <c:pt idx="818">
                  <c:v>45343</c:v>
                </c:pt>
                <c:pt idx="819">
                  <c:v>45344</c:v>
                </c:pt>
                <c:pt idx="820">
                  <c:v>45345</c:v>
                </c:pt>
                <c:pt idx="821">
                  <c:v>45348</c:v>
                </c:pt>
                <c:pt idx="822">
                  <c:v>45349</c:v>
                </c:pt>
                <c:pt idx="823">
                  <c:v>45350</c:v>
                </c:pt>
                <c:pt idx="824">
                  <c:v>45351</c:v>
                </c:pt>
                <c:pt idx="825">
                  <c:v>45352</c:v>
                </c:pt>
                <c:pt idx="826">
                  <c:v>45355</c:v>
                </c:pt>
                <c:pt idx="827">
                  <c:v>45356</c:v>
                </c:pt>
                <c:pt idx="828">
                  <c:v>45357</c:v>
                </c:pt>
                <c:pt idx="829">
                  <c:v>45358</c:v>
                </c:pt>
                <c:pt idx="830">
                  <c:v>45359</c:v>
                </c:pt>
                <c:pt idx="831">
                  <c:v>45362</c:v>
                </c:pt>
                <c:pt idx="832">
                  <c:v>45363</c:v>
                </c:pt>
                <c:pt idx="833">
                  <c:v>45364</c:v>
                </c:pt>
                <c:pt idx="834">
                  <c:v>45365</c:v>
                </c:pt>
                <c:pt idx="835">
                  <c:v>45366</c:v>
                </c:pt>
                <c:pt idx="836">
                  <c:v>45369</c:v>
                </c:pt>
                <c:pt idx="837">
                  <c:v>45370</c:v>
                </c:pt>
                <c:pt idx="838">
                  <c:v>45371</c:v>
                </c:pt>
                <c:pt idx="839">
                  <c:v>45372</c:v>
                </c:pt>
                <c:pt idx="840">
                  <c:v>45373</c:v>
                </c:pt>
                <c:pt idx="841">
                  <c:v>45376</c:v>
                </c:pt>
                <c:pt idx="842">
                  <c:v>45377</c:v>
                </c:pt>
                <c:pt idx="843">
                  <c:v>45378</c:v>
                </c:pt>
                <c:pt idx="844">
                  <c:v>45379</c:v>
                </c:pt>
                <c:pt idx="845">
                  <c:v>45380</c:v>
                </c:pt>
                <c:pt idx="846">
                  <c:v>45383</c:v>
                </c:pt>
                <c:pt idx="847">
                  <c:v>45384</c:v>
                </c:pt>
                <c:pt idx="848">
                  <c:v>45385</c:v>
                </c:pt>
                <c:pt idx="849">
                  <c:v>45386</c:v>
                </c:pt>
                <c:pt idx="850">
                  <c:v>45387</c:v>
                </c:pt>
                <c:pt idx="851">
                  <c:v>45390</c:v>
                </c:pt>
                <c:pt idx="852">
                  <c:v>45391</c:v>
                </c:pt>
                <c:pt idx="853">
                  <c:v>45392</c:v>
                </c:pt>
                <c:pt idx="854">
                  <c:v>45393</c:v>
                </c:pt>
                <c:pt idx="855">
                  <c:v>45394</c:v>
                </c:pt>
                <c:pt idx="856">
                  <c:v>45397</c:v>
                </c:pt>
                <c:pt idx="857">
                  <c:v>45398</c:v>
                </c:pt>
                <c:pt idx="858">
                  <c:v>45399</c:v>
                </c:pt>
                <c:pt idx="859">
                  <c:v>45400</c:v>
                </c:pt>
                <c:pt idx="860">
                  <c:v>45401</c:v>
                </c:pt>
                <c:pt idx="861">
                  <c:v>45404</c:v>
                </c:pt>
                <c:pt idx="862">
                  <c:v>45405</c:v>
                </c:pt>
                <c:pt idx="863">
                  <c:v>45406</c:v>
                </c:pt>
                <c:pt idx="864">
                  <c:v>45407</c:v>
                </c:pt>
                <c:pt idx="865">
                  <c:v>45408</c:v>
                </c:pt>
                <c:pt idx="866">
                  <c:v>45411</c:v>
                </c:pt>
                <c:pt idx="867">
                  <c:v>45412</c:v>
                </c:pt>
                <c:pt idx="868">
                  <c:v>45413</c:v>
                </c:pt>
                <c:pt idx="869">
                  <c:v>45414</c:v>
                </c:pt>
                <c:pt idx="870">
                  <c:v>45415</c:v>
                </c:pt>
                <c:pt idx="871">
                  <c:v>45418</c:v>
                </c:pt>
                <c:pt idx="872">
                  <c:v>45419</c:v>
                </c:pt>
                <c:pt idx="873">
                  <c:v>45420</c:v>
                </c:pt>
                <c:pt idx="874">
                  <c:v>45421</c:v>
                </c:pt>
                <c:pt idx="875">
                  <c:v>45422</c:v>
                </c:pt>
                <c:pt idx="876">
                  <c:v>45425</c:v>
                </c:pt>
                <c:pt idx="877">
                  <c:v>45426</c:v>
                </c:pt>
                <c:pt idx="878">
                  <c:v>45427</c:v>
                </c:pt>
                <c:pt idx="879">
                  <c:v>45428</c:v>
                </c:pt>
                <c:pt idx="880">
                  <c:v>45429</c:v>
                </c:pt>
                <c:pt idx="881">
                  <c:v>45432</c:v>
                </c:pt>
                <c:pt idx="882">
                  <c:v>45433</c:v>
                </c:pt>
                <c:pt idx="883">
                  <c:v>45434</c:v>
                </c:pt>
                <c:pt idx="884">
                  <c:v>45435</c:v>
                </c:pt>
                <c:pt idx="885">
                  <c:v>45436</c:v>
                </c:pt>
                <c:pt idx="886">
                  <c:v>45439</c:v>
                </c:pt>
                <c:pt idx="887">
                  <c:v>45440</c:v>
                </c:pt>
                <c:pt idx="888">
                  <c:v>45441</c:v>
                </c:pt>
                <c:pt idx="889">
                  <c:v>45442</c:v>
                </c:pt>
                <c:pt idx="890">
                  <c:v>45443</c:v>
                </c:pt>
                <c:pt idx="891">
                  <c:v>45446</c:v>
                </c:pt>
                <c:pt idx="892">
                  <c:v>45447</c:v>
                </c:pt>
                <c:pt idx="893">
                  <c:v>45448</c:v>
                </c:pt>
                <c:pt idx="894">
                  <c:v>45449</c:v>
                </c:pt>
                <c:pt idx="895">
                  <c:v>45450</c:v>
                </c:pt>
                <c:pt idx="896">
                  <c:v>45453</c:v>
                </c:pt>
                <c:pt idx="897">
                  <c:v>45454</c:v>
                </c:pt>
                <c:pt idx="898">
                  <c:v>45455</c:v>
                </c:pt>
                <c:pt idx="899">
                  <c:v>45456</c:v>
                </c:pt>
                <c:pt idx="900">
                  <c:v>45457</c:v>
                </c:pt>
                <c:pt idx="901">
                  <c:v>45460</c:v>
                </c:pt>
                <c:pt idx="902">
                  <c:v>45461</c:v>
                </c:pt>
                <c:pt idx="903">
                  <c:v>45462</c:v>
                </c:pt>
                <c:pt idx="904">
                  <c:v>45463</c:v>
                </c:pt>
                <c:pt idx="905">
                  <c:v>45464</c:v>
                </c:pt>
                <c:pt idx="906">
                  <c:v>45467</c:v>
                </c:pt>
                <c:pt idx="907">
                  <c:v>45468</c:v>
                </c:pt>
                <c:pt idx="908">
                  <c:v>45469</c:v>
                </c:pt>
                <c:pt idx="909">
                  <c:v>45470</c:v>
                </c:pt>
                <c:pt idx="910">
                  <c:v>45471</c:v>
                </c:pt>
              </c:numCache>
            </c:numRef>
          </c:cat>
          <c:val>
            <c:numRef>
              <c:f>'MSCI drawdown'!$I$3137:$I$4047</c:f>
              <c:numCache>
                <c:formatCode>0.00%</c:formatCode>
                <c:ptCount val="911"/>
                <c:pt idx="0">
                  <c:v>9.1599999999999997E-3</c:v>
                </c:pt>
                <c:pt idx="1">
                  <c:v>9.1400000000000006E-3</c:v>
                </c:pt>
                <c:pt idx="2">
                  <c:v>9.5700000000000004E-3</c:v>
                </c:pt>
                <c:pt idx="3">
                  <c:v>1.038E-2</c:v>
                </c:pt>
                <c:pt idx="4">
                  <c:v>1.081E-2</c:v>
                </c:pt>
                <c:pt idx="5">
                  <c:v>1.1169999999999999E-2</c:v>
                </c:pt>
                <c:pt idx="6">
                  <c:v>1.1470000000000001E-2</c:v>
                </c:pt>
                <c:pt idx="7">
                  <c:v>1.1299999999999999E-2</c:v>
                </c:pt>
                <c:pt idx="8">
                  <c:v>1.0840000000000001E-2</c:v>
                </c:pt>
                <c:pt idx="9">
                  <c:v>1.1299999999999999E-2</c:v>
                </c:pt>
                <c:pt idx="10">
                  <c:v>1.0840000000000001E-2</c:v>
                </c:pt>
                <c:pt idx="11">
                  <c:v>1.0840000000000001E-2</c:v>
                </c:pt>
                <c:pt idx="12">
                  <c:v>1.089E-2</c:v>
                </c:pt>
                <c:pt idx="13">
                  <c:v>1.081E-2</c:v>
                </c:pt>
                <c:pt idx="14">
                  <c:v>1.107E-2</c:v>
                </c:pt>
                <c:pt idx="15">
                  <c:v>1.0869999999999999E-2</c:v>
                </c:pt>
                <c:pt idx="16">
                  <c:v>1.031E-2</c:v>
                </c:pt>
                <c:pt idx="17">
                  <c:v>1.0360000000000001E-2</c:v>
                </c:pt>
                <c:pt idx="18">
                  <c:v>1.018E-2</c:v>
                </c:pt>
                <c:pt idx="19">
                  <c:v>1.047E-2</c:v>
                </c:pt>
                <c:pt idx="20">
                  <c:v>1.0669999999999999E-2</c:v>
                </c:pt>
                <c:pt idx="21">
                  <c:v>1.081E-2</c:v>
                </c:pt>
                <c:pt idx="22">
                  <c:v>1.098E-2</c:v>
                </c:pt>
                <c:pt idx="23">
                  <c:v>1.1390000000000001E-2</c:v>
                </c:pt>
                <c:pt idx="24">
                  <c:v>1.141E-2</c:v>
                </c:pt>
                <c:pt idx="25">
                  <c:v>1.1650000000000001E-2</c:v>
                </c:pt>
                <c:pt idx="26">
                  <c:v>1.171E-2</c:v>
                </c:pt>
                <c:pt idx="27">
                  <c:v>1.159E-2</c:v>
                </c:pt>
                <c:pt idx="28">
                  <c:v>1.123E-2</c:v>
                </c:pt>
                <c:pt idx="29">
                  <c:v>1.1659999999999998E-2</c:v>
                </c:pt>
                <c:pt idx="30">
                  <c:v>1.2110000000000001E-2</c:v>
                </c:pt>
                <c:pt idx="31">
                  <c:v>1.2110000000000001E-2</c:v>
                </c:pt>
                <c:pt idx="32">
                  <c:v>1.316E-2</c:v>
                </c:pt>
                <c:pt idx="33">
                  <c:v>1.272E-2</c:v>
                </c:pt>
                <c:pt idx="34">
                  <c:v>1.2960000000000001E-2</c:v>
                </c:pt>
                <c:pt idx="35">
                  <c:v>1.3389999999999999E-2</c:v>
                </c:pt>
                <c:pt idx="36">
                  <c:v>1.366E-2</c:v>
                </c:pt>
                <c:pt idx="37">
                  <c:v>1.3429999999999999E-2</c:v>
                </c:pt>
                <c:pt idx="38">
                  <c:v>1.3769999999999999E-2</c:v>
                </c:pt>
                <c:pt idx="39">
                  <c:v>1.5229999999999999E-2</c:v>
                </c:pt>
                <c:pt idx="40">
                  <c:v>1.4070000000000001E-2</c:v>
                </c:pt>
                <c:pt idx="41">
                  <c:v>1.4190000000000001E-2</c:v>
                </c:pt>
                <c:pt idx="42">
                  <c:v>1.393E-2</c:v>
                </c:pt>
                <c:pt idx="43">
                  <c:v>1.4830000000000001E-2</c:v>
                </c:pt>
                <c:pt idx="44">
                  <c:v>1.566E-2</c:v>
                </c:pt>
                <c:pt idx="45">
                  <c:v>1.5679999999999999E-2</c:v>
                </c:pt>
                <c:pt idx="46">
                  <c:v>1.592E-2</c:v>
                </c:pt>
                <c:pt idx="47">
                  <c:v>1.528E-2</c:v>
                </c:pt>
                <c:pt idx="48">
                  <c:v>1.52E-2</c:v>
                </c:pt>
                <c:pt idx="49">
                  <c:v>1.5389999999999999E-2</c:v>
                </c:pt>
                <c:pt idx="50">
                  <c:v>1.626E-2</c:v>
                </c:pt>
                <c:pt idx="51">
                  <c:v>1.6060000000000001E-2</c:v>
                </c:pt>
                <c:pt idx="52">
                  <c:v>1.6200000000000003E-2</c:v>
                </c:pt>
                <c:pt idx="53">
                  <c:v>1.6449999999999999E-2</c:v>
                </c:pt>
                <c:pt idx="54">
                  <c:v>1.7100000000000001E-2</c:v>
                </c:pt>
                <c:pt idx="55">
                  <c:v>1.7230000000000002E-2</c:v>
                </c:pt>
                <c:pt idx="56">
                  <c:v>1.6959999999999999E-2</c:v>
                </c:pt>
                <c:pt idx="57">
                  <c:v>1.6220000000000002E-2</c:v>
                </c:pt>
                <c:pt idx="58">
                  <c:v>1.61E-2</c:v>
                </c:pt>
                <c:pt idx="59">
                  <c:v>1.636E-2</c:v>
                </c:pt>
                <c:pt idx="60">
                  <c:v>1.678E-2</c:v>
                </c:pt>
                <c:pt idx="61">
                  <c:v>1.7100000000000001E-2</c:v>
                </c:pt>
                <c:pt idx="62">
                  <c:v>1.7059999999999999E-2</c:v>
                </c:pt>
                <c:pt idx="63">
                  <c:v>1.7420000000000001E-2</c:v>
                </c:pt>
                <c:pt idx="64">
                  <c:v>1.6719999999999999E-2</c:v>
                </c:pt>
                <c:pt idx="65">
                  <c:v>1.7239999999999998E-2</c:v>
                </c:pt>
                <c:pt idx="66">
                  <c:v>1.702E-2</c:v>
                </c:pt>
                <c:pt idx="67">
                  <c:v>1.6579999999999998E-2</c:v>
                </c:pt>
                <c:pt idx="68">
                  <c:v>1.6750000000000001E-2</c:v>
                </c:pt>
                <c:pt idx="69">
                  <c:v>1.6209999999999999E-2</c:v>
                </c:pt>
                <c:pt idx="70">
                  <c:v>1.66E-2</c:v>
                </c:pt>
                <c:pt idx="71">
                  <c:v>1.668E-2</c:v>
                </c:pt>
                <c:pt idx="72">
                  <c:v>1.6160000000000001E-2</c:v>
                </c:pt>
                <c:pt idx="73">
                  <c:v>1.6330000000000001E-2</c:v>
                </c:pt>
                <c:pt idx="74">
                  <c:v>1.5780000000000002E-2</c:v>
                </c:pt>
                <c:pt idx="75">
                  <c:v>1.5820000000000001E-2</c:v>
                </c:pt>
                <c:pt idx="76">
                  <c:v>1.6060000000000001E-2</c:v>
                </c:pt>
                <c:pt idx="77">
                  <c:v>1.5609999999999999E-2</c:v>
                </c:pt>
                <c:pt idx="78">
                  <c:v>1.5560000000000001E-2</c:v>
                </c:pt>
                <c:pt idx="79">
                  <c:v>1.54E-2</c:v>
                </c:pt>
                <c:pt idx="80">
                  <c:v>1.5600000000000001E-2</c:v>
                </c:pt>
                <c:pt idx="81">
                  <c:v>1.5679999999999999E-2</c:v>
                </c:pt>
                <c:pt idx="82">
                  <c:v>1.6230000000000001E-2</c:v>
                </c:pt>
                <c:pt idx="83">
                  <c:v>1.61E-2</c:v>
                </c:pt>
                <c:pt idx="84">
                  <c:v>1.636E-2</c:v>
                </c:pt>
                <c:pt idx="85">
                  <c:v>1.6279999999999999E-2</c:v>
                </c:pt>
                <c:pt idx="86">
                  <c:v>1.6E-2</c:v>
                </c:pt>
                <c:pt idx="87">
                  <c:v>1.593E-2</c:v>
                </c:pt>
                <c:pt idx="88">
                  <c:v>1.5679999999999999E-2</c:v>
                </c:pt>
                <c:pt idx="89">
                  <c:v>1.5709999999999998E-2</c:v>
                </c:pt>
                <c:pt idx="90">
                  <c:v>1.5789999999999998E-2</c:v>
                </c:pt>
                <c:pt idx="91">
                  <c:v>1.6029999999999999E-2</c:v>
                </c:pt>
                <c:pt idx="92">
                  <c:v>1.6230000000000001E-2</c:v>
                </c:pt>
                <c:pt idx="93">
                  <c:v>1.694E-2</c:v>
                </c:pt>
                <c:pt idx="94">
                  <c:v>1.6579999999999998E-2</c:v>
                </c:pt>
                <c:pt idx="95">
                  <c:v>1.6299999999999999E-2</c:v>
                </c:pt>
                <c:pt idx="96">
                  <c:v>1.651E-2</c:v>
                </c:pt>
                <c:pt idx="97">
                  <c:v>1.6390000000000002E-2</c:v>
                </c:pt>
                <c:pt idx="98">
                  <c:v>1.6739999999999998E-2</c:v>
                </c:pt>
                <c:pt idx="99">
                  <c:v>1.627E-2</c:v>
                </c:pt>
                <c:pt idx="100">
                  <c:v>1.6220000000000002E-2</c:v>
                </c:pt>
                <c:pt idx="101">
                  <c:v>1.6029999999999999E-2</c:v>
                </c:pt>
                <c:pt idx="102">
                  <c:v>1.5600000000000001E-2</c:v>
                </c:pt>
                <c:pt idx="103">
                  <c:v>1.5769999999999999E-2</c:v>
                </c:pt>
                <c:pt idx="104">
                  <c:v>1.609E-2</c:v>
                </c:pt>
                <c:pt idx="105">
                  <c:v>1.5960000000000002E-2</c:v>
                </c:pt>
                <c:pt idx="106">
                  <c:v>1.5960000000000002E-2</c:v>
                </c:pt>
                <c:pt idx="107">
                  <c:v>1.6070000000000001E-2</c:v>
                </c:pt>
                <c:pt idx="108">
                  <c:v>1.5880000000000002E-2</c:v>
                </c:pt>
                <c:pt idx="109">
                  <c:v>1.627E-2</c:v>
                </c:pt>
                <c:pt idx="110">
                  <c:v>1.555E-2</c:v>
                </c:pt>
                <c:pt idx="111">
                  <c:v>1.5700000000000002E-2</c:v>
                </c:pt>
                <c:pt idx="112">
                  <c:v>1.536E-2</c:v>
                </c:pt>
                <c:pt idx="113">
                  <c:v>1.4919999999999999E-2</c:v>
                </c:pt>
                <c:pt idx="114">
                  <c:v>1.4339999999999999E-2</c:v>
                </c:pt>
                <c:pt idx="115">
                  <c:v>1.4530000000000001E-2</c:v>
                </c:pt>
                <c:pt idx="116">
                  <c:v>1.4959999999999999E-2</c:v>
                </c:pt>
                <c:pt idx="117">
                  <c:v>1.4930000000000001E-2</c:v>
                </c:pt>
                <c:pt idx="118">
                  <c:v>1.5780000000000002E-2</c:v>
                </c:pt>
                <c:pt idx="119">
                  <c:v>1.5069999999999998E-2</c:v>
                </c:pt>
                <c:pt idx="120">
                  <c:v>1.44E-2</c:v>
                </c:pt>
                <c:pt idx="121">
                  <c:v>1.49E-2</c:v>
                </c:pt>
                <c:pt idx="122">
                  <c:v>1.4650000000000002E-2</c:v>
                </c:pt>
                <c:pt idx="123">
                  <c:v>1.4870000000000001E-2</c:v>
                </c:pt>
                <c:pt idx="124">
                  <c:v>1.4930000000000001E-2</c:v>
                </c:pt>
                <c:pt idx="125">
                  <c:v>1.525E-2</c:v>
                </c:pt>
                <c:pt idx="126">
                  <c:v>1.478E-2</c:v>
                </c:pt>
                <c:pt idx="127">
                  <c:v>1.4710000000000001E-2</c:v>
                </c:pt>
                <c:pt idx="128">
                  <c:v>1.4690000000000002E-2</c:v>
                </c:pt>
                <c:pt idx="129">
                  <c:v>1.4590000000000001E-2</c:v>
                </c:pt>
                <c:pt idx="130">
                  <c:v>1.426E-2</c:v>
                </c:pt>
                <c:pt idx="131">
                  <c:v>1.426E-2</c:v>
                </c:pt>
                <c:pt idx="132">
                  <c:v>1.3500000000000002E-2</c:v>
                </c:pt>
                <c:pt idx="133">
                  <c:v>1.3169999999999999E-2</c:v>
                </c:pt>
                <c:pt idx="134">
                  <c:v>1.294E-2</c:v>
                </c:pt>
                <c:pt idx="135">
                  <c:v>1.3610000000000001E-2</c:v>
                </c:pt>
                <c:pt idx="136">
                  <c:v>1.366E-2</c:v>
                </c:pt>
                <c:pt idx="137">
                  <c:v>1.417E-2</c:v>
                </c:pt>
                <c:pt idx="138">
                  <c:v>1.3480000000000001E-2</c:v>
                </c:pt>
                <c:pt idx="139">
                  <c:v>1.3000000000000001E-2</c:v>
                </c:pt>
                <c:pt idx="140">
                  <c:v>1.2920000000000001E-2</c:v>
                </c:pt>
                <c:pt idx="141">
                  <c:v>1.1899999999999999E-2</c:v>
                </c:pt>
                <c:pt idx="142">
                  <c:v>1.2239999999999999E-2</c:v>
                </c:pt>
                <c:pt idx="143">
                  <c:v>1.29E-2</c:v>
                </c:pt>
                <c:pt idx="144">
                  <c:v>1.2800000000000001E-2</c:v>
                </c:pt>
                <c:pt idx="145">
                  <c:v>1.278E-2</c:v>
                </c:pt>
                <c:pt idx="146">
                  <c:v>1.291E-2</c:v>
                </c:pt>
                <c:pt idx="147">
                  <c:v>1.2430000000000002E-2</c:v>
                </c:pt>
                <c:pt idx="148">
                  <c:v>1.234E-2</c:v>
                </c:pt>
                <c:pt idx="149">
                  <c:v>1.2699999999999999E-2</c:v>
                </c:pt>
                <c:pt idx="150">
                  <c:v>1.2239999999999999E-2</c:v>
                </c:pt>
                <c:pt idx="151">
                  <c:v>1.1779999999999999E-2</c:v>
                </c:pt>
                <c:pt idx="152">
                  <c:v>1.1730000000000001E-2</c:v>
                </c:pt>
                <c:pt idx="153">
                  <c:v>1.184E-2</c:v>
                </c:pt>
                <c:pt idx="154">
                  <c:v>1.2239999999999999E-2</c:v>
                </c:pt>
                <c:pt idx="155">
                  <c:v>1.299E-2</c:v>
                </c:pt>
                <c:pt idx="156">
                  <c:v>1.325E-2</c:v>
                </c:pt>
                <c:pt idx="157">
                  <c:v>1.3509999999999999E-2</c:v>
                </c:pt>
                <c:pt idx="158">
                  <c:v>1.332E-2</c:v>
                </c:pt>
                <c:pt idx="159">
                  <c:v>1.3610000000000001E-2</c:v>
                </c:pt>
                <c:pt idx="160">
                  <c:v>1.278E-2</c:v>
                </c:pt>
                <c:pt idx="161">
                  <c:v>1.2669999999999999E-2</c:v>
                </c:pt>
                <c:pt idx="162">
                  <c:v>1.2629999999999999E-2</c:v>
                </c:pt>
                <c:pt idx="163">
                  <c:v>1.26E-2</c:v>
                </c:pt>
                <c:pt idx="164">
                  <c:v>1.244E-2</c:v>
                </c:pt>
                <c:pt idx="165">
                  <c:v>1.256E-2</c:v>
                </c:pt>
                <c:pt idx="166">
                  <c:v>1.2529999999999999E-2</c:v>
                </c:pt>
                <c:pt idx="167">
                  <c:v>1.2960000000000001E-2</c:v>
                </c:pt>
                <c:pt idx="168">
                  <c:v>1.3420000000000001E-2</c:v>
                </c:pt>
                <c:pt idx="169">
                  <c:v>1.3509999999999999E-2</c:v>
                </c:pt>
                <c:pt idx="170">
                  <c:v>1.3089999999999999E-2</c:v>
                </c:pt>
                <c:pt idx="171">
                  <c:v>1.2809999999999998E-2</c:v>
                </c:pt>
                <c:pt idx="172">
                  <c:v>1.3100000000000001E-2</c:v>
                </c:pt>
                <c:pt idx="173">
                  <c:v>1.295E-2</c:v>
                </c:pt>
                <c:pt idx="174">
                  <c:v>1.2840000000000001E-2</c:v>
                </c:pt>
                <c:pt idx="175">
                  <c:v>1.324E-2</c:v>
                </c:pt>
                <c:pt idx="176">
                  <c:v>1.324E-2</c:v>
                </c:pt>
                <c:pt idx="177">
                  <c:v>1.374E-2</c:v>
                </c:pt>
                <c:pt idx="178">
                  <c:v>1.3389999999999999E-2</c:v>
                </c:pt>
                <c:pt idx="179">
                  <c:v>1.299E-2</c:v>
                </c:pt>
                <c:pt idx="180">
                  <c:v>1.3440000000000001E-2</c:v>
                </c:pt>
                <c:pt idx="181">
                  <c:v>1.328E-2</c:v>
                </c:pt>
                <c:pt idx="182">
                  <c:v>1.2849999999999999E-2</c:v>
                </c:pt>
                <c:pt idx="183">
                  <c:v>1.3009999999999999E-2</c:v>
                </c:pt>
                <c:pt idx="184">
                  <c:v>1.3389999999999999E-2</c:v>
                </c:pt>
                <c:pt idx="185">
                  <c:v>1.3640000000000001E-2</c:v>
                </c:pt>
                <c:pt idx="186">
                  <c:v>1.312E-2</c:v>
                </c:pt>
                <c:pt idx="187">
                  <c:v>1.324E-2</c:v>
                </c:pt>
                <c:pt idx="188">
                  <c:v>1.303E-2</c:v>
                </c:pt>
                <c:pt idx="189">
                  <c:v>1.4319999999999999E-2</c:v>
                </c:pt>
                <c:pt idx="190">
                  <c:v>1.4530000000000001E-2</c:v>
                </c:pt>
                <c:pt idx="191">
                  <c:v>1.4879999999999999E-2</c:v>
                </c:pt>
                <c:pt idx="192">
                  <c:v>1.5389999999999999E-2</c:v>
                </c:pt>
                <c:pt idx="193">
                  <c:v>1.5180000000000001E-2</c:v>
                </c:pt>
                <c:pt idx="194">
                  <c:v>1.4879999999999999E-2</c:v>
                </c:pt>
                <c:pt idx="195">
                  <c:v>1.4619999999999999E-2</c:v>
                </c:pt>
                <c:pt idx="196">
                  <c:v>1.4800000000000001E-2</c:v>
                </c:pt>
                <c:pt idx="197">
                  <c:v>1.5269999999999999E-2</c:v>
                </c:pt>
                <c:pt idx="198">
                  <c:v>1.521E-2</c:v>
                </c:pt>
                <c:pt idx="199">
                  <c:v>1.5740000000000001E-2</c:v>
                </c:pt>
                <c:pt idx="200">
                  <c:v>1.6140000000000002E-2</c:v>
                </c:pt>
                <c:pt idx="201">
                  <c:v>1.6140000000000002E-2</c:v>
                </c:pt>
                <c:pt idx="202">
                  <c:v>1.5789999999999998E-2</c:v>
                </c:pt>
                <c:pt idx="203">
                  <c:v>1.538E-2</c:v>
                </c:pt>
                <c:pt idx="204">
                  <c:v>1.512E-2</c:v>
                </c:pt>
                <c:pt idx="205">
                  <c:v>1.5720000000000001E-2</c:v>
                </c:pt>
                <c:pt idx="206">
                  <c:v>1.602E-2</c:v>
                </c:pt>
                <c:pt idx="207">
                  <c:v>1.6390000000000002E-2</c:v>
                </c:pt>
                <c:pt idx="208">
                  <c:v>1.6579999999999998E-2</c:v>
                </c:pt>
                <c:pt idx="209">
                  <c:v>1.703E-2</c:v>
                </c:pt>
                <c:pt idx="210">
                  <c:v>1.634E-2</c:v>
                </c:pt>
                <c:pt idx="211">
                  <c:v>1.6330000000000001E-2</c:v>
                </c:pt>
                <c:pt idx="212">
                  <c:v>1.609E-2</c:v>
                </c:pt>
                <c:pt idx="213">
                  <c:v>1.5429999999999999E-2</c:v>
                </c:pt>
                <c:pt idx="214">
                  <c:v>1.5810000000000001E-2</c:v>
                </c:pt>
                <c:pt idx="215">
                  <c:v>1.555E-2</c:v>
                </c:pt>
                <c:pt idx="216">
                  <c:v>1.5569999999999999E-2</c:v>
                </c:pt>
                <c:pt idx="217">
                  <c:v>1.5509999999999999E-2</c:v>
                </c:pt>
                <c:pt idx="218">
                  <c:v>1.6049999999999998E-2</c:v>
                </c:pt>
                <c:pt idx="219">
                  <c:v>1.529E-2</c:v>
                </c:pt>
                <c:pt idx="220">
                  <c:v>1.4539999999999999E-2</c:v>
                </c:pt>
                <c:pt idx="221">
                  <c:v>1.4910000000000001E-2</c:v>
                </c:pt>
                <c:pt idx="222">
                  <c:v>1.4379999999999999E-2</c:v>
                </c:pt>
                <c:pt idx="223">
                  <c:v>1.5520000000000001E-2</c:v>
                </c:pt>
                <c:pt idx="224">
                  <c:v>1.5520000000000001E-2</c:v>
                </c:pt>
                <c:pt idx="225">
                  <c:v>1.5640000000000001E-2</c:v>
                </c:pt>
                <c:pt idx="226">
                  <c:v>1.6160000000000001E-2</c:v>
                </c:pt>
                <c:pt idx="227">
                  <c:v>1.635E-2</c:v>
                </c:pt>
                <c:pt idx="228">
                  <c:v>1.5900000000000001E-2</c:v>
                </c:pt>
                <c:pt idx="229">
                  <c:v>1.5859999999999999E-2</c:v>
                </c:pt>
                <c:pt idx="230">
                  <c:v>1.5489999999999999E-2</c:v>
                </c:pt>
                <c:pt idx="231">
                  <c:v>1.6250000000000001E-2</c:v>
                </c:pt>
                <c:pt idx="232">
                  <c:v>1.668E-2</c:v>
                </c:pt>
                <c:pt idx="233">
                  <c:v>1.6369999999999999E-2</c:v>
                </c:pt>
                <c:pt idx="234">
                  <c:v>1.6369999999999999E-2</c:v>
                </c:pt>
                <c:pt idx="235">
                  <c:v>1.4760000000000001E-2</c:v>
                </c:pt>
                <c:pt idx="236">
                  <c:v>1.5009999999999999E-2</c:v>
                </c:pt>
                <c:pt idx="237">
                  <c:v>1.447E-2</c:v>
                </c:pt>
                <c:pt idx="238">
                  <c:v>1.405E-2</c:v>
                </c:pt>
                <c:pt idx="239">
                  <c:v>1.4459999999999999E-2</c:v>
                </c:pt>
                <c:pt idx="240">
                  <c:v>1.345E-2</c:v>
                </c:pt>
                <c:pt idx="241">
                  <c:v>1.436E-2</c:v>
                </c:pt>
                <c:pt idx="242">
                  <c:v>1.4760000000000001E-2</c:v>
                </c:pt>
                <c:pt idx="243">
                  <c:v>1.5229999999999999E-2</c:v>
                </c:pt>
                <c:pt idx="244">
                  <c:v>1.5009999999999999E-2</c:v>
                </c:pt>
                <c:pt idx="245">
                  <c:v>1.485E-2</c:v>
                </c:pt>
                <c:pt idx="246">
                  <c:v>1.417E-2</c:v>
                </c:pt>
                <c:pt idx="247">
                  <c:v>1.443E-2</c:v>
                </c:pt>
                <c:pt idx="248">
                  <c:v>1.4590000000000001E-2</c:v>
                </c:pt>
                <c:pt idx="249">
                  <c:v>1.4119999999999999E-2</c:v>
                </c:pt>
                <c:pt idx="250">
                  <c:v>1.4039999999999999E-2</c:v>
                </c:pt>
                <c:pt idx="251">
                  <c:v>1.4250000000000001E-2</c:v>
                </c:pt>
                <c:pt idx="252">
                  <c:v>1.4630000000000001E-2</c:v>
                </c:pt>
                <c:pt idx="253">
                  <c:v>1.4530000000000001E-2</c:v>
                </c:pt>
                <c:pt idx="254">
                  <c:v>1.494E-2</c:v>
                </c:pt>
                <c:pt idx="255">
                  <c:v>1.494E-2</c:v>
                </c:pt>
                <c:pt idx="256">
                  <c:v>1.478E-2</c:v>
                </c:pt>
                <c:pt idx="257">
                  <c:v>1.4830000000000001E-2</c:v>
                </c:pt>
                <c:pt idx="258">
                  <c:v>1.5520000000000001E-2</c:v>
                </c:pt>
                <c:pt idx="259">
                  <c:v>1.5109999999999998E-2</c:v>
                </c:pt>
                <c:pt idx="260">
                  <c:v>1.512E-2</c:v>
                </c:pt>
                <c:pt idx="261">
                  <c:v>1.6299999999999999E-2</c:v>
                </c:pt>
                <c:pt idx="262">
                  <c:v>1.6490000000000001E-2</c:v>
                </c:pt>
                <c:pt idx="263">
                  <c:v>1.7070000000000002E-2</c:v>
                </c:pt>
                <c:pt idx="264">
                  <c:v>1.7230000000000002E-2</c:v>
                </c:pt>
                <c:pt idx="265">
                  <c:v>1.7639999999999999E-2</c:v>
                </c:pt>
                <c:pt idx="266">
                  <c:v>1.7610000000000001E-2</c:v>
                </c:pt>
                <c:pt idx="267">
                  <c:v>1.737E-2</c:v>
                </c:pt>
                <c:pt idx="268">
                  <c:v>1.745E-2</c:v>
                </c:pt>
                <c:pt idx="269">
                  <c:v>1.7059999999999999E-2</c:v>
                </c:pt>
                <c:pt idx="270">
                  <c:v>1.787E-2</c:v>
                </c:pt>
                <c:pt idx="271">
                  <c:v>1.787E-2</c:v>
                </c:pt>
                <c:pt idx="272">
                  <c:v>1.8749999999999999E-2</c:v>
                </c:pt>
                <c:pt idx="273">
                  <c:v>1.866E-2</c:v>
                </c:pt>
                <c:pt idx="274">
                  <c:v>1.806E-2</c:v>
                </c:pt>
                <c:pt idx="275">
                  <c:v>1.7600000000000001E-2</c:v>
                </c:pt>
                <c:pt idx="276">
                  <c:v>1.772E-2</c:v>
                </c:pt>
                <c:pt idx="277">
                  <c:v>1.771E-2</c:v>
                </c:pt>
                <c:pt idx="278">
                  <c:v>1.866E-2</c:v>
                </c:pt>
                <c:pt idx="279">
                  <c:v>1.8009999999999998E-2</c:v>
                </c:pt>
                <c:pt idx="280">
                  <c:v>1.772E-2</c:v>
                </c:pt>
                <c:pt idx="281">
                  <c:v>1.7780000000000001E-2</c:v>
                </c:pt>
                <c:pt idx="282">
                  <c:v>1.789E-2</c:v>
                </c:pt>
                <c:pt idx="283">
                  <c:v>1.7769999999999998E-2</c:v>
                </c:pt>
                <c:pt idx="284">
                  <c:v>1.8319999999999999E-2</c:v>
                </c:pt>
                <c:pt idx="285">
                  <c:v>1.9110000000000002E-2</c:v>
                </c:pt>
                <c:pt idx="286">
                  <c:v>1.917E-2</c:v>
                </c:pt>
                <c:pt idx="287">
                  <c:v>1.9650000000000001E-2</c:v>
                </c:pt>
                <c:pt idx="288">
                  <c:v>1.942E-2</c:v>
                </c:pt>
                <c:pt idx="289">
                  <c:v>2.0320000000000001E-2</c:v>
                </c:pt>
                <c:pt idx="290">
                  <c:v>1.941E-2</c:v>
                </c:pt>
                <c:pt idx="291">
                  <c:v>1.9890000000000001E-2</c:v>
                </c:pt>
                <c:pt idx="292">
                  <c:v>2.0449999999999999E-2</c:v>
                </c:pt>
                <c:pt idx="293">
                  <c:v>2.0400000000000001E-2</c:v>
                </c:pt>
                <c:pt idx="294">
                  <c:v>1.9630000000000002E-2</c:v>
                </c:pt>
                <c:pt idx="295">
                  <c:v>1.9310000000000001E-2</c:v>
                </c:pt>
                <c:pt idx="296">
                  <c:v>1.9310000000000001E-2</c:v>
                </c:pt>
                <c:pt idx="297">
                  <c:v>1.941E-2</c:v>
                </c:pt>
                <c:pt idx="298">
                  <c:v>1.992E-2</c:v>
                </c:pt>
                <c:pt idx="299">
                  <c:v>1.966E-2</c:v>
                </c:pt>
                <c:pt idx="300">
                  <c:v>1.9640000000000001E-2</c:v>
                </c:pt>
                <c:pt idx="301">
                  <c:v>1.8269999999999998E-2</c:v>
                </c:pt>
                <c:pt idx="302">
                  <c:v>1.7299999999999999E-2</c:v>
                </c:pt>
                <c:pt idx="303">
                  <c:v>1.8790000000000001E-2</c:v>
                </c:pt>
                <c:pt idx="304">
                  <c:v>1.8420000000000002E-2</c:v>
                </c:pt>
                <c:pt idx="305">
                  <c:v>1.7330000000000002E-2</c:v>
                </c:pt>
                <c:pt idx="306">
                  <c:v>1.7760000000000001E-2</c:v>
                </c:pt>
                <c:pt idx="307">
                  <c:v>1.848E-2</c:v>
                </c:pt>
                <c:pt idx="308">
                  <c:v>1.9550000000000001E-2</c:v>
                </c:pt>
                <c:pt idx="309">
                  <c:v>1.9900000000000001E-2</c:v>
                </c:pt>
                <c:pt idx="310">
                  <c:v>1.9950000000000002E-2</c:v>
                </c:pt>
                <c:pt idx="311">
                  <c:v>2.1349999999999997E-2</c:v>
                </c:pt>
                <c:pt idx="312">
                  <c:v>2.146E-2</c:v>
                </c:pt>
                <c:pt idx="313">
                  <c:v>2.188E-2</c:v>
                </c:pt>
                <c:pt idx="314">
                  <c:v>2.1729999999999999E-2</c:v>
                </c:pt>
                <c:pt idx="315">
                  <c:v>2.1520000000000001E-2</c:v>
                </c:pt>
                <c:pt idx="316">
                  <c:v>2.2919999999999999E-2</c:v>
                </c:pt>
                <c:pt idx="317">
                  <c:v>2.384E-2</c:v>
                </c:pt>
                <c:pt idx="318">
                  <c:v>2.2940000000000002E-2</c:v>
                </c:pt>
                <c:pt idx="319">
                  <c:v>2.3740000000000001E-2</c:v>
                </c:pt>
                <c:pt idx="320">
                  <c:v>2.477E-2</c:v>
                </c:pt>
                <c:pt idx="321">
                  <c:v>2.461E-2</c:v>
                </c:pt>
                <c:pt idx="322">
                  <c:v>2.3969999999999998E-2</c:v>
                </c:pt>
                <c:pt idx="323">
                  <c:v>2.3519999999999999E-2</c:v>
                </c:pt>
                <c:pt idx="324">
                  <c:v>2.341E-2</c:v>
                </c:pt>
                <c:pt idx="325">
                  <c:v>2.3849999999999996E-2</c:v>
                </c:pt>
                <c:pt idx="326">
                  <c:v>2.3980000000000001E-2</c:v>
                </c:pt>
                <c:pt idx="327">
                  <c:v>2.5489999999999999E-2</c:v>
                </c:pt>
                <c:pt idx="328">
                  <c:v>2.6000000000000002E-2</c:v>
                </c:pt>
                <c:pt idx="329">
                  <c:v>2.6600000000000002E-2</c:v>
                </c:pt>
                <c:pt idx="330">
                  <c:v>2.7050000000000001E-2</c:v>
                </c:pt>
                <c:pt idx="331">
                  <c:v>2.7820000000000001E-2</c:v>
                </c:pt>
                <c:pt idx="332">
                  <c:v>2.724E-2</c:v>
                </c:pt>
                <c:pt idx="333">
                  <c:v>2.7019999999999999E-2</c:v>
                </c:pt>
                <c:pt idx="334">
                  <c:v>2.8290000000000003E-2</c:v>
                </c:pt>
                <c:pt idx="335">
                  <c:v>2.8290000000000003E-2</c:v>
                </c:pt>
                <c:pt idx="336">
                  <c:v>2.8559999999999999E-2</c:v>
                </c:pt>
                <c:pt idx="337">
                  <c:v>2.9389999999999999E-2</c:v>
                </c:pt>
                <c:pt idx="338">
                  <c:v>2.835E-2</c:v>
                </c:pt>
                <c:pt idx="339">
                  <c:v>2.912E-2</c:v>
                </c:pt>
                <c:pt idx="340">
                  <c:v>2.9020000000000001E-2</c:v>
                </c:pt>
                <c:pt idx="341">
                  <c:v>2.8229999999999998E-2</c:v>
                </c:pt>
                <c:pt idx="342">
                  <c:v>2.7229999999999997E-2</c:v>
                </c:pt>
                <c:pt idx="343">
                  <c:v>2.8340000000000001E-2</c:v>
                </c:pt>
                <c:pt idx="344">
                  <c:v>2.8250000000000001E-2</c:v>
                </c:pt>
                <c:pt idx="345">
                  <c:v>2.9369999999999997E-2</c:v>
                </c:pt>
                <c:pt idx="346">
                  <c:v>2.9849999999999998E-2</c:v>
                </c:pt>
                <c:pt idx="347">
                  <c:v>2.9750000000000002E-2</c:v>
                </c:pt>
                <c:pt idx="348">
                  <c:v>2.9369999999999997E-2</c:v>
                </c:pt>
                <c:pt idx="349">
                  <c:v>3.04E-2</c:v>
                </c:pt>
                <c:pt idx="350">
                  <c:v>3.1309999999999998E-2</c:v>
                </c:pt>
                <c:pt idx="351">
                  <c:v>3.0369999999999998E-2</c:v>
                </c:pt>
                <c:pt idx="352">
                  <c:v>2.9940000000000001E-2</c:v>
                </c:pt>
                <c:pt idx="353">
                  <c:v>2.9270000000000001E-2</c:v>
                </c:pt>
                <c:pt idx="354">
                  <c:v>2.8510000000000001E-2</c:v>
                </c:pt>
                <c:pt idx="355">
                  <c:v>2.921E-2</c:v>
                </c:pt>
                <c:pt idx="356">
                  <c:v>2.8849999999999997E-2</c:v>
                </c:pt>
                <c:pt idx="357">
                  <c:v>2.988E-2</c:v>
                </c:pt>
                <c:pt idx="358">
                  <c:v>2.887E-2</c:v>
                </c:pt>
                <c:pt idx="359">
                  <c:v>2.8399999999999998E-2</c:v>
                </c:pt>
                <c:pt idx="360">
                  <c:v>2.7830000000000001E-2</c:v>
                </c:pt>
                <c:pt idx="361">
                  <c:v>2.8530000000000003E-2</c:v>
                </c:pt>
                <c:pt idx="362">
                  <c:v>2.7530000000000002E-2</c:v>
                </c:pt>
                <c:pt idx="363">
                  <c:v>2.7469999999999998E-2</c:v>
                </c:pt>
                <c:pt idx="364">
                  <c:v>2.75E-2</c:v>
                </c:pt>
                <c:pt idx="365">
                  <c:v>2.7400000000000001E-2</c:v>
                </c:pt>
                <c:pt idx="366">
                  <c:v>2.7400000000000001E-2</c:v>
                </c:pt>
                <c:pt idx="367">
                  <c:v>2.8469999999999999E-2</c:v>
                </c:pt>
                <c:pt idx="368">
                  <c:v>2.9089999999999998E-2</c:v>
                </c:pt>
                <c:pt idx="369">
                  <c:v>2.9100000000000001E-2</c:v>
                </c:pt>
                <c:pt idx="370">
                  <c:v>2.9369999999999997E-2</c:v>
                </c:pt>
                <c:pt idx="371">
                  <c:v>3.0419999999999999E-2</c:v>
                </c:pt>
                <c:pt idx="372">
                  <c:v>2.9759999999999998E-2</c:v>
                </c:pt>
                <c:pt idx="373">
                  <c:v>3.023E-2</c:v>
                </c:pt>
                <c:pt idx="374">
                  <c:v>3.0440000000000002E-2</c:v>
                </c:pt>
                <c:pt idx="375">
                  <c:v>3.1579999999999997E-2</c:v>
                </c:pt>
                <c:pt idx="376">
                  <c:v>3.3649999999999999E-2</c:v>
                </c:pt>
                <c:pt idx="377">
                  <c:v>3.4759999999999999E-2</c:v>
                </c:pt>
                <c:pt idx="378">
                  <c:v>3.288E-2</c:v>
                </c:pt>
                <c:pt idx="379">
                  <c:v>3.1980000000000001E-2</c:v>
                </c:pt>
                <c:pt idx="380">
                  <c:v>3.2280000000000003E-2</c:v>
                </c:pt>
                <c:pt idx="381">
                  <c:v>3.2280000000000003E-2</c:v>
                </c:pt>
                <c:pt idx="382">
                  <c:v>3.2780000000000004E-2</c:v>
                </c:pt>
                <c:pt idx="383">
                  <c:v>3.1600000000000003E-2</c:v>
                </c:pt>
                <c:pt idx="384">
                  <c:v>3.0910000000000003E-2</c:v>
                </c:pt>
                <c:pt idx="385">
                  <c:v>3.1349999999999996E-2</c:v>
                </c:pt>
                <c:pt idx="386">
                  <c:v>3.2029999999999996E-2</c:v>
                </c:pt>
                <c:pt idx="387">
                  <c:v>3.1739999999999997E-2</c:v>
                </c:pt>
                <c:pt idx="388">
                  <c:v>3.092E-2</c:v>
                </c:pt>
                <c:pt idx="389">
                  <c:v>3.0159999999999999E-2</c:v>
                </c:pt>
                <c:pt idx="390">
                  <c:v>2.8820000000000002E-2</c:v>
                </c:pt>
                <c:pt idx="391">
                  <c:v>2.8820000000000002E-2</c:v>
                </c:pt>
                <c:pt idx="392">
                  <c:v>2.8079999999999997E-2</c:v>
                </c:pt>
                <c:pt idx="393">
                  <c:v>2.9319999999999999E-2</c:v>
                </c:pt>
                <c:pt idx="394">
                  <c:v>2.997E-2</c:v>
                </c:pt>
                <c:pt idx="395">
                  <c:v>3.082E-2</c:v>
                </c:pt>
                <c:pt idx="396">
                  <c:v>2.9950000000000001E-2</c:v>
                </c:pt>
                <c:pt idx="397">
                  <c:v>2.971E-2</c:v>
                </c:pt>
                <c:pt idx="398">
                  <c:v>2.9350000000000001E-2</c:v>
                </c:pt>
                <c:pt idx="399">
                  <c:v>2.962E-2</c:v>
                </c:pt>
                <c:pt idx="400">
                  <c:v>2.9190000000000001E-2</c:v>
                </c:pt>
                <c:pt idx="401">
                  <c:v>2.9870000000000001E-2</c:v>
                </c:pt>
                <c:pt idx="402">
                  <c:v>3.023E-2</c:v>
                </c:pt>
                <c:pt idx="403">
                  <c:v>3.0270000000000002E-2</c:v>
                </c:pt>
                <c:pt idx="404">
                  <c:v>2.8769999999999997E-2</c:v>
                </c:pt>
                <c:pt idx="405">
                  <c:v>2.7519999999999999E-2</c:v>
                </c:pt>
                <c:pt idx="406">
                  <c:v>2.7980000000000001E-2</c:v>
                </c:pt>
                <c:pt idx="407">
                  <c:v>2.809E-2</c:v>
                </c:pt>
                <c:pt idx="408">
                  <c:v>2.7879999999999999E-2</c:v>
                </c:pt>
                <c:pt idx="409">
                  <c:v>2.6770000000000002E-2</c:v>
                </c:pt>
                <c:pt idx="410">
                  <c:v>2.6509999999999999E-2</c:v>
                </c:pt>
                <c:pt idx="411">
                  <c:v>2.5760000000000002E-2</c:v>
                </c:pt>
                <c:pt idx="412">
                  <c:v>2.7490000000000001E-2</c:v>
                </c:pt>
                <c:pt idx="413">
                  <c:v>2.7060000000000001E-2</c:v>
                </c:pt>
                <c:pt idx="414">
                  <c:v>2.6890000000000001E-2</c:v>
                </c:pt>
                <c:pt idx="415">
                  <c:v>2.8300000000000002E-2</c:v>
                </c:pt>
                <c:pt idx="416">
                  <c:v>2.758E-2</c:v>
                </c:pt>
                <c:pt idx="417">
                  <c:v>2.7799999999999998E-2</c:v>
                </c:pt>
                <c:pt idx="418">
                  <c:v>2.785E-2</c:v>
                </c:pt>
                <c:pt idx="419">
                  <c:v>2.8889999999999999E-2</c:v>
                </c:pt>
                <c:pt idx="420">
                  <c:v>2.8340000000000001E-2</c:v>
                </c:pt>
                <c:pt idx="421">
                  <c:v>2.7890000000000002E-2</c:v>
                </c:pt>
                <c:pt idx="422">
                  <c:v>2.8050000000000002E-2</c:v>
                </c:pt>
                <c:pt idx="423">
                  <c:v>2.8999999999999998E-2</c:v>
                </c:pt>
                <c:pt idx="424">
                  <c:v>2.8830000000000001E-2</c:v>
                </c:pt>
                <c:pt idx="425">
                  <c:v>2.9750000000000002E-2</c:v>
                </c:pt>
                <c:pt idx="426">
                  <c:v>3.0169999999999999E-2</c:v>
                </c:pt>
                <c:pt idx="427">
                  <c:v>3.048E-2</c:v>
                </c:pt>
                <c:pt idx="428">
                  <c:v>3.107E-2</c:v>
                </c:pt>
                <c:pt idx="429">
                  <c:v>3.0280000000000001E-2</c:v>
                </c:pt>
                <c:pt idx="430">
                  <c:v>3.0430000000000002E-2</c:v>
                </c:pt>
                <c:pt idx="431">
                  <c:v>3.1050000000000001E-2</c:v>
                </c:pt>
                <c:pt idx="432">
                  <c:v>3.1040000000000002E-2</c:v>
                </c:pt>
                <c:pt idx="433">
                  <c:v>3.1949999999999999E-2</c:v>
                </c:pt>
                <c:pt idx="434">
                  <c:v>3.2549999999999996E-2</c:v>
                </c:pt>
                <c:pt idx="435">
                  <c:v>3.1920000000000004E-2</c:v>
                </c:pt>
                <c:pt idx="436">
                  <c:v>3.1920000000000004E-2</c:v>
                </c:pt>
                <c:pt idx="437">
                  <c:v>3.3500000000000002E-2</c:v>
                </c:pt>
                <c:pt idx="438">
                  <c:v>3.2649999999999998E-2</c:v>
                </c:pt>
                <c:pt idx="439">
                  <c:v>3.3189999999999997E-2</c:v>
                </c:pt>
                <c:pt idx="440">
                  <c:v>3.313E-2</c:v>
                </c:pt>
                <c:pt idx="441">
                  <c:v>3.3599999999999998E-2</c:v>
                </c:pt>
                <c:pt idx="442">
                  <c:v>3.4089999999999995E-2</c:v>
                </c:pt>
                <c:pt idx="443">
                  <c:v>3.4049999999999997E-2</c:v>
                </c:pt>
                <c:pt idx="444">
                  <c:v>3.4509999999999999E-2</c:v>
                </c:pt>
                <c:pt idx="445">
                  <c:v>3.4520000000000002E-2</c:v>
                </c:pt>
                <c:pt idx="446">
                  <c:v>3.4910000000000004E-2</c:v>
                </c:pt>
                <c:pt idx="447">
                  <c:v>3.5639999999999998E-2</c:v>
                </c:pt>
                <c:pt idx="448">
                  <c:v>3.5319999999999997E-2</c:v>
                </c:pt>
                <c:pt idx="449">
                  <c:v>3.7149999999999996E-2</c:v>
                </c:pt>
                <c:pt idx="450">
                  <c:v>3.6889999999999999E-2</c:v>
                </c:pt>
                <c:pt idx="451">
                  <c:v>3.9260000000000003E-2</c:v>
                </c:pt>
                <c:pt idx="452">
                  <c:v>3.9469999999999998E-2</c:v>
                </c:pt>
                <c:pt idx="453">
                  <c:v>3.7330000000000002E-2</c:v>
                </c:pt>
                <c:pt idx="454">
                  <c:v>3.789E-2</c:v>
                </c:pt>
                <c:pt idx="455">
                  <c:v>3.832E-2</c:v>
                </c:pt>
                <c:pt idx="456">
                  <c:v>3.6409999999999998E-2</c:v>
                </c:pt>
                <c:pt idx="457">
                  <c:v>3.635E-2</c:v>
                </c:pt>
                <c:pt idx="458">
                  <c:v>3.7559999999999996E-2</c:v>
                </c:pt>
                <c:pt idx="459">
                  <c:v>3.8249999999999999E-2</c:v>
                </c:pt>
                <c:pt idx="460">
                  <c:v>3.8830000000000003E-2</c:v>
                </c:pt>
                <c:pt idx="461">
                  <c:v>3.8830000000000003E-2</c:v>
                </c:pt>
                <c:pt idx="462">
                  <c:v>3.9489999999999997E-2</c:v>
                </c:pt>
                <c:pt idx="463">
                  <c:v>3.8969999999999998E-2</c:v>
                </c:pt>
                <c:pt idx="464">
                  <c:v>3.9460000000000002E-2</c:v>
                </c:pt>
                <c:pt idx="465">
                  <c:v>4.0209999999999996E-2</c:v>
                </c:pt>
                <c:pt idx="466">
                  <c:v>4.0119999999999996E-2</c:v>
                </c:pt>
                <c:pt idx="467">
                  <c:v>4.0090000000000001E-2</c:v>
                </c:pt>
                <c:pt idx="468">
                  <c:v>4.1360000000000001E-2</c:v>
                </c:pt>
                <c:pt idx="469">
                  <c:v>4.2290000000000001E-2</c:v>
                </c:pt>
                <c:pt idx="470">
                  <c:v>4.2199999999999994E-2</c:v>
                </c:pt>
                <c:pt idx="471">
                  <c:v>4.2439999999999999E-2</c:v>
                </c:pt>
                <c:pt idx="472">
                  <c:v>4.1029999999999997E-2</c:v>
                </c:pt>
                <c:pt idx="473">
                  <c:v>4.0050000000000002E-2</c:v>
                </c:pt>
                <c:pt idx="474">
                  <c:v>3.9209999999999995E-2</c:v>
                </c:pt>
                <c:pt idx="475">
                  <c:v>4.0160000000000001E-2</c:v>
                </c:pt>
                <c:pt idx="476">
                  <c:v>4.0500000000000001E-2</c:v>
                </c:pt>
                <c:pt idx="477">
                  <c:v>4.0439999999999997E-2</c:v>
                </c:pt>
                <c:pt idx="478">
                  <c:v>4.104E-2</c:v>
                </c:pt>
                <c:pt idx="479">
                  <c:v>4.1489999999999999E-2</c:v>
                </c:pt>
                <c:pt idx="480">
                  <c:v>4.1599999999999998E-2</c:v>
                </c:pt>
                <c:pt idx="481">
                  <c:v>4.2160000000000003E-2</c:v>
                </c:pt>
                <c:pt idx="482">
                  <c:v>4.1270000000000001E-2</c:v>
                </c:pt>
                <c:pt idx="483">
                  <c:v>4.095E-2</c:v>
                </c:pt>
                <c:pt idx="484">
                  <c:v>3.814E-2</c:v>
                </c:pt>
                <c:pt idx="485">
                  <c:v>3.814E-2</c:v>
                </c:pt>
                <c:pt idx="486">
                  <c:v>3.8559999999999997E-2</c:v>
                </c:pt>
                <c:pt idx="487">
                  <c:v>3.7719999999999997E-2</c:v>
                </c:pt>
                <c:pt idx="488">
                  <c:v>3.6920000000000001E-2</c:v>
                </c:pt>
                <c:pt idx="489">
                  <c:v>3.7679999999999998E-2</c:v>
                </c:pt>
                <c:pt idx="490">
                  <c:v>3.8300000000000001E-2</c:v>
                </c:pt>
                <c:pt idx="491">
                  <c:v>3.8300000000000001E-2</c:v>
                </c:pt>
                <c:pt idx="492">
                  <c:v>3.7569999999999999E-2</c:v>
                </c:pt>
                <c:pt idx="493">
                  <c:v>3.6949999999999997E-2</c:v>
                </c:pt>
                <c:pt idx="494">
                  <c:v>3.6949999999999997E-2</c:v>
                </c:pt>
                <c:pt idx="495">
                  <c:v>3.6819999999999999E-2</c:v>
                </c:pt>
                <c:pt idx="496">
                  <c:v>3.6830000000000002E-2</c:v>
                </c:pt>
                <c:pt idx="497">
                  <c:v>3.746E-2</c:v>
                </c:pt>
                <c:pt idx="498">
                  <c:v>3.6070000000000005E-2</c:v>
                </c:pt>
                <c:pt idx="499">
                  <c:v>3.508E-2</c:v>
                </c:pt>
                <c:pt idx="500">
                  <c:v>3.4889999999999997E-2</c:v>
                </c:pt>
                <c:pt idx="501">
                  <c:v>3.576E-2</c:v>
                </c:pt>
                <c:pt idx="502">
                  <c:v>3.533E-2</c:v>
                </c:pt>
                <c:pt idx="503">
                  <c:v>3.4189999999999998E-2</c:v>
                </c:pt>
                <c:pt idx="504">
                  <c:v>3.4840000000000003E-2</c:v>
                </c:pt>
                <c:pt idx="505">
                  <c:v>3.5819999999999998E-2</c:v>
                </c:pt>
                <c:pt idx="506">
                  <c:v>3.6130000000000002E-2</c:v>
                </c:pt>
                <c:pt idx="507">
                  <c:v>3.5029999999999999E-2</c:v>
                </c:pt>
                <c:pt idx="508">
                  <c:v>3.4799999999999998E-2</c:v>
                </c:pt>
                <c:pt idx="509">
                  <c:v>3.449E-2</c:v>
                </c:pt>
                <c:pt idx="510">
                  <c:v>3.4880000000000001E-2</c:v>
                </c:pt>
                <c:pt idx="511">
                  <c:v>3.5869999999999999E-2</c:v>
                </c:pt>
                <c:pt idx="512">
                  <c:v>3.6859999999999997E-2</c:v>
                </c:pt>
                <c:pt idx="513">
                  <c:v>3.6639999999999999E-2</c:v>
                </c:pt>
                <c:pt idx="514">
                  <c:v>3.6810000000000002E-2</c:v>
                </c:pt>
                <c:pt idx="515">
                  <c:v>3.7490000000000002E-2</c:v>
                </c:pt>
                <c:pt idx="516">
                  <c:v>3.7490000000000002E-2</c:v>
                </c:pt>
                <c:pt idx="517">
                  <c:v>3.8440000000000002E-2</c:v>
                </c:pt>
                <c:pt idx="518">
                  <c:v>3.8849999999999996E-2</c:v>
                </c:pt>
                <c:pt idx="519">
                  <c:v>3.8170000000000003E-2</c:v>
                </c:pt>
                <c:pt idx="520">
                  <c:v>3.8769999999999999E-2</c:v>
                </c:pt>
                <c:pt idx="521">
                  <c:v>3.8769999999999999E-2</c:v>
                </c:pt>
                <c:pt idx="522">
                  <c:v>3.7409999999999999E-2</c:v>
                </c:pt>
                <c:pt idx="523">
                  <c:v>3.6859999999999997E-2</c:v>
                </c:pt>
                <c:pt idx="524">
                  <c:v>3.7200000000000004E-2</c:v>
                </c:pt>
                <c:pt idx="525">
                  <c:v>3.56E-2</c:v>
                </c:pt>
                <c:pt idx="526">
                  <c:v>3.5360000000000003E-2</c:v>
                </c:pt>
                <c:pt idx="527">
                  <c:v>3.6220000000000002E-2</c:v>
                </c:pt>
                <c:pt idx="528">
                  <c:v>3.542E-2</c:v>
                </c:pt>
                <c:pt idx="529">
                  <c:v>3.4450000000000001E-2</c:v>
                </c:pt>
                <c:pt idx="530">
                  <c:v>3.5049999999999998E-2</c:v>
                </c:pt>
                <c:pt idx="531">
                  <c:v>3.5049999999999998E-2</c:v>
                </c:pt>
                <c:pt idx="532">
                  <c:v>3.551E-2</c:v>
                </c:pt>
                <c:pt idx="533">
                  <c:v>3.3730000000000003E-2</c:v>
                </c:pt>
                <c:pt idx="534">
                  <c:v>3.3929999999999995E-2</c:v>
                </c:pt>
                <c:pt idx="535">
                  <c:v>3.4810000000000001E-2</c:v>
                </c:pt>
                <c:pt idx="536">
                  <c:v>3.5150000000000001E-2</c:v>
                </c:pt>
                <c:pt idx="537">
                  <c:v>3.4549999999999997E-2</c:v>
                </c:pt>
                <c:pt idx="538">
                  <c:v>3.4439999999999998E-2</c:v>
                </c:pt>
                <c:pt idx="539">
                  <c:v>3.5009999999999999E-2</c:v>
                </c:pt>
                <c:pt idx="540">
                  <c:v>3.5049999999999998E-2</c:v>
                </c:pt>
                <c:pt idx="541">
                  <c:v>3.5390000000000005E-2</c:v>
                </c:pt>
                <c:pt idx="542">
                  <c:v>3.5110000000000002E-2</c:v>
                </c:pt>
                <c:pt idx="543">
                  <c:v>3.4200000000000001E-2</c:v>
                </c:pt>
                <c:pt idx="544">
                  <c:v>3.3950000000000001E-2</c:v>
                </c:pt>
                <c:pt idx="545">
                  <c:v>3.526E-2</c:v>
                </c:pt>
                <c:pt idx="546">
                  <c:v>3.6429999999999997E-2</c:v>
                </c:pt>
                <c:pt idx="547">
                  <c:v>3.6760000000000001E-2</c:v>
                </c:pt>
                <c:pt idx="548">
                  <c:v>3.6139999999999999E-2</c:v>
                </c:pt>
                <c:pt idx="549">
                  <c:v>3.6610000000000004E-2</c:v>
                </c:pt>
                <c:pt idx="550">
                  <c:v>3.739E-2</c:v>
                </c:pt>
                <c:pt idx="551">
                  <c:v>3.703E-2</c:v>
                </c:pt>
                <c:pt idx="552">
                  <c:v>3.746E-2</c:v>
                </c:pt>
                <c:pt idx="553">
                  <c:v>3.8079999999999996E-2</c:v>
                </c:pt>
                <c:pt idx="554">
                  <c:v>3.8640000000000001E-2</c:v>
                </c:pt>
                <c:pt idx="555">
                  <c:v>3.8199999999999998E-2</c:v>
                </c:pt>
                <c:pt idx="556">
                  <c:v>3.8199999999999998E-2</c:v>
                </c:pt>
                <c:pt idx="557">
                  <c:v>3.9550000000000002E-2</c:v>
                </c:pt>
                <c:pt idx="558">
                  <c:v>3.9190000000000003E-2</c:v>
                </c:pt>
                <c:pt idx="559">
                  <c:v>3.8809999999999997E-2</c:v>
                </c:pt>
                <c:pt idx="560">
                  <c:v>3.9469999999999998E-2</c:v>
                </c:pt>
                <c:pt idx="561">
                  <c:v>3.916E-2</c:v>
                </c:pt>
                <c:pt idx="562">
                  <c:v>3.9230000000000001E-2</c:v>
                </c:pt>
                <c:pt idx="563">
                  <c:v>3.9949999999999999E-2</c:v>
                </c:pt>
                <c:pt idx="564">
                  <c:v>4.0590000000000001E-2</c:v>
                </c:pt>
                <c:pt idx="565">
                  <c:v>3.9550000000000002E-2</c:v>
                </c:pt>
                <c:pt idx="566">
                  <c:v>3.9609999999999999E-2</c:v>
                </c:pt>
                <c:pt idx="567">
                  <c:v>3.9670000000000004E-2</c:v>
                </c:pt>
                <c:pt idx="568">
                  <c:v>3.9940000000000003E-2</c:v>
                </c:pt>
                <c:pt idx="569">
                  <c:v>3.9060000000000004E-2</c:v>
                </c:pt>
                <c:pt idx="570">
                  <c:v>3.7010000000000001E-2</c:v>
                </c:pt>
                <c:pt idx="571">
                  <c:v>3.5750000000000004E-2</c:v>
                </c:pt>
                <c:pt idx="572">
                  <c:v>3.6929999999999998E-2</c:v>
                </c:pt>
                <c:pt idx="573">
                  <c:v>3.458E-2</c:v>
                </c:pt>
                <c:pt idx="574">
                  <c:v>3.5810000000000002E-2</c:v>
                </c:pt>
                <c:pt idx="575">
                  <c:v>3.4319999999999996E-2</c:v>
                </c:pt>
                <c:pt idx="576">
                  <c:v>3.4880000000000001E-2</c:v>
                </c:pt>
                <c:pt idx="577">
                  <c:v>3.6119999999999999E-2</c:v>
                </c:pt>
                <c:pt idx="578">
                  <c:v>3.4369999999999998E-2</c:v>
                </c:pt>
                <c:pt idx="579">
                  <c:v>3.4290000000000001E-2</c:v>
                </c:pt>
                <c:pt idx="580">
                  <c:v>3.3780000000000004E-2</c:v>
                </c:pt>
                <c:pt idx="581">
                  <c:v>3.533E-2</c:v>
                </c:pt>
                <c:pt idx="582">
                  <c:v>3.5709999999999999E-2</c:v>
                </c:pt>
                <c:pt idx="583">
                  <c:v>3.567E-2</c:v>
                </c:pt>
                <c:pt idx="584">
                  <c:v>3.5520000000000003E-2</c:v>
                </c:pt>
                <c:pt idx="585">
                  <c:v>3.4700000000000002E-2</c:v>
                </c:pt>
                <c:pt idx="586">
                  <c:v>3.415E-2</c:v>
                </c:pt>
                <c:pt idx="587">
                  <c:v>3.3410000000000002E-2</c:v>
                </c:pt>
                <c:pt idx="588">
                  <c:v>3.313E-2</c:v>
                </c:pt>
                <c:pt idx="589">
                  <c:v>3.3079999999999998E-2</c:v>
                </c:pt>
                <c:pt idx="590">
                  <c:v>3.3950000000000001E-2</c:v>
                </c:pt>
                <c:pt idx="591">
                  <c:v>3.4200000000000001E-2</c:v>
                </c:pt>
                <c:pt idx="592">
                  <c:v>3.4279999999999998E-2</c:v>
                </c:pt>
                <c:pt idx="593">
                  <c:v>3.3929999999999995E-2</c:v>
                </c:pt>
                <c:pt idx="594">
                  <c:v>3.4479999999999997E-2</c:v>
                </c:pt>
                <c:pt idx="595">
                  <c:v>3.5159999999999997E-2</c:v>
                </c:pt>
                <c:pt idx="596">
                  <c:v>3.6019999999999996E-2</c:v>
                </c:pt>
                <c:pt idx="597">
                  <c:v>3.5779999999999999E-2</c:v>
                </c:pt>
                <c:pt idx="598">
                  <c:v>3.5929999999999997E-2</c:v>
                </c:pt>
                <c:pt idx="599">
                  <c:v>3.5349999999999999E-2</c:v>
                </c:pt>
                <c:pt idx="600">
                  <c:v>3.5740000000000001E-2</c:v>
                </c:pt>
                <c:pt idx="601">
                  <c:v>3.4929999999999996E-2</c:v>
                </c:pt>
                <c:pt idx="602">
                  <c:v>3.4020000000000002E-2</c:v>
                </c:pt>
                <c:pt idx="603">
                  <c:v>3.4500000000000003E-2</c:v>
                </c:pt>
                <c:pt idx="604">
                  <c:v>3.5230000000000004E-2</c:v>
                </c:pt>
                <c:pt idx="605">
                  <c:v>3.4249999999999996E-2</c:v>
                </c:pt>
                <c:pt idx="606">
                  <c:v>3.5699999999999996E-2</c:v>
                </c:pt>
                <c:pt idx="607">
                  <c:v>3.4270000000000002E-2</c:v>
                </c:pt>
                <c:pt idx="608">
                  <c:v>3.3399999999999999E-2</c:v>
                </c:pt>
                <c:pt idx="609">
                  <c:v>3.381E-2</c:v>
                </c:pt>
                <c:pt idx="610">
                  <c:v>3.44E-2</c:v>
                </c:pt>
                <c:pt idx="611">
                  <c:v>3.5099999999999999E-2</c:v>
                </c:pt>
                <c:pt idx="612">
                  <c:v>3.5209999999999998E-2</c:v>
                </c:pt>
                <c:pt idx="613">
                  <c:v>3.4439999999999998E-2</c:v>
                </c:pt>
                <c:pt idx="614">
                  <c:v>3.3869999999999997E-2</c:v>
                </c:pt>
                <c:pt idx="615">
                  <c:v>3.4660000000000003E-2</c:v>
                </c:pt>
                <c:pt idx="616">
                  <c:v>3.5049999999999998E-2</c:v>
                </c:pt>
                <c:pt idx="617">
                  <c:v>3.5379999999999995E-2</c:v>
                </c:pt>
                <c:pt idx="618">
                  <c:v>3.567E-2</c:v>
                </c:pt>
                <c:pt idx="619">
                  <c:v>3.6490000000000002E-2</c:v>
                </c:pt>
                <c:pt idx="620">
                  <c:v>3.6749999999999998E-2</c:v>
                </c:pt>
                <c:pt idx="621">
                  <c:v>3.7179999999999998E-2</c:v>
                </c:pt>
                <c:pt idx="622">
                  <c:v>3.6949999999999997E-2</c:v>
                </c:pt>
                <c:pt idx="623">
                  <c:v>3.7450000000000004E-2</c:v>
                </c:pt>
                <c:pt idx="624">
                  <c:v>3.8199999999999998E-2</c:v>
                </c:pt>
                <c:pt idx="625">
                  <c:v>3.7999999999999999E-2</c:v>
                </c:pt>
                <c:pt idx="626">
                  <c:v>3.7999999999999999E-2</c:v>
                </c:pt>
                <c:pt idx="627">
                  <c:v>3.6880000000000003E-2</c:v>
                </c:pt>
                <c:pt idx="628">
                  <c:v>3.6459999999999999E-2</c:v>
                </c:pt>
                <c:pt idx="629">
                  <c:v>3.5979999999999998E-2</c:v>
                </c:pt>
                <c:pt idx="630">
                  <c:v>3.6949999999999997E-2</c:v>
                </c:pt>
                <c:pt idx="631">
                  <c:v>3.6850000000000001E-2</c:v>
                </c:pt>
                <c:pt idx="632">
                  <c:v>3.662E-2</c:v>
                </c:pt>
                <c:pt idx="633">
                  <c:v>3.798E-2</c:v>
                </c:pt>
                <c:pt idx="634">
                  <c:v>3.7200000000000004E-2</c:v>
                </c:pt>
                <c:pt idx="635">
                  <c:v>3.7429999999999998E-2</c:v>
                </c:pt>
                <c:pt idx="636">
                  <c:v>3.739E-2</c:v>
                </c:pt>
                <c:pt idx="637">
                  <c:v>3.8159999999999999E-2</c:v>
                </c:pt>
                <c:pt idx="638">
                  <c:v>3.789E-2</c:v>
                </c:pt>
                <c:pt idx="639">
                  <c:v>3.7190000000000001E-2</c:v>
                </c:pt>
                <c:pt idx="640">
                  <c:v>3.7659999999999999E-2</c:v>
                </c:pt>
                <c:pt idx="641">
                  <c:v>3.7659999999999999E-2</c:v>
                </c:pt>
                <c:pt idx="642">
                  <c:v>3.7240000000000002E-2</c:v>
                </c:pt>
                <c:pt idx="643">
                  <c:v>3.7220000000000003E-2</c:v>
                </c:pt>
                <c:pt idx="644">
                  <c:v>3.7970000000000004E-2</c:v>
                </c:pt>
                <c:pt idx="645">
                  <c:v>3.7360000000000004E-2</c:v>
                </c:pt>
                <c:pt idx="646">
                  <c:v>3.7229999999999999E-2</c:v>
                </c:pt>
                <c:pt idx="647">
                  <c:v>3.7670000000000002E-2</c:v>
                </c:pt>
                <c:pt idx="648">
                  <c:v>3.7100000000000001E-2</c:v>
                </c:pt>
                <c:pt idx="649">
                  <c:v>3.841E-2</c:v>
                </c:pt>
                <c:pt idx="650">
                  <c:v>3.8399999999999997E-2</c:v>
                </c:pt>
                <c:pt idx="651">
                  <c:v>3.857E-2</c:v>
                </c:pt>
                <c:pt idx="652">
                  <c:v>3.857E-2</c:v>
                </c:pt>
                <c:pt idx="653">
                  <c:v>3.934E-2</c:v>
                </c:pt>
                <c:pt idx="654">
                  <c:v>4.0320000000000002E-2</c:v>
                </c:pt>
                <c:pt idx="655">
                  <c:v>4.0679999999999994E-2</c:v>
                </c:pt>
                <c:pt idx="656">
                  <c:v>3.9969999999999999E-2</c:v>
                </c:pt>
                <c:pt idx="657">
                  <c:v>3.9719999999999998E-2</c:v>
                </c:pt>
                <c:pt idx="658">
                  <c:v>3.8599999999999995E-2</c:v>
                </c:pt>
                <c:pt idx="659">
                  <c:v>3.7659999999999999E-2</c:v>
                </c:pt>
                <c:pt idx="660">
                  <c:v>3.8339999999999999E-2</c:v>
                </c:pt>
                <c:pt idx="661">
                  <c:v>3.8100000000000002E-2</c:v>
                </c:pt>
                <c:pt idx="662">
                  <c:v>3.7879999999999997E-2</c:v>
                </c:pt>
                <c:pt idx="663">
                  <c:v>3.7499999999999999E-2</c:v>
                </c:pt>
                <c:pt idx="664">
                  <c:v>3.8530000000000002E-2</c:v>
                </c:pt>
                <c:pt idx="665">
                  <c:v>3.8390000000000001E-2</c:v>
                </c:pt>
                <c:pt idx="666">
                  <c:v>3.8740000000000004E-2</c:v>
                </c:pt>
                <c:pt idx="667">
                  <c:v>3.8870000000000002E-2</c:v>
                </c:pt>
                <c:pt idx="668">
                  <c:v>3.8699999999999998E-2</c:v>
                </c:pt>
                <c:pt idx="669">
                  <c:v>4.002E-2</c:v>
                </c:pt>
                <c:pt idx="670">
                  <c:v>3.9529999999999996E-2</c:v>
                </c:pt>
                <c:pt idx="671">
                  <c:v>3.9620000000000002E-2</c:v>
                </c:pt>
                <c:pt idx="672">
                  <c:v>4.0259999999999997E-2</c:v>
                </c:pt>
                <c:pt idx="673">
                  <c:v>4.0819999999999995E-2</c:v>
                </c:pt>
                <c:pt idx="674">
                  <c:v>4.1779999999999998E-2</c:v>
                </c:pt>
                <c:pt idx="675">
                  <c:v>4.0369999999999996E-2</c:v>
                </c:pt>
                <c:pt idx="676">
                  <c:v>4.0930000000000001E-2</c:v>
                </c:pt>
                <c:pt idx="677">
                  <c:v>4.0259999999999997E-2</c:v>
                </c:pt>
                <c:pt idx="678">
                  <c:v>4.0129999999999999E-2</c:v>
                </c:pt>
                <c:pt idx="679">
                  <c:v>4.1079999999999998E-2</c:v>
                </c:pt>
                <c:pt idx="680">
                  <c:v>4.1550000000000004E-2</c:v>
                </c:pt>
                <c:pt idx="681">
                  <c:v>4.1929999999999995E-2</c:v>
                </c:pt>
                <c:pt idx="682">
                  <c:v>4.215E-2</c:v>
                </c:pt>
                <c:pt idx="683">
                  <c:v>4.2519999999999995E-2</c:v>
                </c:pt>
                <c:pt idx="684">
                  <c:v>4.2779999999999999E-2</c:v>
                </c:pt>
                <c:pt idx="685">
                  <c:v>4.2560000000000001E-2</c:v>
                </c:pt>
                <c:pt idx="686">
                  <c:v>4.3410000000000004E-2</c:v>
                </c:pt>
                <c:pt idx="687">
                  <c:v>4.3270000000000003E-2</c:v>
                </c:pt>
                <c:pt idx="688">
                  <c:v>4.1950000000000001E-2</c:v>
                </c:pt>
                <c:pt idx="689">
                  <c:v>4.2380000000000001E-2</c:v>
                </c:pt>
                <c:pt idx="690">
                  <c:v>4.2369999999999998E-2</c:v>
                </c:pt>
                <c:pt idx="691">
                  <c:v>4.2050000000000004E-2</c:v>
                </c:pt>
                <c:pt idx="692">
                  <c:v>4.1230000000000003E-2</c:v>
                </c:pt>
                <c:pt idx="693">
                  <c:v>4.1159999999999995E-2</c:v>
                </c:pt>
                <c:pt idx="694">
                  <c:v>4.1090000000000002E-2</c:v>
                </c:pt>
                <c:pt idx="695">
                  <c:v>4.1799999999999997E-2</c:v>
                </c:pt>
                <c:pt idx="696">
                  <c:v>4.1799999999999997E-2</c:v>
                </c:pt>
                <c:pt idx="697">
                  <c:v>4.2630000000000001E-2</c:v>
                </c:pt>
                <c:pt idx="698">
                  <c:v>4.2819999999999997E-2</c:v>
                </c:pt>
                <c:pt idx="699">
                  <c:v>4.2470000000000001E-2</c:v>
                </c:pt>
                <c:pt idx="700">
                  <c:v>4.2670000000000007E-2</c:v>
                </c:pt>
                <c:pt idx="701">
                  <c:v>4.292E-2</c:v>
                </c:pt>
                <c:pt idx="702">
                  <c:v>4.2830000000000007E-2</c:v>
                </c:pt>
                <c:pt idx="703">
                  <c:v>4.2510000000000006E-2</c:v>
                </c:pt>
                <c:pt idx="704">
                  <c:v>4.2889999999999998E-2</c:v>
                </c:pt>
                <c:pt idx="705">
                  <c:v>4.3339999999999997E-2</c:v>
                </c:pt>
                <c:pt idx="706">
                  <c:v>4.3040000000000002E-2</c:v>
                </c:pt>
                <c:pt idx="707">
                  <c:v>4.36E-2</c:v>
                </c:pt>
                <c:pt idx="708">
                  <c:v>4.4089999999999997E-2</c:v>
                </c:pt>
                <c:pt idx="709">
                  <c:v>4.4960000000000007E-2</c:v>
                </c:pt>
                <c:pt idx="710">
                  <c:v>4.4349999999999994E-2</c:v>
                </c:pt>
                <c:pt idx="711">
                  <c:v>4.5350000000000001E-2</c:v>
                </c:pt>
                <c:pt idx="712">
                  <c:v>4.5370000000000001E-2</c:v>
                </c:pt>
                <c:pt idx="713">
                  <c:v>4.6089999999999999E-2</c:v>
                </c:pt>
                <c:pt idx="714">
                  <c:v>4.5759999999999995E-2</c:v>
                </c:pt>
                <c:pt idx="715">
                  <c:v>4.5720000000000004E-2</c:v>
                </c:pt>
                <c:pt idx="716">
                  <c:v>4.6799999999999994E-2</c:v>
                </c:pt>
                <c:pt idx="717">
                  <c:v>4.7969999999999999E-2</c:v>
                </c:pt>
                <c:pt idx="718">
                  <c:v>4.734E-2</c:v>
                </c:pt>
                <c:pt idx="719">
                  <c:v>4.7199999999999999E-2</c:v>
                </c:pt>
                <c:pt idx="720">
                  <c:v>4.8029999999999996E-2</c:v>
                </c:pt>
                <c:pt idx="721">
                  <c:v>4.8029999999999996E-2</c:v>
                </c:pt>
                <c:pt idx="722">
                  <c:v>4.6539999999999998E-2</c:v>
                </c:pt>
                <c:pt idx="723">
                  <c:v>4.5589999999999999E-2</c:v>
                </c:pt>
                <c:pt idx="724">
                  <c:v>4.6989999999999997E-2</c:v>
                </c:pt>
                <c:pt idx="725">
                  <c:v>4.6130000000000004E-2</c:v>
                </c:pt>
                <c:pt idx="726">
                  <c:v>4.7070000000000001E-2</c:v>
                </c:pt>
                <c:pt idx="727">
                  <c:v>4.836E-2</c:v>
                </c:pt>
                <c:pt idx="728">
                  <c:v>4.9160000000000002E-2</c:v>
                </c:pt>
                <c:pt idx="729">
                  <c:v>4.9909999999999996E-2</c:v>
                </c:pt>
                <c:pt idx="730">
                  <c:v>4.9160000000000002E-2</c:v>
                </c:pt>
                <c:pt idx="731">
                  <c:v>4.8509999999999998E-2</c:v>
                </c:pt>
                <c:pt idx="732">
                  <c:v>4.8250000000000001E-2</c:v>
                </c:pt>
                <c:pt idx="733">
                  <c:v>4.9569999999999996E-2</c:v>
                </c:pt>
                <c:pt idx="734">
                  <c:v>4.8460000000000003E-2</c:v>
                </c:pt>
                <c:pt idx="735">
                  <c:v>4.8369999999999996E-2</c:v>
                </c:pt>
                <c:pt idx="736">
                  <c:v>4.8949999999999994E-2</c:v>
                </c:pt>
                <c:pt idx="737">
                  <c:v>4.9320000000000003E-2</c:v>
                </c:pt>
                <c:pt idx="738">
                  <c:v>4.7350000000000003E-2</c:v>
                </c:pt>
                <c:pt idx="739">
                  <c:v>4.6600000000000003E-2</c:v>
                </c:pt>
                <c:pt idx="740">
                  <c:v>4.5730000000000007E-2</c:v>
                </c:pt>
                <c:pt idx="741">
                  <c:v>4.6440000000000002E-2</c:v>
                </c:pt>
                <c:pt idx="742">
                  <c:v>4.5679999999999998E-2</c:v>
                </c:pt>
                <c:pt idx="743">
                  <c:v>4.4940000000000001E-2</c:v>
                </c:pt>
                <c:pt idx="744">
                  <c:v>4.6260000000000003E-2</c:v>
                </c:pt>
                <c:pt idx="745">
                  <c:v>4.6529999999999995E-2</c:v>
                </c:pt>
                <c:pt idx="746">
                  <c:v>4.641E-2</c:v>
                </c:pt>
                <c:pt idx="747">
                  <c:v>4.4480000000000006E-2</c:v>
                </c:pt>
                <c:pt idx="748">
                  <c:v>4.5319999999999999E-2</c:v>
                </c:pt>
                <c:pt idx="749">
                  <c:v>4.437E-2</c:v>
                </c:pt>
                <c:pt idx="750">
                  <c:v>4.4359999999999997E-2</c:v>
                </c:pt>
                <c:pt idx="751">
                  <c:v>4.4209999999999999E-2</c:v>
                </c:pt>
                <c:pt idx="752">
                  <c:v>4.394E-2</c:v>
                </c:pt>
                <c:pt idx="753">
                  <c:v>4.4059999999999995E-2</c:v>
                </c:pt>
                <c:pt idx="754">
                  <c:v>4.4059999999999995E-2</c:v>
                </c:pt>
                <c:pt idx="755">
                  <c:v>4.4679999999999997E-2</c:v>
                </c:pt>
                <c:pt idx="756">
                  <c:v>4.3880000000000002E-2</c:v>
                </c:pt>
                <c:pt idx="757">
                  <c:v>4.3220000000000001E-2</c:v>
                </c:pt>
                <c:pt idx="758">
                  <c:v>4.2560000000000001E-2</c:v>
                </c:pt>
                <c:pt idx="759">
                  <c:v>4.3270000000000003E-2</c:v>
                </c:pt>
                <c:pt idx="760">
                  <c:v>4.197E-2</c:v>
                </c:pt>
                <c:pt idx="761">
                  <c:v>4.2549999999999998E-2</c:v>
                </c:pt>
                <c:pt idx="762">
                  <c:v>4.1660000000000003E-2</c:v>
                </c:pt>
                <c:pt idx="763">
                  <c:v>4.1050000000000003E-2</c:v>
                </c:pt>
                <c:pt idx="764">
                  <c:v>4.1500000000000002E-2</c:v>
                </c:pt>
                <c:pt idx="765">
                  <c:v>4.2270000000000002E-2</c:v>
                </c:pt>
                <c:pt idx="766">
                  <c:v>4.2340000000000003E-2</c:v>
                </c:pt>
                <c:pt idx="767">
                  <c:v>4.2020000000000002E-2</c:v>
                </c:pt>
                <c:pt idx="768">
                  <c:v>4.0170000000000004E-2</c:v>
                </c:pt>
                <c:pt idx="769">
                  <c:v>3.9220000000000005E-2</c:v>
                </c:pt>
                <c:pt idx="770">
                  <c:v>3.9120000000000002E-2</c:v>
                </c:pt>
                <c:pt idx="771">
                  <c:v>3.9329999999999997E-2</c:v>
                </c:pt>
                <c:pt idx="772">
                  <c:v>3.9320000000000001E-2</c:v>
                </c:pt>
                <c:pt idx="773">
                  <c:v>3.848E-2</c:v>
                </c:pt>
                <c:pt idx="774">
                  <c:v>3.8890000000000001E-2</c:v>
                </c:pt>
                <c:pt idx="775">
                  <c:v>3.8960000000000002E-2</c:v>
                </c:pt>
                <c:pt idx="776">
                  <c:v>3.8960000000000002E-2</c:v>
                </c:pt>
                <c:pt idx="777">
                  <c:v>3.8980000000000001E-2</c:v>
                </c:pt>
                <c:pt idx="778">
                  <c:v>3.7949999999999998E-2</c:v>
                </c:pt>
                <c:pt idx="779">
                  <c:v>3.8450000000000005E-2</c:v>
                </c:pt>
                <c:pt idx="780">
                  <c:v>3.8800000000000001E-2</c:v>
                </c:pt>
                <c:pt idx="781">
                  <c:v>3.8800000000000001E-2</c:v>
                </c:pt>
                <c:pt idx="782">
                  <c:v>3.9309999999999998E-2</c:v>
                </c:pt>
                <c:pt idx="783">
                  <c:v>3.918E-2</c:v>
                </c:pt>
                <c:pt idx="784">
                  <c:v>4.0010000000000004E-2</c:v>
                </c:pt>
                <c:pt idx="785">
                  <c:v>4.0469999999999999E-2</c:v>
                </c:pt>
                <c:pt idx="786">
                  <c:v>4.0309999999999999E-2</c:v>
                </c:pt>
                <c:pt idx="787">
                  <c:v>4.0140000000000002E-2</c:v>
                </c:pt>
                <c:pt idx="788">
                  <c:v>4.0289999999999999E-2</c:v>
                </c:pt>
                <c:pt idx="789">
                  <c:v>3.9670000000000004E-2</c:v>
                </c:pt>
                <c:pt idx="790">
                  <c:v>3.9410000000000001E-2</c:v>
                </c:pt>
                <c:pt idx="791">
                  <c:v>3.9410000000000001E-2</c:v>
                </c:pt>
                <c:pt idx="792">
                  <c:v>4.0590000000000001E-2</c:v>
                </c:pt>
                <c:pt idx="793">
                  <c:v>4.104E-2</c:v>
                </c:pt>
                <c:pt idx="794">
                  <c:v>4.1429999999999995E-2</c:v>
                </c:pt>
                <c:pt idx="795">
                  <c:v>4.1239999999999999E-2</c:v>
                </c:pt>
                <c:pt idx="796">
                  <c:v>4.1059999999999999E-2</c:v>
                </c:pt>
                <c:pt idx="797">
                  <c:v>4.1299999999999996E-2</c:v>
                </c:pt>
                <c:pt idx="798">
                  <c:v>4.1769999999999995E-2</c:v>
                </c:pt>
                <c:pt idx="799">
                  <c:v>4.1189999999999997E-2</c:v>
                </c:pt>
                <c:pt idx="800">
                  <c:v>4.138E-2</c:v>
                </c:pt>
                <c:pt idx="801">
                  <c:v>4.0750000000000001E-2</c:v>
                </c:pt>
                <c:pt idx="802">
                  <c:v>4.0330000000000005E-2</c:v>
                </c:pt>
                <c:pt idx="803">
                  <c:v>3.9129999999999998E-2</c:v>
                </c:pt>
                <c:pt idx="804">
                  <c:v>3.8809999999999997E-2</c:v>
                </c:pt>
                <c:pt idx="805">
                  <c:v>4.0220000000000006E-2</c:v>
                </c:pt>
                <c:pt idx="806">
                  <c:v>4.1589999999999995E-2</c:v>
                </c:pt>
                <c:pt idx="807">
                  <c:v>4.1009999999999998E-2</c:v>
                </c:pt>
                <c:pt idx="808">
                  <c:v>4.122E-2</c:v>
                </c:pt>
                <c:pt idx="809">
                  <c:v>4.1550000000000004E-2</c:v>
                </c:pt>
                <c:pt idx="810">
                  <c:v>4.1759999999999999E-2</c:v>
                </c:pt>
                <c:pt idx="811">
                  <c:v>4.1799999999999997E-2</c:v>
                </c:pt>
                <c:pt idx="812">
                  <c:v>4.3150000000000001E-2</c:v>
                </c:pt>
                <c:pt idx="813">
                  <c:v>4.2569999999999997E-2</c:v>
                </c:pt>
                <c:pt idx="814">
                  <c:v>4.2320000000000003E-2</c:v>
                </c:pt>
                <c:pt idx="815">
                  <c:v>4.2809999999999994E-2</c:v>
                </c:pt>
                <c:pt idx="816">
                  <c:v>4.2809999999999994E-2</c:v>
                </c:pt>
                <c:pt idx="817">
                  <c:v>4.2759999999999999E-2</c:v>
                </c:pt>
                <c:pt idx="818">
                  <c:v>4.3200000000000002E-2</c:v>
                </c:pt>
                <c:pt idx="819">
                  <c:v>4.3230000000000005E-2</c:v>
                </c:pt>
                <c:pt idx="820">
                  <c:v>4.249E-2</c:v>
                </c:pt>
                <c:pt idx="821">
                  <c:v>4.2800000000000005E-2</c:v>
                </c:pt>
                <c:pt idx="822">
                  <c:v>4.3040000000000002E-2</c:v>
                </c:pt>
                <c:pt idx="823">
                  <c:v>4.2649999999999993E-2</c:v>
                </c:pt>
                <c:pt idx="824">
                  <c:v>4.2510000000000006E-2</c:v>
                </c:pt>
                <c:pt idx="825">
                  <c:v>4.1820000000000003E-2</c:v>
                </c:pt>
                <c:pt idx="826">
                  <c:v>4.2140000000000004E-2</c:v>
                </c:pt>
                <c:pt idx="827">
                  <c:v>4.1529999999999997E-2</c:v>
                </c:pt>
                <c:pt idx="828">
                  <c:v>4.104E-2</c:v>
                </c:pt>
                <c:pt idx="829">
                  <c:v>4.0849999999999997E-2</c:v>
                </c:pt>
                <c:pt idx="830">
                  <c:v>4.0759999999999998E-2</c:v>
                </c:pt>
                <c:pt idx="831">
                  <c:v>4.0989999999999999E-2</c:v>
                </c:pt>
                <c:pt idx="832">
                  <c:v>4.1529999999999997E-2</c:v>
                </c:pt>
                <c:pt idx="833">
                  <c:v>4.1909999999999996E-2</c:v>
                </c:pt>
                <c:pt idx="834">
                  <c:v>4.2910000000000004E-2</c:v>
                </c:pt>
                <c:pt idx="835">
                  <c:v>4.3070000000000004E-2</c:v>
                </c:pt>
                <c:pt idx="836">
                  <c:v>4.3250000000000004E-2</c:v>
                </c:pt>
                <c:pt idx="837">
                  <c:v>4.2939999999999999E-2</c:v>
                </c:pt>
                <c:pt idx="838">
                  <c:v>4.274E-2</c:v>
                </c:pt>
                <c:pt idx="839">
                  <c:v>4.2679999999999996E-2</c:v>
                </c:pt>
                <c:pt idx="840">
                  <c:v>4.199E-2</c:v>
                </c:pt>
                <c:pt idx="841">
                  <c:v>4.2460000000000005E-2</c:v>
                </c:pt>
                <c:pt idx="842">
                  <c:v>4.233E-2</c:v>
                </c:pt>
                <c:pt idx="843">
                  <c:v>4.1909999999999996E-2</c:v>
                </c:pt>
                <c:pt idx="844">
                  <c:v>4.2009999999999999E-2</c:v>
                </c:pt>
                <c:pt idx="845">
                  <c:v>4.2009999999999999E-2</c:v>
                </c:pt>
                <c:pt idx="846">
                  <c:v>4.3110000000000002E-2</c:v>
                </c:pt>
                <c:pt idx="847">
                  <c:v>4.3499999999999997E-2</c:v>
                </c:pt>
                <c:pt idx="848">
                  <c:v>4.3479999999999998E-2</c:v>
                </c:pt>
                <c:pt idx="849">
                  <c:v>4.3099999999999999E-2</c:v>
                </c:pt>
                <c:pt idx="850">
                  <c:v>4.4039999999999996E-2</c:v>
                </c:pt>
                <c:pt idx="851">
                  <c:v>4.4219999999999995E-2</c:v>
                </c:pt>
                <c:pt idx="852">
                  <c:v>4.3630000000000002E-2</c:v>
                </c:pt>
                <c:pt idx="853">
                  <c:v>4.5449999999999997E-2</c:v>
                </c:pt>
                <c:pt idx="854">
                  <c:v>4.5890000000000007E-2</c:v>
                </c:pt>
                <c:pt idx="855">
                  <c:v>4.5229999999999999E-2</c:v>
                </c:pt>
                <c:pt idx="856">
                  <c:v>4.6029999999999995E-2</c:v>
                </c:pt>
                <c:pt idx="857">
                  <c:v>4.6679999999999999E-2</c:v>
                </c:pt>
                <c:pt idx="858">
                  <c:v>4.5880000000000004E-2</c:v>
                </c:pt>
                <c:pt idx="859">
                  <c:v>4.6340000000000006E-2</c:v>
                </c:pt>
                <c:pt idx="860">
                  <c:v>4.6219999999999997E-2</c:v>
                </c:pt>
                <c:pt idx="861">
                  <c:v>4.6100000000000002E-2</c:v>
                </c:pt>
                <c:pt idx="862">
                  <c:v>4.6010000000000002E-2</c:v>
                </c:pt>
                <c:pt idx="863">
                  <c:v>4.6429999999999999E-2</c:v>
                </c:pt>
                <c:pt idx="864">
                  <c:v>4.7050000000000002E-2</c:v>
                </c:pt>
                <c:pt idx="865">
                  <c:v>4.6649999999999997E-2</c:v>
                </c:pt>
                <c:pt idx="866">
                  <c:v>4.6150000000000004E-2</c:v>
                </c:pt>
                <c:pt idx="867">
                  <c:v>4.6809999999999997E-2</c:v>
                </c:pt>
                <c:pt idx="868">
                  <c:v>4.6289999999999998E-2</c:v>
                </c:pt>
                <c:pt idx="869">
                  <c:v>4.582E-2</c:v>
                </c:pt>
                <c:pt idx="870">
                  <c:v>4.5100000000000001E-2</c:v>
                </c:pt>
                <c:pt idx="871">
                  <c:v>4.4880000000000003E-2</c:v>
                </c:pt>
                <c:pt idx="872">
                  <c:v>4.4580000000000002E-2</c:v>
                </c:pt>
                <c:pt idx="873">
                  <c:v>4.4950000000000004E-2</c:v>
                </c:pt>
                <c:pt idx="874">
                  <c:v>4.4539999999999996E-2</c:v>
                </c:pt>
                <c:pt idx="875">
                  <c:v>4.4969999999999996E-2</c:v>
                </c:pt>
                <c:pt idx="876">
                  <c:v>4.487E-2</c:v>
                </c:pt>
                <c:pt idx="877">
                  <c:v>4.4400000000000002E-2</c:v>
                </c:pt>
                <c:pt idx="878">
                  <c:v>4.3410000000000004E-2</c:v>
                </c:pt>
                <c:pt idx="879">
                  <c:v>4.376E-2</c:v>
                </c:pt>
                <c:pt idx="880">
                  <c:v>4.4219999999999995E-2</c:v>
                </c:pt>
                <c:pt idx="881">
                  <c:v>4.4450000000000003E-2</c:v>
                </c:pt>
                <c:pt idx="882">
                  <c:v>4.4130000000000003E-2</c:v>
                </c:pt>
                <c:pt idx="883">
                  <c:v>4.4240000000000002E-2</c:v>
                </c:pt>
                <c:pt idx="884">
                  <c:v>4.478E-2</c:v>
                </c:pt>
                <c:pt idx="885">
                  <c:v>4.4660000000000005E-2</c:v>
                </c:pt>
                <c:pt idx="886">
                  <c:v>4.4660000000000005E-2</c:v>
                </c:pt>
                <c:pt idx="887">
                  <c:v>4.5510000000000002E-2</c:v>
                </c:pt>
                <c:pt idx="888">
                  <c:v>4.614E-2</c:v>
                </c:pt>
                <c:pt idx="889">
                  <c:v>4.5469999999999997E-2</c:v>
                </c:pt>
                <c:pt idx="890">
                  <c:v>4.4999999999999998E-2</c:v>
                </c:pt>
                <c:pt idx="891">
                  <c:v>4.3890000000000005E-2</c:v>
                </c:pt>
                <c:pt idx="892">
                  <c:v>4.3270000000000003E-2</c:v>
                </c:pt>
                <c:pt idx="893">
                  <c:v>4.2759999999999999E-2</c:v>
                </c:pt>
                <c:pt idx="894">
                  <c:v>4.2880000000000001E-2</c:v>
                </c:pt>
                <c:pt idx="895">
                  <c:v>4.4340000000000004E-2</c:v>
                </c:pt>
                <c:pt idx="896">
                  <c:v>4.4679999999999997E-2</c:v>
                </c:pt>
                <c:pt idx="897">
                  <c:v>4.4050000000000006E-2</c:v>
                </c:pt>
                <c:pt idx="898">
                  <c:v>4.317E-2</c:v>
                </c:pt>
                <c:pt idx="899">
                  <c:v>4.2450000000000002E-2</c:v>
                </c:pt>
                <c:pt idx="900">
                  <c:v>4.2220000000000008E-2</c:v>
                </c:pt>
                <c:pt idx="901">
                  <c:v>4.2819999999999997E-2</c:v>
                </c:pt>
                <c:pt idx="902">
                  <c:v>4.224E-2</c:v>
                </c:pt>
                <c:pt idx="903">
                  <c:v>4.224E-2</c:v>
                </c:pt>
                <c:pt idx="904">
                  <c:v>4.2610000000000002E-2</c:v>
                </c:pt>
                <c:pt idx="905">
                  <c:v>4.2569999999999997E-2</c:v>
                </c:pt>
                <c:pt idx="906">
                  <c:v>4.233E-2</c:v>
                </c:pt>
                <c:pt idx="907">
                  <c:v>4.249E-2</c:v>
                </c:pt>
                <c:pt idx="908">
                  <c:v>4.3299999999999998E-2</c:v>
                </c:pt>
                <c:pt idx="909">
                  <c:v>4.2869999999999998E-2</c:v>
                </c:pt>
                <c:pt idx="910">
                  <c:v>4.3970000000000002E-2</c:v>
                </c:pt>
              </c:numCache>
            </c:numRef>
          </c:val>
          <c:smooth val="0"/>
          <c:extLst>
            <c:ext xmlns:c16="http://schemas.microsoft.com/office/drawing/2014/chart" uri="{C3380CC4-5D6E-409C-BE32-E72D297353CC}">
              <c16:uniqueId val="{00000000-015B-4DF6-A531-820CFB075548}"/>
            </c:ext>
          </c:extLst>
        </c:ser>
        <c:dLbls>
          <c:showLegendKey val="0"/>
          <c:showVal val="0"/>
          <c:showCatName val="0"/>
          <c:showSerName val="0"/>
          <c:showPercent val="0"/>
          <c:showBubbleSize val="0"/>
        </c:dLbls>
        <c:smooth val="0"/>
        <c:axId val="1988757360"/>
        <c:axId val="1988753040"/>
      </c:lineChart>
      <c:dateAx>
        <c:axId val="1988757360"/>
        <c:scaling>
          <c:orientation val="minMax"/>
        </c:scaling>
        <c:delete val="0"/>
        <c:axPos val="b"/>
        <c:numFmt formatCode="mmm\-yy" sourceLinked="0"/>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8753040"/>
        <c:crosses val="autoZero"/>
        <c:auto val="1"/>
        <c:lblOffset val="100"/>
        <c:baseTimeUnit val="days"/>
        <c:majorUnit val="3"/>
        <c:majorTimeUnit val="months"/>
      </c:dateAx>
      <c:valAx>
        <c:axId val="198875304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8757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875250188017475E-2"/>
          <c:y val="9.2615299810231339E-2"/>
          <c:w val="0.88595096115089489"/>
          <c:h val="0.83436174788794049"/>
        </c:manualLayout>
      </c:layout>
      <c:barChart>
        <c:barDir val="col"/>
        <c:grouping val="clustered"/>
        <c:varyColors val="0"/>
        <c:ser>
          <c:idx val="0"/>
          <c:order val="0"/>
          <c:tx>
            <c:strRef>
              <c:f>'ED Qtrly Data'!$D$39</c:f>
              <c:strCache>
                <c:ptCount val="1"/>
                <c:pt idx="0">
                  <c:v>Average Daily Traffic</c:v>
                </c:pt>
              </c:strCache>
            </c:strRef>
          </c:tx>
          <c:spPr>
            <a:solidFill>
              <a:schemeClr val="tx2"/>
            </a:solidFill>
            <a:ln>
              <a:noFill/>
            </a:ln>
            <a:effectLst/>
          </c:spPr>
          <c:invertIfNegative val="0"/>
          <c:cat>
            <c:strRef>
              <c:f>'ED Qtrly Data'!$C$40:$C$60</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'ED Qtrly Data'!$D$40:$D$60</c:f>
              <c:numCache>
                <c:formatCode>_-* #,##0_-;\-* #,##0_-;_-* "-"??_-;_-@_-</c:formatCode>
                <c:ptCount val="21"/>
                <c:pt idx="0">
                  <c:v>26985.423405398949</c:v>
                </c:pt>
                <c:pt idx="1">
                  <c:v>30094.584839013642</c:v>
                </c:pt>
                <c:pt idx="2">
                  <c:v>36469.249495673408</c:v>
                </c:pt>
                <c:pt idx="3">
                  <c:v>38712.962378563461</c:v>
                </c:pt>
                <c:pt idx="4">
                  <c:v>41264.906563545148</c:v>
                </c:pt>
                <c:pt idx="5">
                  <c:v>43323.055598025167</c:v>
                </c:pt>
                <c:pt idx="6">
                  <c:v>44610.031897993307</c:v>
                </c:pt>
                <c:pt idx="7">
                  <c:v>46865.25</c:v>
                </c:pt>
                <c:pt idx="8">
                  <c:v>47474</c:v>
                </c:pt>
                <c:pt idx="9">
                  <c:v>48206.25</c:v>
                </c:pt>
                <c:pt idx="10">
                  <c:v>49960.75</c:v>
                </c:pt>
                <c:pt idx="11">
                  <c:v>50662</c:v>
                </c:pt>
                <c:pt idx="12">
                  <c:v>50692.25</c:v>
                </c:pt>
                <c:pt idx="13">
                  <c:v>51433</c:v>
                </c:pt>
                <c:pt idx="14">
                  <c:v>52328.5</c:v>
                </c:pt>
                <c:pt idx="15">
                  <c:v>54250</c:v>
                </c:pt>
                <c:pt idx="16">
                  <c:v>55500</c:v>
                </c:pt>
                <c:pt idx="17">
                  <c:v>56250</c:v>
                </c:pt>
                <c:pt idx="18">
                  <c:v>58750</c:v>
                </c:pt>
                <c:pt idx="19">
                  <c:v>58750</c:v>
                </c:pt>
                <c:pt idx="20">
                  <c:v>59500</c:v>
                </c:pt>
              </c:numCache>
            </c:numRef>
          </c:val>
          <c:extLst>
            <c:ext xmlns:c16="http://schemas.microsoft.com/office/drawing/2014/chart" uri="{C3380CC4-5D6E-409C-BE32-E72D297353CC}">
              <c16:uniqueId val="{00000000-BE6A-4EA9-917B-A06D9C3D7308}"/>
            </c:ext>
          </c:extLst>
        </c:ser>
        <c:dLbls>
          <c:showLegendKey val="0"/>
          <c:showVal val="0"/>
          <c:showCatName val="0"/>
          <c:showSerName val="0"/>
          <c:showPercent val="0"/>
          <c:showBubbleSize val="0"/>
        </c:dLbls>
        <c:gapWidth val="30"/>
        <c:overlap val="-27"/>
        <c:axId val="287044032"/>
        <c:axId val="70025920"/>
      </c:barChart>
      <c:catAx>
        <c:axId val="28704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025920"/>
        <c:crosses val="autoZero"/>
        <c:auto val="1"/>
        <c:lblAlgn val="ctr"/>
        <c:lblOffset val="100"/>
        <c:tickLblSkip val="2"/>
        <c:tickMarkSkip val="1"/>
        <c:noMultiLvlLbl val="0"/>
      </c:catAx>
      <c:valAx>
        <c:axId val="70025920"/>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704403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lumMod val="65000"/>
              <a:lumOff val="35000"/>
            </a:schemeClr>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Global Equities</c:v>
          </c:tx>
          <c:spPr>
            <a:ln w="28575" cap="rnd">
              <a:solidFill>
                <a:schemeClr val="accent1"/>
              </a:solidFill>
              <a:round/>
            </a:ln>
            <a:effectLst/>
          </c:spPr>
          <c:marker>
            <c:symbol val="none"/>
          </c:marker>
          <c:cat>
            <c:numRef>
              <c:f>'[240806 Analysis of market draws MSCI versus CORE infra.xlsx]MSCI drawdown'!$B$6:$B$4047</c:f>
              <c:numCache>
                <c:formatCode>dd\-mmm\-yyyy</c:formatCode>
                <c:ptCount val="4042"/>
                <c:pt idx="0">
                  <c:v>39814</c:v>
                </c:pt>
                <c:pt idx="1">
                  <c:v>39815</c:v>
                </c:pt>
                <c:pt idx="2">
                  <c:v>39818</c:v>
                </c:pt>
                <c:pt idx="3">
                  <c:v>39819</c:v>
                </c:pt>
                <c:pt idx="4">
                  <c:v>39820</c:v>
                </c:pt>
                <c:pt idx="5">
                  <c:v>39821</c:v>
                </c:pt>
                <c:pt idx="6">
                  <c:v>39822</c:v>
                </c:pt>
                <c:pt idx="7">
                  <c:v>39825</c:v>
                </c:pt>
                <c:pt idx="8">
                  <c:v>39826</c:v>
                </c:pt>
                <c:pt idx="9">
                  <c:v>39827</c:v>
                </c:pt>
                <c:pt idx="10">
                  <c:v>39828</c:v>
                </c:pt>
                <c:pt idx="11">
                  <c:v>39829</c:v>
                </c:pt>
                <c:pt idx="12">
                  <c:v>39832</c:v>
                </c:pt>
                <c:pt idx="13">
                  <c:v>39833</c:v>
                </c:pt>
                <c:pt idx="14">
                  <c:v>39834</c:v>
                </c:pt>
                <c:pt idx="15">
                  <c:v>39835</c:v>
                </c:pt>
                <c:pt idx="16">
                  <c:v>39836</c:v>
                </c:pt>
                <c:pt idx="17">
                  <c:v>39839</c:v>
                </c:pt>
                <c:pt idx="18">
                  <c:v>39840</c:v>
                </c:pt>
                <c:pt idx="19">
                  <c:v>39841</c:v>
                </c:pt>
                <c:pt idx="20">
                  <c:v>39842</c:v>
                </c:pt>
                <c:pt idx="21">
                  <c:v>39843</c:v>
                </c:pt>
                <c:pt idx="22">
                  <c:v>39846</c:v>
                </c:pt>
                <c:pt idx="23">
                  <c:v>39847</c:v>
                </c:pt>
                <c:pt idx="24">
                  <c:v>39848</c:v>
                </c:pt>
                <c:pt idx="25">
                  <c:v>39849</c:v>
                </c:pt>
                <c:pt idx="26">
                  <c:v>39850</c:v>
                </c:pt>
                <c:pt idx="27">
                  <c:v>39853</c:v>
                </c:pt>
                <c:pt idx="28">
                  <c:v>39854</c:v>
                </c:pt>
                <c:pt idx="29">
                  <c:v>39855</c:v>
                </c:pt>
                <c:pt idx="30">
                  <c:v>39856</c:v>
                </c:pt>
                <c:pt idx="31">
                  <c:v>39857</c:v>
                </c:pt>
                <c:pt idx="32">
                  <c:v>39860</c:v>
                </c:pt>
                <c:pt idx="33">
                  <c:v>39861</c:v>
                </c:pt>
                <c:pt idx="34">
                  <c:v>39862</c:v>
                </c:pt>
                <c:pt idx="35">
                  <c:v>39863</c:v>
                </c:pt>
                <c:pt idx="36">
                  <c:v>39864</c:v>
                </c:pt>
                <c:pt idx="37">
                  <c:v>39867</c:v>
                </c:pt>
                <c:pt idx="38">
                  <c:v>39868</c:v>
                </c:pt>
                <c:pt idx="39">
                  <c:v>39869</c:v>
                </c:pt>
                <c:pt idx="40">
                  <c:v>39870</c:v>
                </c:pt>
                <c:pt idx="41">
                  <c:v>39871</c:v>
                </c:pt>
                <c:pt idx="42">
                  <c:v>39874</c:v>
                </c:pt>
                <c:pt idx="43">
                  <c:v>39875</c:v>
                </c:pt>
                <c:pt idx="44">
                  <c:v>39876</c:v>
                </c:pt>
                <c:pt idx="45">
                  <c:v>39877</c:v>
                </c:pt>
                <c:pt idx="46">
                  <c:v>39878</c:v>
                </c:pt>
                <c:pt idx="47">
                  <c:v>39881</c:v>
                </c:pt>
                <c:pt idx="48">
                  <c:v>39882</c:v>
                </c:pt>
                <c:pt idx="49">
                  <c:v>39883</c:v>
                </c:pt>
                <c:pt idx="50">
                  <c:v>39884</c:v>
                </c:pt>
                <c:pt idx="51">
                  <c:v>39885</c:v>
                </c:pt>
                <c:pt idx="52">
                  <c:v>39888</c:v>
                </c:pt>
                <c:pt idx="53">
                  <c:v>39889</c:v>
                </c:pt>
                <c:pt idx="54">
                  <c:v>39890</c:v>
                </c:pt>
                <c:pt idx="55">
                  <c:v>39891</c:v>
                </c:pt>
                <c:pt idx="56">
                  <c:v>39892</c:v>
                </c:pt>
                <c:pt idx="57">
                  <c:v>39895</c:v>
                </c:pt>
                <c:pt idx="58">
                  <c:v>39896</c:v>
                </c:pt>
                <c:pt idx="59">
                  <c:v>39897</c:v>
                </c:pt>
                <c:pt idx="60">
                  <c:v>39898</c:v>
                </c:pt>
                <c:pt idx="61">
                  <c:v>39899</c:v>
                </c:pt>
                <c:pt idx="62">
                  <c:v>39902</c:v>
                </c:pt>
                <c:pt idx="63">
                  <c:v>39903</c:v>
                </c:pt>
                <c:pt idx="64">
                  <c:v>39904</c:v>
                </c:pt>
                <c:pt idx="65">
                  <c:v>39905</c:v>
                </c:pt>
                <c:pt idx="66">
                  <c:v>39906</c:v>
                </c:pt>
                <c:pt idx="67">
                  <c:v>39909</c:v>
                </c:pt>
                <c:pt idx="68">
                  <c:v>39910</c:v>
                </c:pt>
                <c:pt idx="69">
                  <c:v>39911</c:v>
                </c:pt>
                <c:pt idx="70">
                  <c:v>39912</c:v>
                </c:pt>
                <c:pt idx="71">
                  <c:v>39913</c:v>
                </c:pt>
                <c:pt idx="72">
                  <c:v>39916</c:v>
                </c:pt>
                <c:pt idx="73">
                  <c:v>39917</c:v>
                </c:pt>
                <c:pt idx="74">
                  <c:v>39918</c:v>
                </c:pt>
                <c:pt idx="75">
                  <c:v>39919</c:v>
                </c:pt>
                <c:pt idx="76">
                  <c:v>39920</c:v>
                </c:pt>
                <c:pt idx="77">
                  <c:v>39923</c:v>
                </c:pt>
                <c:pt idx="78">
                  <c:v>39924</c:v>
                </c:pt>
                <c:pt idx="79">
                  <c:v>39925</c:v>
                </c:pt>
                <c:pt idx="80">
                  <c:v>39926</c:v>
                </c:pt>
                <c:pt idx="81">
                  <c:v>39927</c:v>
                </c:pt>
                <c:pt idx="82">
                  <c:v>39930</c:v>
                </c:pt>
                <c:pt idx="83">
                  <c:v>39931</c:v>
                </c:pt>
                <c:pt idx="84">
                  <c:v>39932</c:v>
                </c:pt>
                <c:pt idx="85">
                  <c:v>39933</c:v>
                </c:pt>
                <c:pt idx="86">
                  <c:v>39934</c:v>
                </c:pt>
                <c:pt idx="87">
                  <c:v>39937</c:v>
                </c:pt>
                <c:pt idx="88">
                  <c:v>39938</c:v>
                </c:pt>
                <c:pt idx="89">
                  <c:v>39939</c:v>
                </c:pt>
                <c:pt idx="90">
                  <c:v>39940</c:v>
                </c:pt>
                <c:pt idx="91">
                  <c:v>39941</c:v>
                </c:pt>
                <c:pt idx="92">
                  <c:v>39944</c:v>
                </c:pt>
                <c:pt idx="93">
                  <c:v>39945</c:v>
                </c:pt>
                <c:pt idx="94">
                  <c:v>39946</c:v>
                </c:pt>
                <c:pt idx="95">
                  <c:v>39947</c:v>
                </c:pt>
                <c:pt idx="96">
                  <c:v>39948</c:v>
                </c:pt>
                <c:pt idx="97">
                  <c:v>39951</c:v>
                </c:pt>
                <c:pt idx="98">
                  <c:v>39952</c:v>
                </c:pt>
                <c:pt idx="99">
                  <c:v>39953</c:v>
                </c:pt>
                <c:pt idx="100">
                  <c:v>39954</c:v>
                </c:pt>
                <c:pt idx="101">
                  <c:v>39955</c:v>
                </c:pt>
                <c:pt idx="102">
                  <c:v>39958</c:v>
                </c:pt>
                <c:pt idx="103">
                  <c:v>39959</c:v>
                </c:pt>
                <c:pt idx="104">
                  <c:v>39960</c:v>
                </c:pt>
                <c:pt idx="105">
                  <c:v>39961</c:v>
                </c:pt>
                <c:pt idx="106">
                  <c:v>39962</c:v>
                </c:pt>
                <c:pt idx="107">
                  <c:v>39965</c:v>
                </c:pt>
                <c:pt idx="108">
                  <c:v>39966</c:v>
                </c:pt>
                <c:pt idx="109">
                  <c:v>39967</c:v>
                </c:pt>
                <c:pt idx="110">
                  <c:v>39968</c:v>
                </c:pt>
                <c:pt idx="111">
                  <c:v>39969</c:v>
                </c:pt>
                <c:pt idx="112">
                  <c:v>39972</c:v>
                </c:pt>
                <c:pt idx="113">
                  <c:v>39973</c:v>
                </c:pt>
                <c:pt idx="114">
                  <c:v>39974</c:v>
                </c:pt>
                <c:pt idx="115">
                  <c:v>39975</c:v>
                </c:pt>
                <c:pt idx="116">
                  <c:v>39976</c:v>
                </c:pt>
                <c:pt idx="117">
                  <c:v>39979</c:v>
                </c:pt>
                <c:pt idx="118">
                  <c:v>39980</c:v>
                </c:pt>
                <c:pt idx="119">
                  <c:v>39981</c:v>
                </c:pt>
                <c:pt idx="120">
                  <c:v>39982</c:v>
                </c:pt>
                <c:pt idx="121">
                  <c:v>39983</c:v>
                </c:pt>
                <c:pt idx="122">
                  <c:v>39986</c:v>
                </c:pt>
                <c:pt idx="123">
                  <c:v>39987</c:v>
                </c:pt>
                <c:pt idx="124">
                  <c:v>39988</c:v>
                </c:pt>
                <c:pt idx="125">
                  <c:v>39989</c:v>
                </c:pt>
                <c:pt idx="126">
                  <c:v>39990</c:v>
                </c:pt>
                <c:pt idx="127">
                  <c:v>39993</c:v>
                </c:pt>
                <c:pt idx="128">
                  <c:v>39994</c:v>
                </c:pt>
                <c:pt idx="129">
                  <c:v>39995</c:v>
                </c:pt>
                <c:pt idx="130">
                  <c:v>39996</c:v>
                </c:pt>
                <c:pt idx="131">
                  <c:v>39997</c:v>
                </c:pt>
                <c:pt idx="132">
                  <c:v>40000</c:v>
                </c:pt>
                <c:pt idx="133">
                  <c:v>40001</c:v>
                </c:pt>
                <c:pt idx="134">
                  <c:v>40002</c:v>
                </c:pt>
                <c:pt idx="135">
                  <c:v>40003</c:v>
                </c:pt>
                <c:pt idx="136">
                  <c:v>40004</c:v>
                </c:pt>
                <c:pt idx="137">
                  <c:v>40007</c:v>
                </c:pt>
                <c:pt idx="138">
                  <c:v>40008</c:v>
                </c:pt>
                <c:pt idx="139">
                  <c:v>40009</c:v>
                </c:pt>
                <c:pt idx="140">
                  <c:v>40010</c:v>
                </c:pt>
                <c:pt idx="141">
                  <c:v>40011</c:v>
                </c:pt>
                <c:pt idx="142">
                  <c:v>40014</c:v>
                </c:pt>
                <c:pt idx="143">
                  <c:v>40015</c:v>
                </c:pt>
                <c:pt idx="144">
                  <c:v>40016</c:v>
                </c:pt>
                <c:pt idx="145">
                  <c:v>40017</c:v>
                </c:pt>
                <c:pt idx="146">
                  <c:v>40018</c:v>
                </c:pt>
                <c:pt idx="147">
                  <c:v>40021</c:v>
                </c:pt>
                <c:pt idx="148">
                  <c:v>40022</c:v>
                </c:pt>
                <c:pt idx="149">
                  <c:v>40023</c:v>
                </c:pt>
                <c:pt idx="150">
                  <c:v>40024</c:v>
                </c:pt>
                <c:pt idx="151">
                  <c:v>40025</c:v>
                </c:pt>
                <c:pt idx="152">
                  <c:v>40028</c:v>
                </c:pt>
                <c:pt idx="153">
                  <c:v>40029</c:v>
                </c:pt>
                <c:pt idx="154">
                  <c:v>40030</c:v>
                </c:pt>
                <c:pt idx="155">
                  <c:v>40031</c:v>
                </c:pt>
                <c:pt idx="156">
                  <c:v>40032</c:v>
                </c:pt>
                <c:pt idx="157">
                  <c:v>40035</c:v>
                </c:pt>
                <c:pt idx="158">
                  <c:v>40036</c:v>
                </c:pt>
                <c:pt idx="159">
                  <c:v>40037</c:v>
                </c:pt>
                <c:pt idx="160">
                  <c:v>40038</c:v>
                </c:pt>
                <c:pt idx="161">
                  <c:v>40039</c:v>
                </c:pt>
                <c:pt idx="162">
                  <c:v>40042</c:v>
                </c:pt>
                <c:pt idx="163">
                  <c:v>40043</c:v>
                </c:pt>
                <c:pt idx="164">
                  <c:v>40044</c:v>
                </c:pt>
                <c:pt idx="165">
                  <c:v>40045</c:v>
                </c:pt>
                <c:pt idx="166">
                  <c:v>40046</c:v>
                </c:pt>
                <c:pt idx="167">
                  <c:v>40049</c:v>
                </c:pt>
                <c:pt idx="168">
                  <c:v>40050</c:v>
                </c:pt>
                <c:pt idx="169">
                  <c:v>40051</c:v>
                </c:pt>
                <c:pt idx="170">
                  <c:v>40052</c:v>
                </c:pt>
                <c:pt idx="171">
                  <c:v>40053</c:v>
                </c:pt>
                <c:pt idx="172">
                  <c:v>40056</c:v>
                </c:pt>
                <c:pt idx="173">
                  <c:v>40057</c:v>
                </c:pt>
                <c:pt idx="174">
                  <c:v>40058</c:v>
                </c:pt>
                <c:pt idx="175">
                  <c:v>40059</c:v>
                </c:pt>
                <c:pt idx="176">
                  <c:v>40060</c:v>
                </c:pt>
                <c:pt idx="177">
                  <c:v>40063</c:v>
                </c:pt>
                <c:pt idx="178">
                  <c:v>40064</c:v>
                </c:pt>
                <c:pt idx="179">
                  <c:v>40065</c:v>
                </c:pt>
                <c:pt idx="180">
                  <c:v>40066</c:v>
                </c:pt>
                <c:pt idx="181">
                  <c:v>40067</c:v>
                </c:pt>
                <c:pt idx="182">
                  <c:v>40070</c:v>
                </c:pt>
                <c:pt idx="183">
                  <c:v>40071</c:v>
                </c:pt>
                <c:pt idx="184">
                  <c:v>40072</c:v>
                </c:pt>
                <c:pt idx="185">
                  <c:v>40073</c:v>
                </c:pt>
                <c:pt idx="186">
                  <c:v>40074</c:v>
                </c:pt>
                <c:pt idx="187">
                  <c:v>40077</c:v>
                </c:pt>
                <c:pt idx="188">
                  <c:v>40078</c:v>
                </c:pt>
                <c:pt idx="189">
                  <c:v>40079</c:v>
                </c:pt>
                <c:pt idx="190">
                  <c:v>40080</c:v>
                </c:pt>
                <c:pt idx="191">
                  <c:v>40081</c:v>
                </c:pt>
                <c:pt idx="192">
                  <c:v>40084</c:v>
                </c:pt>
                <c:pt idx="193">
                  <c:v>40085</c:v>
                </c:pt>
                <c:pt idx="194">
                  <c:v>40086</c:v>
                </c:pt>
                <c:pt idx="195">
                  <c:v>40087</c:v>
                </c:pt>
                <c:pt idx="196">
                  <c:v>40088</c:v>
                </c:pt>
                <c:pt idx="197">
                  <c:v>40091</c:v>
                </c:pt>
                <c:pt idx="198">
                  <c:v>40092</c:v>
                </c:pt>
                <c:pt idx="199">
                  <c:v>40093</c:v>
                </c:pt>
                <c:pt idx="200">
                  <c:v>40094</c:v>
                </c:pt>
                <c:pt idx="201">
                  <c:v>40095</c:v>
                </c:pt>
                <c:pt idx="202">
                  <c:v>40098</c:v>
                </c:pt>
                <c:pt idx="203">
                  <c:v>40099</c:v>
                </c:pt>
                <c:pt idx="204">
                  <c:v>40100</c:v>
                </c:pt>
                <c:pt idx="205">
                  <c:v>40101</c:v>
                </c:pt>
                <c:pt idx="206">
                  <c:v>40102</c:v>
                </c:pt>
                <c:pt idx="207">
                  <c:v>40105</c:v>
                </c:pt>
                <c:pt idx="208">
                  <c:v>40106</c:v>
                </c:pt>
                <c:pt idx="209">
                  <c:v>40107</c:v>
                </c:pt>
                <c:pt idx="210">
                  <c:v>40108</c:v>
                </c:pt>
                <c:pt idx="211">
                  <c:v>40109</c:v>
                </c:pt>
                <c:pt idx="212">
                  <c:v>40112</c:v>
                </c:pt>
                <c:pt idx="213">
                  <c:v>40113</c:v>
                </c:pt>
                <c:pt idx="214">
                  <c:v>40114</c:v>
                </c:pt>
                <c:pt idx="215">
                  <c:v>40115</c:v>
                </c:pt>
                <c:pt idx="216">
                  <c:v>40116</c:v>
                </c:pt>
                <c:pt idx="217">
                  <c:v>40119</c:v>
                </c:pt>
                <c:pt idx="218">
                  <c:v>40120</c:v>
                </c:pt>
                <c:pt idx="219">
                  <c:v>40121</c:v>
                </c:pt>
                <c:pt idx="220">
                  <c:v>40122</c:v>
                </c:pt>
                <c:pt idx="221">
                  <c:v>40123</c:v>
                </c:pt>
                <c:pt idx="222">
                  <c:v>40126</c:v>
                </c:pt>
                <c:pt idx="223">
                  <c:v>40127</c:v>
                </c:pt>
                <c:pt idx="224">
                  <c:v>40128</c:v>
                </c:pt>
                <c:pt idx="225">
                  <c:v>40129</c:v>
                </c:pt>
                <c:pt idx="226">
                  <c:v>40130</c:v>
                </c:pt>
                <c:pt idx="227">
                  <c:v>40133</c:v>
                </c:pt>
                <c:pt idx="228">
                  <c:v>40134</c:v>
                </c:pt>
                <c:pt idx="229">
                  <c:v>40135</c:v>
                </c:pt>
                <c:pt idx="230">
                  <c:v>40136</c:v>
                </c:pt>
                <c:pt idx="231">
                  <c:v>40137</c:v>
                </c:pt>
                <c:pt idx="232">
                  <c:v>40140</c:v>
                </c:pt>
                <c:pt idx="233">
                  <c:v>40141</c:v>
                </c:pt>
                <c:pt idx="234">
                  <c:v>40142</c:v>
                </c:pt>
                <c:pt idx="235">
                  <c:v>40143</c:v>
                </c:pt>
                <c:pt idx="236">
                  <c:v>40144</c:v>
                </c:pt>
                <c:pt idx="237">
                  <c:v>40147</c:v>
                </c:pt>
                <c:pt idx="238">
                  <c:v>40148</c:v>
                </c:pt>
                <c:pt idx="239">
                  <c:v>40149</c:v>
                </c:pt>
                <c:pt idx="240">
                  <c:v>40150</c:v>
                </c:pt>
                <c:pt idx="241">
                  <c:v>40151</c:v>
                </c:pt>
                <c:pt idx="242">
                  <c:v>40154</c:v>
                </c:pt>
                <c:pt idx="243">
                  <c:v>40155</c:v>
                </c:pt>
                <c:pt idx="244">
                  <c:v>40156</c:v>
                </c:pt>
                <c:pt idx="245">
                  <c:v>40157</c:v>
                </c:pt>
                <c:pt idx="246">
                  <c:v>40158</c:v>
                </c:pt>
                <c:pt idx="247">
                  <c:v>40161</c:v>
                </c:pt>
                <c:pt idx="248">
                  <c:v>40162</c:v>
                </c:pt>
                <c:pt idx="249">
                  <c:v>40163</c:v>
                </c:pt>
                <c:pt idx="250">
                  <c:v>40164</c:v>
                </c:pt>
                <c:pt idx="251">
                  <c:v>40165</c:v>
                </c:pt>
                <c:pt idx="252">
                  <c:v>40168</c:v>
                </c:pt>
                <c:pt idx="253">
                  <c:v>40169</c:v>
                </c:pt>
                <c:pt idx="254">
                  <c:v>40170</c:v>
                </c:pt>
                <c:pt idx="255">
                  <c:v>40171</c:v>
                </c:pt>
                <c:pt idx="256">
                  <c:v>40172</c:v>
                </c:pt>
                <c:pt idx="257">
                  <c:v>40175</c:v>
                </c:pt>
                <c:pt idx="258">
                  <c:v>40176</c:v>
                </c:pt>
                <c:pt idx="259">
                  <c:v>40177</c:v>
                </c:pt>
                <c:pt idx="260">
                  <c:v>40178</c:v>
                </c:pt>
                <c:pt idx="261">
                  <c:v>40179</c:v>
                </c:pt>
                <c:pt idx="262">
                  <c:v>40182</c:v>
                </c:pt>
                <c:pt idx="263">
                  <c:v>40183</c:v>
                </c:pt>
                <c:pt idx="264">
                  <c:v>40184</c:v>
                </c:pt>
                <c:pt idx="265">
                  <c:v>40185</c:v>
                </c:pt>
                <c:pt idx="266">
                  <c:v>40186</c:v>
                </c:pt>
                <c:pt idx="267">
                  <c:v>40189</c:v>
                </c:pt>
                <c:pt idx="268">
                  <c:v>40190</c:v>
                </c:pt>
                <c:pt idx="269">
                  <c:v>40191</c:v>
                </c:pt>
                <c:pt idx="270">
                  <c:v>40192</c:v>
                </c:pt>
                <c:pt idx="271">
                  <c:v>40193</c:v>
                </c:pt>
                <c:pt idx="272">
                  <c:v>40196</c:v>
                </c:pt>
                <c:pt idx="273">
                  <c:v>40197</c:v>
                </c:pt>
                <c:pt idx="274">
                  <c:v>40198</c:v>
                </c:pt>
                <c:pt idx="275">
                  <c:v>40199</c:v>
                </c:pt>
                <c:pt idx="276">
                  <c:v>40200</c:v>
                </c:pt>
                <c:pt idx="277">
                  <c:v>40203</c:v>
                </c:pt>
                <c:pt idx="278">
                  <c:v>40204</c:v>
                </c:pt>
                <c:pt idx="279">
                  <c:v>40205</c:v>
                </c:pt>
                <c:pt idx="280">
                  <c:v>40206</c:v>
                </c:pt>
                <c:pt idx="281">
                  <c:v>40207</c:v>
                </c:pt>
                <c:pt idx="282">
                  <c:v>40210</c:v>
                </c:pt>
                <c:pt idx="283">
                  <c:v>40211</c:v>
                </c:pt>
                <c:pt idx="284">
                  <c:v>40212</c:v>
                </c:pt>
                <c:pt idx="285">
                  <c:v>40213</c:v>
                </c:pt>
                <c:pt idx="286">
                  <c:v>40214</c:v>
                </c:pt>
                <c:pt idx="287">
                  <c:v>40217</c:v>
                </c:pt>
                <c:pt idx="288">
                  <c:v>40218</c:v>
                </c:pt>
                <c:pt idx="289">
                  <c:v>40219</c:v>
                </c:pt>
                <c:pt idx="290">
                  <c:v>40220</c:v>
                </c:pt>
                <c:pt idx="291">
                  <c:v>40221</c:v>
                </c:pt>
                <c:pt idx="292">
                  <c:v>40224</c:v>
                </c:pt>
                <c:pt idx="293">
                  <c:v>40225</c:v>
                </c:pt>
                <c:pt idx="294">
                  <c:v>40226</c:v>
                </c:pt>
                <c:pt idx="295">
                  <c:v>40227</c:v>
                </c:pt>
                <c:pt idx="296">
                  <c:v>40228</c:v>
                </c:pt>
                <c:pt idx="297">
                  <c:v>40231</c:v>
                </c:pt>
                <c:pt idx="298">
                  <c:v>40232</c:v>
                </c:pt>
                <c:pt idx="299">
                  <c:v>40233</c:v>
                </c:pt>
                <c:pt idx="300">
                  <c:v>40234</c:v>
                </c:pt>
                <c:pt idx="301">
                  <c:v>40235</c:v>
                </c:pt>
                <c:pt idx="302">
                  <c:v>40238</c:v>
                </c:pt>
                <c:pt idx="303">
                  <c:v>40239</c:v>
                </c:pt>
                <c:pt idx="304">
                  <c:v>40240</c:v>
                </c:pt>
                <c:pt idx="305">
                  <c:v>40241</c:v>
                </c:pt>
                <c:pt idx="306">
                  <c:v>40242</c:v>
                </c:pt>
                <c:pt idx="307">
                  <c:v>40245</c:v>
                </c:pt>
                <c:pt idx="308">
                  <c:v>40246</c:v>
                </c:pt>
                <c:pt idx="309">
                  <c:v>40247</c:v>
                </c:pt>
                <c:pt idx="310">
                  <c:v>40248</c:v>
                </c:pt>
                <c:pt idx="311">
                  <c:v>40249</c:v>
                </c:pt>
                <c:pt idx="312">
                  <c:v>40252</c:v>
                </c:pt>
                <c:pt idx="313">
                  <c:v>40253</c:v>
                </c:pt>
                <c:pt idx="314">
                  <c:v>40254</c:v>
                </c:pt>
                <c:pt idx="315">
                  <c:v>40255</c:v>
                </c:pt>
                <c:pt idx="316">
                  <c:v>40256</c:v>
                </c:pt>
                <c:pt idx="317">
                  <c:v>40259</c:v>
                </c:pt>
                <c:pt idx="318">
                  <c:v>40260</c:v>
                </c:pt>
                <c:pt idx="319">
                  <c:v>40261</c:v>
                </c:pt>
                <c:pt idx="320">
                  <c:v>40262</c:v>
                </c:pt>
                <c:pt idx="321">
                  <c:v>40263</c:v>
                </c:pt>
                <c:pt idx="322">
                  <c:v>40266</c:v>
                </c:pt>
                <c:pt idx="323">
                  <c:v>40267</c:v>
                </c:pt>
                <c:pt idx="324">
                  <c:v>40268</c:v>
                </c:pt>
                <c:pt idx="325">
                  <c:v>40269</c:v>
                </c:pt>
                <c:pt idx="326">
                  <c:v>40270</c:v>
                </c:pt>
                <c:pt idx="327">
                  <c:v>40273</c:v>
                </c:pt>
                <c:pt idx="328">
                  <c:v>40274</c:v>
                </c:pt>
                <c:pt idx="329">
                  <c:v>40275</c:v>
                </c:pt>
                <c:pt idx="330">
                  <c:v>40276</c:v>
                </c:pt>
                <c:pt idx="331">
                  <c:v>40277</c:v>
                </c:pt>
                <c:pt idx="332">
                  <c:v>40280</c:v>
                </c:pt>
                <c:pt idx="333">
                  <c:v>40281</c:v>
                </c:pt>
                <c:pt idx="334">
                  <c:v>40282</c:v>
                </c:pt>
                <c:pt idx="335">
                  <c:v>40283</c:v>
                </c:pt>
                <c:pt idx="336">
                  <c:v>40284</c:v>
                </c:pt>
                <c:pt idx="337">
                  <c:v>40287</c:v>
                </c:pt>
                <c:pt idx="338">
                  <c:v>40288</c:v>
                </c:pt>
                <c:pt idx="339">
                  <c:v>40289</c:v>
                </c:pt>
                <c:pt idx="340">
                  <c:v>40290</c:v>
                </c:pt>
                <c:pt idx="341">
                  <c:v>40291</c:v>
                </c:pt>
                <c:pt idx="342">
                  <c:v>40294</c:v>
                </c:pt>
                <c:pt idx="343">
                  <c:v>40295</c:v>
                </c:pt>
                <c:pt idx="344">
                  <c:v>40296</c:v>
                </c:pt>
                <c:pt idx="345">
                  <c:v>40297</c:v>
                </c:pt>
                <c:pt idx="346">
                  <c:v>40298</c:v>
                </c:pt>
                <c:pt idx="347">
                  <c:v>40301</c:v>
                </c:pt>
                <c:pt idx="348">
                  <c:v>40302</c:v>
                </c:pt>
                <c:pt idx="349">
                  <c:v>40303</c:v>
                </c:pt>
                <c:pt idx="350">
                  <c:v>40304</c:v>
                </c:pt>
                <c:pt idx="351">
                  <c:v>40305</c:v>
                </c:pt>
                <c:pt idx="352">
                  <c:v>40308</c:v>
                </c:pt>
                <c:pt idx="353">
                  <c:v>40309</c:v>
                </c:pt>
                <c:pt idx="354">
                  <c:v>40310</c:v>
                </c:pt>
                <c:pt idx="355">
                  <c:v>40311</c:v>
                </c:pt>
                <c:pt idx="356">
                  <c:v>40312</c:v>
                </c:pt>
                <c:pt idx="357">
                  <c:v>40315</c:v>
                </c:pt>
                <c:pt idx="358">
                  <c:v>40316</c:v>
                </c:pt>
                <c:pt idx="359">
                  <c:v>40317</c:v>
                </c:pt>
                <c:pt idx="360">
                  <c:v>40318</c:v>
                </c:pt>
                <c:pt idx="361">
                  <c:v>40319</c:v>
                </c:pt>
                <c:pt idx="362">
                  <c:v>40322</c:v>
                </c:pt>
                <c:pt idx="363">
                  <c:v>40323</c:v>
                </c:pt>
                <c:pt idx="364">
                  <c:v>40324</c:v>
                </c:pt>
                <c:pt idx="365">
                  <c:v>40325</c:v>
                </c:pt>
                <c:pt idx="366">
                  <c:v>40326</c:v>
                </c:pt>
                <c:pt idx="367">
                  <c:v>40329</c:v>
                </c:pt>
                <c:pt idx="368">
                  <c:v>40330</c:v>
                </c:pt>
                <c:pt idx="369">
                  <c:v>40331</c:v>
                </c:pt>
                <c:pt idx="370">
                  <c:v>40332</c:v>
                </c:pt>
                <c:pt idx="371">
                  <c:v>40333</c:v>
                </c:pt>
                <c:pt idx="372">
                  <c:v>40336</c:v>
                </c:pt>
                <c:pt idx="373">
                  <c:v>40337</c:v>
                </c:pt>
                <c:pt idx="374">
                  <c:v>40338</c:v>
                </c:pt>
                <c:pt idx="375">
                  <c:v>40339</c:v>
                </c:pt>
                <c:pt idx="376">
                  <c:v>40340</c:v>
                </c:pt>
                <c:pt idx="377">
                  <c:v>40343</c:v>
                </c:pt>
                <c:pt idx="378">
                  <c:v>40344</c:v>
                </c:pt>
                <c:pt idx="379">
                  <c:v>40345</c:v>
                </c:pt>
                <c:pt idx="380">
                  <c:v>40346</c:v>
                </c:pt>
                <c:pt idx="381">
                  <c:v>40347</c:v>
                </c:pt>
                <c:pt idx="382">
                  <c:v>40350</c:v>
                </c:pt>
                <c:pt idx="383">
                  <c:v>40351</c:v>
                </c:pt>
                <c:pt idx="384">
                  <c:v>40352</c:v>
                </c:pt>
                <c:pt idx="385">
                  <c:v>40353</c:v>
                </c:pt>
                <c:pt idx="386">
                  <c:v>40354</c:v>
                </c:pt>
                <c:pt idx="387">
                  <c:v>40357</c:v>
                </c:pt>
                <c:pt idx="388">
                  <c:v>40358</c:v>
                </c:pt>
                <c:pt idx="389">
                  <c:v>40359</c:v>
                </c:pt>
                <c:pt idx="390">
                  <c:v>40360</c:v>
                </c:pt>
                <c:pt idx="391">
                  <c:v>40361</c:v>
                </c:pt>
                <c:pt idx="392">
                  <c:v>40364</c:v>
                </c:pt>
                <c:pt idx="393">
                  <c:v>40365</c:v>
                </c:pt>
                <c:pt idx="394">
                  <c:v>40366</c:v>
                </c:pt>
                <c:pt idx="395">
                  <c:v>40367</c:v>
                </c:pt>
                <c:pt idx="396">
                  <c:v>40368</c:v>
                </c:pt>
                <c:pt idx="397">
                  <c:v>40371</c:v>
                </c:pt>
                <c:pt idx="398">
                  <c:v>40372</c:v>
                </c:pt>
                <c:pt idx="399">
                  <c:v>40373</c:v>
                </c:pt>
                <c:pt idx="400">
                  <c:v>40374</c:v>
                </c:pt>
                <c:pt idx="401">
                  <c:v>40375</c:v>
                </c:pt>
                <c:pt idx="402">
                  <c:v>40378</c:v>
                </c:pt>
                <c:pt idx="403">
                  <c:v>40379</c:v>
                </c:pt>
                <c:pt idx="404">
                  <c:v>40380</c:v>
                </c:pt>
                <c:pt idx="405">
                  <c:v>40381</c:v>
                </c:pt>
                <c:pt idx="406">
                  <c:v>40382</c:v>
                </c:pt>
                <c:pt idx="407">
                  <c:v>40385</c:v>
                </c:pt>
                <c:pt idx="408">
                  <c:v>40386</c:v>
                </c:pt>
                <c:pt idx="409">
                  <c:v>40387</c:v>
                </c:pt>
                <c:pt idx="410">
                  <c:v>40388</c:v>
                </c:pt>
                <c:pt idx="411">
                  <c:v>40389</c:v>
                </c:pt>
                <c:pt idx="412">
                  <c:v>40392</c:v>
                </c:pt>
                <c:pt idx="413">
                  <c:v>40393</c:v>
                </c:pt>
                <c:pt idx="414">
                  <c:v>40394</c:v>
                </c:pt>
                <c:pt idx="415">
                  <c:v>40395</c:v>
                </c:pt>
                <c:pt idx="416">
                  <c:v>40396</c:v>
                </c:pt>
                <c:pt idx="417">
                  <c:v>40399</c:v>
                </c:pt>
                <c:pt idx="418">
                  <c:v>40400</c:v>
                </c:pt>
                <c:pt idx="419">
                  <c:v>40401</c:v>
                </c:pt>
                <c:pt idx="420">
                  <c:v>40402</c:v>
                </c:pt>
                <c:pt idx="421">
                  <c:v>40403</c:v>
                </c:pt>
                <c:pt idx="422">
                  <c:v>40406</c:v>
                </c:pt>
                <c:pt idx="423">
                  <c:v>40407</c:v>
                </c:pt>
                <c:pt idx="424">
                  <c:v>40408</c:v>
                </c:pt>
                <c:pt idx="425">
                  <c:v>40409</c:v>
                </c:pt>
                <c:pt idx="426">
                  <c:v>40410</c:v>
                </c:pt>
                <c:pt idx="427">
                  <c:v>40413</c:v>
                </c:pt>
                <c:pt idx="428">
                  <c:v>40414</c:v>
                </c:pt>
                <c:pt idx="429">
                  <c:v>40415</c:v>
                </c:pt>
                <c:pt idx="430">
                  <c:v>40416</c:v>
                </c:pt>
                <c:pt idx="431">
                  <c:v>40417</c:v>
                </c:pt>
                <c:pt idx="432">
                  <c:v>40420</c:v>
                </c:pt>
                <c:pt idx="433">
                  <c:v>40421</c:v>
                </c:pt>
                <c:pt idx="434">
                  <c:v>40422</c:v>
                </c:pt>
                <c:pt idx="435">
                  <c:v>40423</c:v>
                </c:pt>
                <c:pt idx="436">
                  <c:v>40424</c:v>
                </c:pt>
                <c:pt idx="437">
                  <c:v>40427</c:v>
                </c:pt>
                <c:pt idx="438">
                  <c:v>40428</c:v>
                </c:pt>
                <c:pt idx="439">
                  <c:v>40429</c:v>
                </c:pt>
                <c:pt idx="440">
                  <c:v>40430</c:v>
                </c:pt>
                <c:pt idx="441">
                  <c:v>40431</c:v>
                </c:pt>
                <c:pt idx="442">
                  <c:v>40434</c:v>
                </c:pt>
                <c:pt idx="443">
                  <c:v>40435</c:v>
                </c:pt>
                <c:pt idx="444">
                  <c:v>40436</c:v>
                </c:pt>
                <c:pt idx="445">
                  <c:v>40437</c:v>
                </c:pt>
                <c:pt idx="446">
                  <c:v>40438</c:v>
                </c:pt>
                <c:pt idx="447">
                  <c:v>40441</c:v>
                </c:pt>
                <c:pt idx="448">
                  <c:v>40442</c:v>
                </c:pt>
                <c:pt idx="449">
                  <c:v>40443</c:v>
                </c:pt>
                <c:pt idx="450">
                  <c:v>40444</c:v>
                </c:pt>
                <c:pt idx="451">
                  <c:v>40445</c:v>
                </c:pt>
                <c:pt idx="452">
                  <c:v>40448</c:v>
                </c:pt>
                <c:pt idx="453">
                  <c:v>40449</c:v>
                </c:pt>
                <c:pt idx="454">
                  <c:v>40450</c:v>
                </c:pt>
                <c:pt idx="455">
                  <c:v>40451</c:v>
                </c:pt>
                <c:pt idx="456">
                  <c:v>40452</c:v>
                </c:pt>
                <c:pt idx="457">
                  <c:v>40455</c:v>
                </c:pt>
                <c:pt idx="458">
                  <c:v>40456</c:v>
                </c:pt>
                <c:pt idx="459">
                  <c:v>40457</c:v>
                </c:pt>
                <c:pt idx="460">
                  <c:v>40458</c:v>
                </c:pt>
                <c:pt idx="461">
                  <c:v>40459</c:v>
                </c:pt>
                <c:pt idx="462">
                  <c:v>40462</c:v>
                </c:pt>
                <c:pt idx="463">
                  <c:v>40463</c:v>
                </c:pt>
                <c:pt idx="464">
                  <c:v>40464</c:v>
                </c:pt>
                <c:pt idx="465">
                  <c:v>40465</c:v>
                </c:pt>
                <c:pt idx="466">
                  <c:v>40466</c:v>
                </c:pt>
                <c:pt idx="467">
                  <c:v>40469</c:v>
                </c:pt>
                <c:pt idx="468">
                  <c:v>40470</c:v>
                </c:pt>
                <c:pt idx="469">
                  <c:v>40471</c:v>
                </c:pt>
                <c:pt idx="470">
                  <c:v>40472</c:v>
                </c:pt>
                <c:pt idx="471">
                  <c:v>40473</c:v>
                </c:pt>
                <c:pt idx="472">
                  <c:v>40476</c:v>
                </c:pt>
                <c:pt idx="473">
                  <c:v>40477</c:v>
                </c:pt>
                <c:pt idx="474">
                  <c:v>40478</c:v>
                </c:pt>
                <c:pt idx="475">
                  <c:v>40479</c:v>
                </c:pt>
                <c:pt idx="476">
                  <c:v>40480</c:v>
                </c:pt>
                <c:pt idx="477">
                  <c:v>40483</c:v>
                </c:pt>
                <c:pt idx="478">
                  <c:v>40484</c:v>
                </c:pt>
                <c:pt idx="479">
                  <c:v>40485</c:v>
                </c:pt>
                <c:pt idx="480">
                  <c:v>40486</c:v>
                </c:pt>
                <c:pt idx="481">
                  <c:v>40487</c:v>
                </c:pt>
                <c:pt idx="482">
                  <c:v>40490</c:v>
                </c:pt>
                <c:pt idx="483">
                  <c:v>40491</c:v>
                </c:pt>
                <c:pt idx="484">
                  <c:v>40492</c:v>
                </c:pt>
                <c:pt idx="485">
                  <c:v>40493</c:v>
                </c:pt>
                <c:pt idx="486">
                  <c:v>40494</c:v>
                </c:pt>
                <c:pt idx="487">
                  <c:v>40497</c:v>
                </c:pt>
                <c:pt idx="488">
                  <c:v>40498</c:v>
                </c:pt>
                <c:pt idx="489">
                  <c:v>40499</c:v>
                </c:pt>
                <c:pt idx="490">
                  <c:v>40500</c:v>
                </c:pt>
                <c:pt idx="491">
                  <c:v>40501</c:v>
                </c:pt>
                <c:pt idx="492">
                  <c:v>40504</c:v>
                </c:pt>
                <c:pt idx="493">
                  <c:v>40505</c:v>
                </c:pt>
                <c:pt idx="494">
                  <c:v>40506</c:v>
                </c:pt>
                <c:pt idx="495">
                  <c:v>40507</c:v>
                </c:pt>
                <c:pt idx="496">
                  <c:v>40508</c:v>
                </c:pt>
                <c:pt idx="497">
                  <c:v>40511</c:v>
                </c:pt>
                <c:pt idx="498">
                  <c:v>40512</c:v>
                </c:pt>
                <c:pt idx="499">
                  <c:v>40513</c:v>
                </c:pt>
                <c:pt idx="500">
                  <c:v>40514</c:v>
                </c:pt>
                <c:pt idx="501">
                  <c:v>40515</c:v>
                </c:pt>
                <c:pt idx="502">
                  <c:v>40518</c:v>
                </c:pt>
                <c:pt idx="503">
                  <c:v>40519</c:v>
                </c:pt>
                <c:pt idx="504">
                  <c:v>40520</c:v>
                </c:pt>
                <c:pt idx="505">
                  <c:v>40521</c:v>
                </c:pt>
                <c:pt idx="506">
                  <c:v>40522</c:v>
                </c:pt>
                <c:pt idx="507">
                  <c:v>40525</c:v>
                </c:pt>
                <c:pt idx="508">
                  <c:v>40526</c:v>
                </c:pt>
                <c:pt idx="509">
                  <c:v>40527</c:v>
                </c:pt>
                <c:pt idx="510">
                  <c:v>40528</c:v>
                </c:pt>
                <c:pt idx="511">
                  <c:v>40529</c:v>
                </c:pt>
                <c:pt idx="512">
                  <c:v>40532</c:v>
                </c:pt>
                <c:pt idx="513">
                  <c:v>40533</c:v>
                </c:pt>
                <c:pt idx="514">
                  <c:v>40534</c:v>
                </c:pt>
                <c:pt idx="515">
                  <c:v>40535</c:v>
                </c:pt>
                <c:pt idx="516">
                  <c:v>40536</c:v>
                </c:pt>
                <c:pt idx="517">
                  <c:v>40539</c:v>
                </c:pt>
                <c:pt idx="518">
                  <c:v>40540</c:v>
                </c:pt>
                <c:pt idx="519">
                  <c:v>40541</c:v>
                </c:pt>
                <c:pt idx="520">
                  <c:v>40542</c:v>
                </c:pt>
                <c:pt idx="521">
                  <c:v>40543</c:v>
                </c:pt>
                <c:pt idx="522">
                  <c:v>40546</c:v>
                </c:pt>
                <c:pt idx="523">
                  <c:v>40547</c:v>
                </c:pt>
                <c:pt idx="524">
                  <c:v>40548</c:v>
                </c:pt>
                <c:pt idx="525">
                  <c:v>40549</c:v>
                </c:pt>
                <c:pt idx="526">
                  <c:v>40550</c:v>
                </c:pt>
                <c:pt idx="527">
                  <c:v>40553</c:v>
                </c:pt>
                <c:pt idx="528">
                  <c:v>40554</c:v>
                </c:pt>
                <c:pt idx="529">
                  <c:v>40555</c:v>
                </c:pt>
                <c:pt idx="530">
                  <c:v>40556</c:v>
                </c:pt>
                <c:pt idx="531">
                  <c:v>40557</c:v>
                </c:pt>
                <c:pt idx="532">
                  <c:v>40560</c:v>
                </c:pt>
                <c:pt idx="533">
                  <c:v>40561</c:v>
                </c:pt>
                <c:pt idx="534">
                  <c:v>40562</c:v>
                </c:pt>
                <c:pt idx="535">
                  <c:v>40563</c:v>
                </c:pt>
                <c:pt idx="536">
                  <c:v>40564</c:v>
                </c:pt>
                <c:pt idx="537">
                  <c:v>40567</c:v>
                </c:pt>
                <c:pt idx="538">
                  <c:v>40568</c:v>
                </c:pt>
                <c:pt idx="539">
                  <c:v>40569</c:v>
                </c:pt>
                <c:pt idx="540">
                  <c:v>40570</c:v>
                </c:pt>
                <c:pt idx="541">
                  <c:v>40571</c:v>
                </c:pt>
                <c:pt idx="542">
                  <c:v>40574</c:v>
                </c:pt>
                <c:pt idx="543">
                  <c:v>40575</c:v>
                </c:pt>
                <c:pt idx="544">
                  <c:v>40576</c:v>
                </c:pt>
                <c:pt idx="545">
                  <c:v>40577</c:v>
                </c:pt>
                <c:pt idx="546">
                  <c:v>40578</c:v>
                </c:pt>
                <c:pt idx="547">
                  <c:v>40581</c:v>
                </c:pt>
                <c:pt idx="548">
                  <c:v>40582</c:v>
                </c:pt>
                <c:pt idx="549">
                  <c:v>40583</c:v>
                </c:pt>
                <c:pt idx="550">
                  <c:v>40584</c:v>
                </c:pt>
                <c:pt idx="551">
                  <c:v>40585</c:v>
                </c:pt>
                <c:pt idx="552">
                  <c:v>40588</c:v>
                </c:pt>
                <c:pt idx="553">
                  <c:v>40589</c:v>
                </c:pt>
                <c:pt idx="554">
                  <c:v>40590</c:v>
                </c:pt>
                <c:pt idx="555">
                  <c:v>40591</c:v>
                </c:pt>
                <c:pt idx="556">
                  <c:v>40592</c:v>
                </c:pt>
                <c:pt idx="557">
                  <c:v>40595</c:v>
                </c:pt>
                <c:pt idx="558">
                  <c:v>40596</c:v>
                </c:pt>
                <c:pt idx="559">
                  <c:v>40597</c:v>
                </c:pt>
                <c:pt idx="560">
                  <c:v>40598</c:v>
                </c:pt>
                <c:pt idx="561">
                  <c:v>40599</c:v>
                </c:pt>
                <c:pt idx="562">
                  <c:v>40602</c:v>
                </c:pt>
                <c:pt idx="563">
                  <c:v>40603</c:v>
                </c:pt>
                <c:pt idx="564">
                  <c:v>40604</c:v>
                </c:pt>
                <c:pt idx="565">
                  <c:v>40605</c:v>
                </c:pt>
                <c:pt idx="566">
                  <c:v>40606</c:v>
                </c:pt>
                <c:pt idx="567">
                  <c:v>40609</c:v>
                </c:pt>
                <c:pt idx="568">
                  <c:v>40610</c:v>
                </c:pt>
                <c:pt idx="569">
                  <c:v>40611</c:v>
                </c:pt>
                <c:pt idx="570">
                  <c:v>40612</c:v>
                </c:pt>
                <c:pt idx="571">
                  <c:v>40613</c:v>
                </c:pt>
                <c:pt idx="572">
                  <c:v>40616</c:v>
                </c:pt>
                <c:pt idx="573">
                  <c:v>40617</c:v>
                </c:pt>
                <c:pt idx="574">
                  <c:v>40618</c:v>
                </c:pt>
                <c:pt idx="575">
                  <c:v>40619</c:v>
                </c:pt>
                <c:pt idx="576">
                  <c:v>40620</c:v>
                </c:pt>
                <c:pt idx="577">
                  <c:v>40623</c:v>
                </c:pt>
                <c:pt idx="578">
                  <c:v>40624</c:v>
                </c:pt>
                <c:pt idx="579">
                  <c:v>40625</c:v>
                </c:pt>
                <c:pt idx="580">
                  <c:v>40626</c:v>
                </c:pt>
                <c:pt idx="581">
                  <c:v>40627</c:v>
                </c:pt>
                <c:pt idx="582">
                  <c:v>40630</c:v>
                </c:pt>
                <c:pt idx="583">
                  <c:v>40631</c:v>
                </c:pt>
                <c:pt idx="584">
                  <c:v>40632</c:v>
                </c:pt>
                <c:pt idx="585">
                  <c:v>40633</c:v>
                </c:pt>
                <c:pt idx="586">
                  <c:v>40634</c:v>
                </c:pt>
                <c:pt idx="587">
                  <c:v>40637</c:v>
                </c:pt>
                <c:pt idx="588">
                  <c:v>40638</c:v>
                </c:pt>
                <c:pt idx="589">
                  <c:v>40639</c:v>
                </c:pt>
                <c:pt idx="590">
                  <c:v>40640</c:v>
                </c:pt>
                <c:pt idx="591">
                  <c:v>40641</c:v>
                </c:pt>
                <c:pt idx="592">
                  <c:v>40644</c:v>
                </c:pt>
                <c:pt idx="593">
                  <c:v>40645</c:v>
                </c:pt>
                <c:pt idx="594">
                  <c:v>40646</c:v>
                </c:pt>
                <c:pt idx="595">
                  <c:v>40647</c:v>
                </c:pt>
                <c:pt idx="596">
                  <c:v>40648</c:v>
                </c:pt>
                <c:pt idx="597">
                  <c:v>40651</c:v>
                </c:pt>
                <c:pt idx="598">
                  <c:v>40652</c:v>
                </c:pt>
                <c:pt idx="599">
                  <c:v>40653</c:v>
                </c:pt>
                <c:pt idx="600">
                  <c:v>40654</c:v>
                </c:pt>
                <c:pt idx="601">
                  <c:v>40655</c:v>
                </c:pt>
                <c:pt idx="602">
                  <c:v>40658</c:v>
                </c:pt>
                <c:pt idx="603">
                  <c:v>40659</c:v>
                </c:pt>
                <c:pt idx="604">
                  <c:v>40660</c:v>
                </c:pt>
                <c:pt idx="605">
                  <c:v>40661</c:v>
                </c:pt>
                <c:pt idx="606">
                  <c:v>40662</c:v>
                </c:pt>
                <c:pt idx="607">
                  <c:v>40665</c:v>
                </c:pt>
                <c:pt idx="608">
                  <c:v>40666</c:v>
                </c:pt>
                <c:pt idx="609">
                  <c:v>40667</c:v>
                </c:pt>
                <c:pt idx="610">
                  <c:v>40668</c:v>
                </c:pt>
                <c:pt idx="611">
                  <c:v>40669</c:v>
                </c:pt>
                <c:pt idx="612">
                  <c:v>40672</c:v>
                </c:pt>
                <c:pt idx="613">
                  <c:v>40673</c:v>
                </c:pt>
                <c:pt idx="614">
                  <c:v>40674</c:v>
                </c:pt>
                <c:pt idx="615">
                  <c:v>40675</c:v>
                </c:pt>
                <c:pt idx="616">
                  <c:v>40676</c:v>
                </c:pt>
                <c:pt idx="617">
                  <c:v>40679</c:v>
                </c:pt>
                <c:pt idx="618">
                  <c:v>40680</c:v>
                </c:pt>
                <c:pt idx="619">
                  <c:v>40681</c:v>
                </c:pt>
                <c:pt idx="620">
                  <c:v>40682</c:v>
                </c:pt>
                <c:pt idx="621">
                  <c:v>40683</c:v>
                </c:pt>
                <c:pt idx="622">
                  <c:v>40686</c:v>
                </c:pt>
                <c:pt idx="623">
                  <c:v>40687</c:v>
                </c:pt>
                <c:pt idx="624">
                  <c:v>40688</c:v>
                </c:pt>
                <c:pt idx="625">
                  <c:v>40689</c:v>
                </c:pt>
                <c:pt idx="626">
                  <c:v>40690</c:v>
                </c:pt>
                <c:pt idx="627">
                  <c:v>40693</c:v>
                </c:pt>
                <c:pt idx="628">
                  <c:v>40694</c:v>
                </c:pt>
                <c:pt idx="629">
                  <c:v>40695</c:v>
                </c:pt>
                <c:pt idx="630">
                  <c:v>40696</c:v>
                </c:pt>
                <c:pt idx="631">
                  <c:v>40697</c:v>
                </c:pt>
                <c:pt idx="632">
                  <c:v>40700</c:v>
                </c:pt>
                <c:pt idx="633">
                  <c:v>40701</c:v>
                </c:pt>
                <c:pt idx="634">
                  <c:v>40702</c:v>
                </c:pt>
                <c:pt idx="635">
                  <c:v>40703</c:v>
                </c:pt>
                <c:pt idx="636">
                  <c:v>40704</c:v>
                </c:pt>
                <c:pt idx="637">
                  <c:v>40707</c:v>
                </c:pt>
                <c:pt idx="638">
                  <c:v>40708</c:v>
                </c:pt>
                <c:pt idx="639">
                  <c:v>40709</c:v>
                </c:pt>
                <c:pt idx="640">
                  <c:v>40710</c:v>
                </c:pt>
                <c:pt idx="641">
                  <c:v>40711</c:v>
                </c:pt>
                <c:pt idx="642">
                  <c:v>40714</c:v>
                </c:pt>
                <c:pt idx="643">
                  <c:v>40715</c:v>
                </c:pt>
                <c:pt idx="644">
                  <c:v>40716</c:v>
                </c:pt>
                <c:pt idx="645">
                  <c:v>40717</c:v>
                </c:pt>
                <c:pt idx="646">
                  <c:v>40718</c:v>
                </c:pt>
                <c:pt idx="647">
                  <c:v>40721</c:v>
                </c:pt>
                <c:pt idx="648">
                  <c:v>40722</c:v>
                </c:pt>
                <c:pt idx="649">
                  <c:v>40723</c:v>
                </c:pt>
                <c:pt idx="650">
                  <c:v>40724</c:v>
                </c:pt>
                <c:pt idx="651">
                  <c:v>40725</c:v>
                </c:pt>
                <c:pt idx="652">
                  <c:v>40728</c:v>
                </c:pt>
                <c:pt idx="653">
                  <c:v>40729</c:v>
                </c:pt>
                <c:pt idx="654">
                  <c:v>40730</c:v>
                </c:pt>
                <c:pt idx="655">
                  <c:v>40731</c:v>
                </c:pt>
                <c:pt idx="656">
                  <c:v>40732</c:v>
                </c:pt>
                <c:pt idx="657">
                  <c:v>40735</c:v>
                </c:pt>
                <c:pt idx="658">
                  <c:v>40736</c:v>
                </c:pt>
                <c:pt idx="659">
                  <c:v>40737</c:v>
                </c:pt>
                <c:pt idx="660">
                  <c:v>40738</c:v>
                </c:pt>
                <c:pt idx="661">
                  <c:v>40739</c:v>
                </c:pt>
                <c:pt idx="662">
                  <c:v>40742</c:v>
                </c:pt>
                <c:pt idx="663">
                  <c:v>40743</c:v>
                </c:pt>
                <c:pt idx="664">
                  <c:v>40744</c:v>
                </c:pt>
                <c:pt idx="665">
                  <c:v>40745</c:v>
                </c:pt>
                <c:pt idx="666">
                  <c:v>40746</c:v>
                </c:pt>
                <c:pt idx="667">
                  <c:v>40749</c:v>
                </c:pt>
                <c:pt idx="668">
                  <c:v>40750</c:v>
                </c:pt>
                <c:pt idx="669">
                  <c:v>40751</c:v>
                </c:pt>
                <c:pt idx="670">
                  <c:v>40752</c:v>
                </c:pt>
                <c:pt idx="671">
                  <c:v>40753</c:v>
                </c:pt>
                <c:pt idx="672">
                  <c:v>40756</c:v>
                </c:pt>
                <c:pt idx="673">
                  <c:v>40757</c:v>
                </c:pt>
                <c:pt idx="674">
                  <c:v>40758</c:v>
                </c:pt>
                <c:pt idx="675">
                  <c:v>40759</c:v>
                </c:pt>
                <c:pt idx="676">
                  <c:v>40760</c:v>
                </c:pt>
                <c:pt idx="677">
                  <c:v>40763</c:v>
                </c:pt>
                <c:pt idx="678">
                  <c:v>40764</c:v>
                </c:pt>
                <c:pt idx="679">
                  <c:v>40765</c:v>
                </c:pt>
                <c:pt idx="680">
                  <c:v>40766</c:v>
                </c:pt>
                <c:pt idx="681">
                  <c:v>40767</c:v>
                </c:pt>
                <c:pt idx="682">
                  <c:v>40770</c:v>
                </c:pt>
                <c:pt idx="683">
                  <c:v>40771</c:v>
                </c:pt>
                <c:pt idx="684">
                  <c:v>40772</c:v>
                </c:pt>
                <c:pt idx="685">
                  <c:v>40773</c:v>
                </c:pt>
                <c:pt idx="686">
                  <c:v>40774</c:v>
                </c:pt>
                <c:pt idx="687">
                  <c:v>40777</c:v>
                </c:pt>
                <c:pt idx="688">
                  <c:v>40778</c:v>
                </c:pt>
                <c:pt idx="689">
                  <c:v>40779</c:v>
                </c:pt>
                <c:pt idx="690">
                  <c:v>40780</c:v>
                </c:pt>
                <c:pt idx="691">
                  <c:v>40781</c:v>
                </c:pt>
                <c:pt idx="692">
                  <c:v>40784</c:v>
                </c:pt>
                <c:pt idx="693">
                  <c:v>40785</c:v>
                </c:pt>
                <c:pt idx="694">
                  <c:v>40786</c:v>
                </c:pt>
                <c:pt idx="695">
                  <c:v>40787</c:v>
                </c:pt>
                <c:pt idx="696">
                  <c:v>40788</c:v>
                </c:pt>
                <c:pt idx="697">
                  <c:v>40791</c:v>
                </c:pt>
                <c:pt idx="698">
                  <c:v>40792</c:v>
                </c:pt>
                <c:pt idx="699">
                  <c:v>40793</c:v>
                </c:pt>
                <c:pt idx="700">
                  <c:v>40794</c:v>
                </c:pt>
                <c:pt idx="701">
                  <c:v>40795</c:v>
                </c:pt>
                <c:pt idx="702">
                  <c:v>40798</c:v>
                </c:pt>
                <c:pt idx="703">
                  <c:v>40799</c:v>
                </c:pt>
                <c:pt idx="704">
                  <c:v>40800</c:v>
                </c:pt>
                <c:pt idx="705">
                  <c:v>40801</c:v>
                </c:pt>
                <c:pt idx="706">
                  <c:v>40802</c:v>
                </c:pt>
                <c:pt idx="707">
                  <c:v>40805</c:v>
                </c:pt>
                <c:pt idx="708">
                  <c:v>40806</c:v>
                </c:pt>
                <c:pt idx="709">
                  <c:v>40807</c:v>
                </c:pt>
                <c:pt idx="710">
                  <c:v>40808</c:v>
                </c:pt>
                <c:pt idx="711">
                  <c:v>40809</c:v>
                </c:pt>
                <c:pt idx="712">
                  <c:v>40812</c:v>
                </c:pt>
                <c:pt idx="713">
                  <c:v>40813</c:v>
                </c:pt>
                <c:pt idx="714">
                  <c:v>40814</c:v>
                </c:pt>
                <c:pt idx="715">
                  <c:v>40815</c:v>
                </c:pt>
                <c:pt idx="716">
                  <c:v>40816</c:v>
                </c:pt>
                <c:pt idx="717">
                  <c:v>40819</c:v>
                </c:pt>
                <c:pt idx="718">
                  <c:v>40820</c:v>
                </c:pt>
                <c:pt idx="719">
                  <c:v>40821</c:v>
                </c:pt>
                <c:pt idx="720">
                  <c:v>40822</c:v>
                </c:pt>
                <c:pt idx="721">
                  <c:v>40823</c:v>
                </c:pt>
                <c:pt idx="722">
                  <c:v>40826</c:v>
                </c:pt>
                <c:pt idx="723">
                  <c:v>40827</c:v>
                </c:pt>
                <c:pt idx="724">
                  <c:v>40828</c:v>
                </c:pt>
                <c:pt idx="725">
                  <c:v>40829</c:v>
                </c:pt>
                <c:pt idx="726">
                  <c:v>40830</c:v>
                </c:pt>
                <c:pt idx="727">
                  <c:v>40833</c:v>
                </c:pt>
                <c:pt idx="728">
                  <c:v>40834</c:v>
                </c:pt>
                <c:pt idx="729">
                  <c:v>40835</c:v>
                </c:pt>
                <c:pt idx="730">
                  <c:v>40836</c:v>
                </c:pt>
                <c:pt idx="731">
                  <c:v>40837</c:v>
                </c:pt>
                <c:pt idx="732">
                  <c:v>40840</c:v>
                </c:pt>
                <c:pt idx="733">
                  <c:v>40841</c:v>
                </c:pt>
                <c:pt idx="734">
                  <c:v>40842</c:v>
                </c:pt>
                <c:pt idx="735">
                  <c:v>40843</c:v>
                </c:pt>
                <c:pt idx="736">
                  <c:v>40844</c:v>
                </c:pt>
                <c:pt idx="737">
                  <c:v>40847</c:v>
                </c:pt>
                <c:pt idx="738">
                  <c:v>40848</c:v>
                </c:pt>
                <c:pt idx="739">
                  <c:v>40849</c:v>
                </c:pt>
                <c:pt idx="740">
                  <c:v>40850</c:v>
                </c:pt>
                <c:pt idx="741">
                  <c:v>40851</c:v>
                </c:pt>
                <c:pt idx="742">
                  <c:v>40854</c:v>
                </c:pt>
                <c:pt idx="743">
                  <c:v>40855</c:v>
                </c:pt>
                <c:pt idx="744">
                  <c:v>40856</c:v>
                </c:pt>
                <c:pt idx="745">
                  <c:v>40857</c:v>
                </c:pt>
                <c:pt idx="746">
                  <c:v>40858</c:v>
                </c:pt>
                <c:pt idx="747">
                  <c:v>40861</c:v>
                </c:pt>
                <c:pt idx="748">
                  <c:v>40862</c:v>
                </c:pt>
                <c:pt idx="749">
                  <c:v>40863</c:v>
                </c:pt>
                <c:pt idx="750">
                  <c:v>40864</c:v>
                </c:pt>
                <c:pt idx="751">
                  <c:v>40865</c:v>
                </c:pt>
                <c:pt idx="752">
                  <c:v>40868</c:v>
                </c:pt>
                <c:pt idx="753">
                  <c:v>40869</c:v>
                </c:pt>
                <c:pt idx="754">
                  <c:v>40870</c:v>
                </c:pt>
                <c:pt idx="755">
                  <c:v>40871</c:v>
                </c:pt>
                <c:pt idx="756">
                  <c:v>40872</c:v>
                </c:pt>
                <c:pt idx="757">
                  <c:v>40875</c:v>
                </c:pt>
                <c:pt idx="758">
                  <c:v>40876</c:v>
                </c:pt>
                <c:pt idx="759">
                  <c:v>40877</c:v>
                </c:pt>
                <c:pt idx="760">
                  <c:v>40878</c:v>
                </c:pt>
                <c:pt idx="761">
                  <c:v>40879</c:v>
                </c:pt>
                <c:pt idx="762">
                  <c:v>40882</c:v>
                </c:pt>
                <c:pt idx="763">
                  <c:v>40883</c:v>
                </c:pt>
                <c:pt idx="764">
                  <c:v>40884</c:v>
                </c:pt>
                <c:pt idx="765">
                  <c:v>40885</c:v>
                </c:pt>
                <c:pt idx="766">
                  <c:v>40886</c:v>
                </c:pt>
                <c:pt idx="767">
                  <c:v>40889</c:v>
                </c:pt>
                <c:pt idx="768">
                  <c:v>40890</c:v>
                </c:pt>
                <c:pt idx="769">
                  <c:v>40891</c:v>
                </c:pt>
                <c:pt idx="770">
                  <c:v>40892</c:v>
                </c:pt>
                <c:pt idx="771">
                  <c:v>40893</c:v>
                </c:pt>
                <c:pt idx="772">
                  <c:v>40896</c:v>
                </c:pt>
                <c:pt idx="773">
                  <c:v>40897</c:v>
                </c:pt>
                <c:pt idx="774">
                  <c:v>40898</c:v>
                </c:pt>
                <c:pt idx="775">
                  <c:v>40899</c:v>
                </c:pt>
                <c:pt idx="776">
                  <c:v>40900</c:v>
                </c:pt>
                <c:pt idx="777">
                  <c:v>40903</c:v>
                </c:pt>
                <c:pt idx="778">
                  <c:v>40904</c:v>
                </c:pt>
                <c:pt idx="779">
                  <c:v>40905</c:v>
                </c:pt>
                <c:pt idx="780">
                  <c:v>40906</c:v>
                </c:pt>
                <c:pt idx="781">
                  <c:v>40907</c:v>
                </c:pt>
                <c:pt idx="782">
                  <c:v>40910</c:v>
                </c:pt>
                <c:pt idx="783">
                  <c:v>40911</c:v>
                </c:pt>
                <c:pt idx="784">
                  <c:v>40912</c:v>
                </c:pt>
                <c:pt idx="785">
                  <c:v>40913</c:v>
                </c:pt>
                <c:pt idx="786">
                  <c:v>40914</c:v>
                </c:pt>
                <c:pt idx="787">
                  <c:v>40917</c:v>
                </c:pt>
                <c:pt idx="788">
                  <c:v>40918</c:v>
                </c:pt>
                <c:pt idx="789">
                  <c:v>40919</c:v>
                </c:pt>
                <c:pt idx="790">
                  <c:v>40920</c:v>
                </c:pt>
                <c:pt idx="791">
                  <c:v>40921</c:v>
                </c:pt>
                <c:pt idx="792">
                  <c:v>40924</c:v>
                </c:pt>
                <c:pt idx="793">
                  <c:v>40925</c:v>
                </c:pt>
                <c:pt idx="794">
                  <c:v>40926</c:v>
                </c:pt>
                <c:pt idx="795">
                  <c:v>40927</c:v>
                </c:pt>
                <c:pt idx="796">
                  <c:v>40928</c:v>
                </c:pt>
                <c:pt idx="797">
                  <c:v>40931</c:v>
                </c:pt>
                <c:pt idx="798">
                  <c:v>40932</c:v>
                </c:pt>
                <c:pt idx="799">
                  <c:v>40933</c:v>
                </c:pt>
                <c:pt idx="800">
                  <c:v>40934</c:v>
                </c:pt>
                <c:pt idx="801">
                  <c:v>40935</c:v>
                </c:pt>
                <c:pt idx="802">
                  <c:v>40938</c:v>
                </c:pt>
                <c:pt idx="803">
                  <c:v>40939</c:v>
                </c:pt>
                <c:pt idx="804">
                  <c:v>40940</c:v>
                </c:pt>
                <c:pt idx="805">
                  <c:v>40941</c:v>
                </c:pt>
                <c:pt idx="806">
                  <c:v>40942</c:v>
                </c:pt>
                <c:pt idx="807">
                  <c:v>40945</c:v>
                </c:pt>
                <c:pt idx="808">
                  <c:v>40946</c:v>
                </c:pt>
                <c:pt idx="809">
                  <c:v>40947</c:v>
                </c:pt>
                <c:pt idx="810">
                  <c:v>40948</c:v>
                </c:pt>
                <c:pt idx="811">
                  <c:v>40949</c:v>
                </c:pt>
                <c:pt idx="812">
                  <c:v>40952</c:v>
                </c:pt>
                <c:pt idx="813">
                  <c:v>40953</c:v>
                </c:pt>
                <c:pt idx="814">
                  <c:v>40954</c:v>
                </c:pt>
                <c:pt idx="815">
                  <c:v>40955</c:v>
                </c:pt>
                <c:pt idx="816">
                  <c:v>40956</c:v>
                </c:pt>
                <c:pt idx="817">
                  <c:v>40959</c:v>
                </c:pt>
                <c:pt idx="818">
                  <c:v>40960</c:v>
                </c:pt>
                <c:pt idx="819">
                  <c:v>40961</c:v>
                </c:pt>
                <c:pt idx="820">
                  <c:v>40962</c:v>
                </c:pt>
                <c:pt idx="821">
                  <c:v>40963</c:v>
                </c:pt>
                <c:pt idx="822">
                  <c:v>40966</c:v>
                </c:pt>
                <c:pt idx="823">
                  <c:v>40967</c:v>
                </c:pt>
                <c:pt idx="824">
                  <c:v>40968</c:v>
                </c:pt>
                <c:pt idx="825">
                  <c:v>40969</c:v>
                </c:pt>
                <c:pt idx="826">
                  <c:v>40970</c:v>
                </c:pt>
                <c:pt idx="827">
                  <c:v>40973</c:v>
                </c:pt>
                <c:pt idx="828">
                  <c:v>40974</c:v>
                </c:pt>
                <c:pt idx="829">
                  <c:v>40975</c:v>
                </c:pt>
                <c:pt idx="830">
                  <c:v>40976</c:v>
                </c:pt>
                <c:pt idx="831">
                  <c:v>40977</c:v>
                </c:pt>
                <c:pt idx="832">
                  <c:v>40980</c:v>
                </c:pt>
                <c:pt idx="833">
                  <c:v>40981</c:v>
                </c:pt>
                <c:pt idx="834">
                  <c:v>40982</c:v>
                </c:pt>
                <c:pt idx="835">
                  <c:v>40983</c:v>
                </c:pt>
                <c:pt idx="836">
                  <c:v>40984</c:v>
                </c:pt>
                <c:pt idx="837">
                  <c:v>40987</c:v>
                </c:pt>
                <c:pt idx="838">
                  <c:v>40988</c:v>
                </c:pt>
                <c:pt idx="839">
                  <c:v>40989</c:v>
                </c:pt>
                <c:pt idx="840">
                  <c:v>40990</c:v>
                </c:pt>
                <c:pt idx="841">
                  <c:v>40991</c:v>
                </c:pt>
                <c:pt idx="842">
                  <c:v>40994</c:v>
                </c:pt>
                <c:pt idx="843">
                  <c:v>40995</c:v>
                </c:pt>
                <c:pt idx="844">
                  <c:v>40996</c:v>
                </c:pt>
                <c:pt idx="845">
                  <c:v>40997</c:v>
                </c:pt>
                <c:pt idx="846">
                  <c:v>40998</c:v>
                </c:pt>
                <c:pt idx="847">
                  <c:v>41001</c:v>
                </c:pt>
                <c:pt idx="848">
                  <c:v>41002</c:v>
                </c:pt>
                <c:pt idx="849">
                  <c:v>41003</c:v>
                </c:pt>
                <c:pt idx="850">
                  <c:v>41004</c:v>
                </c:pt>
                <c:pt idx="851">
                  <c:v>41005</c:v>
                </c:pt>
                <c:pt idx="852">
                  <c:v>41008</c:v>
                </c:pt>
                <c:pt idx="853">
                  <c:v>41009</c:v>
                </c:pt>
                <c:pt idx="854">
                  <c:v>41010</c:v>
                </c:pt>
                <c:pt idx="855">
                  <c:v>41011</c:v>
                </c:pt>
                <c:pt idx="856">
                  <c:v>41012</c:v>
                </c:pt>
                <c:pt idx="857">
                  <c:v>41015</c:v>
                </c:pt>
                <c:pt idx="858">
                  <c:v>41016</c:v>
                </c:pt>
                <c:pt idx="859">
                  <c:v>41017</c:v>
                </c:pt>
                <c:pt idx="860">
                  <c:v>41018</c:v>
                </c:pt>
                <c:pt idx="861">
                  <c:v>41019</c:v>
                </c:pt>
                <c:pt idx="862">
                  <c:v>41022</c:v>
                </c:pt>
                <c:pt idx="863">
                  <c:v>41023</c:v>
                </c:pt>
                <c:pt idx="864">
                  <c:v>41024</c:v>
                </c:pt>
                <c:pt idx="865">
                  <c:v>41025</c:v>
                </c:pt>
                <c:pt idx="866">
                  <c:v>41026</c:v>
                </c:pt>
                <c:pt idx="867">
                  <c:v>41029</c:v>
                </c:pt>
                <c:pt idx="868">
                  <c:v>41030</c:v>
                </c:pt>
                <c:pt idx="869">
                  <c:v>41031</c:v>
                </c:pt>
                <c:pt idx="870">
                  <c:v>41032</c:v>
                </c:pt>
                <c:pt idx="871">
                  <c:v>41033</c:v>
                </c:pt>
                <c:pt idx="872">
                  <c:v>41036</c:v>
                </c:pt>
                <c:pt idx="873">
                  <c:v>41037</c:v>
                </c:pt>
                <c:pt idx="874">
                  <c:v>41038</c:v>
                </c:pt>
                <c:pt idx="875">
                  <c:v>41039</c:v>
                </c:pt>
                <c:pt idx="876">
                  <c:v>41040</c:v>
                </c:pt>
                <c:pt idx="877">
                  <c:v>41043</c:v>
                </c:pt>
                <c:pt idx="878">
                  <c:v>41044</c:v>
                </c:pt>
                <c:pt idx="879">
                  <c:v>41045</c:v>
                </c:pt>
                <c:pt idx="880">
                  <c:v>41046</c:v>
                </c:pt>
                <c:pt idx="881">
                  <c:v>41047</c:v>
                </c:pt>
                <c:pt idx="882">
                  <c:v>41050</c:v>
                </c:pt>
                <c:pt idx="883">
                  <c:v>41051</c:v>
                </c:pt>
                <c:pt idx="884">
                  <c:v>41052</c:v>
                </c:pt>
                <c:pt idx="885">
                  <c:v>41053</c:v>
                </c:pt>
                <c:pt idx="886">
                  <c:v>41054</c:v>
                </c:pt>
                <c:pt idx="887">
                  <c:v>41057</c:v>
                </c:pt>
                <c:pt idx="888">
                  <c:v>41058</c:v>
                </c:pt>
                <c:pt idx="889">
                  <c:v>41059</c:v>
                </c:pt>
                <c:pt idx="890">
                  <c:v>41060</c:v>
                </c:pt>
                <c:pt idx="891">
                  <c:v>41061</c:v>
                </c:pt>
                <c:pt idx="892">
                  <c:v>41064</c:v>
                </c:pt>
                <c:pt idx="893">
                  <c:v>41065</c:v>
                </c:pt>
                <c:pt idx="894">
                  <c:v>41066</c:v>
                </c:pt>
                <c:pt idx="895">
                  <c:v>41067</c:v>
                </c:pt>
                <c:pt idx="896">
                  <c:v>41068</c:v>
                </c:pt>
                <c:pt idx="897">
                  <c:v>41071</c:v>
                </c:pt>
                <c:pt idx="898">
                  <c:v>41072</c:v>
                </c:pt>
                <c:pt idx="899">
                  <c:v>41073</c:v>
                </c:pt>
                <c:pt idx="900">
                  <c:v>41074</c:v>
                </c:pt>
                <c:pt idx="901">
                  <c:v>41075</c:v>
                </c:pt>
                <c:pt idx="902">
                  <c:v>41078</c:v>
                </c:pt>
                <c:pt idx="903">
                  <c:v>41079</c:v>
                </c:pt>
                <c:pt idx="904">
                  <c:v>41080</c:v>
                </c:pt>
                <c:pt idx="905">
                  <c:v>41081</c:v>
                </c:pt>
                <c:pt idx="906">
                  <c:v>41082</c:v>
                </c:pt>
                <c:pt idx="907">
                  <c:v>41085</c:v>
                </c:pt>
                <c:pt idx="908">
                  <c:v>41086</c:v>
                </c:pt>
                <c:pt idx="909">
                  <c:v>41087</c:v>
                </c:pt>
                <c:pt idx="910">
                  <c:v>41088</c:v>
                </c:pt>
                <c:pt idx="911">
                  <c:v>41089</c:v>
                </c:pt>
                <c:pt idx="912">
                  <c:v>41092</c:v>
                </c:pt>
                <c:pt idx="913">
                  <c:v>41093</c:v>
                </c:pt>
                <c:pt idx="914">
                  <c:v>41094</c:v>
                </c:pt>
                <c:pt idx="915">
                  <c:v>41095</c:v>
                </c:pt>
                <c:pt idx="916">
                  <c:v>41096</c:v>
                </c:pt>
                <c:pt idx="917">
                  <c:v>41099</c:v>
                </c:pt>
                <c:pt idx="918">
                  <c:v>41100</c:v>
                </c:pt>
                <c:pt idx="919">
                  <c:v>41101</c:v>
                </c:pt>
                <c:pt idx="920">
                  <c:v>41102</c:v>
                </c:pt>
                <c:pt idx="921">
                  <c:v>41103</c:v>
                </c:pt>
                <c:pt idx="922">
                  <c:v>41106</c:v>
                </c:pt>
                <c:pt idx="923">
                  <c:v>41107</c:v>
                </c:pt>
                <c:pt idx="924">
                  <c:v>41108</c:v>
                </c:pt>
                <c:pt idx="925">
                  <c:v>41109</c:v>
                </c:pt>
                <c:pt idx="926">
                  <c:v>41110</c:v>
                </c:pt>
                <c:pt idx="927">
                  <c:v>41113</c:v>
                </c:pt>
                <c:pt idx="928">
                  <c:v>41114</c:v>
                </c:pt>
                <c:pt idx="929">
                  <c:v>41115</c:v>
                </c:pt>
                <c:pt idx="930">
                  <c:v>41116</c:v>
                </c:pt>
                <c:pt idx="931">
                  <c:v>41117</c:v>
                </c:pt>
                <c:pt idx="932">
                  <c:v>41120</c:v>
                </c:pt>
                <c:pt idx="933">
                  <c:v>41121</c:v>
                </c:pt>
                <c:pt idx="934">
                  <c:v>41122</c:v>
                </c:pt>
                <c:pt idx="935">
                  <c:v>41123</c:v>
                </c:pt>
                <c:pt idx="936">
                  <c:v>41124</c:v>
                </c:pt>
                <c:pt idx="937">
                  <c:v>41127</c:v>
                </c:pt>
                <c:pt idx="938">
                  <c:v>41128</c:v>
                </c:pt>
                <c:pt idx="939">
                  <c:v>41129</c:v>
                </c:pt>
                <c:pt idx="940">
                  <c:v>41130</c:v>
                </c:pt>
                <c:pt idx="941">
                  <c:v>41131</c:v>
                </c:pt>
                <c:pt idx="942">
                  <c:v>41134</c:v>
                </c:pt>
                <c:pt idx="943">
                  <c:v>41135</c:v>
                </c:pt>
                <c:pt idx="944">
                  <c:v>41136</c:v>
                </c:pt>
                <c:pt idx="945">
                  <c:v>41137</c:v>
                </c:pt>
                <c:pt idx="946">
                  <c:v>41138</c:v>
                </c:pt>
                <c:pt idx="947">
                  <c:v>41141</c:v>
                </c:pt>
                <c:pt idx="948">
                  <c:v>41142</c:v>
                </c:pt>
                <c:pt idx="949">
                  <c:v>41143</c:v>
                </c:pt>
                <c:pt idx="950">
                  <c:v>41144</c:v>
                </c:pt>
                <c:pt idx="951">
                  <c:v>41145</c:v>
                </c:pt>
                <c:pt idx="952">
                  <c:v>41148</c:v>
                </c:pt>
                <c:pt idx="953">
                  <c:v>41149</c:v>
                </c:pt>
                <c:pt idx="954">
                  <c:v>41150</c:v>
                </c:pt>
                <c:pt idx="955">
                  <c:v>41151</c:v>
                </c:pt>
                <c:pt idx="956">
                  <c:v>41152</c:v>
                </c:pt>
                <c:pt idx="957">
                  <c:v>41155</c:v>
                </c:pt>
                <c:pt idx="958">
                  <c:v>41156</c:v>
                </c:pt>
                <c:pt idx="959">
                  <c:v>41157</c:v>
                </c:pt>
                <c:pt idx="960">
                  <c:v>41158</c:v>
                </c:pt>
                <c:pt idx="961">
                  <c:v>41159</c:v>
                </c:pt>
                <c:pt idx="962">
                  <c:v>41162</c:v>
                </c:pt>
                <c:pt idx="963">
                  <c:v>41163</c:v>
                </c:pt>
                <c:pt idx="964">
                  <c:v>41164</c:v>
                </c:pt>
                <c:pt idx="965">
                  <c:v>41165</c:v>
                </c:pt>
                <c:pt idx="966">
                  <c:v>41166</c:v>
                </c:pt>
                <c:pt idx="967">
                  <c:v>41169</c:v>
                </c:pt>
                <c:pt idx="968">
                  <c:v>41170</c:v>
                </c:pt>
                <c:pt idx="969">
                  <c:v>41171</c:v>
                </c:pt>
                <c:pt idx="970">
                  <c:v>41172</c:v>
                </c:pt>
                <c:pt idx="971">
                  <c:v>41173</c:v>
                </c:pt>
                <c:pt idx="972">
                  <c:v>41176</c:v>
                </c:pt>
                <c:pt idx="973">
                  <c:v>41177</c:v>
                </c:pt>
                <c:pt idx="974">
                  <c:v>41178</c:v>
                </c:pt>
                <c:pt idx="975">
                  <c:v>41179</c:v>
                </c:pt>
                <c:pt idx="976">
                  <c:v>41180</c:v>
                </c:pt>
                <c:pt idx="977">
                  <c:v>41183</c:v>
                </c:pt>
                <c:pt idx="978">
                  <c:v>41184</c:v>
                </c:pt>
                <c:pt idx="979">
                  <c:v>41185</c:v>
                </c:pt>
                <c:pt idx="980">
                  <c:v>41186</c:v>
                </c:pt>
                <c:pt idx="981">
                  <c:v>41187</c:v>
                </c:pt>
                <c:pt idx="982">
                  <c:v>41190</c:v>
                </c:pt>
                <c:pt idx="983">
                  <c:v>41191</c:v>
                </c:pt>
                <c:pt idx="984">
                  <c:v>41192</c:v>
                </c:pt>
                <c:pt idx="985">
                  <c:v>41193</c:v>
                </c:pt>
                <c:pt idx="986">
                  <c:v>41194</c:v>
                </c:pt>
                <c:pt idx="987">
                  <c:v>41197</c:v>
                </c:pt>
                <c:pt idx="988">
                  <c:v>41198</c:v>
                </c:pt>
                <c:pt idx="989">
                  <c:v>41199</c:v>
                </c:pt>
                <c:pt idx="990">
                  <c:v>41200</c:v>
                </c:pt>
                <c:pt idx="991">
                  <c:v>41201</c:v>
                </c:pt>
                <c:pt idx="992">
                  <c:v>41204</c:v>
                </c:pt>
                <c:pt idx="993">
                  <c:v>41205</c:v>
                </c:pt>
                <c:pt idx="994">
                  <c:v>41206</c:v>
                </c:pt>
                <c:pt idx="995">
                  <c:v>41207</c:v>
                </c:pt>
                <c:pt idx="996">
                  <c:v>41208</c:v>
                </c:pt>
                <c:pt idx="997">
                  <c:v>41211</c:v>
                </c:pt>
                <c:pt idx="998">
                  <c:v>41212</c:v>
                </c:pt>
                <c:pt idx="999">
                  <c:v>41213</c:v>
                </c:pt>
                <c:pt idx="1000">
                  <c:v>41214</c:v>
                </c:pt>
                <c:pt idx="1001">
                  <c:v>41215</c:v>
                </c:pt>
                <c:pt idx="1002">
                  <c:v>41218</c:v>
                </c:pt>
                <c:pt idx="1003">
                  <c:v>41219</c:v>
                </c:pt>
                <c:pt idx="1004">
                  <c:v>41220</c:v>
                </c:pt>
                <c:pt idx="1005">
                  <c:v>41221</c:v>
                </c:pt>
                <c:pt idx="1006">
                  <c:v>41222</c:v>
                </c:pt>
                <c:pt idx="1007">
                  <c:v>41225</c:v>
                </c:pt>
                <c:pt idx="1008">
                  <c:v>41226</c:v>
                </c:pt>
                <c:pt idx="1009">
                  <c:v>41227</c:v>
                </c:pt>
                <c:pt idx="1010">
                  <c:v>41228</c:v>
                </c:pt>
                <c:pt idx="1011">
                  <c:v>41229</c:v>
                </c:pt>
                <c:pt idx="1012">
                  <c:v>41232</c:v>
                </c:pt>
                <c:pt idx="1013">
                  <c:v>41233</c:v>
                </c:pt>
                <c:pt idx="1014">
                  <c:v>41234</c:v>
                </c:pt>
                <c:pt idx="1015">
                  <c:v>41235</c:v>
                </c:pt>
                <c:pt idx="1016">
                  <c:v>41236</c:v>
                </c:pt>
                <c:pt idx="1017">
                  <c:v>41239</c:v>
                </c:pt>
                <c:pt idx="1018">
                  <c:v>41240</c:v>
                </c:pt>
                <c:pt idx="1019">
                  <c:v>41241</c:v>
                </c:pt>
                <c:pt idx="1020">
                  <c:v>41242</c:v>
                </c:pt>
                <c:pt idx="1021">
                  <c:v>41243</c:v>
                </c:pt>
                <c:pt idx="1022">
                  <c:v>41246</c:v>
                </c:pt>
                <c:pt idx="1023">
                  <c:v>41247</c:v>
                </c:pt>
                <c:pt idx="1024">
                  <c:v>41248</c:v>
                </c:pt>
                <c:pt idx="1025">
                  <c:v>41249</c:v>
                </c:pt>
                <c:pt idx="1026">
                  <c:v>41250</c:v>
                </c:pt>
                <c:pt idx="1027">
                  <c:v>41253</c:v>
                </c:pt>
                <c:pt idx="1028">
                  <c:v>41254</c:v>
                </c:pt>
                <c:pt idx="1029">
                  <c:v>41255</c:v>
                </c:pt>
                <c:pt idx="1030">
                  <c:v>41256</c:v>
                </c:pt>
                <c:pt idx="1031">
                  <c:v>41257</c:v>
                </c:pt>
                <c:pt idx="1032">
                  <c:v>41260</c:v>
                </c:pt>
                <c:pt idx="1033">
                  <c:v>41261</c:v>
                </c:pt>
                <c:pt idx="1034">
                  <c:v>41262</c:v>
                </c:pt>
                <c:pt idx="1035">
                  <c:v>41263</c:v>
                </c:pt>
                <c:pt idx="1036">
                  <c:v>41264</c:v>
                </c:pt>
                <c:pt idx="1037">
                  <c:v>41267</c:v>
                </c:pt>
                <c:pt idx="1038">
                  <c:v>41268</c:v>
                </c:pt>
                <c:pt idx="1039">
                  <c:v>41269</c:v>
                </c:pt>
                <c:pt idx="1040">
                  <c:v>41270</c:v>
                </c:pt>
                <c:pt idx="1041">
                  <c:v>41271</c:v>
                </c:pt>
                <c:pt idx="1042">
                  <c:v>41274</c:v>
                </c:pt>
                <c:pt idx="1043">
                  <c:v>41275</c:v>
                </c:pt>
                <c:pt idx="1044">
                  <c:v>41276</c:v>
                </c:pt>
                <c:pt idx="1045">
                  <c:v>41277</c:v>
                </c:pt>
                <c:pt idx="1046">
                  <c:v>41278</c:v>
                </c:pt>
                <c:pt idx="1047">
                  <c:v>41281</c:v>
                </c:pt>
                <c:pt idx="1048">
                  <c:v>41282</c:v>
                </c:pt>
                <c:pt idx="1049">
                  <c:v>41283</c:v>
                </c:pt>
                <c:pt idx="1050">
                  <c:v>41284</c:v>
                </c:pt>
                <c:pt idx="1051">
                  <c:v>41285</c:v>
                </c:pt>
                <c:pt idx="1052">
                  <c:v>41288</c:v>
                </c:pt>
                <c:pt idx="1053">
                  <c:v>41289</c:v>
                </c:pt>
                <c:pt idx="1054">
                  <c:v>41290</c:v>
                </c:pt>
                <c:pt idx="1055">
                  <c:v>41291</c:v>
                </c:pt>
                <c:pt idx="1056">
                  <c:v>41292</c:v>
                </c:pt>
                <c:pt idx="1057">
                  <c:v>41295</c:v>
                </c:pt>
                <c:pt idx="1058">
                  <c:v>41296</c:v>
                </c:pt>
                <c:pt idx="1059">
                  <c:v>41297</c:v>
                </c:pt>
                <c:pt idx="1060">
                  <c:v>41298</c:v>
                </c:pt>
                <c:pt idx="1061">
                  <c:v>41299</c:v>
                </c:pt>
                <c:pt idx="1062">
                  <c:v>41302</c:v>
                </c:pt>
                <c:pt idx="1063">
                  <c:v>41303</c:v>
                </c:pt>
                <c:pt idx="1064">
                  <c:v>41304</c:v>
                </c:pt>
                <c:pt idx="1065">
                  <c:v>41305</c:v>
                </c:pt>
                <c:pt idx="1066">
                  <c:v>41306</c:v>
                </c:pt>
                <c:pt idx="1067">
                  <c:v>41309</c:v>
                </c:pt>
                <c:pt idx="1068">
                  <c:v>41310</c:v>
                </c:pt>
                <c:pt idx="1069">
                  <c:v>41311</c:v>
                </c:pt>
                <c:pt idx="1070">
                  <c:v>41312</c:v>
                </c:pt>
                <c:pt idx="1071">
                  <c:v>41313</c:v>
                </c:pt>
                <c:pt idx="1072">
                  <c:v>41316</c:v>
                </c:pt>
                <c:pt idx="1073">
                  <c:v>41317</c:v>
                </c:pt>
                <c:pt idx="1074">
                  <c:v>41318</c:v>
                </c:pt>
                <c:pt idx="1075">
                  <c:v>41319</c:v>
                </c:pt>
                <c:pt idx="1076">
                  <c:v>41320</c:v>
                </c:pt>
                <c:pt idx="1077">
                  <c:v>41323</c:v>
                </c:pt>
                <c:pt idx="1078">
                  <c:v>41324</c:v>
                </c:pt>
                <c:pt idx="1079">
                  <c:v>41325</c:v>
                </c:pt>
                <c:pt idx="1080">
                  <c:v>41326</c:v>
                </c:pt>
                <c:pt idx="1081">
                  <c:v>41327</c:v>
                </c:pt>
                <c:pt idx="1082">
                  <c:v>41330</c:v>
                </c:pt>
                <c:pt idx="1083">
                  <c:v>41331</c:v>
                </c:pt>
                <c:pt idx="1084">
                  <c:v>41332</c:v>
                </c:pt>
                <c:pt idx="1085">
                  <c:v>41333</c:v>
                </c:pt>
                <c:pt idx="1086">
                  <c:v>41334</c:v>
                </c:pt>
                <c:pt idx="1087">
                  <c:v>41337</c:v>
                </c:pt>
                <c:pt idx="1088">
                  <c:v>41338</c:v>
                </c:pt>
                <c:pt idx="1089">
                  <c:v>41339</c:v>
                </c:pt>
                <c:pt idx="1090">
                  <c:v>41340</c:v>
                </c:pt>
                <c:pt idx="1091">
                  <c:v>41341</c:v>
                </c:pt>
                <c:pt idx="1092">
                  <c:v>41344</c:v>
                </c:pt>
                <c:pt idx="1093">
                  <c:v>41345</c:v>
                </c:pt>
                <c:pt idx="1094">
                  <c:v>41346</c:v>
                </c:pt>
                <c:pt idx="1095">
                  <c:v>41347</c:v>
                </c:pt>
                <c:pt idx="1096">
                  <c:v>41348</c:v>
                </c:pt>
                <c:pt idx="1097">
                  <c:v>41351</c:v>
                </c:pt>
                <c:pt idx="1098">
                  <c:v>41352</c:v>
                </c:pt>
                <c:pt idx="1099">
                  <c:v>41353</c:v>
                </c:pt>
                <c:pt idx="1100">
                  <c:v>41354</c:v>
                </c:pt>
                <c:pt idx="1101">
                  <c:v>41355</c:v>
                </c:pt>
                <c:pt idx="1102">
                  <c:v>41358</c:v>
                </c:pt>
                <c:pt idx="1103">
                  <c:v>41359</c:v>
                </c:pt>
                <c:pt idx="1104">
                  <c:v>41360</c:v>
                </c:pt>
                <c:pt idx="1105">
                  <c:v>41361</c:v>
                </c:pt>
                <c:pt idx="1106">
                  <c:v>41362</c:v>
                </c:pt>
                <c:pt idx="1107">
                  <c:v>41365</c:v>
                </c:pt>
                <c:pt idx="1108">
                  <c:v>41366</c:v>
                </c:pt>
                <c:pt idx="1109">
                  <c:v>41367</c:v>
                </c:pt>
                <c:pt idx="1110">
                  <c:v>41368</c:v>
                </c:pt>
                <c:pt idx="1111">
                  <c:v>41369</c:v>
                </c:pt>
                <c:pt idx="1112">
                  <c:v>41372</c:v>
                </c:pt>
                <c:pt idx="1113">
                  <c:v>41373</c:v>
                </c:pt>
                <c:pt idx="1114">
                  <c:v>41374</c:v>
                </c:pt>
                <c:pt idx="1115">
                  <c:v>41375</c:v>
                </c:pt>
                <c:pt idx="1116">
                  <c:v>41376</c:v>
                </c:pt>
                <c:pt idx="1117">
                  <c:v>41379</c:v>
                </c:pt>
                <c:pt idx="1118">
                  <c:v>41380</c:v>
                </c:pt>
                <c:pt idx="1119">
                  <c:v>41381</c:v>
                </c:pt>
                <c:pt idx="1120">
                  <c:v>41382</c:v>
                </c:pt>
                <c:pt idx="1121">
                  <c:v>41383</c:v>
                </c:pt>
                <c:pt idx="1122">
                  <c:v>41386</c:v>
                </c:pt>
                <c:pt idx="1123">
                  <c:v>41387</c:v>
                </c:pt>
                <c:pt idx="1124">
                  <c:v>41388</c:v>
                </c:pt>
                <c:pt idx="1125">
                  <c:v>41389</c:v>
                </c:pt>
                <c:pt idx="1126">
                  <c:v>41390</c:v>
                </c:pt>
                <c:pt idx="1127">
                  <c:v>41393</c:v>
                </c:pt>
                <c:pt idx="1128">
                  <c:v>41394</c:v>
                </c:pt>
                <c:pt idx="1129">
                  <c:v>41395</c:v>
                </c:pt>
                <c:pt idx="1130">
                  <c:v>41396</c:v>
                </c:pt>
                <c:pt idx="1131">
                  <c:v>41397</c:v>
                </c:pt>
                <c:pt idx="1132">
                  <c:v>41400</c:v>
                </c:pt>
                <c:pt idx="1133">
                  <c:v>41401</c:v>
                </c:pt>
                <c:pt idx="1134">
                  <c:v>41402</c:v>
                </c:pt>
                <c:pt idx="1135">
                  <c:v>41403</c:v>
                </c:pt>
                <c:pt idx="1136">
                  <c:v>41404</c:v>
                </c:pt>
                <c:pt idx="1137">
                  <c:v>41407</c:v>
                </c:pt>
                <c:pt idx="1138">
                  <c:v>41408</c:v>
                </c:pt>
                <c:pt idx="1139">
                  <c:v>41409</c:v>
                </c:pt>
                <c:pt idx="1140">
                  <c:v>41410</c:v>
                </c:pt>
                <c:pt idx="1141">
                  <c:v>41411</c:v>
                </c:pt>
                <c:pt idx="1142">
                  <c:v>41414</c:v>
                </c:pt>
                <c:pt idx="1143">
                  <c:v>41415</c:v>
                </c:pt>
                <c:pt idx="1144">
                  <c:v>41416</c:v>
                </c:pt>
                <c:pt idx="1145">
                  <c:v>41417</c:v>
                </c:pt>
                <c:pt idx="1146">
                  <c:v>41418</c:v>
                </c:pt>
                <c:pt idx="1147">
                  <c:v>41421</c:v>
                </c:pt>
                <c:pt idx="1148">
                  <c:v>41422</c:v>
                </c:pt>
                <c:pt idx="1149">
                  <c:v>41423</c:v>
                </c:pt>
                <c:pt idx="1150">
                  <c:v>41424</c:v>
                </c:pt>
                <c:pt idx="1151">
                  <c:v>41425</c:v>
                </c:pt>
                <c:pt idx="1152">
                  <c:v>41428</c:v>
                </c:pt>
                <c:pt idx="1153">
                  <c:v>41429</c:v>
                </c:pt>
                <c:pt idx="1154">
                  <c:v>41430</c:v>
                </c:pt>
                <c:pt idx="1155">
                  <c:v>41431</c:v>
                </c:pt>
                <c:pt idx="1156">
                  <c:v>41432</c:v>
                </c:pt>
                <c:pt idx="1157">
                  <c:v>41435</c:v>
                </c:pt>
                <c:pt idx="1158">
                  <c:v>41436</c:v>
                </c:pt>
                <c:pt idx="1159">
                  <c:v>41437</c:v>
                </c:pt>
                <c:pt idx="1160">
                  <c:v>41438</c:v>
                </c:pt>
                <c:pt idx="1161">
                  <c:v>41439</c:v>
                </c:pt>
                <c:pt idx="1162">
                  <c:v>41442</c:v>
                </c:pt>
                <c:pt idx="1163">
                  <c:v>41443</c:v>
                </c:pt>
                <c:pt idx="1164">
                  <c:v>41444</c:v>
                </c:pt>
                <c:pt idx="1165">
                  <c:v>41445</c:v>
                </c:pt>
                <c:pt idx="1166">
                  <c:v>41446</c:v>
                </c:pt>
                <c:pt idx="1167">
                  <c:v>41449</c:v>
                </c:pt>
                <c:pt idx="1168">
                  <c:v>41450</c:v>
                </c:pt>
                <c:pt idx="1169">
                  <c:v>41451</c:v>
                </c:pt>
                <c:pt idx="1170">
                  <c:v>41452</c:v>
                </c:pt>
                <c:pt idx="1171">
                  <c:v>41453</c:v>
                </c:pt>
                <c:pt idx="1172">
                  <c:v>41456</c:v>
                </c:pt>
                <c:pt idx="1173">
                  <c:v>41457</c:v>
                </c:pt>
                <c:pt idx="1174">
                  <c:v>41458</c:v>
                </c:pt>
                <c:pt idx="1175">
                  <c:v>41459</c:v>
                </c:pt>
                <c:pt idx="1176">
                  <c:v>41460</c:v>
                </c:pt>
                <c:pt idx="1177">
                  <c:v>41463</c:v>
                </c:pt>
                <c:pt idx="1178">
                  <c:v>41464</c:v>
                </c:pt>
                <c:pt idx="1179">
                  <c:v>41465</c:v>
                </c:pt>
                <c:pt idx="1180">
                  <c:v>41466</c:v>
                </c:pt>
                <c:pt idx="1181">
                  <c:v>41467</c:v>
                </c:pt>
                <c:pt idx="1182">
                  <c:v>41470</c:v>
                </c:pt>
                <c:pt idx="1183">
                  <c:v>41471</c:v>
                </c:pt>
                <c:pt idx="1184">
                  <c:v>41472</c:v>
                </c:pt>
                <c:pt idx="1185">
                  <c:v>41473</c:v>
                </c:pt>
                <c:pt idx="1186">
                  <c:v>41474</c:v>
                </c:pt>
                <c:pt idx="1187">
                  <c:v>41477</c:v>
                </c:pt>
                <c:pt idx="1188">
                  <c:v>41478</c:v>
                </c:pt>
                <c:pt idx="1189">
                  <c:v>41479</c:v>
                </c:pt>
                <c:pt idx="1190">
                  <c:v>41480</c:v>
                </c:pt>
                <c:pt idx="1191">
                  <c:v>41481</c:v>
                </c:pt>
                <c:pt idx="1192">
                  <c:v>41484</c:v>
                </c:pt>
                <c:pt idx="1193">
                  <c:v>41485</c:v>
                </c:pt>
                <c:pt idx="1194">
                  <c:v>41486</c:v>
                </c:pt>
                <c:pt idx="1195">
                  <c:v>41487</c:v>
                </c:pt>
                <c:pt idx="1196">
                  <c:v>41488</c:v>
                </c:pt>
                <c:pt idx="1197">
                  <c:v>41491</c:v>
                </c:pt>
                <c:pt idx="1198">
                  <c:v>41492</c:v>
                </c:pt>
                <c:pt idx="1199">
                  <c:v>41493</c:v>
                </c:pt>
                <c:pt idx="1200">
                  <c:v>41494</c:v>
                </c:pt>
                <c:pt idx="1201">
                  <c:v>41495</c:v>
                </c:pt>
                <c:pt idx="1202">
                  <c:v>41498</c:v>
                </c:pt>
                <c:pt idx="1203">
                  <c:v>41499</c:v>
                </c:pt>
                <c:pt idx="1204">
                  <c:v>41500</c:v>
                </c:pt>
                <c:pt idx="1205">
                  <c:v>41501</c:v>
                </c:pt>
                <c:pt idx="1206">
                  <c:v>41502</c:v>
                </c:pt>
                <c:pt idx="1207">
                  <c:v>41505</c:v>
                </c:pt>
                <c:pt idx="1208">
                  <c:v>41506</c:v>
                </c:pt>
                <c:pt idx="1209">
                  <c:v>41507</c:v>
                </c:pt>
                <c:pt idx="1210">
                  <c:v>41508</c:v>
                </c:pt>
                <c:pt idx="1211">
                  <c:v>41509</c:v>
                </c:pt>
                <c:pt idx="1212">
                  <c:v>41512</c:v>
                </c:pt>
                <c:pt idx="1213">
                  <c:v>41513</c:v>
                </c:pt>
                <c:pt idx="1214">
                  <c:v>41514</c:v>
                </c:pt>
                <c:pt idx="1215">
                  <c:v>41515</c:v>
                </c:pt>
                <c:pt idx="1216">
                  <c:v>41516</c:v>
                </c:pt>
                <c:pt idx="1217">
                  <c:v>41519</c:v>
                </c:pt>
                <c:pt idx="1218">
                  <c:v>41520</c:v>
                </c:pt>
                <c:pt idx="1219">
                  <c:v>41521</c:v>
                </c:pt>
                <c:pt idx="1220">
                  <c:v>41522</c:v>
                </c:pt>
                <c:pt idx="1221">
                  <c:v>41523</c:v>
                </c:pt>
                <c:pt idx="1222">
                  <c:v>41526</c:v>
                </c:pt>
                <c:pt idx="1223">
                  <c:v>41527</c:v>
                </c:pt>
                <c:pt idx="1224">
                  <c:v>41528</c:v>
                </c:pt>
                <c:pt idx="1225">
                  <c:v>41529</c:v>
                </c:pt>
                <c:pt idx="1226">
                  <c:v>41530</c:v>
                </c:pt>
                <c:pt idx="1227">
                  <c:v>41533</c:v>
                </c:pt>
                <c:pt idx="1228">
                  <c:v>41534</c:v>
                </c:pt>
                <c:pt idx="1229">
                  <c:v>41535</c:v>
                </c:pt>
                <c:pt idx="1230">
                  <c:v>41536</c:v>
                </c:pt>
                <c:pt idx="1231">
                  <c:v>41537</c:v>
                </c:pt>
                <c:pt idx="1232">
                  <c:v>41540</c:v>
                </c:pt>
                <c:pt idx="1233">
                  <c:v>41541</c:v>
                </c:pt>
                <c:pt idx="1234">
                  <c:v>41542</c:v>
                </c:pt>
                <c:pt idx="1235">
                  <c:v>41543</c:v>
                </c:pt>
                <c:pt idx="1236">
                  <c:v>41544</c:v>
                </c:pt>
                <c:pt idx="1237">
                  <c:v>41547</c:v>
                </c:pt>
                <c:pt idx="1238">
                  <c:v>41548</c:v>
                </c:pt>
                <c:pt idx="1239">
                  <c:v>41549</c:v>
                </c:pt>
                <c:pt idx="1240">
                  <c:v>41550</c:v>
                </c:pt>
                <c:pt idx="1241">
                  <c:v>41551</c:v>
                </c:pt>
                <c:pt idx="1242">
                  <c:v>41554</c:v>
                </c:pt>
                <c:pt idx="1243">
                  <c:v>41555</c:v>
                </c:pt>
                <c:pt idx="1244">
                  <c:v>41556</c:v>
                </c:pt>
                <c:pt idx="1245">
                  <c:v>41557</c:v>
                </c:pt>
                <c:pt idx="1246">
                  <c:v>41558</c:v>
                </c:pt>
                <c:pt idx="1247">
                  <c:v>41561</c:v>
                </c:pt>
                <c:pt idx="1248">
                  <c:v>41562</c:v>
                </c:pt>
                <c:pt idx="1249">
                  <c:v>41563</c:v>
                </c:pt>
                <c:pt idx="1250">
                  <c:v>41564</c:v>
                </c:pt>
                <c:pt idx="1251">
                  <c:v>41565</c:v>
                </c:pt>
                <c:pt idx="1252">
                  <c:v>41568</c:v>
                </c:pt>
                <c:pt idx="1253">
                  <c:v>41569</c:v>
                </c:pt>
                <c:pt idx="1254">
                  <c:v>41570</c:v>
                </c:pt>
                <c:pt idx="1255">
                  <c:v>41571</c:v>
                </c:pt>
                <c:pt idx="1256">
                  <c:v>41572</c:v>
                </c:pt>
                <c:pt idx="1257">
                  <c:v>41575</c:v>
                </c:pt>
                <c:pt idx="1258">
                  <c:v>41576</c:v>
                </c:pt>
                <c:pt idx="1259">
                  <c:v>41577</c:v>
                </c:pt>
                <c:pt idx="1260">
                  <c:v>41578</c:v>
                </c:pt>
                <c:pt idx="1261">
                  <c:v>41579</c:v>
                </c:pt>
                <c:pt idx="1262">
                  <c:v>41582</c:v>
                </c:pt>
                <c:pt idx="1263">
                  <c:v>41583</c:v>
                </c:pt>
                <c:pt idx="1264">
                  <c:v>41584</c:v>
                </c:pt>
                <c:pt idx="1265">
                  <c:v>41585</c:v>
                </c:pt>
                <c:pt idx="1266">
                  <c:v>41586</c:v>
                </c:pt>
                <c:pt idx="1267">
                  <c:v>41589</c:v>
                </c:pt>
                <c:pt idx="1268">
                  <c:v>41590</c:v>
                </c:pt>
                <c:pt idx="1269">
                  <c:v>41591</c:v>
                </c:pt>
                <c:pt idx="1270">
                  <c:v>41592</c:v>
                </c:pt>
                <c:pt idx="1271">
                  <c:v>41593</c:v>
                </c:pt>
                <c:pt idx="1272">
                  <c:v>41596</c:v>
                </c:pt>
                <c:pt idx="1273">
                  <c:v>41597</c:v>
                </c:pt>
                <c:pt idx="1274">
                  <c:v>41598</c:v>
                </c:pt>
                <c:pt idx="1275">
                  <c:v>41599</c:v>
                </c:pt>
                <c:pt idx="1276">
                  <c:v>41600</c:v>
                </c:pt>
                <c:pt idx="1277">
                  <c:v>41603</c:v>
                </c:pt>
                <c:pt idx="1278">
                  <c:v>41604</c:v>
                </c:pt>
                <c:pt idx="1279">
                  <c:v>41605</c:v>
                </c:pt>
                <c:pt idx="1280">
                  <c:v>41606</c:v>
                </c:pt>
                <c:pt idx="1281">
                  <c:v>41607</c:v>
                </c:pt>
                <c:pt idx="1282">
                  <c:v>41610</c:v>
                </c:pt>
                <c:pt idx="1283">
                  <c:v>41611</c:v>
                </c:pt>
                <c:pt idx="1284">
                  <c:v>41612</c:v>
                </c:pt>
                <c:pt idx="1285">
                  <c:v>41613</c:v>
                </c:pt>
                <c:pt idx="1286">
                  <c:v>41614</c:v>
                </c:pt>
                <c:pt idx="1287">
                  <c:v>41617</c:v>
                </c:pt>
                <c:pt idx="1288">
                  <c:v>41618</c:v>
                </c:pt>
                <c:pt idx="1289">
                  <c:v>41619</c:v>
                </c:pt>
                <c:pt idx="1290">
                  <c:v>41620</c:v>
                </c:pt>
                <c:pt idx="1291">
                  <c:v>41621</c:v>
                </c:pt>
                <c:pt idx="1292">
                  <c:v>41624</c:v>
                </c:pt>
                <c:pt idx="1293">
                  <c:v>41625</c:v>
                </c:pt>
                <c:pt idx="1294">
                  <c:v>41626</c:v>
                </c:pt>
                <c:pt idx="1295">
                  <c:v>41627</c:v>
                </c:pt>
                <c:pt idx="1296">
                  <c:v>41628</c:v>
                </c:pt>
                <c:pt idx="1297">
                  <c:v>41631</c:v>
                </c:pt>
                <c:pt idx="1298">
                  <c:v>41632</c:v>
                </c:pt>
                <c:pt idx="1299">
                  <c:v>41633</c:v>
                </c:pt>
                <c:pt idx="1300">
                  <c:v>41634</c:v>
                </c:pt>
                <c:pt idx="1301">
                  <c:v>41635</c:v>
                </c:pt>
                <c:pt idx="1302">
                  <c:v>41638</c:v>
                </c:pt>
                <c:pt idx="1303">
                  <c:v>41639</c:v>
                </c:pt>
                <c:pt idx="1304">
                  <c:v>41640</c:v>
                </c:pt>
                <c:pt idx="1305">
                  <c:v>41641</c:v>
                </c:pt>
                <c:pt idx="1306">
                  <c:v>41642</c:v>
                </c:pt>
                <c:pt idx="1307">
                  <c:v>41645</c:v>
                </c:pt>
                <c:pt idx="1308">
                  <c:v>41646</c:v>
                </c:pt>
                <c:pt idx="1309">
                  <c:v>41647</c:v>
                </c:pt>
                <c:pt idx="1310">
                  <c:v>41648</c:v>
                </c:pt>
                <c:pt idx="1311">
                  <c:v>41649</c:v>
                </c:pt>
                <c:pt idx="1312">
                  <c:v>41652</c:v>
                </c:pt>
                <c:pt idx="1313">
                  <c:v>41653</c:v>
                </c:pt>
                <c:pt idx="1314">
                  <c:v>41654</c:v>
                </c:pt>
                <c:pt idx="1315">
                  <c:v>41655</c:v>
                </c:pt>
                <c:pt idx="1316">
                  <c:v>41656</c:v>
                </c:pt>
                <c:pt idx="1317">
                  <c:v>41659</c:v>
                </c:pt>
                <c:pt idx="1318">
                  <c:v>41660</c:v>
                </c:pt>
                <c:pt idx="1319">
                  <c:v>41661</c:v>
                </c:pt>
                <c:pt idx="1320">
                  <c:v>41662</c:v>
                </c:pt>
                <c:pt idx="1321">
                  <c:v>41663</c:v>
                </c:pt>
                <c:pt idx="1322">
                  <c:v>41666</c:v>
                </c:pt>
                <c:pt idx="1323">
                  <c:v>41667</c:v>
                </c:pt>
                <c:pt idx="1324">
                  <c:v>41668</c:v>
                </c:pt>
                <c:pt idx="1325">
                  <c:v>41669</c:v>
                </c:pt>
                <c:pt idx="1326">
                  <c:v>41670</c:v>
                </c:pt>
                <c:pt idx="1327">
                  <c:v>41673</c:v>
                </c:pt>
                <c:pt idx="1328">
                  <c:v>41674</c:v>
                </c:pt>
                <c:pt idx="1329">
                  <c:v>41675</c:v>
                </c:pt>
                <c:pt idx="1330">
                  <c:v>41676</c:v>
                </c:pt>
                <c:pt idx="1331">
                  <c:v>41677</c:v>
                </c:pt>
                <c:pt idx="1332">
                  <c:v>41680</c:v>
                </c:pt>
                <c:pt idx="1333">
                  <c:v>41681</c:v>
                </c:pt>
                <c:pt idx="1334">
                  <c:v>41682</c:v>
                </c:pt>
                <c:pt idx="1335">
                  <c:v>41683</c:v>
                </c:pt>
                <c:pt idx="1336">
                  <c:v>41684</c:v>
                </c:pt>
                <c:pt idx="1337">
                  <c:v>41687</c:v>
                </c:pt>
                <c:pt idx="1338">
                  <c:v>41688</c:v>
                </c:pt>
                <c:pt idx="1339">
                  <c:v>41689</c:v>
                </c:pt>
                <c:pt idx="1340">
                  <c:v>41690</c:v>
                </c:pt>
                <c:pt idx="1341">
                  <c:v>41691</c:v>
                </c:pt>
                <c:pt idx="1342">
                  <c:v>41694</c:v>
                </c:pt>
                <c:pt idx="1343">
                  <c:v>41695</c:v>
                </c:pt>
                <c:pt idx="1344">
                  <c:v>41696</c:v>
                </c:pt>
                <c:pt idx="1345">
                  <c:v>41697</c:v>
                </c:pt>
                <c:pt idx="1346">
                  <c:v>41698</c:v>
                </c:pt>
                <c:pt idx="1347">
                  <c:v>41701</c:v>
                </c:pt>
                <c:pt idx="1348">
                  <c:v>41702</c:v>
                </c:pt>
                <c:pt idx="1349">
                  <c:v>41703</c:v>
                </c:pt>
                <c:pt idx="1350">
                  <c:v>41704</c:v>
                </c:pt>
                <c:pt idx="1351">
                  <c:v>41705</c:v>
                </c:pt>
                <c:pt idx="1352">
                  <c:v>41708</c:v>
                </c:pt>
                <c:pt idx="1353">
                  <c:v>41709</c:v>
                </c:pt>
                <c:pt idx="1354">
                  <c:v>41710</c:v>
                </c:pt>
                <c:pt idx="1355">
                  <c:v>41711</c:v>
                </c:pt>
                <c:pt idx="1356">
                  <c:v>41712</c:v>
                </c:pt>
                <c:pt idx="1357">
                  <c:v>41715</c:v>
                </c:pt>
                <c:pt idx="1358">
                  <c:v>41716</c:v>
                </c:pt>
                <c:pt idx="1359">
                  <c:v>41717</c:v>
                </c:pt>
                <c:pt idx="1360">
                  <c:v>41718</c:v>
                </c:pt>
                <c:pt idx="1361">
                  <c:v>41719</c:v>
                </c:pt>
                <c:pt idx="1362">
                  <c:v>41722</c:v>
                </c:pt>
                <c:pt idx="1363">
                  <c:v>41723</c:v>
                </c:pt>
                <c:pt idx="1364">
                  <c:v>41724</c:v>
                </c:pt>
                <c:pt idx="1365">
                  <c:v>41725</c:v>
                </c:pt>
                <c:pt idx="1366">
                  <c:v>41726</c:v>
                </c:pt>
                <c:pt idx="1367">
                  <c:v>41729</c:v>
                </c:pt>
                <c:pt idx="1368">
                  <c:v>41730</c:v>
                </c:pt>
                <c:pt idx="1369">
                  <c:v>41731</c:v>
                </c:pt>
                <c:pt idx="1370">
                  <c:v>41732</c:v>
                </c:pt>
                <c:pt idx="1371">
                  <c:v>41733</c:v>
                </c:pt>
                <c:pt idx="1372">
                  <c:v>41736</c:v>
                </c:pt>
                <c:pt idx="1373">
                  <c:v>41737</c:v>
                </c:pt>
                <c:pt idx="1374">
                  <c:v>41738</c:v>
                </c:pt>
                <c:pt idx="1375">
                  <c:v>41739</c:v>
                </c:pt>
                <c:pt idx="1376">
                  <c:v>41740</c:v>
                </c:pt>
                <c:pt idx="1377">
                  <c:v>41743</c:v>
                </c:pt>
                <c:pt idx="1378">
                  <c:v>41744</c:v>
                </c:pt>
                <c:pt idx="1379">
                  <c:v>41745</c:v>
                </c:pt>
                <c:pt idx="1380">
                  <c:v>41746</c:v>
                </c:pt>
                <c:pt idx="1381">
                  <c:v>41747</c:v>
                </c:pt>
                <c:pt idx="1382">
                  <c:v>41750</c:v>
                </c:pt>
                <c:pt idx="1383">
                  <c:v>41751</c:v>
                </c:pt>
                <c:pt idx="1384">
                  <c:v>41752</c:v>
                </c:pt>
                <c:pt idx="1385">
                  <c:v>41753</c:v>
                </c:pt>
                <c:pt idx="1386">
                  <c:v>41754</c:v>
                </c:pt>
                <c:pt idx="1387">
                  <c:v>41757</c:v>
                </c:pt>
                <c:pt idx="1388">
                  <c:v>41758</c:v>
                </c:pt>
                <c:pt idx="1389">
                  <c:v>41759</c:v>
                </c:pt>
                <c:pt idx="1390">
                  <c:v>41760</c:v>
                </c:pt>
                <c:pt idx="1391">
                  <c:v>41761</c:v>
                </c:pt>
                <c:pt idx="1392">
                  <c:v>41764</c:v>
                </c:pt>
                <c:pt idx="1393">
                  <c:v>41765</c:v>
                </c:pt>
                <c:pt idx="1394">
                  <c:v>41766</c:v>
                </c:pt>
                <c:pt idx="1395">
                  <c:v>41767</c:v>
                </c:pt>
                <c:pt idx="1396">
                  <c:v>41768</c:v>
                </c:pt>
                <c:pt idx="1397">
                  <c:v>41771</c:v>
                </c:pt>
                <c:pt idx="1398">
                  <c:v>41772</c:v>
                </c:pt>
                <c:pt idx="1399">
                  <c:v>41773</c:v>
                </c:pt>
                <c:pt idx="1400">
                  <c:v>41774</c:v>
                </c:pt>
                <c:pt idx="1401">
                  <c:v>41775</c:v>
                </c:pt>
                <c:pt idx="1402">
                  <c:v>41778</c:v>
                </c:pt>
                <c:pt idx="1403">
                  <c:v>41779</c:v>
                </c:pt>
                <c:pt idx="1404">
                  <c:v>41780</c:v>
                </c:pt>
                <c:pt idx="1405">
                  <c:v>41781</c:v>
                </c:pt>
                <c:pt idx="1406">
                  <c:v>41782</c:v>
                </c:pt>
                <c:pt idx="1407">
                  <c:v>41785</c:v>
                </c:pt>
                <c:pt idx="1408">
                  <c:v>41786</c:v>
                </c:pt>
                <c:pt idx="1409">
                  <c:v>41787</c:v>
                </c:pt>
                <c:pt idx="1410">
                  <c:v>41788</c:v>
                </c:pt>
                <c:pt idx="1411">
                  <c:v>41789</c:v>
                </c:pt>
                <c:pt idx="1412">
                  <c:v>41792</c:v>
                </c:pt>
                <c:pt idx="1413">
                  <c:v>41793</c:v>
                </c:pt>
                <c:pt idx="1414">
                  <c:v>41794</c:v>
                </c:pt>
                <c:pt idx="1415">
                  <c:v>41795</c:v>
                </c:pt>
                <c:pt idx="1416">
                  <c:v>41796</c:v>
                </c:pt>
                <c:pt idx="1417">
                  <c:v>41799</c:v>
                </c:pt>
                <c:pt idx="1418">
                  <c:v>41800</c:v>
                </c:pt>
                <c:pt idx="1419">
                  <c:v>41801</c:v>
                </c:pt>
                <c:pt idx="1420">
                  <c:v>41802</c:v>
                </c:pt>
                <c:pt idx="1421">
                  <c:v>41803</c:v>
                </c:pt>
                <c:pt idx="1422">
                  <c:v>41806</c:v>
                </c:pt>
                <c:pt idx="1423">
                  <c:v>41807</c:v>
                </c:pt>
                <c:pt idx="1424">
                  <c:v>41808</c:v>
                </c:pt>
                <c:pt idx="1425">
                  <c:v>41809</c:v>
                </c:pt>
                <c:pt idx="1426">
                  <c:v>41810</c:v>
                </c:pt>
                <c:pt idx="1427">
                  <c:v>41813</c:v>
                </c:pt>
                <c:pt idx="1428">
                  <c:v>41814</c:v>
                </c:pt>
                <c:pt idx="1429">
                  <c:v>41815</c:v>
                </c:pt>
                <c:pt idx="1430">
                  <c:v>41816</c:v>
                </c:pt>
                <c:pt idx="1431">
                  <c:v>41817</c:v>
                </c:pt>
                <c:pt idx="1432">
                  <c:v>41820</c:v>
                </c:pt>
                <c:pt idx="1433">
                  <c:v>41821</c:v>
                </c:pt>
                <c:pt idx="1434">
                  <c:v>41822</c:v>
                </c:pt>
                <c:pt idx="1435">
                  <c:v>41823</c:v>
                </c:pt>
                <c:pt idx="1436">
                  <c:v>41824</c:v>
                </c:pt>
                <c:pt idx="1437">
                  <c:v>41827</c:v>
                </c:pt>
                <c:pt idx="1438">
                  <c:v>41828</c:v>
                </c:pt>
                <c:pt idx="1439">
                  <c:v>41829</c:v>
                </c:pt>
                <c:pt idx="1440">
                  <c:v>41830</c:v>
                </c:pt>
                <c:pt idx="1441">
                  <c:v>41831</c:v>
                </c:pt>
                <c:pt idx="1442">
                  <c:v>41834</c:v>
                </c:pt>
                <c:pt idx="1443">
                  <c:v>41835</c:v>
                </c:pt>
                <c:pt idx="1444">
                  <c:v>41836</c:v>
                </c:pt>
                <c:pt idx="1445">
                  <c:v>41837</c:v>
                </c:pt>
                <c:pt idx="1446">
                  <c:v>41838</c:v>
                </c:pt>
                <c:pt idx="1447">
                  <c:v>41841</c:v>
                </c:pt>
                <c:pt idx="1448">
                  <c:v>41842</c:v>
                </c:pt>
                <c:pt idx="1449">
                  <c:v>41843</c:v>
                </c:pt>
                <c:pt idx="1450">
                  <c:v>41844</c:v>
                </c:pt>
                <c:pt idx="1451">
                  <c:v>41845</c:v>
                </c:pt>
                <c:pt idx="1452">
                  <c:v>41848</c:v>
                </c:pt>
                <c:pt idx="1453">
                  <c:v>41849</c:v>
                </c:pt>
                <c:pt idx="1454">
                  <c:v>41850</c:v>
                </c:pt>
                <c:pt idx="1455">
                  <c:v>41851</c:v>
                </c:pt>
                <c:pt idx="1456">
                  <c:v>41852</c:v>
                </c:pt>
                <c:pt idx="1457">
                  <c:v>41855</c:v>
                </c:pt>
                <c:pt idx="1458">
                  <c:v>41856</c:v>
                </c:pt>
                <c:pt idx="1459">
                  <c:v>41857</c:v>
                </c:pt>
                <c:pt idx="1460">
                  <c:v>41858</c:v>
                </c:pt>
                <c:pt idx="1461">
                  <c:v>41859</c:v>
                </c:pt>
                <c:pt idx="1462">
                  <c:v>41862</c:v>
                </c:pt>
                <c:pt idx="1463">
                  <c:v>41863</c:v>
                </c:pt>
                <c:pt idx="1464">
                  <c:v>41864</c:v>
                </c:pt>
                <c:pt idx="1465">
                  <c:v>41865</c:v>
                </c:pt>
                <c:pt idx="1466">
                  <c:v>41866</c:v>
                </c:pt>
                <c:pt idx="1467">
                  <c:v>41869</c:v>
                </c:pt>
                <c:pt idx="1468">
                  <c:v>41870</c:v>
                </c:pt>
                <c:pt idx="1469">
                  <c:v>41871</c:v>
                </c:pt>
                <c:pt idx="1470">
                  <c:v>41872</c:v>
                </c:pt>
                <c:pt idx="1471">
                  <c:v>41873</c:v>
                </c:pt>
                <c:pt idx="1472">
                  <c:v>41876</c:v>
                </c:pt>
                <c:pt idx="1473">
                  <c:v>41877</c:v>
                </c:pt>
                <c:pt idx="1474">
                  <c:v>41878</c:v>
                </c:pt>
                <c:pt idx="1475">
                  <c:v>41879</c:v>
                </c:pt>
                <c:pt idx="1476">
                  <c:v>41880</c:v>
                </c:pt>
                <c:pt idx="1477">
                  <c:v>41883</c:v>
                </c:pt>
                <c:pt idx="1478">
                  <c:v>41884</c:v>
                </c:pt>
                <c:pt idx="1479">
                  <c:v>41885</c:v>
                </c:pt>
                <c:pt idx="1480">
                  <c:v>41886</c:v>
                </c:pt>
                <c:pt idx="1481">
                  <c:v>41887</c:v>
                </c:pt>
                <c:pt idx="1482">
                  <c:v>41890</c:v>
                </c:pt>
                <c:pt idx="1483">
                  <c:v>41891</c:v>
                </c:pt>
                <c:pt idx="1484">
                  <c:v>41892</c:v>
                </c:pt>
                <c:pt idx="1485">
                  <c:v>41893</c:v>
                </c:pt>
                <c:pt idx="1486">
                  <c:v>41894</c:v>
                </c:pt>
                <c:pt idx="1487">
                  <c:v>41897</c:v>
                </c:pt>
                <c:pt idx="1488">
                  <c:v>41898</c:v>
                </c:pt>
                <c:pt idx="1489">
                  <c:v>41899</c:v>
                </c:pt>
                <c:pt idx="1490">
                  <c:v>41900</c:v>
                </c:pt>
                <c:pt idx="1491">
                  <c:v>41901</c:v>
                </c:pt>
                <c:pt idx="1492">
                  <c:v>41904</c:v>
                </c:pt>
                <c:pt idx="1493">
                  <c:v>41905</c:v>
                </c:pt>
                <c:pt idx="1494">
                  <c:v>41906</c:v>
                </c:pt>
                <c:pt idx="1495">
                  <c:v>41907</c:v>
                </c:pt>
                <c:pt idx="1496">
                  <c:v>41908</c:v>
                </c:pt>
                <c:pt idx="1497">
                  <c:v>41911</c:v>
                </c:pt>
                <c:pt idx="1498">
                  <c:v>41912</c:v>
                </c:pt>
                <c:pt idx="1499">
                  <c:v>41913</c:v>
                </c:pt>
                <c:pt idx="1500">
                  <c:v>41914</c:v>
                </c:pt>
                <c:pt idx="1501">
                  <c:v>41915</c:v>
                </c:pt>
                <c:pt idx="1502">
                  <c:v>41918</c:v>
                </c:pt>
                <c:pt idx="1503">
                  <c:v>41919</c:v>
                </c:pt>
                <c:pt idx="1504">
                  <c:v>41920</c:v>
                </c:pt>
                <c:pt idx="1505">
                  <c:v>41921</c:v>
                </c:pt>
                <c:pt idx="1506">
                  <c:v>41922</c:v>
                </c:pt>
                <c:pt idx="1507">
                  <c:v>41925</c:v>
                </c:pt>
                <c:pt idx="1508">
                  <c:v>41926</c:v>
                </c:pt>
                <c:pt idx="1509">
                  <c:v>41927</c:v>
                </c:pt>
                <c:pt idx="1510">
                  <c:v>41928</c:v>
                </c:pt>
                <c:pt idx="1511">
                  <c:v>41929</c:v>
                </c:pt>
                <c:pt idx="1512">
                  <c:v>41932</c:v>
                </c:pt>
                <c:pt idx="1513">
                  <c:v>41933</c:v>
                </c:pt>
                <c:pt idx="1514">
                  <c:v>41934</c:v>
                </c:pt>
                <c:pt idx="1515">
                  <c:v>41935</c:v>
                </c:pt>
                <c:pt idx="1516">
                  <c:v>41936</c:v>
                </c:pt>
                <c:pt idx="1517">
                  <c:v>41939</c:v>
                </c:pt>
                <c:pt idx="1518">
                  <c:v>41940</c:v>
                </c:pt>
                <c:pt idx="1519">
                  <c:v>41941</c:v>
                </c:pt>
                <c:pt idx="1520">
                  <c:v>41942</c:v>
                </c:pt>
                <c:pt idx="1521">
                  <c:v>41943</c:v>
                </c:pt>
                <c:pt idx="1522">
                  <c:v>41946</c:v>
                </c:pt>
                <c:pt idx="1523">
                  <c:v>41947</c:v>
                </c:pt>
                <c:pt idx="1524">
                  <c:v>41948</c:v>
                </c:pt>
                <c:pt idx="1525">
                  <c:v>41949</c:v>
                </c:pt>
                <c:pt idx="1526">
                  <c:v>41950</c:v>
                </c:pt>
                <c:pt idx="1527">
                  <c:v>41953</c:v>
                </c:pt>
                <c:pt idx="1528">
                  <c:v>41954</c:v>
                </c:pt>
                <c:pt idx="1529">
                  <c:v>41955</c:v>
                </c:pt>
                <c:pt idx="1530">
                  <c:v>41956</c:v>
                </c:pt>
                <c:pt idx="1531">
                  <c:v>41957</c:v>
                </c:pt>
                <c:pt idx="1532">
                  <c:v>41960</c:v>
                </c:pt>
                <c:pt idx="1533">
                  <c:v>41961</c:v>
                </c:pt>
                <c:pt idx="1534">
                  <c:v>41962</c:v>
                </c:pt>
                <c:pt idx="1535">
                  <c:v>41963</c:v>
                </c:pt>
                <c:pt idx="1536">
                  <c:v>41964</c:v>
                </c:pt>
                <c:pt idx="1537">
                  <c:v>41967</c:v>
                </c:pt>
                <c:pt idx="1538">
                  <c:v>41968</c:v>
                </c:pt>
                <c:pt idx="1539">
                  <c:v>41969</c:v>
                </c:pt>
                <c:pt idx="1540">
                  <c:v>41970</c:v>
                </c:pt>
                <c:pt idx="1541">
                  <c:v>41971</c:v>
                </c:pt>
                <c:pt idx="1542">
                  <c:v>41974</c:v>
                </c:pt>
                <c:pt idx="1543">
                  <c:v>41975</c:v>
                </c:pt>
                <c:pt idx="1544">
                  <c:v>41976</c:v>
                </c:pt>
                <c:pt idx="1545">
                  <c:v>41977</c:v>
                </c:pt>
                <c:pt idx="1546">
                  <c:v>41978</c:v>
                </c:pt>
                <c:pt idx="1547">
                  <c:v>41981</c:v>
                </c:pt>
                <c:pt idx="1548">
                  <c:v>41982</c:v>
                </c:pt>
                <c:pt idx="1549">
                  <c:v>41983</c:v>
                </c:pt>
                <c:pt idx="1550">
                  <c:v>41984</c:v>
                </c:pt>
                <c:pt idx="1551">
                  <c:v>41985</c:v>
                </c:pt>
                <c:pt idx="1552">
                  <c:v>41988</c:v>
                </c:pt>
                <c:pt idx="1553">
                  <c:v>41989</c:v>
                </c:pt>
                <c:pt idx="1554">
                  <c:v>41990</c:v>
                </c:pt>
                <c:pt idx="1555">
                  <c:v>41991</c:v>
                </c:pt>
                <c:pt idx="1556">
                  <c:v>41992</c:v>
                </c:pt>
                <c:pt idx="1557">
                  <c:v>41995</c:v>
                </c:pt>
                <c:pt idx="1558">
                  <c:v>41996</c:v>
                </c:pt>
                <c:pt idx="1559">
                  <c:v>41997</c:v>
                </c:pt>
                <c:pt idx="1560">
                  <c:v>41998</c:v>
                </c:pt>
                <c:pt idx="1561">
                  <c:v>41999</c:v>
                </c:pt>
                <c:pt idx="1562">
                  <c:v>42002</c:v>
                </c:pt>
                <c:pt idx="1563">
                  <c:v>42003</c:v>
                </c:pt>
                <c:pt idx="1564">
                  <c:v>42004</c:v>
                </c:pt>
                <c:pt idx="1565">
                  <c:v>42005</c:v>
                </c:pt>
                <c:pt idx="1566">
                  <c:v>42006</c:v>
                </c:pt>
                <c:pt idx="1567">
                  <c:v>42009</c:v>
                </c:pt>
                <c:pt idx="1568">
                  <c:v>42010</c:v>
                </c:pt>
                <c:pt idx="1569">
                  <c:v>42011</c:v>
                </c:pt>
                <c:pt idx="1570">
                  <c:v>42012</c:v>
                </c:pt>
                <c:pt idx="1571">
                  <c:v>42013</c:v>
                </c:pt>
                <c:pt idx="1572">
                  <c:v>42016</c:v>
                </c:pt>
                <c:pt idx="1573">
                  <c:v>42017</c:v>
                </c:pt>
                <c:pt idx="1574">
                  <c:v>42018</c:v>
                </c:pt>
                <c:pt idx="1575">
                  <c:v>42019</c:v>
                </c:pt>
                <c:pt idx="1576">
                  <c:v>42020</c:v>
                </c:pt>
                <c:pt idx="1577">
                  <c:v>42023</c:v>
                </c:pt>
                <c:pt idx="1578">
                  <c:v>42024</c:v>
                </c:pt>
                <c:pt idx="1579">
                  <c:v>42025</c:v>
                </c:pt>
                <c:pt idx="1580">
                  <c:v>42026</c:v>
                </c:pt>
                <c:pt idx="1581">
                  <c:v>42027</c:v>
                </c:pt>
                <c:pt idx="1582">
                  <c:v>42030</c:v>
                </c:pt>
                <c:pt idx="1583">
                  <c:v>42031</c:v>
                </c:pt>
                <c:pt idx="1584">
                  <c:v>42032</c:v>
                </c:pt>
                <c:pt idx="1585">
                  <c:v>42033</c:v>
                </c:pt>
                <c:pt idx="1586">
                  <c:v>42034</c:v>
                </c:pt>
                <c:pt idx="1587">
                  <c:v>42037</c:v>
                </c:pt>
                <c:pt idx="1588">
                  <c:v>42038</c:v>
                </c:pt>
                <c:pt idx="1589">
                  <c:v>42039</c:v>
                </c:pt>
                <c:pt idx="1590">
                  <c:v>42040</c:v>
                </c:pt>
                <c:pt idx="1591">
                  <c:v>42041</c:v>
                </c:pt>
                <c:pt idx="1592">
                  <c:v>42044</c:v>
                </c:pt>
                <c:pt idx="1593">
                  <c:v>42045</c:v>
                </c:pt>
                <c:pt idx="1594">
                  <c:v>42046</c:v>
                </c:pt>
                <c:pt idx="1595">
                  <c:v>42047</c:v>
                </c:pt>
                <c:pt idx="1596">
                  <c:v>42048</c:v>
                </c:pt>
                <c:pt idx="1597">
                  <c:v>42051</c:v>
                </c:pt>
                <c:pt idx="1598">
                  <c:v>42052</c:v>
                </c:pt>
                <c:pt idx="1599">
                  <c:v>42053</c:v>
                </c:pt>
                <c:pt idx="1600">
                  <c:v>42054</c:v>
                </c:pt>
                <c:pt idx="1601">
                  <c:v>42055</c:v>
                </c:pt>
                <c:pt idx="1602">
                  <c:v>42058</c:v>
                </c:pt>
                <c:pt idx="1603">
                  <c:v>42059</c:v>
                </c:pt>
                <c:pt idx="1604">
                  <c:v>42060</c:v>
                </c:pt>
                <c:pt idx="1605">
                  <c:v>42061</c:v>
                </c:pt>
                <c:pt idx="1606">
                  <c:v>42062</c:v>
                </c:pt>
                <c:pt idx="1607">
                  <c:v>42065</c:v>
                </c:pt>
                <c:pt idx="1608">
                  <c:v>42066</c:v>
                </c:pt>
                <c:pt idx="1609">
                  <c:v>42067</c:v>
                </c:pt>
                <c:pt idx="1610">
                  <c:v>42068</c:v>
                </c:pt>
                <c:pt idx="1611">
                  <c:v>42069</c:v>
                </c:pt>
                <c:pt idx="1612">
                  <c:v>42072</c:v>
                </c:pt>
                <c:pt idx="1613">
                  <c:v>42073</c:v>
                </c:pt>
                <c:pt idx="1614">
                  <c:v>42074</c:v>
                </c:pt>
                <c:pt idx="1615">
                  <c:v>42075</c:v>
                </c:pt>
                <c:pt idx="1616">
                  <c:v>42076</c:v>
                </c:pt>
                <c:pt idx="1617">
                  <c:v>42079</c:v>
                </c:pt>
                <c:pt idx="1618">
                  <c:v>42080</c:v>
                </c:pt>
                <c:pt idx="1619">
                  <c:v>42081</c:v>
                </c:pt>
                <c:pt idx="1620">
                  <c:v>42082</c:v>
                </c:pt>
                <c:pt idx="1621">
                  <c:v>42083</c:v>
                </c:pt>
                <c:pt idx="1622">
                  <c:v>42086</c:v>
                </c:pt>
                <c:pt idx="1623">
                  <c:v>42087</c:v>
                </c:pt>
                <c:pt idx="1624">
                  <c:v>42088</c:v>
                </c:pt>
                <c:pt idx="1625">
                  <c:v>42089</c:v>
                </c:pt>
                <c:pt idx="1626">
                  <c:v>42090</c:v>
                </c:pt>
                <c:pt idx="1627">
                  <c:v>42093</c:v>
                </c:pt>
                <c:pt idx="1628">
                  <c:v>42094</c:v>
                </c:pt>
                <c:pt idx="1629">
                  <c:v>42095</c:v>
                </c:pt>
                <c:pt idx="1630">
                  <c:v>42096</c:v>
                </c:pt>
                <c:pt idx="1631">
                  <c:v>42097</c:v>
                </c:pt>
                <c:pt idx="1632">
                  <c:v>42100</c:v>
                </c:pt>
                <c:pt idx="1633">
                  <c:v>42101</c:v>
                </c:pt>
                <c:pt idx="1634">
                  <c:v>42102</c:v>
                </c:pt>
                <c:pt idx="1635">
                  <c:v>42103</c:v>
                </c:pt>
                <c:pt idx="1636">
                  <c:v>42104</c:v>
                </c:pt>
                <c:pt idx="1637">
                  <c:v>42107</c:v>
                </c:pt>
                <c:pt idx="1638">
                  <c:v>42108</c:v>
                </c:pt>
                <c:pt idx="1639">
                  <c:v>42109</c:v>
                </c:pt>
                <c:pt idx="1640">
                  <c:v>42110</c:v>
                </c:pt>
                <c:pt idx="1641">
                  <c:v>42111</c:v>
                </c:pt>
                <c:pt idx="1642">
                  <c:v>42114</c:v>
                </c:pt>
                <c:pt idx="1643">
                  <c:v>42115</c:v>
                </c:pt>
                <c:pt idx="1644">
                  <c:v>42116</c:v>
                </c:pt>
                <c:pt idx="1645">
                  <c:v>42117</c:v>
                </c:pt>
                <c:pt idx="1646">
                  <c:v>42118</c:v>
                </c:pt>
                <c:pt idx="1647">
                  <c:v>42121</c:v>
                </c:pt>
                <c:pt idx="1648">
                  <c:v>42122</c:v>
                </c:pt>
                <c:pt idx="1649">
                  <c:v>42123</c:v>
                </c:pt>
                <c:pt idx="1650">
                  <c:v>42124</c:v>
                </c:pt>
                <c:pt idx="1651">
                  <c:v>42125</c:v>
                </c:pt>
                <c:pt idx="1652">
                  <c:v>42128</c:v>
                </c:pt>
                <c:pt idx="1653">
                  <c:v>42129</c:v>
                </c:pt>
                <c:pt idx="1654">
                  <c:v>42130</c:v>
                </c:pt>
                <c:pt idx="1655">
                  <c:v>42131</c:v>
                </c:pt>
                <c:pt idx="1656">
                  <c:v>42132</c:v>
                </c:pt>
                <c:pt idx="1657">
                  <c:v>42135</c:v>
                </c:pt>
                <c:pt idx="1658">
                  <c:v>42136</c:v>
                </c:pt>
                <c:pt idx="1659">
                  <c:v>42137</c:v>
                </c:pt>
                <c:pt idx="1660">
                  <c:v>42138</c:v>
                </c:pt>
                <c:pt idx="1661">
                  <c:v>42139</c:v>
                </c:pt>
                <c:pt idx="1662">
                  <c:v>42142</c:v>
                </c:pt>
                <c:pt idx="1663">
                  <c:v>42143</c:v>
                </c:pt>
                <c:pt idx="1664">
                  <c:v>42144</c:v>
                </c:pt>
                <c:pt idx="1665">
                  <c:v>42145</c:v>
                </c:pt>
                <c:pt idx="1666">
                  <c:v>42146</c:v>
                </c:pt>
                <c:pt idx="1667">
                  <c:v>42149</c:v>
                </c:pt>
                <c:pt idx="1668">
                  <c:v>42150</c:v>
                </c:pt>
                <c:pt idx="1669">
                  <c:v>42151</c:v>
                </c:pt>
                <c:pt idx="1670">
                  <c:v>42152</c:v>
                </c:pt>
                <c:pt idx="1671">
                  <c:v>42153</c:v>
                </c:pt>
                <c:pt idx="1672">
                  <c:v>42156</c:v>
                </c:pt>
                <c:pt idx="1673">
                  <c:v>42157</c:v>
                </c:pt>
                <c:pt idx="1674">
                  <c:v>42158</c:v>
                </c:pt>
                <c:pt idx="1675">
                  <c:v>42159</c:v>
                </c:pt>
                <c:pt idx="1676">
                  <c:v>42160</c:v>
                </c:pt>
                <c:pt idx="1677">
                  <c:v>42163</c:v>
                </c:pt>
                <c:pt idx="1678">
                  <c:v>42164</c:v>
                </c:pt>
                <c:pt idx="1679">
                  <c:v>42165</c:v>
                </c:pt>
                <c:pt idx="1680">
                  <c:v>42166</c:v>
                </c:pt>
                <c:pt idx="1681">
                  <c:v>42167</c:v>
                </c:pt>
                <c:pt idx="1682">
                  <c:v>42170</c:v>
                </c:pt>
                <c:pt idx="1683">
                  <c:v>42171</c:v>
                </c:pt>
                <c:pt idx="1684">
                  <c:v>42172</c:v>
                </c:pt>
                <c:pt idx="1685">
                  <c:v>42173</c:v>
                </c:pt>
                <c:pt idx="1686">
                  <c:v>42174</c:v>
                </c:pt>
                <c:pt idx="1687">
                  <c:v>42177</c:v>
                </c:pt>
                <c:pt idx="1688">
                  <c:v>42178</c:v>
                </c:pt>
                <c:pt idx="1689">
                  <c:v>42179</c:v>
                </c:pt>
                <c:pt idx="1690">
                  <c:v>42180</c:v>
                </c:pt>
                <c:pt idx="1691">
                  <c:v>42181</c:v>
                </c:pt>
                <c:pt idx="1692">
                  <c:v>42184</c:v>
                </c:pt>
                <c:pt idx="1693">
                  <c:v>42185</c:v>
                </c:pt>
                <c:pt idx="1694">
                  <c:v>42186</c:v>
                </c:pt>
                <c:pt idx="1695">
                  <c:v>42187</c:v>
                </c:pt>
                <c:pt idx="1696">
                  <c:v>42188</c:v>
                </c:pt>
                <c:pt idx="1697">
                  <c:v>42191</c:v>
                </c:pt>
                <c:pt idx="1698">
                  <c:v>42192</c:v>
                </c:pt>
                <c:pt idx="1699">
                  <c:v>42193</c:v>
                </c:pt>
                <c:pt idx="1700">
                  <c:v>42194</c:v>
                </c:pt>
                <c:pt idx="1701">
                  <c:v>42195</c:v>
                </c:pt>
                <c:pt idx="1702">
                  <c:v>42198</c:v>
                </c:pt>
                <c:pt idx="1703">
                  <c:v>42199</c:v>
                </c:pt>
                <c:pt idx="1704">
                  <c:v>42200</c:v>
                </c:pt>
                <c:pt idx="1705">
                  <c:v>42201</c:v>
                </c:pt>
                <c:pt idx="1706">
                  <c:v>42202</c:v>
                </c:pt>
                <c:pt idx="1707">
                  <c:v>42205</c:v>
                </c:pt>
                <c:pt idx="1708">
                  <c:v>42206</c:v>
                </c:pt>
                <c:pt idx="1709">
                  <c:v>42207</c:v>
                </c:pt>
                <c:pt idx="1710">
                  <c:v>42208</c:v>
                </c:pt>
                <c:pt idx="1711">
                  <c:v>42209</c:v>
                </c:pt>
                <c:pt idx="1712">
                  <c:v>42212</c:v>
                </c:pt>
                <c:pt idx="1713">
                  <c:v>42213</c:v>
                </c:pt>
                <c:pt idx="1714">
                  <c:v>42214</c:v>
                </c:pt>
                <c:pt idx="1715">
                  <c:v>42215</c:v>
                </c:pt>
                <c:pt idx="1716">
                  <c:v>42216</c:v>
                </c:pt>
                <c:pt idx="1717">
                  <c:v>42219</c:v>
                </c:pt>
                <c:pt idx="1718">
                  <c:v>42220</c:v>
                </c:pt>
                <c:pt idx="1719">
                  <c:v>42221</c:v>
                </c:pt>
                <c:pt idx="1720">
                  <c:v>42222</c:v>
                </c:pt>
                <c:pt idx="1721">
                  <c:v>42223</c:v>
                </c:pt>
                <c:pt idx="1722">
                  <c:v>42226</c:v>
                </c:pt>
                <c:pt idx="1723">
                  <c:v>42227</c:v>
                </c:pt>
                <c:pt idx="1724">
                  <c:v>42228</c:v>
                </c:pt>
                <c:pt idx="1725">
                  <c:v>42229</c:v>
                </c:pt>
                <c:pt idx="1726">
                  <c:v>42230</c:v>
                </c:pt>
                <c:pt idx="1727">
                  <c:v>42233</c:v>
                </c:pt>
                <c:pt idx="1728">
                  <c:v>42234</c:v>
                </c:pt>
                <c:pt idx="1729">
                  <c:v>42235</c:v>
                </c:pt>
                <c:pt idx="1730">
                  <c:v>42236</c:v>
                </c:pt>
                <c:pt idx="1731">
                  <c:v>42237</c:v>
                </c:pt>
                <c:pt idx="1732">
                  <c:v>42240</c:v>
                </c:pt>
                <c:pt idx="1733">
                  <c:v>42241</c:v>
                </c:pt>
                <c:pt idx="1734">
                  <c:v>42242</c:v>
                </c:pt>
                <c:pt idx="1735">
                  <c:v>42243</c:v>
                </c:pt>
                <c:pt idx="1736">
                  <c:v>42244</c:v>
                </c:pt>
                <c:pt idx="1737">
                  <c:v>42247</c:v>
                </c:pt>
                <c:pt idx="1738">
                  <c:v>42248</c:v>
                </c:pt>
                <c:pt idx="1739">
                  <c:v>42249</c:v>
                </c:pt>
                <c:pt idx="1740">
                  <c:v>42250</c:v>
                </c:pt>
                <c:pt idx="1741">
                  <c:v>42251</c:v>
                </c:pt>
                <c:pt idx="1742">
                  <c:v>42254</c:v>
                </c:pt>
                <c:pt idx="1743">
                  <c:v>42255</c:v>
                </c:pt>
                <c:pt idx="1744">
                  <c:v>42256</c:v>
                </c:pt>
                <c:pt idx="1745">
                  <c:v>42257</c:v>
                </c:pt>
                <c:pt idx="1746">
                  <c:v>42258</c:v>
                </c:pt>
                <c:pt idx="1747">
                  <c:v>42261</c:v>
                </c:pt>
                <c:pt idx="1748">
                  <c:v>42262</c:v>
                </c:pt>
                <c:pt idx="1749">
                  <c:v>42263</c:v>
                </c:pt>
                <c:pt idx="1750">
                  <c:v>42264</c:v>
                </c:pt>
                <c:pt idx="1751">
                  <c:v>42265</c:v>
                </c:pt>
                <c:pt idx="1752">
                  <c:v>42268</c:v>
                </c:pt>
                <c:pt idx="1753">
                  <c:v>42269</c:v>
                </c:pt>
                <c:pt idx="1754">
                  <c:v>42270</c:v>
                </c:pt>
                <c:pt idx="1755">
                  <c:v>42271</c:v>
                </c:pt>
                <c:pt idx="1756">
                  <c:v>42272</c:v>
                </c:pt>
                <c:pt idx="1757">
                  <c:v>42275</c:v>
                </c:pt>
                <c:pt idx="1758">
                  <c:v>42276</c:v>
                </c:pt>
                <c:pt idx="1759">
                  <c:v>42277</c:v>
                </c:pt>
                <c:pt idx="1760">
                  <c:v>42278</c:v>
                </c:pt>
                <c:pt idx="1761">
                  <c:v>42279</c:v>
                </c:pt>
                <c:pt idx="1762">
                  <c:v>42282</c:v>
                </c:pt>
                <c:pt idx="1763">
                  <c:v>42283</c:v>
                </c:pt>
                <c:pt idx="1764">
                  <c:v>42284</c:v>
                </c:pt>
                <c:pt idx="1765">
                  <c:v>42285</c:v>
                </c:pt>
                <c:pt idx="1766">
                  <c:v>42286</c:v>
                </c:pt>
                <c:pt idx="1767">
                  <c:v>42289</c:v>
                </c:pt>
                <c:pt idx="1768">
                  <c:v>42290</c:v>
                </c:pt>
                <c:pt idx="1769">
                  <c:v>42291</c:v>
                </c:pt>
                <c:pt idx="1770">
                  <c:v>42292</c:v>
                </c:pt>
                <c:pt idx="1771">
                  <c:v>42293</c:v>
                </c:pt>
                <c:pt idx="1772">
                  <c:v>42296</c:v>
                </c:pt>
                <c:pt idx="1773">
                  <c:v>42297</c:v>
                </c:pt>
                <c:pt idx="1774">
                  <c:v>42298</c:v>
                </c:pt>
                <c:pt idx="1775">
                  <c:v>42299</c:v>
                </c:pt>
                <c:pt idx="1776">
                  <c:v>42300</c:v>
                </c:pt>
                <c:pt idx="1777">
                  <c:v>42303</c:v>
                </c:pt>
                <c:pt idx="1778">
                  <c:v>42304</c:v>
                </c:pt>
                <c:pt idx="1779">
                  <c:v>42305</c:v>
                </c:pt>
                <c:pt idx="1780">
                  <c:v>42306</c:v>
                </c:pt>
                <c:pt idx="1781">
                  <c:v>42307</c:v>
                </c:pt>
                <c:pt idx="1782">
                  <c:v>42310</c:v>
                </c:pt>
                <c:pt idx="1783">
                  <c:v>42311</c:v>
                </c:pt>
                <c:pt idx="1784">
                  <c:v>42312</c:v>
                </c:pt>
                <c:pt idx="1785">
                  <c:v>42313</c:v>
                </c:pt>
                <c:pt idx="1786">
                  <c:v>42314</c:v>
                </c:pt>
                <c:pt idx="1787">
                  <c:v>42317</c:v>
                </c:pt>
                <c:pt idx="1788">
                  <c:v>42318</c:v>
                </c:pt>
                <c:pt idx="1789">
                  <c:v>42319</c:v>
                </c:pt>
                <c:pt idx="1790">
                  <c:v>42320</c:v>
                </c:pt>
                <c:pt idx="1791">
                  <c:v>42321</c:v>
                </c:pt>
                <c:pt idx="1792">
                  <c:v>42324</c:v>
                </c:pt>
                <c:pt idx="1793">
                  <c:v>42325</c:v>
                </c:pt>
                <c:pt idx="1794">
                  <c:v>42326</c:v>
                </c:pt>
                <c:pt idx="1795">
                  <c:v>42327</c:v>
                </c:pt>
                <c:pt idx="1796">
                  <c:v>42328</c:v>
                </c:pt>
                <c:pt idx="1797">
                  <c:v>42331</c:v>
                </c:pt>
                <c:pt idx="1798">
                  <c:v>42332</c:v>
                </c:pt>
                <c:pt idx="1799">
                  <c:v>42333</c:v>
                </c:pt>
                <c:pt idx="1800">
                  <c:v>42334</c:v>
                </c:pt>
                <c:pt idx="1801">
                  <c:v>42335</c:v>
                </c:pt>
                <c:pt idx="1802">
                  <c:v>42338</c:v>
                </c:pt>
                <c:pt idx="1803">
                  <c:v>42339</c:v>
                </c:pt>
                <c:pt idx="1804">
                  <c:v>42340</c:v>
                </c:pt>
                <c:pt idx="1805">
                  <c:v>42341</c:v>
                </c:pt>
                <c:pt idx="1806">
                  <c:v>42342</c:v>
                </c:pt>
                <c:pt idx="1807">
                  <c:v>42345</c:v>
                </c:pt>
                <c:pt idx="1808">
                  <c:v>42346</c:v>
                </c:pt>
                <c:pt idx="1809">
                  <c:v>42347</c:v>
                </c:pt>
                <c:pt idx="1810">
                  <c:v>42348</c:v>
                </c:pt>
                <c:pt idx="1811">
                  <c:v>42349</c:v>
                </c:pt>
                <c:pt idx="1812">
                  <c:v>42352</c:v>
                </c:pt>
                <c:pt idx="1813">
                  <c:v>42353</c:v>
                </c:pt>
                <c:pt idx="1814">
                  <c:v>42354</c:v>
                </c:pt>
                <c:pt idx="1815">
                  <c:v>42355</c:v>
                </c:pt>
                <c:pt idx="1816">
                  <c:v>42356</c:v>
                </c:pt>
                <c:pt idx="1817">
                  <c:v>42359</c:v>
                </c:pt>
                <c:pt idx="1818">
                  <c:v>42360</c:v>
                </c:pt>
                <c:pt idx="1819">
                  <c:v>42361</c:v>
                </c:pt>
                <c:pt idx="1820">
                  <c:v>42362</c:v>
                </c:pt>
                <c:pt idx="1821">
                  <c:v>42363</c:v>
                </c:pt>
                <c:pt idx="1822">
                  <c:v>42366</c:v>
                </c:pt>
                <c:pt idx="1823">
                  <c:v>42367</c:v>
                </c:pt>
                <c:pt idx="1824">
                  <c:v>42368</c:v>
                </c:pt>
                <c:pt idx="1825">
                  <c:v>42369</c:v>
                </c:pt>
                <c:pt idx="1826">
                  <c:v>42370</c:v>
                </c:pt>
                <c:pt idx="1827">
                  <c:v>42373</c:v>
                </c:pt>
                <c:pt idx="1828">
                  <c:v>42374</c:v>
                </c:pt>
                <c:pt idx="1829">
                  <c:v>42375</c:v>
                </c:pt>
                <c:pt idx="1830">
                  <c:v>42376</c:v>
                </c:pt>
                <c:pt idx="1831">
                  <c:v>42377</c:v>
                </c:pt>
                <c:pt idx="1832">
                  <c:v>42380</c:v>
                </c:pt>
                <c:pt idx="1833">
                  <c:v>42381</c:v>
                </c:pt>
                <c:pt idx="1834">
                  <c:v>42382</c:v>
                </c:pt>
                <c:pt idx="1835">
                  <c:v>42383</c:v>
                </c:pt>
                <c:pt idx="1836">
                  <c:v>42384</c:v>
                </c:pt>
                <c:pt idx="1837">
                  <c:v>42387</c:v>
                </c:pt>
                <c:pt idx="1838">
                  <c:v>42388</c:v>
                </c:pt>
                <c:pt idx="1839">
                  <c:v>42389</c:v>
                </c:pt>
                <c:pt idx="1840">
                  <c:v>42390</c:v>
                </c:pt>
                <c:pt idx="1841">
                  <c:v>42391</c:v>
                </c:pt>
                <c:pt idx="1842">
                  <c:v>42394</c:v>
                </c:pt>
                <c:pt idx="1843">
                  <c:v>42395</c:v>
                </c:pt>
                <c:pt idx="1844">
                  <c:v>42396</c:v>
                </c:pt>
                <c:pt idx="1845">
                  <c:v>42397</c:v>
                </c:pt>
                <c:pt idx="1846">
                  <c:v>42398</c:v>
                </c:pt>
                <c:pt idx="1847">
                  <c:v>42401</c:v>
                </c:pt>
                <c:pt idx="1848">
                  <c:v>42402</c:v>
                </c:pt>
                <c:pt idx="1849">
                  <c:v>42403</c:v>
                </c:pt>
                <c:pt idx="1850">
                  <c:v>42404</c:v>
                </c:pt>
                <c:pt idx="1851">
                  <c:v>42405</c:v>
                </c:pt>
                <c:pt idx="1852">
                  <c:v>42408</c:v>
                </c:pt>
                <c:pt idx="1853">
                  <c:v>42409</c:v>
                </c:pt>
                <c:pt idx="1854">
                  <c:v>42410</c:v>
                </c:pt>
                <c:pt idx="1855">
                  <c:v>42411</c:v>
                </c:pt>
                <c:pt idx="1856">
                  <c:v>42412</c:v>
                </c:pt>
                <c:pt idx="1857">
                  <c:v>42415</c:v>
                </c:pt>
                <c:pt idx="1858">
                  <c:v>42416</c:v>
                </c:pt>
                <c:pt idx="1859">
                  <c:v>42417</c:v>
                </c:pt>
                <c:pt idx="1860">
                  <c:v>42418</c:v>
                </c:pt>
                <c:pt idx="1861">
                  <c:v>42419</c:v>
                </c:pt>
                <c:pt idx="1862">
                  <c:v>42422</c:v>
                </c:pt>
                <c:pt idx="1863">
                  <c:v>42423</c:v>
                </c:pt>
                <c:pt idx="1864">
                  <c:v>42424</c:v>
                </c:pt>
                <c:pt idx="1865">
                  <c:v>42425</c:v>
                </c:pt>
                <c:pt idx="1866">
                  <c:v>42426</c:v>
                </c:pt>
                <c:pt idx="1867">
                  <c:v>42429</c:v>
                </c:pt>
                <c:pt idx="1868">
                  <c:v>42430</c:v>
                </c:pt>
                <c:pt idx="1869">
                  <c:v>42431</c:v>
                </c:pt>
                <c:pt idx="1870">
                  <c:v>42432</c:v>
                </c:pt>
                <c:pt idx="1871">
                  <c:v>42433</c:v>
                </c:pt>
                <c:pt idx="1872">
                  <c:v>42436</c:v>
                </c:pt>
                <c:pt idx="1873">
                  <c:v>42437</c:v>
                </c:pt>
                <c:pt idx="1874">
                  <c:v>42438</c:v>
                </c:pt>
                <c:pt idx="1875">
                  <c:v>42439</c:v>
                </c:pt>
                <c:pt idx="1876">
                  <c:v>42440</c:v>
                </c:pt>
                <c:pt idx="1877">
                  <c:v>42443</c:v>
                </c:pt>
                <c:pt idx="1878">
                  <c:v>42444</c:v>
                </c:pt>
                <c:pt idx="1879">
                  <c:v>42445</c:v>
                </c:pt>
                <c:pt idx="1880">
                  <c:v>42446</c:v>
                </c:pt>
                <c:pt idx="1881">
                  <c:v>42447</c:v>
                </c:pt>
                <c:pt idx="1882">
                  <c:v>42450</c:v>
                </c:pt>
                <c:pt idx="1883">
                  <c:v>42451</c:v>
                </c:pt>
                <c:pt idx="1884">
                  <c:v>42452</c:v>
                </c:pt>
                <c:pt idx="1885">
                  <c:v>42453</c:v>
                </c:pt>
                <c:pt idx="1886">
                  <c:v>42454</c:v>
                </c:pt>
                <c:pt idx="1887">
                  <c:v>42457</c:v>
                </c:pt>
                <c:pt idx="1888">
                  <c:v>42458</c:v>
                </c:pt>
                <c:pt idx="1889">
                  <c:v>42459</c:v>
                </c:pt>
                <c:pt idx="1890">
                  <c:v>42460</c:v>
                </c:pt>
                <c:pt idx="1891">
                  <c:v>42461</c:v>
                </c:pt>
                <c:pt idx="1892">
                  <c:v>42464</c:v>
                </c:pt>
                <c:pt idx="1893">
                  <c:v>42465</c:v>
                </c:pt>
                <c:pt idx="1894">
                  <c:v>42466</c:v>
                </c:pt>
                <c:pt idx="1895">
                  <c:v>42467</c:v>
                </c:pt>
                <c:pt idx="1896">
                  <c:v>42468</c:v>
                </c:pt>
                <c:pt idx="1897">
                  <c:v>42471</c:v>
                </c:pt>
                <c:pt idx="1898">
                  <c:v>42472</c:v>
                </c:pt>
                <c:pt idx="1899">
                  <c:v>42473</c:v>
                </c:pt>
                <c:pt idx="1900">
                  <c:v>42474</c:v>
                </c:pt>
                <c:pt idx="1901">
                  <c:v>42475</c:v>
                </c:pt>
                <c:pt idx="1902">
                  <c:v>42478</c:v>
                </c:pt>
                <c:pt idx="1903">
                  <c:v>42479</c:v>
                </c:pt>
                <c:pt idx="1904">
                  <c:v>42480</c:v>
                </c:pt>
                <c:pt idx="1905">
                  <c:v>42481</c:v>
                </c:pt>
                <c:pt idx="1906">
                  <c:v>42482</c:v>
                </c:pt>
                <c:pt idx="1907">
                  <c:v>42485</c:v>
                </c:pt>
                <c:pt idx="1908">
                  <c:v>42486</c:v>
                </c:pt>
                <c:pt idx="1909">
                  <c:v>42487</c:v>
                </c:pt>
                <c:pt idx="1910">
                  <c:v>42488</c:v>
                </c:pt>
                <c:pt idx="1911">
                  <c:v>42489</c:v>
                </c:pt>
                <c:pt idx="1912">
                  <c:v>42492</c:v>
                </c:pt>
                <c:pt idx="1913">
                  <c:v>42493</c:v>
                </c:pt>
                <c:pt idx="1914">
                  <c:v>42494</c:v>
                </c:pt>
                <c:pt idx="1915">
                  <c:v>42495</c:v>
                </c:pt>
                <c:pt idx="1916">
                  <c:v>42496</c:v>
                </c:pt>
                <c:pt idx="1917">
                  <c:v>42499</c:v>
                </c:pt>
                <c:pt idx="1918">
                  <c:v>42500</c:v>
                </c:pt>
                <c:pt idx="1919">
                  <c:v>42501</c:v>
                </c:pt>
                <c:pt idx="1920">
                  <c:v>42502</c:v>
                </c:pt>
                <c:pt idx="1921">
                  <c:v>42503</c:v>
                </c:pt>
                <c:pt idx="1922">
                  <c:v>42506</c:v>
                </c:pt>
                <c:pt idx="1923">
                  <c:v>42507</c:v>
                </c:pt>
                <c:pt idx="1924">
                  <c:v>42508</c:v>
                </c:pt>
                <c:pt idx="1925">
                  <c:v>42509</c:v>
                </c:pt>
                <c:pt idx="1926">
                  <c:v>42510</c:v>
                </c:pt>
                <c:pt idx="1927">
                  <c:v>42513</c:v>
                </c:pt>
                <c:pt idx="1928">
                  <c:v>42514</c:v>
                </c:pt>
                <c:pt idx="1929">
                  <c:v>42515</c:v>
                </c:pt>
                <c:pt idx="1930">
                  <c:v>42516</c:v>
                </c:pt>
                <c:pt idx="1931">
                  <c:v>42517</c:v>
                </c:pt>
                <c:pt idx="1932">
                  <c:v>42520</c:v>
                </c:pt>
                <c:pt idx="1933">
                  <c:v>42521</c:v>
                </c:pt>
                <c:pt idx="1934">
                  <c:v>42522</c:v>
                </c:pt>
                <c:pt idx="1935">
                  <c:v>42523</c:v>
                </c:pt>
                <c:pt idx="1936">
                  <c:v>42524</c:v>
                </c:pt>
                <c:pt idx="1937">
                  <c:v>42527</c:v>
                </c:pt>
                <c:pt idx="1938">
                  <c:v>42528</c:v>
                </c:pt>
                <c:pt idx="1939">
                  <c:v>42529</c:v>
                </c:pt>
                <c:pt idx="1940">
                  <c:v>42530</c:v>
                </c:pt>
                <c:pt idx="1941">
                  <c:v>42531</c:v>
                </c:pt>
                <c:pt idx="1942">
                  <c:v>42534</c:v>
                </c:pt>
                <c:pt idx="1943">
                  <c:v>42535</c:v>
                </c:pt>
                <c:pt idx="1944">
                  <c:v>42536</c:v>
                </c:pt>
                <c:pt idx="1945">
                  <c:v>42537</c:v>
                </c:pt>
                <c:pt idx="1946">
                  <c:v>42538</c:v>
                </c:pt>
                <c:pt idx="1947">
                  <c:v>42541</c:v>
                </c:pt>
                <c:pt idx="1948">
                  <c:v>42542</c:v>
                </c:pt>
                <c:pt idx="1949">
                  <c:v>42543</c:v>
                </c:pt>
                <c:pt idx="1950">
                  <c:v>42544</c:v>
                </c:pt>
                <c:pt idx="1951">
                  <c:v>42545</c:v>
                </c:pt>
                <c:pt idx="1952">
                  <c:v>42548</c:v>
                </c:pt>
                <c:pt idx="1953">
                  <c:v>42549</c:v>
                </c:pt>
                <c:pt idx="1954">
                  <c:v>42550</c:v>
                </c:pt>
                <c:pt idx="1955">
                  <c:v>42551</c:v>
                </c:pt>
                <c:pt idx="1956">
                  <c:v>42552</c:v>
                </c:pt>
                <c:pt idx="1957">
                  <c:v>42555</c:v>
                </c:pt>
                <c:pt idx="1958">
                  <c:v>42556</c:v>
                </c:pt>
                <c:pt idx="1959">
                  <c:v>42557</c:v>
                </c:pt>
                <c:pt idx="1960">
                  <c:v>42558</c:v>
                </c:pt>
                <c:pt idx="1961">
                  <c:v>42559</c:v>
                </c:pt>
                <c:pt idx="1962">
                  <c:v>42562</c:v>
                </c:pt>
                <c:pt idx="1963">
                  <c:v>42563</c:v>
                </c:pt>
                <c:pt idx="1964">
                  <c:v>42564</c:v>
                </c:pt>
                <c:pt idx="1965">
                  <c:v>42565</c:v>
                </c:pt>
                <c:pt idx="1966">
                  <c:v>42566</c:v>
                </c:pt>
                <c:pt idx="1967">
                  <c:v>42569</c:v>
                </c:pt>
                <c:pt idx="1968">
                  <c:v>42570</c:v>
                </c:pt>
                <c:pt idx="1969">
                  <c:v>42571</c:v>
                </c:pt>
                <c:pt idx="1970">
                  <c:v>42572</c:v>
                </c:pt>
                <c:pt idx="1971">
                  <c:v>42573</c:v>
                </c:pt>
                <c:pt idx="1972">
                  <c:v>42576</c:v>
                </c:pt>
                <c:pt idx="1973">
                  <c:v>42577</c:v>
                </c:pt>
                <c:pt idx="1974">
                  <c:v>42578</c:v>
                </c:pt>
                <c:pt idx="1975">
                  <c:v>42579</c:v>
                </c:pt>
                <c:pt idx="1976">
                  <c:v>42580</c:v>
                </c:pt>
                <c:pt idx="1977">
                  <c:v>42583</c:v>
                </c:pt>
                <c:pt idx="1978">
                  <c:v>42584</c:v>
                </c:pt>
                <c:pt idx="1979">
                  <c:v>42585</c:v>
                </c:pt>
                <c:pt idx="1980">
                  <c:v>42586</c:v>
                </c:pt>
                <c:pt idx="1981">
                  <c:v>42587</c:v>
                </c:pt>
                <c:pt idx="1982">
                  <c:v>42590</c:v>
                </c:pt>
                <c:pt idx="1983">
                  <c:v>42591</c:v>
                </c:pt>
                <c:pt idx="1984">
                  <c:v>42592</c:v>
                </c:pt>
                <c:pt idx="1985">
                  <c:v>42593</c:v>
                </c:pt>
                <c:pt idx="1986">
                  <c:v>42594</c:v>
                </c:pt>
                <c:pt idx="1987">
                  <c:v>42597</c:v>
                </c:pt>
                <c:pt idx="1988">
                  <c:v>42598</c:v>
                </c:pt>
                <c:pt idx="1989">
                  <c:v>42599</c:v>
                </c:pt>
                <c:pt idx="1990">
                  <c:v>42600</c:v>
                </c:pt>
                <c:pt idx="1991">
                  <c:v>42601</c:v>
                </c:pt>
                <c:pt idx="1992">
                  <c:v>42604</c:v>
                </c:pt>
                <c:pt idx="1993">
                  <c:v>42605</c:v>
                </c:pt>
                <c:pt idx="1994">
                  <c:v>42606</c:v>
                </c:pt>
                <c:pt idx="1995">
                  <c:v>42607</c:v>
                </c:pt>
                <c:pt idx="1996">
                  <c:v>42608</c:v>
                </c:pt>
                <c:pt idx="1997">
                  <c:v>42611</c:v>
                </c:pt>
                <c:pt idx="1998">
                  <c:v>42612</c:v>
                </c:pt>
                <c:pt idx="1999">
                  <c:v>42613</c:v>
                </c:pt>
                <c:pt idx="2000">
                  <c:v>42614</c:v>
                </c:pt>
                <c:pt idx="2001">
                  <c:v>42615</c:v>
                </c:pt>
                <c:pt idx="2002">
                  <c:v>42618</c:v>
                </c:pt>
                <c:pt idx="2003">
                  <c:v>42619</c:v>
                </c:pt>
                <c:pt idx="2004">
                  <c:v>42620</c:v>
                </c:pt>
                <c:pt idx="2005">
                  <c:v>42621</c:v>
                </c:pt>
                <c:pt idx="2006">
                  <c:v>42622</c:v>
                </c:pt>
                <c:pt idx="2007">
                  <c:v>42625</c:v>
                </c:pt>
                <c:pt idx="2008">
                  <c:v>42626</c:v>
                </c:pt>
                <c:pt idx="2009">
                  <c:v>42627</c:v>
                </c:pt>
                <c:pt idx="2010">
                  <c:v>42628</c:v>
                </c:pt>
                <c:pt idx="2011">
                  <c:v>42629</c:v>
                </c:pt>
                <c:pt idx="2012">
                  <c:v>42632</c:v>
                </c:pt>
                <c:pt idx="2013">
                  <c:v>42633</c:v>
                </c:pt>
                <c:pt idx="2014">
                  <c:v>42634</c:v>
                </c:pt>
                <c:pt idx="2015">
                  <c:v>42635</c:v>
                </c:pt>
                <c:pt idx="2016">
                  <c:v>42636</c:v>
                </c:pt>
                <c:pt idx="2017">
                  <c:v>42639</c:v>
                </c:pt>
                <c:pt idx="2018">
                  <c:v>42640</c:v>
                </c:pt>
                <c:pt idx="2019">
                  <c:v>42641</c:v>
                </c:pt>
                <c:pt idx="2020">
                  <c:v>42642</c:v>
                </c:pt>
                <c:pt idx="2021">
                  <c:v>42643</c:v>
                </c:pt>
                <c:pt idx="2022">
                  <c:v>42646</c:v>
                </c:pt>
                <c:pt idx="2023">
                  <c:v>42647</c:v>
                </c:pt>
                <c:pt idx="2024">
                  <c:v>42648</c:v>
                </c:pt>
                <c:pt idx="2025">
                  <c:v>42649</c:v>
                </c:pt>
                <c:pt idx="2026">
                  <c:v>42650</c:v>
                </c:pt>
                <c:pt idx="2027">
                  <c:v>42653</c:v>
                </c:pt>
                <c:pt idx="2028">
                  <c:v>42654</c:v>
                </c:pt>
                <c:pt idx="2029">
                  <c:v>42655</c:v>
                </c:pt>
                <c:pt idx="2030">
                  <c:v>42656</c:v>
                </c:pt>
                <c:pt idx="2031">
                  <c:v>42657</c:v>
                </c:pt>
                <c:pt idx="2032">
                  <c:v>42660</c:v>
                </c:pt>
                <c:pt idx="2033">
                  <c:v>42661</c:v>
                </c:pt>
                <c:pt idx="2034">
                  <c:v>42662</c:v>
                </c:pt>
                <c:pt idx="2035">
                  <c:v>42663</c:v>
                </c:pt>
                <c:pt idx="2036">
                  <c:v>42664</c:v>
                </c:pt>
                <c:pt idx="2037">
                  <c:v>42667</c:v>
                </c:pt>
                <c:pt idx="2038">
                  <c:v>42668</c:v>
                </c:pt>
                <c:pt idx="2039">
                  <c:v>42669</c:v>
                </c:pt>
                <c:pt idx="2040">
                  <c:v>42670</c:v>
                </c:pt>
                <c:pt idx="2041">
                  <c:v>42671</c:v>
                </c:pt>
                <c:pt idx="2042">
                  <c:v>42674</c:v>
                </c:pt>
                <c:pt idx="2043">
                  <c:v>42675</c:v>
                </c:pt>
                <c:pt idx="2044">
                  <c:v>42676</c:v>
                </c:pt>
                <c:pt idx="2045">
                  <c:v>42677</c:v>
                </c:pt>
                <c:pt idx="2046">
                  <c:v>42678</c:v>
                </c:pt>
                <c:pt idx="2047">
                  <c:v>42681</c:v>
                </c:pt>
                <c:pt idx="2048">
                  <c:v>42682</c:v>
                </c:pt>
                <c:pt idx="2049">
                  <c:v>42683</c:v>
                </c:pt>
                <c:pt idx="2050">
                  <c:v>42684</c:v>
                </c:pt>
                <c:pt idx="2051">
                  <c:v>42685</c:v>
                </c:pt>
                <c:pt idx="2052">
                  <c:v>42688</c:v>
                </c:pt>
                <c:pt idx="2053">
                  <c:v>42689</c:v>
                </c:pt>
                <c:pt idx="2054">
                  <c:v>42690</c:v>
                </c:pt>
                <c:pt idx="2055">
                  <c:v>42691</c:v>
                </c:pt>
                <c:pt idx="2056">
                  <c:v>42692</c:v>
                </c:pt>
                <c:pt idx="2057">
                  <c:v>42695</c:v>
                </c:pt>
                <c:pt idx="2058">
                  <c:v>42696</c:v>
                </c:pt>
                <c:pt idx="2059">
                  <c:v>42697</c:v>
                </c:pt>
                <c:pt idx="2060">
                  <c:v>42698</c:v>
                </c:pt>
                <c:pt idx="2061">
                  <c:v>42699</c:v>
                </c:pt>
                <c:pt idx="2062">
                  <c:v>42702</c:v>
                </c:pt>
                <c:pt idx="2063">
                  <c:v>42703</c:v>
                </c:pt>
                <c:pt idx="2064">
                  <c:v>42704</c:v>
                </c:pt>
                <c:pt idx="2065">
                  <c:v>42705</c:v>
                </c:pt>
                <c:pt idx="2066">
                  <c:v>42706</c:v>
                </c:pt>
                <c:pt idx="2067">
                  <c:v>42709</c:v>
                </c:pt>
                <c:pt idx="2068">
                  <c:v>42710</c:v>
                </c:pt>
                <c:pt idx="2069">
                  <c:v>42711</c:v>
                </c:pt>
                <c:pt idx="2070">
                  <c:v>42712</c:v>
                </c:pt>
                <c:pt idx="2071">
                  <c:v>42713</c:v>
                </c:pt>
                <c:pt idx="2072">
                  <c:v>42716</c:v>
                </c:pt>
                <c:pt idx="2073">
                  <c:v>42717</c:v>
                </c:pt>
                <c:pt idx="2074">
                  <c:v>42718</c:v>
                </c:pt>
                <c:pt idx="2075">
                  <c:v>42719</c:v>
                </c:pt>
                <c:pt idx="2076">
                  <c:v>42720</c:v>
                </c:pt>
                <c:pt idx="2077">
                  <c:v>42723</c:v>
                </c:pt>
                <c:pt idx="2078">
                  <c:v>42724</c:v>
                </c:pt>
                <c:pt idx="2079">
                  <c:v>42725</c:v>
                </c:pt>
                <c:pt idx="2080">
                  <c:v>42726</c:v>
                </c:pt>
                <c:pt idx="2081">
                  <c:v>42727</c:v>
                </c:pt>
                <c:pt idx="2082">
                  <c:v>42730</c:v>
                </c:pt>
                <c:pt idx="2083">
                  <c:v>42731</c:v>
                </c:pt>
                <c:pt idx="2084">
                  <c:v>42732</c:v>
                </c:pt>
                <c:pt idx="2085">
                  <c:v>42733</c:v>
                </c:pt>
                <c:pt idx="2086">
                  <c:v>42734</c:v>
                </c:pt>
                <c:pt idx="2087">
                  <c:v>42737</c:v>
                </c:pt>
                <c:pt idx="2088">
                  <c:v>42738</c:v>
                </c:pt>
                <c:pt idx="2089">
                  <c:v>42739</c:v>
                </c:pt>
                <c:pt idx="2090">
                  <c:v>42740</c:v>
                </c:pt>
                <c:pt idx="2091">
                  <c:v>42741</c:v>
                </c:pt>
                <c:pt idx="2092">
                  <c:v>42744</c:v>
                </c:pt>
                <c:pt idx="2093">
                  <c:v>42745</c:v>
                </c:pt>
                <c:pt idx="2094">
                  <c:v>42746</c:v>
                </c:pt>
                <c:pt idx="2095">
                  <c:v>42747</c:v>
                </c:pt>
                <c:pt idx="2096">
                  <c:v>42748</c:v>
                </c:pt>
                <c:pt idx="2097">
                  <c:v>42751</c:v>
                </c:pt>
                <c:pt idx="2098">
                  <c:v>42752</c:v>
                </c:pt>
                <c:pt idx="2099">
                  <c:v>42753</c:v>
                </c:pt>
                <c:pt idx="2100">
                  <c:v>42754</c:v>
                </c:pt>
                <c:pt idx="2101">
                  <c:v>42755</c:v>
                </c:pt>
                <c:pt idx="2102">
                  <c:v>42758</c:v>
                </c:pt>
                <c:pt idx="2103">
                  <c:v>42759</c:v>
                </c:pt>
                <c:pt idx="2104">
                  <c:v>42760</c:v>
                </c:pt>
                <c:pt idx="2105">
                  <c:v>42761</c:v>
                </c:pt>
                <c:pt idx="2106">
                  <c:v>42762</c:v>
                </c:pt>
                <c:pt idx="2107">
                  <c:v>42765</c:v>
                </c:pt>
                <c:pt idx="2108">
                  <c:v>42766</c:v>
                </c:pt>
                <c:pt idx="2109">
                  <c:v>42767</c:v>
                </c:pt>
                <c:pt idx="2110">
                  <c:v>42768</c:v>
                </c:pt>
                <c:pt idx="2111">
                  <c:v>42769</c:v>
                </c:pt>
                <c:pt idx="2112">
                  <c:v>42772</c:v>
                </c:pt>
                <c:pt idx="2113">
                  <c:v>42773</c:v>
                </c:pt>
                <c:pt idx="2114">
                  <c:v>42774</c:v>
                </c:pt>
                <c:pt idx="2115">
                  <c:v>42775</c:v>
                </c:pt>
                <c:pt idx="2116">
                  <c:v>42776</c:v>
                </c:pt>
                <c:pt idx="2117">
                  <c:v>42779</c:v>
                </c:pt>
                <c:pt idx="2118">
                  <c:v>42780</c:v>
                </c:pt>
                <c:pt idx="2119">
                  <c:v>42781</c:v>
                </c:pt>
                <c:pt idx="2120">
                  <c:v>42782</c:v>
                </c:pt>
                <c:pt idx="2121">
                  <c:v>42783</c:v>
                </c:pt>
                <c:pt idx="2122">
                  <c:v>42786</c:v>
                </c:pt>
                <c:pt idx="2123">
                  <c:v>42787</c:v>
                </c:pt>
                <c:pt idx="2124">
                  <c:v>42788</c:v>
                </c:pt>
                <c:pt idx="2125">
                  <c:v>42789</c:v>
                </c:pt>
                <c:pt idx="2126">
                  <c:v>42790</c:v>
                </c:pt>
                <c:pt idx="2127">
                  <c:v>42793</c:v>
                </c:pt>
                <c:pt idx="2128">
                  <c:v>42794</c:v>
                </c:pt>
                <c:pt idx="2129">
                  <c:v>42795</c:v>
                </c:pt>
                <c:pt idx="2130">
                  <c:v>42796</c:v>
                </c:pt>
                <c:pt idx="2131">
                  <c:v>42797</c:v>
                </c:pt>
                <c:pt idx="2132">
                  <c:v>42800</c:v>
                </c:pt>
                <c:pt idx="2133">
                  <c:v>42801</c:v>
                </c:pt>
                <c:pt idx="2134">
                  <c:v>42802</c:v>
                </c:pt>
                <c:pt idx="2135">
                  <c:v>42803</c:v>
                </c:pt>
                <c:pt idx="2136">
                  <c:v>42804</c:v>
                </c:pt>
                <c:pt idx="2137">
                  <c:v>42807</c:v>
                </c:pt>
                <c:pt idx="2138">
                  <c:v>42808</c:v>
                </c:pt>
                <c:pt idx="2139">
                  <c:v>42809</c:v>
                </c:pt>
                <c:pt idx="2140">
                  <c:v>42810</c:v>
                </c:pt>
                <c:pt idx="2141">
                  <c:v>42811</c:v>
                </c:pt>
                <c:pt idx="2142">
                  <c:v>42814</c:v>
                </c:pt>
                <c:pt idx="2143">
                  <c:v>42815</c:v>
                </c:pt>
                <c:pt idx="2144">
                  <c:v>42816</c:v>
                </c:pt>
                <c:pt idx="2145">
                  <c:v>42817</c:v>
                </c:pt>
                <c:pt idx="2146">
                  <c:v>42818</c:v>
                </c:pt>
                <c:pt idx="2147">
                  <c:v>42821</c:v>
                </c:pt>
                <c:pt idx="2148">
                  <c:v>42822</c:v>
                </c:pt>
                <c:pt idx="2149">
                  <c:v>42823</c:v>
                </c:pt>
                <c:pt idx="2150">
                  <c:v>42824</c:v>
                </c:pt>
                <c:pt idx="2151">
                  <c:v>42825</c:v>
                </c:pt>
                <c:pt idx="2152">
                  <c:v>42828</c:v>
                </c:pt>
                <c:pt idx="2153">
                  <c:v>42829</c:v>
                </c:pt>
                <c:pt idx="2154">
                  <c:v>42830</c:v>
                </c:pt>
                <c:pt idx="2155">
                  <c:v>42831</c:v>
                </c:pt>
                <c:pt idx="2156">
                  <c:v>42832</c:v>
                </c:pt>
                <c:pt idx="2157">
                  <c:v>42835</c:v>
                </c:pt>
                <c:pt idx="2158">
                  <c:v>42836</c:v>
                </c:pt>
                <c:pt idx="2159">
                  <c:v>42837</c:v>
                </c:pt>
                <c:pt idx="2160">
                  <c:v>42838</c:v>
                </c:pt>
                <c:pt idx="2161">
                  <c:v>42839</c:v>
                </c:pt>
                <c:pt idx="2162">
                  <c:v>42842</c:v>
                </c:pt>
                <c:pt idx="2163">
                  <c:v>42843</c:v>
                </c:pt>
                <c:pt idx="2164">
                  <c:v>42844</c:v>
                </c:pt>
                <c:pt idx="2165">
                  <c:v>42845</c:v>
                </c:pt>
                <c:pt idx="2166">
                  <c:v>42846</c:v>
                </c:pt>
                <c:pt idx="2167">
                  <c:v>42849</c:v>
                </c:pt>
                <c:pt idx="2168">
                  <c:v>42850</c:v>
                </c:pt>
                <c:pt idx="2169">
                  <c:v>42851</c:v>
                </c:pt>
                <c:pt idx="2170">
                  <c:v>42852</c:v>
                </c:pt>
                <c:pt idx="2171">
                  <c:v>42853</c:v>
                </c:pt>
                <c:pt idx="2172">
                  <c:v>42856</c:v>
                </c:pt>
                <c:pt idx="2173">
                  <c:v>42857</c:v>
                </c:pt>
                <c:pt idx="2174">
                  <c:v>42858</c:v>
                </c:pt>
                <c:pt idx="2175">
                  <c:v>42859</c:v>
                </c:pt>
                <c:pt idx="2176">
                  <c:v>42860</c:v>
                </c:pt>
                <c:pt idx="2177">
                  <c:v>42863</c:v>
                </c:pt>
                <c:pt idx="2178">
                  <c:v>42864</c:v>
                </c:pt>
                <c:pt idx="2179">
                  <c:v>42865</c:v>
                </c:pt>
                <c:pt idx="2180">
                  <c:v>42866</c:v>
                </c:pt>
                <c:pt idx="2181">
                  <c:v>42867</c:v>
                </c:pt>
                <c:pt idx="2182">
                  <c:v>42870</c:v>
                </c:pt>
                <c:pt idx="2183">
                  <c:v>42871</c:v>
                </c:pt>
                <c:pt idx="2184">
                  <c:v>42872</c:v>
                </c:pt>
                <c:pt idx="2185">
                  <c:v>42873</c:v>
                </c:pt>
                <c:pt idx="2186">
                  <c:v>42874</c:v>
                </c:pt>
                <c:pt idx="2187">
                  <c:v>42877</c:v>
                </c:pt>
                <c:pt idx="2188">
                  <c:v>42878</c:v>
                </c:pt>
                <c:pt idx="2189">
                  <c:v>42879</c:v>
                </c:pt>
                <c:pt idx="2190">
                  <c:v>42880</c:v>
                </c:pt>
                <c:pt idx="2191">
                  <c:v>42881</c:v>
                </c:pt>
                <c:pt idx="2192">
                  <c:v>42884</c:v>
                </c:pt>
                <c:pt idx="2193">
                  <c:v>42885</c:v>
                </c:pt>
                <c:pt idx="2194">
                  <c:v>42886</c:v>
                </c:pt>
                <c:pt idx="2195">
                  <c:v>42887</c:v>
                </c:pt>
                <c:pt idx="2196">
                  <c:v>42888</c:v>
                </c:pt>
                <c:pt idx="2197">
                  <c:v>42891</c:v>
                </c:pt>
                <c:pt idx="2198">
                  <c:v>42892</c:v>
                </c:pt>
                <c:pt idx="2199">
                  <c:v>42893</c:v>
                </c:pt>
                <c:pt idx="2200">
                  <c:v>42894</c:v>
                </c:pt>
                <c:pt idx="2201">
                  <c:v>42895</c:v>
                </c:pt>
                <c:pt idx="2202">
                  <c:v>42898</c:v>
                </c:pt>
                <c:pt idx="2203">
                  <c:v>42899</c:v>
                </c:pt>
                <c:pt idx="2204">
                  <c:v>42900</c:v>
                </c:pt>
                <c:pt idx="2205">
                  <c:v>42901</c:v>
                </c:pt>
                <c:pt idx="2206">
                  <c:v>42902</c:v>
                </c:pt>
                <c:pt idx="2207">
                  <c:v>42905</c:v>
                </c:pt>
                <c:pt idx="2208">
                  <c:v>42906</c:v>
                </c:pt>
                <c:pt idx="2209">
                  <c:v>42907</c:v>
                </c:pt>
                <c:pt idx="2210">
                  <c:v>42908</c:v>
                </c:pt>
                <c:pt idx="2211">
                  <c:v>42909</c:v>
                </c:pt>
                <c:pt idx="2212">
                  <c:v>42912</c:v>
                </c:pt>
                <c:pt idx="2213">
                  <c:v>42913</c:v>
                </c:pt>
                <c:pt idx="2214">
                  <c:v>42914</c:v>
                </c:pt>
                <c:pt idx="2215">
                  <c:v>42915</c:v>
                </c:pt>
                <c:pt idx="2216">
                  <c:v>42916</c:v>
                </c:pt>
                <c:pt idx="2217">
                  <c:v>42919</c:v>
                </c:pt>
                <c:pt idx="2218">
                  <c:v>42920</c:v>
                </c:pt>
                <c:pt idx="2219">
                  <c:v>42921</c:v>
                </c:pt>
                <c:pt idx="2220">
                  <c:v>42922</c:v>
                </c:pt>
                <c:pt idx="2221">
                  <c:v>42923</c:v>
                </c:pt>
                <c:pt idx="2222">
                  <c:v>42926</c:v>
                </c:pt>
                <c:pt idx="2223">
                  <c:v>42927</c:v>
                </c:pt>
                <c:pt idx="2224">
                  <c:v>42928</c:v>
                </c:pt>
                <c:pt idx="2225">
                  <c:v>42929</c:v>
                </c:pt>
                <c:pt idx="2226">
                  <c:v>42930</c:v>
                </c:pt>
                <c:pt idx="2227">
                  <c:v>42933</c:v>
                </c:pt>
                <c:pt idx="2228">
                  <c:v>42934</c:v>
                </c:pt>
                <c:pt idx="2229">
                  <c:v>42935</c:v>
                </c:pt>
                <c:pt idx="2230">
                  <c:v>42936</c:v>
                </c:pt>
                <c:pt idx="2231">
                  <c:v>42937</c:v>
                </c:pt>
                <c:pt idx="2232">
                  <c:v>42940</c:v>
                </c:pt>
                <c:pt idx="2233">
                  <c:v>42941</c:v>
                </c:pt>
                <c:pt idx="2234">
                  <c:v>42942</c:v>
                </c:pt>
                <c:pt idx="2235">
                  <c:v>42943</c:v>
                </c:pt>
                <c:pt idx="2236">
                  <c:v>42944</c:v>
                </c:pt>
                <c:pt idx="2237">
                  <c:v>42947</c:v>
                </c:pt>
                <c:pt idx="2238">
                  <c:v>42948</c:v>
                </c:pt>
                <c:pt idx="2239">
                  <c:v>42949</c:v>
                </c:pt>
                <c:pt idx="2240">
                  <c:v>42950</c:v>
                </c:pt>
                <c:pt idx="2241">
                  <c:v>42951</c:v>
                </c:pt>
                <c:pt idx="2242">
                  <c:v>42954</c:v>
                </c:pt>
                <c:pt idx="2243">
                  <c:v>42955</c:v>
                </c:pt>
                <c:pt idx="2244">
                  <c:v>42956</c:v>
                </c:pt>
                <c:pt idx="2245">
                  <c:v>42957</c:v>
                </c:pt>
                <c:pt idx="2246">
                  <c:v>42958</c:v>
                </c:pt>
                <c:pt idx="2247">
                  <c:v>42961</c:v>
                </c:pt>
                <c:pt idx="2248">
                  <c:v>42962</c:v>
                </c:pt>
                <c:pt idx="2249">
                  <c:v>42963</c:v>
                </c:pt>
                <c:pt idx="2250">
                  <c:v>42964</c:v>
                </c:pt>
                <c:pt idx="2251">
                  <c:v>42965</c:v>
                </c:pt>
                <c:pt idx="2252">
                  <c:v>42968</c:v>
                </c:pt>
                <c:pt idx="2253">
                  <c:v>42969</c:v>
                </c:pt>
                <c:pt idx="2254">
                  <c:v>42970</c:v>
                </c:pt>
                <c:pt idx="2255">
                  <c:v>42971</c:v>
                </c:pt>
                <c:pt idx="2256">
                  <c:v>42972</c:v>
                </c:pt>
                <c:pt idx="2257">
                  <c:v>42975</c:v>
                </c:pt>
                <c:pt idx="2258">
                  <c:v>42976</c:v>
                </c:pt>
                <c:pt idx="2259">
                  <c:v>42977</c:v>
                </c:pt>
                <c:pt idx="2260">
                  <c:v>42978</c:v>
                </c:pt>
                <c:pt idx="2261">
                  <c:v>42979</c:v>
                </c:pt>
                <c:pt idx="2262">
                  <c:v>42982</c:v>
                </c:pt>
                <c:pt idx="2263">
                  <c:v>42983</c:v>
                </c:pt>
                <c:pt idx="2264">
                  <c:v>42984</c:v>
                </c:pt>
                <c:pt idx="2265">
                  <c:v>42985</c:v>
                </c:pt>
                <c:pt idx="2266">
                  <c:v>42986</c:v>
                </c:pt>
                <c:pt idx="2267">
                  <c:v>42989</c:v>
                </c:pt>
                <c:pt idx="2268">
                  <c:v>42990</c:v>
                </c:pt>
                <c:pt idx="2269">
                  <c:v>42991</c:v>
                </c:pt>
                <c:pt idx="2270">
                  <c:v>42992</c:v>
                </c:pt>
                <c:pt idx="2271">
                  <c:v>42993</c:v>
                </c:pt>
                <c:pt idx="2272">
                  <c:v>42996</c:v>
                </c:pt>
                <c:pt idx="2273">
                  <c:v>42997</c:v>
                </c:pt>
                <c:pt idx="2274">
                  <c:v>42998</c:v>
                </c:pt>
                <c:pt idx="2275">
                  <c:v>42999</c:v>
                </c:pt>
                <c:pt idx="2276">
                  <c:v>43000</c:v>
                </c:pt>
                <c:pt idx="2277">
                  <c:v>43003</c:v>
                </c:pt>
                <c:pt idx="2278">
                  <c:v>43004</c:v>
                </c:pt>
                <c:pt idx="2279">
                  <c:v>43005</c:v>
                </c:pt>
                <c:pt idx="2280">
                  <c:v>43006</c:v>
                </c:pt>
                <c:pt idx="2281">
                  <c:v>43007</c:v>
                </c:pt>
                <c:pt idx="2282">
                  <c:v>43010</c:v>
                </c:pt>
                <c:pt idx="2283">
                  <c:v>43011</c:v>
                </c:pt>
                <c:pt idx="2284">
                  <c:v>43012</c:v>
                </c:pt>
                <c:pt idx="2285">
                  <c:v>43013</c:v>
                </c:pt>
                <c:pt idx="2286">
                  <c:v>43014</c:v>
                </c:pt>
                <c:pt idx="2287">
                  <c:v>43017</c:v>
                </c:pt>
                <c:pt idx="2288">
                  <c:v>43018</c:v>
                </c:pt>
                <c:pt idx="2289">
                  <c:v>43019</c:v>
                </c:pt>
                <c:pt idx="2290">
                  <c:v>43020</c:v>
                </c:pt>
                <c:pt idx="2291">
                  <c:v>43021</c:v>
                </c:pt>
                <c:pt idx="2292">
                  <c:v>43024</c:v>
                </c:pt>
                <c:pt idx="2293">
                  <c:v>43025</c:v>
                </c:pt>
                <c:pt idx="2294">
                  <c:v>43026</c:v>
                </c:pt>
                <c:pt idx="2295">
                  <c:v>43027</c:v>
                </c:pt>
                <c:pt idx="2296">
                  <c:v>43028</c:v>
                </c:pt>
                <c:pt idx="2297">
                  <c:v>43031</c:v>
                </c:pt>
                <c:pt idx="2298">
                  <c:v>43032</c:v>
                </c:pt>
                <c:pt idx="2299">
                  <c:v>43033</c:v>
                </c:pt>
                <c:pt idx="2300">
                  <c:v>43034</c:v>
                </c:pt>
                <c:pt idx="2301">
                  <c:v>43035</c:v>
                </c:pt>
                <c:pt idx="2302">
                  <c:v>43038</c:v>
                </c:pt>
                <c:pt idx="2303">
                  <c:v>43039</c:v>
                </c:pt>
                <c:pt idx="2304">
                  <c:v>43040</c:v>
                </c:pt>
                <c:pt idx="2305">
                  <c:v>43041</c:v>
                </c:pt>
                <c:pt idx="2306">
                  <c:v>43042</c:v>
                </c:pt>
                <c:pt idx="2307">
                  <c:v>43045</c:v>
                </c:pt>
                <c:pt idx="2308">
                  <c:v>43046</c:v>
                </c:pt>
                <c:pt idx="2309">
                  <c:v>43047</c:v>
                </c:pt>
                <c:pt idx="2310">
                  <c:v>43048</c:v>
                </c:pt>
                <c:pt idx="2311">
                  <c:v>43049</c:v>
                </c:pt>
                <c:pt idx="2312">
                  <c:v>43052</c:v>
                </c:pt>
                <c:pt idx="2313">
                  <c:v>43053</c:v>
                </c:pt>
                <c:pt idx="2314">
                  <c:v>43054</c:v>
                </c:pt>
                <c:pt idx="2315">
                  <c:v>43055</c:v>
                </c:pt>
                <c:pt idx="2316">
                  <c:v>43056</c:v>
                </c:pt>
                <c:pt idx="2317">
                  <c:v>43059</c:v>
                </c:pt>
                <c:pt idx="2318">
                  <c:v>43060</c:v>
                </c:pt>
                <c:pt idx="2319">
                  <c:v>43061</c:v>
                </c:pt>
                <c:pt idx="2320">
                  <c:v>43062</c:v>
                </c:pt>
                <c:pt idx="2321">
                  <c:v>43063</c:v>
                </c:pt>
                <c:pt idx="2322">
                  <c:v>43066</c:v>
                </c:pt>
                <c:pt idx="2323">
                  <c:v>43067</c:v>
                </c:pt>
                <c:pt idx="2324">
                  <c:v>43068</c:v>
                </c:pt>
                <c:pt idx="2325">
                  <c:v>43069</c:v>
                </c:pt>
                <c:pt idx="2326">
                  <c:v>43070</c:v>
                </c:pt>
                <c:pt idx="2327">
                  <c:v>43073</c:v>
                </c:pt>
                <c:pt idx="2328">
                  <c:v>43074</c:v>
                </c:pt>
                <c:pt idx="2329">
                  <c:v>43075</c:v>
                </c:pt>
                <c:pt idx="2330">
                  <c:v>43076</c:v>
                </c:pt>
                <c:pt idx="2331">
                  <c:v>43077</c:v>
                </c:pt>
                <c:pt idx="2332">
                  <c:v>43080</c:v>
                </c:pt>
                <c:pt idx="2333">
                  <c:v>43081</c:v>
                </c:pt>
                <c:pt idx="2334">
                  <c:v>43082</c:v>
                </c:pt>
                <c:pt idx="2335">
                  <c:v>43083</c:v>
                </c:pt>
                <c:pt idx="2336">
                  <c:v>43084</c:v>
                </c:pt>
                <c:pt idx="2337">
                  <c:v>43087</c:v>
                </c:pt>
                <c:pt idx="2338">
                  <c:v>43088</c:v>
                </c:pt>
                <c:pt idx="2339">
                  <c:v>43089</c:v>
                </c:pt>
                <c:pt idx="2340">
                  <c:v>43090</c:v>
                </c:pt>
                <c:pt idx="2341">
                  <c:v>43091</c:v>
                </c:pt>
                <c:pt idx="2342">
                  <c:v>43094</c:v>
                </c:pt>
                <c:pt idx="2343">
                  <c:v>43095</c:v>
                </c:pt>
                <c:pt idx="2344">
                  <c:v>43096</c:v>
                </c:pt>
                <c:pt idx="2345">
                  <c:v>43097</c:v>
                </c:pt>
                <c:pt idx="2346">
                  <c:v>43098</c:v>
                </c:pt>
                <c:pt idx="2347">
                  <c:v>43101</c:v>
                </c:pt>
                <c:pt idx="2348">
                  <c:v>43102</c:v>
                </c:pt>
                <c:pt idx="2349">
                  <c:v>43103</c:v>
                </c:pt>
                <c:pt idx="2350">
                  <c:v>43104</c:v>
                </c:pt>
                <c:pt idx="2351">
                  <c:v>43105</c:v>
                </c:pt>
                <c:pt idx="2352">
                  <c:v>43108</c:v>
                </c:pt>
                <c:pt idx="2353">
                  <c:v>43109</c:v>
                </c:pt>
                <c:pt idx="2354">
                  <c:v>43110</c:v>
                </c:pt>
                <c:pt idx="2355">
                  <c:v>43111</c:v>
                </c:pt>
                <c:pt idx="2356">
                  <c:v>43112</c:v>
                </c:pt>
                <c:pt idx="2357">
                  <c:v>43115</c:v>
                </c:pt>
                <c:pt idx="2358">
                  <c:v>43116</c:v>
                </c:pt>
                <c:pt idx="2359">
                  <c:v>43117</c:v>
                </c:pt>
                <c:pt idx="2360">
                  <c:v>43118</c:v>
                </c:pt>
                <c:pt idx="2361">
                  <c:v>43119</c:v>
                </c:pt>
                <c:pt idx="2362">
                  <c:v>43122</c:v>
                </c:pt>
                <c:pt idx="2363">
                  <c:v>43123</c:v>
                </c:pt>
                <c:pt idx="2364">
                  <c:v>43124</c:v>
                </c:pt>
                <c:pt idx="2365">
                  <c:v>43125</c:v>
                </c:pt>
                <c:pt idx="2366">
                  <c:v>43126</c:v>
                </c:pt>
                <c:pt idx="2367">
                  <c:v>43129</c:v>
                </c:pt>
                <c:pt idx="2368">
                  <c:v>43130</c:v>
                </c:pt>
                <c:pt idx="2369">
                  <c:v>43131</c:v>
                </c:pt>
                <c:pt idx="2370">
                  <c:v>43132</c:v>
                </c:pt>
                <c:pt idx="2371">
                  <c:v>43133</c:v>
                </c:pt>
                <c:pt idx="2372">
                  <c:v>43136</c:v>
                </c:pt>
                <c:pt idx="2373">
                  <c:v>43137</c:v>
                </c:pt>
                <c:pt idx="2374">
                  <c:v>43138</c:v>
                </c:pt>
                <c:pt idx="2375">
                  <c:v>43139</c:v>
                </c:pt>
                <c:pt idx="2376">
                  <c:v>43140</c:v>
                </c:pt>
                <c:pt idx="2377">
                  <c:v>43143</c:v>
                </c:pt>
                <c:pt idx="2378">
                  <c:v>43144</c:v>
                </c:pt>
                <c:pt idx="2379">
                  <c:v>43145</c:v>
                </c:pt>
                <c:pt idx="2380">
                  <c:v>43146</c:v>
                </c:pt>
                <c:pt idx="2381">
                  <c:v>43147</c:v>
                </c:pt>
                <c:pt idx="2382">
                  <c:v>43150</c:v>
                </c:pt>
                <c:pt idx="2383">
                  <c:v>43151</c:v>
                </c:pt>
                <c:pt idx="2384">
                  <c:v>43152</c:v>
                </c:pt>
                <c:pt idx="2385">
                  <c:v>43153</c:v>
                </c:pt>
                <c:pt idx="2386">
                  <c:v>43154</c:v>
                </c:pt>
                <c:pt idx="2387">
                  <c:v>43157</c:v>
                </c:pt>
                <c:pt idx="2388">
                  <c:v>43158</c:v>
                </c:pt>
                <c:pt idx="2389">
                  <c:v>43159</c:v>
                </c:pt>
                <c:pt idx="2390">
                  <c:v>43160</c:v>
                </c:pt>
                <c:pt idx="2391">
                  <c:v>43161</c:v>
                </c:pt>
                <c:pt idx="2392">
                  <c:v>43164</c:v>
                </c:pt>
                <c:pt idx="2393">
                  <c:v>43165</c:v>
                </c:pt>
                <c:pt idx="2394">
                  <c:v>43166</c:v>
                </c:pt>
                <c:pt idx="2395">
                  <c:v>43167</c:v>
                </c:pt>
                <c:pt idx="2396">
                  <c:v>43168</c:v>
                </c:pt>
                <c:pt idx="2397">
                  <c:v>43171</c:v>
                </c:pt>
                <c:pt idx="2398">
                  <c:v>43172</c:v>
                </c:pt>
                <c:pt idx="2399">
                  <c:v>43173</c:v>
                </c:pt>
                <c:pt idx="2400">
                  <c:v>43174</c:v>
                </c:pt>
                <c:pt idx="2401">
                  <c:v>43175</c:v>
                </c:pt>
                <c:pt idx="2402">
                  <c:v>43178</c:v>
                </c:pt>
                <c:pt idx="2403">
                  <c:v>43179</c:v>
                </c:pt>
                <c:pt idx="2404">
                  <c:v>43180</c:v>
                </c:pt>
                <c:pt idx="2405">
                  <c:v>43181</c:v>
                </c:pt>
                <c:pt idx="2406">
                  <c:v>43182</c:v>
                </c:pt>
                <c:pt idx="2407">
                  <c:v>43185</c:v>
                </c:pt>
                <c:pt idx="2408">
                  <c:v>43186</c:v>
                </c:pt>
                <c:pt idx="2409">
                  <c:v>43187</c:v>
                </c:pt>
                <c:pt idx="2410">
                  <c:v>43188</c:v>
                </c:pt>
                <c:pt idx="2411">
                  <c:v>43189</c:v>
                </c:pt>
                <c:pt idx="2412">
                  <c:v>43192</c:v>
                </c:pt>
                <c:pt idx="2413">
                  <c:v>43193</c:v>
                </c:pt>
                <c:pt idx="2414">
                  <c:v>43194</c:v>
                </c:pt>
                <c:pt idx="2415">
                  <c:v>43195</c:v>
                </c:pt>
                <c:pt idx="2416">
                  <c:v>43196</c:v>
                </c:pt>
                <c:pt idx="2417">
                  <c:v>43199</c:v>
                </c:pt>
                <c:pt idx="2418">
                  <c:v>43200</c:v>
                </c:pt>
                <c:pt idx="2419">
                  <c:v>43201</c:v>
                </c:pt>
                <c:pt idx="2420">
                  <c:v>43202</c:v>
                </c:pt>
                <c:pt idx="2421">
                  <c:v>43203</c:v>
                </c:pt>
                <c:pt idx="2422">
                  <c:v>43206</c:v>
                </c:pt>
                <c:pt idx="2423">
                  <c:v>43207</c:v>
                </c:pt>
                <c:pt idx="2424">
                  <c:v>43208</c:v>
                </c:pt>
                <c:pt idx="2425">
                  <c:v>43209</c:v>
                </c:pt>
                <c:pt idx="2426">
                  <c:v>43210</c:v>
                </c:pt>
                <c:pt idx="2427">
                  <c:v>43213</c:v>
                </c:pt>
                <c:pt idx="2428">
                  <c:v>43214</c:v>
                </c:pt>
                <c:pt idx="2429">
                  <c:v>43215</c:v>
                </c:pt>
                <c:pt idx="2430">
                  <c:v>43216</c:v>
                </c:pt>
                <c:pt idx="2431">
                  <c:v>43217</c:v>
                </c:pt>
                <c:pt idx="2432">
                  <c:v>43220</c:v>
                </c:pt>
                <c:pt idx="2433">
                  <c:v>43221</c:v>
                </c:pt>
                <c:pt idx="2434">
                  <c:v>43222</c:v>
                </c:pt>
                <c:pt idx="2435">
                  <c:v>43223</c:v>
                </c:pt>
                <c:pt idx="2436">
                  <c:v>43224</c:v>
                </c:pt>
                <c:pt idx="2437">
                  <c:v>43227</c:v>
                </c:pt>
                <c:pt idx="2438">
                  <c:v>43228</c:v>
                </c:pt>
                <c:pt idx="2439">
                  <c:v>43229</c:v>
                </c:pt>
                <c:pt idx="2440">
                  <c:v>43230</c:v>
                </c:pt>
                <c:pt idx="2441">
                  <c:v>43231</c:v>
                </c:pt>
                <c:pt idx="2442">
                  <c:v>43234</c:v>
                </c:pt>
                <c:pt idx="2443">
                  <c:v>43235</c:v>
                </c:pt>
                <c:pt idx="2444">
                  <c:v>43236</c:v>
                </c:pt>
                <c:pt idx="2445">
                  <c:v>43237</c:v>
                </c:pt>
                <c:pt idx="2446">
                  <c:v>43238</c:v>
                </c:pt>
                <c:pt idx="2447">
                  <c:v>43241</c:v>
                </c:pt>
                <c:pt idx="2448">
                  <c:v>43242</c:v>
                </c:pt>
                <c:pt idx="2449">
                  <c:v>43243</c:v>
                </c:pt>
                <c:pt idx="2450">
                  <c:v>43244</c:v>
                </c:pt>
                <c:pt idx="2451">
                  <c:v>43245</c:v>
                </c:pt>
                <c:pt idx="2452">
                  <c:v>43248</c:v>
                </c:pt>
                <c:pt idx="2453">
                  <c:v>43249</c:v>
                </c:pt>
                <c:pt idx="2454">
                  <c:v>43250</c:v>
                </c:pt>
                <c:pt idx="2455">
                  <c:v>43251</c:v>
                </c:pt>
                <c:pt idx="2456">
                  <c:v>43252</c:v>
                </c:pt>
                <c:pt idx="2457">
                  <c:v>43255</c:v>
                </c:pt>
                <c:pt idx="2458">
                  <c:v>43256</c:v>
                </c:pt>
                <c:pt idx="2459">
                  <c:v>43257</c:v>
                </c:pt>
                <c:pt idx="2460">
                  <c:v>43258</c:v>
                </c:pt>
                <c:pt idx="2461">
                  <c:v>43259</c:v>
                </c:pt>
                <c:pt idx="2462">
                  <c:v>43262</c:v>
                </c:pt>
                <c:pt idx="2463">
                  <c:v>43263</c:v>
                </c:pt>
                <c:pt idx="2464">
                  <c:v>43264</c:v>
                </c:pt>
                <c:pt idx="2465">
                  <c:v>43265</c:v>
                </c:pt>
                <c:pt idx="2466">
                  <c:v>43266</c:v>
                </c:pt>
                <c:pt idx="2467">
                  <c:v>43269</c:v>
                </c:pt>
                <c:pt idx="2468">
                  <c:v>43270</c:v>
                </c:pt>
                <c:pt idx="2469">
                  <c:v>43271</c:v>
                </c:pt>
                <c:pt idx="2470">
                  <c:v>43272</c:v>
                </c:pt>
                <c:pt idx="2471">
                  <c:v>43273</c:v>
                </c:pt>
                <c:pt idx="2472">
                  <c:v>43276</c:v>
                </c:pt>
                <c:pt idx="2473">
                  <c:v>43277</c:v>
                </c:pt>
                <c:pt idx="2474">
                  <c:v>43278</c:v>
                </c:pt>
                <c:pt idx="2475">
                  <c:v>43279</c:v>
                </c:pt>
                <c:pt idx="2476">
                  <c:v>43280</c:v>
                </c:pt>
                <c:pt idx="2477">
                  <c:v>43283</c:v>
                </c:pt>
                <c:pt idx="2478">
                  <c:v>43284</c:v>
                </c:pt>
                <c:pt idx="2479">
                  <c:v>43285</c:v>
                </c:pt>
                <c:pt idx="2480">
                  <c:v>43286</c:v>
                </c:pt>
                <c:pt idx="2481">
                  <c:v>43287</c:v>
                </c:pt>
                <c:pt idx="2482">
                  <c:v>43290</c:v>
                </c:pt>
                <c:pt idx="2483">
                  <c:v>43291</c:v>
                </c:pt>
                <c:pt idx="2484">
                  <c:v>43292</c:v>
                </c:pt>
                <c:pt idx="2485">
                  <c:v>43293</c:v>
                </c:pt>
                <c:pt idx="2486">
                  <c:v>43294</c:v>
                </c:pt>
                <c:pt idx="2487">
                  <c:v>43297</c:v>
                </c:pt>
                <c:pt idx="2488">
                  <c:v>43298</c:v>
                </c:pt>
                <c:pt idx="2489">
                  <c:v>43299</c:v>
                </c:pt>
                <c:pt idx="2490">
                  <c:v>43300</c:v>
                </c:pt>
                <c:pt idx="2491">
                  <c:v>43301</c:v>
                </c:pt>
                <c:pt idx="2492">
                  <c:v>43304</c:v>
                </c:pt>
                <c:pt idx="2493">
                  <c:v>43305</c:v>
                </c:pt>
                <c:pt idx="2494">
                  <c:v>43306</c:v>
                </c:pt>
                <c:pt idx="2495">
                  <c:v>43307</c:v>
                </c:pt>
                <c:pt idx="2496">
                  <c:v>43308</c:v>
                </c:pt>
                <c:pt idx="2497">
                  <c:v>43311</c:v>
                </c:pt>
                <c:pt idx="2498">
                  <c:v>43312</c:v>
                </c:pt>
                <c:pt idx="2499">
                  <c:v>43313</c:v>
                </c:pt>
                <c:pt idx="2500">
                  <c:v>43314</c:v>
                </c:pt>
                <c:pt idx="2501">
                  <c:v>43315</c:v>
                </c:pt>
                <c:pt idx="2502">
                  <c:v>43318</c:v>
                </c:pt>
                <c:pt idx="2503">
                  <c:v>43319</c:v>
                </c:pt>
                <c:pt idx="2504">
                  <c:v>43320</c:v>
                </c:pt>
                <c:pt idx="2505">
                  <c:v>43321</c:v>
                </c:pt>
                <c:pt idx="2506">
                  <c:v>43322</c:v>
                </c:pt>
                <c:pt idx="2507">
                  <c:v>43325</c:v>
                </c:pt>
                <c:pt idx="2508">
                  <c:v>43326</c:v>
                </c:pt>
                <c:pt idx="2509">
                  <c:v>43327</c:v>
                </c:pt>
                <c:pt idx="2510">
                  <c:v>43328</c:v>
                </c:pt>
                <c:pt idx="2511">
                  <c:v>43329</c:v>
                </c:pt>
                <c:pt idx="2512">
                  <c:v>43332</c:v>
                </c:pt>
                <c:pt idx="2513">
                  <c:v>43333</c:v>
                </c:pt>
                <c:pt idx="2514">
                  <c:v>43334</c:v>
                </c:pt>
                <c:pt idx="2515">
                  <c:v>43335</c:v>
                </c:pt>
                <c:pt idx="2516">
                  <c:v>43336</c:v>
                </c:pt>
                <c:pt idx="2517">
                  <c:v>43339</c:v>
                </c:pt>
                <c:pt idx="2518">
                  <c:v>43340</c:v>
                </c:pt>
                <c:pt idx="2519">
                  <c:v>43341</c:v>
                </c:pt>
                <c:pt idx="2520">
                  <c:v>43342</c:v>
                </c:pt>
                <c:pt idx="2521">
                  <c:v>43343</c:v>
                </c:pt>
                <c:pt idx="2522">
                  <c:v>43346</c:v>
                </c:pt>
                <c:pt idx="2523">
                  <c:v>43347</c:v>
                </c:pt>
                <c:pt idx="2524">
                  <c:v>43348</c:v>
                </c:pt>
                <c:pt idx="2525">
                  <c:v>43349</c:v>
                </c:pt>
                <c:pt idx="2526">
                  <c:v>43350</c:v>
                </c:pt>
                <c:pt idx="2527">
                  <c:v>43353</c:v>
                </c:pt>
                <c:pt idx="2528">
                  <c:v>43354</c:v>
                </c:pt>
                <c:pt idx="2529">
                  <c:v>43355</c:v>
                </c:pt>
                <c:pt idx="2530">
                  <c:v>43356</c:v>
                </c:pt>
                <c:pt idx="2531">
                  <c:v>43357</c:v>
                </c:pt>
                <c:pt idx="2532">
                  <c:v>43360</c:v>
                </c:pt>
                <c:pt idx="2533">
                  <c:v>43361</c:v>
                </c:pt>
                <c:pt idx="2534">
                  <c:v>43362</c:v>
                </c:pt>
                <c:pt idx="2535">
                  <c:v>43363</c:v>
                </c:pt>
                <c:pt idx="2536">
                  <c:v>43364</c:v>
                </c:pt>
                <c:pt idx="2537">
                  <c:v>43367</c:v>
                </c:pt>
                <c:pt idx="2538">
                  <c:v>43368</c:v>
                </c:pt>
                <c:pt idx="2539">
                  <c:v>43369</c:v>
                </c:pt>
                <c:pt idx="2540">
                  <c:v>43370</c:v>
                </c:pt>
                <c:pt idx="2541">
                  <c:v>43371</c:v>
                </c:pt>
                <c:pt idx="2542">
                  <c:v>43374</c:v>
                </c:pt>
                <c:pt idx="2543">
                  <c:v>43375</c:v>
                </c:pt>
                <c:pt idx="2544">
                  <c:v>43376</c:v>
                </c:pt>
                <c:pt idx="2545">
                  <c:v>43377</c:v>
                </c:pt>
                <c:pt idx="2546">
                  <c:v>43378</c:v>
                </c:pt>
                <c:pt idx="2547">
                  <c:v>43381</c:v>
                </c:pt>
                <c:pt idx="2548">
                  <c:v>43382</c:v>
                </c:pt>
                <c:pt idx="2549">
                  <c:v>43383</c:v>
                </c:pt>
                <c:pt idx="2550">
                  <c:v>43384</c:v>
                </c:pt>
                <c:pt idx="2551">
                  <c:v>43385</c:v>
                </c:pt>
                <c:pt idx="2552">
                  <c:v>43388</c:v>
                </c:pt>
                <c:pt idx="2553">
                  <c:v>43389</c:v>
                </c:pt>
                <c:pt idx="2554">
                  <c:v>43390</c:v>
                </c:pt>
                <c:pt idx="2555">
                  <c:v>43391</c:v>
                </c:pt>
                <c:pt idx="2556">
                  <c:v>43392</c:v>
                </c:pt>
                <c:pt idx="2557">
                  <c:v>43395</c:v>
                </c:pt>
                <c:pt idx="2558">
                  <c:v>43396</c:v>
                </c:pt>
                <c:pt idx="2559">
                  <c:v>43397</c:v>
                </c:pt>
                <c:pt idx="2560">
                  <c:v>43398</c:v>
                </c:pt>
                <c:pt idx="2561">
                  <c:v>43399</c:v>
                </c:pt>
                <c:pt idx="2562">
                  <c:v>43402</c:v>
                </c:pt>
                <c:pt idx="2563">
                  <c:v>43403</c:v>
                </c:pt>
                <c:pt idx="2564">
                  <c:v>43404</c:v>
                </c:pt>
                <c:pt idx="2565">
                  <c:v>43405</c:v>
                </c:pt>
                <c:pt idx="2566">
                  <c:v>43406</c:v>
                </c:pt>
                <c:pt idx="2567">
                  <c:v>43409</c:v>
                </c:pt>
                <c:pt idx="2568">
                  <c:v>43410</c:v>
                </c:pt>
                <c:pt idx="2569">
                  <c:v>43411</c:v>
                </c:pt>
                <c:pt idx="2570">
                  <c:v>43412</c:v>
                </c:pt>
                <c:pt idx="2571">
                  <c:v>43413</c:v>
                </c:pt>
                <c:pt idx="2572">
                  <c:v>43416</c:v>
                </c:pt>
                <c:pt idx="2573">
                  <c:v>43417</c:v>
                </c:pt>
                <c:pt idx="2574">
                  <c:v>43418</c:v>
                </c:pt>
                <c:pt idx="2575">
                  <c:v>43419</c:v>
                </c:pt>
                <c:pt idx="2576">
                  <c:v>43420</c:v>
                </c:pt>
                <c:pt idx="2577">
                  <c:v>43423</c:v>
                </c:pt>
                <c:pt idx="2578">
                  <c:v>43424</c:v>
                </c:pt>
                <c:pt idx="2579">
                  <c:v>43425</c:v>
                </c:pt>
                <c:pt idx="2580">
                  <c:v>43426</c:v>
                </c:pt>
                <c:pt idx="2581">
                  <c:v>43427</c:v>
                </c:pt>
                <c:pt idx="2582">
                  <c:v>43430</c:v>
                </c:pt>
                <c:pt idx="2583">
                  <c:v>43431</c:v>
                </c:pt>
                <c:pt idx="2584">
                  <c:v>43432</c:v>
                </c:pt>
                <c:pt idx="2585">
                  <c:v>43433</c:v>
                </c:pt>
                <c:pt idx="2586">
                  <c:v>43434</c:v>
                </c:pt>
                <c:pt idx="2587">
                  <c:v>43437</c:v>
                </c:pt>
                <c:pt idx="2588">
                  <c:v>43438</c:v>
                </c:pt>
                <c:pt idx="2589">
                  <c:v>43439</c:v>
                </c:pt>
                <c:pt idx="2590">
                  <c:v>43440</c:v>
                </c:pt>
                <c:pt idx="2591">
                  <c:v>43441</c:v>
                </c:pt>
                <c:pt idx="2592">
                  <c:v>43444</c:v>
                </c:pt>
                <c:pt idx="2593">
                  <c:v>43445</c:v>
                </c:pt>
                <c:pt idx="2594">
                  <c:v>43446</c:v>
                </c:pt>
                <c:pt idx="2595">
                  <c:v>43447</c:v>
                </c:pt>
                <c:pt idx="2596">
                  <c:v>43448</c:v>
                </c:pt>
                <c:pt idx="2597">
                  <c:v>43451</c:v>
                </c:pt>
                <c:pt idx="2598">
                  <c:v>43452</c:v>
                </c:pt>
                <c:pt idx="2599">
                  <c:v>43453</c:v>
                </c:pt>
                <c:pt idx="2600">
                  <c:v>43454</c:v>
                </c:pt>
                <c:pt idx="2601">
                  <c:v>43455</c:v>
                </c:pt>
                <c:pt idx="2602">
                  <c:v>43458</c:v>
                </c:pt>
                <c:pt idx="2603">
                  <c:v>43459</c:v>
                </c:pt>
                <c:pt idx="2604">
                  <c:v>43460</c:v>
                </c:pt>
                <c:pt idx="2605">
                  <c:v>43461</c:v>
                </c:pt>
                <c:pt idx="2606">
                  <c:v>43462</c:v>
                </c:pt>
                <c:pt idx="2607">
                  <c:v>43465</c:v>
                </c:pt>
                <c:pt idx="2608">
                  <c:v>43466</c:v>
                </c:pt>
                <c:pt idx="2609">
                  <c:v>43467</c:v>
                </c:pt>
                <c:pt idx="2610">
                  <c:v>43468</c:v>
                </c:pt>
                <c:pt idx="2611">
                  <c:v>43469</c:v>
                </c:pt>
                <c:pt idx="2612">
                  <c:v>43472</c:v>
                </c:pt>
                <c:pt idx="2613">
                  <c:v>43473</c:v>
                </c:pt>
                <c:pt idx="2614">
                  <c:v>43474</c:v>
                </c:pt>
                <c:pt idx="2615">
                  <c:v>43475</c:v>
                </c:pt>
                <c:pt idx="2616">
                  <c:v>43476</c:v>
                </c:pt>
                <c:pt idx="2617">
                  <c:v>43479</c:v>
                </c:pt>
                <c:pt idx="2618">
                  <c:v>43480</c:v>
                </c:pt>
                <c:pt idx="2619">
                  <c:v>43481</c:v>
                </c:pt>
                <c:pt idx="2620">
                  <c:v>43482</c:v>
                </c:pt>
                <c:pt idx="2621">
                  <c:v>43483</c:v>
                </c:pt>
                <c:pt idx="2622">
                  <c:v>43486</c:v>
                </c:pt>
                <c:pt idx="2623">
                  <c:v>43487</c:v>
                </c:pt>
                <c:pt idx="2624">
                  <c:v>43488</c:v>
                </c:pt>
                <c:pt idx="2625">
                  <c:v>43489</c:v>
                </c:pt>
                <c:pt idx="2626">
                  <c:v>43490</c:v>
                </c:pt>
                <c:pt idx="2627">
                  <c:v>43493</c:v>
                </c:pt>
                <c:pt idx="2628">
                  <c:v>43494</c:v>
                </c:pt>
                <c:pt idx="2629">
                  <c:v>43495</c:v>
                </c:pt>
                <c:pt idx="2630">
                  <c:v>43496</c:v>
                </c:pt>
                <c:pt idx="2631">
                  <c:v>43497</c:v>
                </c:pt>
                <c:pt idx="2632">
                  <c:v>43500</c:v>
                </c:pt>
                <c:pt idx="2633">
                  <c:v>43501</c:v>
                </c:pt>
                <c:pt idx="2634">
                  <c:v>43502</c:v>
                </c:pt>
                <c:pt idx="2635">
                  <c:v>43503</c:v>
                </c:pt>
                <c:pt idx="2636">
                  <c:v>43504</c:v>
                </c:pt>
                <c:pt idx="2637">
                  <c:v>43507</c:v>
                </c:pt>
                <c:pt idx="2638">
                  <c:v>43508</c:v>
                </c:pt>
                <c:pt idx="2639">
                  <c:v>43509</c:v>
                </c:pt>
                <c:pt idx="2640">
                  <c:v>43510</c:v>
                </c:pt>
                <c:pt idx="2641">
                  <c:v>43511</c:v>
                </c:pt>
                <c:pt idx="2642">
                  <c:v>43514</c:v>
                </c:pt>
                <c:pt idx="2643">
                  <c:v>43515</c:v>
                </c:pt>
                <c:pt idx="2644">
                  <c:v>43516</c:v>
                </c:pt>
                <c:pt idx="2645">
                  <c:v>43517</c:v>
                </c:pt>
                <c:pt idx="2646">
                  <c:v>43518</c:v>
                </c:pt>
                <c:pt idx="2647">
                  <c:v>43521</c:v>
                </c:pt>
                <c:pt idx="2648">
                  <c:v>43522</c:v>
                </c:pt>
                <c:pt idx="2649">
                  <c:v>43523</c:v>
                </c:pt>
                <c:pt idx="2650">
                  <c:v>43524</c:v>
                </c:pt>
                <c:pt idx="2651">
                  <c:v>43525</c:v>
                </c:pt>
                <c:pt idx="2652">
                  <c:v>43528</c:v>
                </c:pt>
                <c:pt idx="2653">
                  <c:v>43529</c:v>
                </c:pt>
                <c:pt idx="2654">
                  <c:v>43530</c:v>
                </c:pt>
                <c:pt idx="2655">
                  <c:v>43531</c:v>
                </c:pt>
                <c:pt idx="2656">
                  <c:v>43532</c:v>
                </c:pt>
                <c:pt idx="2657">
                  <c:v>43535</c:v>
                </c:pt>
                <c:pt idx="2658">
                  <c:v>43536</c:v>
                </c:pt>
                <c:pt idx="2659">
                  <c:v>43537</c:v>
                </c:pt>
                <c:pt idx="2660">
                  <c:v>43538</c:v>
                </c:pt>
                <c:pt idx="2661">
                  <c:v>43539</c:v>
                </c:pt>
                <c:pt idx="2662">
                  <c:v>43542</c:v>
                </c:pt>
                <c:pt idx="2663">
                  <c:v>43543</c:v>
                </c:pt>
                <c:pt idx="2664">
                  <c:v>43544</c:v>
                </c:pt>
                <c:pt idx="2665">
                  <c:v>43545</c:v>
                </c:pt>
                <c:pt idx="2666">
                  <c:v>43546</c:v>
                </c:pt>
                <c:pt idx="2667">
                  <c:v>43549</c:v>
                </c:pt>
                <c:pt idx="2668">
                  <c:v>43550</c:v>
                </c:pt>
                <c:pt idx="2669">
                  <c:v>43551</c:v>
                </c:pt>
                <c:pt idx="2670">
                  <c:v>43552</c:v>
                </c:pt>
                <c:pt idx="2671">
                  <c:v>43553</c:v>
                </c:pt>
                <c:pt idx="2672">
                  <c:v>43556</c:v>
                </c:pt>
                <c:pt idx="2673">
                  <c:v>43557</c:v>
                </c:pt>
                <c:pt idx="2674">
                  <c:v>43558</c:v>
                </c:pt>
                <c:pt idx="2675">
                  <c:v>43559</c:v>
                </c:pt>
                <c:pt idx="2676">
                  <c:v>43560</c:v>
                </c:pt>
                <c:pt idx="2677">
                  <c:v>43563</c:v>
                </c:pt>
                <c:pt idx="2678">
                  <c:v>43564</c:v>
                </c:pt>
                <c:pt idx="2679">
                  <c:v>43565</c:v>
                </c:pt>
                <c:pt idx="2680">
                  <c:v>43566</c:v>
                </c:pt>
                <c:pt idx="2681">
                  <c:v>43567</c:v>
                </c:pt>
                <c:pt idx="2682">
                  <c:v>43570</c:v>
                </c:pt>
                <c:pt idx="2683">
                  <c:v>43571</c:v>
                </c:pt>
                <c:pt idx="2684">
                  <c:v>43572</c:v>
                </c:pt>
                <c:pt idx="2685">
                  <c:v>43573</c:v>
                </c:pt>
                <c:pt idx="2686">
                  <c:v>43574</c:v>
                </c:pt>
                <c:pt idx="2687">
                  <c:v>43577</c:v>
                </c:pt>
                <c:pt idx="2688">
                  <c:v>43578</c:v>
                </c:pt>
                <c:pt idx="2689">
                  <c:v>43579</c:v>
                </c:pt>
                <c:pt idx="2690">
                  <c:v>43580</c:v>
                </c:pt>
                <c:pt idx="2691">
                  <c:v>43581</c:v>
                </c:pt>
                <c:pt idx="2692">
                  <c:v>43584</c:v>
                </c:pt>
                <c:pt idx="2693">
                  <c:v>43585</c:v>
                </c:pt>
                <c:pt idx="2694">
                  <c:v>43586</c:v>
                </c:pt>
                <c:pt idx="2695">
                  <c:v>43587</c:v>
                </c:pt>
                <c:pt idx="2696">
                  <c:v>43588</c:v>
                </c:pt>
                <c:pt idx="2697">
                  <c:v>43591</c:v>
                </c:pt>
                <c:pt idx="2698">
                  <c:v>43592</c:v>
                </c:pt>
                <c:pt idx="2699">
                  <c:v>43593</c:v>
                </c:pt>
                <c:pt idx="2700">
                  <c:v>43594</c:v>
                </c:pt>
                <c:pt idx="2701">
                  <c:v>43595</c:v>
                </c:pt>
                <c:pt idx="2702">
                  <c:v>43598</c:v>
                </c:pt>
                <c:pt idx="2703">
                  <c:v>43599</c:v>
                </c:pt>
                <c:pt idx="2704">
                  <c:v>43600</c:v>
                </c:pt>
                <c:pt idx="2705">
                  <c:v>43601</c:v>
                </c:pt>
                <c:pt idx="2706">
                  <c:v>43602</c:v>
                </c:pt>
                <c:pt idx="2707">
                  <c:v>43605</c:v>
                </c:pt>
                <c:pt idx="2708">
                  <c:v>43606</c:v>
                </c:pt>
                <c:pt idx="2709">
                  <c:v>43607</c:v>
                </c:pt>
                <c:pt idx="2710">
                  <c:v>43608</c:v>
                </c:pt>
                <c:pt idx="2711">
                  <c:v>43609</c:v>
                </c:pt>
                <c:pt idx="2712">
                  <c:v>43612</c:v>
                </c:pt>
                <c:pt idx="2713">
                  <c:v>43613</c:v>
                </c:pt>
                <c:pt idx="2714">
                  <c:v>43614</c:v>
                </c:pt>
                <c:pt idx="2715">
                  <c:v>43615</c:v>
                </c:pt>
                <c:pt idx="2716">
                  <c:v>43616</c:v>
                </c:pt>
                <c:pt idx="2717">
                  <c:v>43619</c:v>
                </c:pt>
                <c:pt idx="2718">
                  <c:v>43620</c:v>
                </c:pt>
                <c:pt idx="2719">
                  <c:v>43621</c:v>
                </c:pt>
                <c:pt idx="2720">
                  <c:v>43622</c:v>
                </c:pt>
                <c:pt idx="2721">
                  <c:v>43623</c:v>
                </c:pt>
                <c:pt idx="2722">
                  <c:v>43626</c:v>
                </c:pt>
                <c:pt idx="2723">
                  <c:v>43627</c:v>
                </c:pt>
                <c:pt idx="2724">
                  <c:v>43628</c:v>
                </c:pt>
                <c:pt idx="2725">
                  <c:v>43629</c:v>
                </c:pt>
                <c:pt idx="2726">
                  <c:v>43630</c:v>
                </c:pt>
                <c:pt idx="2727">
                  <c:v>43633</c:v>
                </c:pt>
                <c:pt idx="2728">
                  <c:v>43634</c:v>
                </c:pt>
                <c:pt idx="2729">
                  <c:v>43635</c:v>
                </c:pt>
                <c:pt idx="2730">
                  <c:v>43636</c:v>
                </c:pt>
                <c:pt idx="2731">
                  <c:v>43637</c:v>
                </c:pt>
                <c:pt idx="2732">
                  <c:v>43640</c:v>
                </c:pt>
                <c:pt idx="2733">
                  <c:v>43641</c:v>
                </c:pt>
                <c:pt idx="2734">
                  <c:v>43642</c:v>
                </c:pt>
                <c:pt idx="2735">
                  <c:v>43643</c:v>
                </c:pt>
                <c:pt idx="2736">
                  <c:v>43644</c:v>
                </c:pt>
                <c:pt idx="2737">
                  <c:v>43647</c:v>
                </c:pt>
                <c:pt idx="2738">
                  <c:v>43648</c:v>
                </c:pt>
                <c:pt idx="2739">
                  <c:v>43649</c:v>
                </c:pt>
                <c:pt idx="2740">
                  <c:v>43650</c:v>
                </c:pt>
                <c:pt idx="2741">
                  <c:v>43651</c:v>
                </c:pt>
                <c:pt idx="2742">
                  <c:v>43654</c:v>
                </c:pt>
                <c:pt idx="2743">
                  <c:v>43655</c:v>
                </c:pt>
                <c:pt idx="2744">
                  <c:v>43656</c:v>
                </c:pt>
                <c:pt idx="2745">
                  <c:v>43657</c:v>
                </c:pt>
                <c:pt idx="2746">
                  <c:v>43658</c:v>
                </c:pt>
                <c:pt idx="2747">
                  <c:v>43661</c:v>
                </c:pt>
                <c:pt idx="2748">
                  <c:v>43662</c:v>
                </c:pt>
                <c:pt idx="2749">
                  <c:v>43663</c:v>
                </c:pt>
                <c:pt idx="2750">
                  <c:v>43664</c:v>
                </c:pt>
                <c:pt idx="2751">
                  <c:v>43665</c:v>
                </c:pt>
                <c:pt idx="2752">
                  <c:v>43668</c:v>
                </c:pt>
                <c:pt idx="2753">
                  <c:v>43669</c:v>
                </c:pt>
                <c:pt idx="2754">
                  <c:v>43670</c:v>
                </c:pt>
                <c:pt idx="2755">
                  <c:v>43671</c:v>
                </c:pt>
                <c:pt idx="2756">
                  <c:v>43672</c:v>
                </c:pt>
                <c:pt idx="2757">
                  <c:v>43675</c:v>
                </c:pt>
                <c:pt idx="2758">
                  <c:v>43676</c:v>
                </c:pt>
                <c:pt idx="2759">
                  <c:v>43677</c:v>
                </c:pt>
                <c:pt idx="2760">
                  <c:v>43678</c:v>
                </c:pt>
                <c:pt idx="2761">
                  <c:v>43679</c:v>
                </c:pt>
                <c:pt idx="2762">
                  <c:v>43682</c:v>
                </c:pt>
                <c:pt idx="2763">
                  <c:v>43683</c:v>
                </c:pt>
                <c:pt idx="2764">
                  <c:v>43684</c:v>
                </c:pt>
                <c:pt idx="2765">
                  <c:v>43685</c:v>
                </c:pt>
                <c:pt idx="2766">
                  <c:v>43686</c:v>
                </c:pt>
                <c:pt idx="2767">
                  <c:v>43689</c:v>
                </c:pt>
                <c:pt idx="2768">
                  <c:v>43690</c:v>
                </c:pt>
                <c:pt idx="2769">
                  <c:v>43691</c:v>
                </c:pt>
                <c:pt idx="2770">
                  <c:v>43692</c:v>
                </c:pt>
                <c:pt idx="2771">
                  <c:v>43693</c:v>
                </c:pt>
                <c:pt idx="2772">
                  <c:v>43696</c:v>
                </c:pt>
                <c:pt idx="2773">
                  <c:v>43697</c:v>
                </c:pt>
                <c:pt idx="2774">
                  <c:v>43698</c:v>
                </c:pt>
                <c:pt idx="2775">
                  <c:v>43699</c:v>
                </c:pt>
                <c:pt idx="2776">
                  <c:v>43700</c:v>
                </c:pt>
                <c:pt idx="2777">
                  <c:v>43703</c:v>
                </c:pt>
                <c:pt idx="2778">
                  <c:v>43704</c:v>
                </c:pt>
                <c:pt idx="2779">
                  <c:v>43705</c:v>
                </c:pt>
                <c:pt idx="2780">
                  <c:v>43706</c:v>
                </c:pt>
                <c:pt idx="2781">
                  <c:v>43707</c:v>
                </c:pt>
                <c:pt idx="2782">
                  <c:v>43710</c:v>
                </c:pt>
                <c:pt idx="2783">
                  <c:v>43711</c:v>
                </c:pt>
                <c:pt idx="2784">
                  <c:v>43712</c:v>
                </c:pt>
                <c:pt idx="2785">
                  <c:v>43713</c:v>
                </c:pt>
                <c:pt idx="2786">
                  <c:v>43714</c:v>
                </c:pt>
                <c:pt idx="2787">
                  <c:v>43717</c:v>
                </c:pt>
                <c:pt idx="2788">
                  <c:v>43718</c:v>
                </c:pt>
                <c:pt idx="2789">
                  <c:v>43719</c:v>
                </c:pt>
                <c:pt idx="2790">
                  <c:v>43720</c:v>
                </c:pt>
                <c:pt idx="2791">
                  <c:v>43721</c:v>
                </c:pt>
                <c:pt idx="2792">
                  <c:v>43724</c:v>
                </c:pt>
                <c:pt idx="2793">
                  <c:v>43725</c:v>
                </c:pt>
                <c:pt idx="2794">
                  <c:v>43726</c:v>
                </c:pt>
                <c:pt idx="2795">
                  <c:v>43727</c:v>
                </c:pt>
                <c:pt idx="2796">
                  <c:v>43728</c:v>
                </c:pt>
                <c:pt idx="2797">
                  <c:v>43731</c:v>
                </c:pt>
                <c:pt idx="2798">
                  <c:v>43732</c:v>
                </c:pt>
                <c:pt idx="2799">
                  <c:v>43733</c:v>
                </c:pt>
                <c:pt idx="2800">
                  <c:v>43734</c:v>
                </c:pt>
                <c:pt idx="2801">
                  <c:v>43735</c:v>
                </c:pt>
                <c:pt idx="2802">
                  <c:v>43738</c:v>
                </c:pt>
                <c:pt idx="2803">
                  <c:v>43739</c:v>
                </c:pt>
                <c:pt idx="2804">
                  <c:v>43740</c:v>
                </c:pt>
                <c:pt idx="2805">
                  <c:v>43741</c:v>
                </c:pt>
                <c:pt idx="2806">
                  <c:v>43742</c:v>
                </c:pt>
                <c:pt idx="2807">
                  <c:v>43745</c:v>
                </c:pt>
                <c:pt idx="2808">
                  <c:v>43746</c:v>
                </c:pt>
                <c:pt idx="2809">
                  <c:v>43747</c:v>
                </c:pt>
                <c:pt idx="2810">
                  <c:v>43748</c:v>
                </c:pt>
                <c:pt idx="2811">
                  <c:v>43749</c:v>
                </c:pt>
                <c:pt idx="2812">
                  <c:v>43752</c:v>
                </c:pt>
                <c:pt idx="2813">
                  <c:v>43753</c:v>
                </c:pt>
                <c:pt idx="2814">
                  <c:v>43754</c:v>
                </c:pt>
                <c:pt idx="2815">
                  <c:v>43755</c:v>
                </c:pt>
                <c:pt idx="2816">
                  <c:v>43756</c:v>
                </c:pt>
                <c:pt idx="2817">
                  <c:v>43759</c:v>
                </c:pt>
                <c:pt idx="2818">
                  <c:v>43760</c:v>
                </c:pt>
                <c:pt idx="2819">
                  <c:v>43761</c:v>
                </c:pt>
                <c:pt idx="2820">
                  <c:v>43762</c:v>
                </c:pt>
                <c:pt idx="2821">
                  <c:v>43763</c:v>
                </c:pt>
                <c:pt idx="2822">
                  <c:v>43766</c:v>
                </c:pt>
                <c:pt idx="2823">
                  <c:v>43767</c:v>
                </c:pt>
                <c:pt idx="2824">
                  <c:v>43768</c:v>
                </c:pt>
                <c:pt idx="2825">
                  <c:v>43769</c:v>
                </c:pt>
                <c:pt idx="2826">
                  <c:v>43770</c:v>
                </c:pt>
                <c:pt idx="2827">
                  <c:v>43773</c:v>
                </c:pt>
                <c:pt idx="2828">
                  <c:v>43774</c:v>
                </c:pt>
                <c:pt idx="2829">
                  <c:v>43775</c:v>
                </c:pt>
                <c:pt idx="2830">
                  <c:v>43776</c:v>
                </c:pt>
                <c:pt idx="2831">
                  <c:v>43777</c:v>
                </c:pt>
                <c:pt idx="2832">
                  <c:v>43780</c:v>
                </c:pt>
                <c:pt idx="2833">
                  <c:v>43781</c:v>
                </c:pt>
                <c:pt idx="2834">
                  <c:v>43782</c:v>
                </c:pt>
                <c:pt idx="2835">
                  <c:v>43783</c:v>
                </c:pt>
                <c:pt idx="2836">
                  <c:v>43784</c:v>
                </c:pt>
                <c:pt idx="2837">
                  <c:v>43787</c:v>
                </c:pt>
                <c:pt idx="2838">
                  <c:v>43788</c:v>
                </c:pt>
                <c:pt idx="2839">
                  <c:v>43789</c:v>
                </c:pt>
                <c:pt idx="2840">
                  <c:v>43790</c:v>
                </c:pt>
                <c:pt idx="2841">
                  <c:v>43791</c:v>
                </c:pt>
                <c:pt idx="2842">
                  <c:v>43794</c:v>
                </c:pt>
                <c:pt idx="2843">
                  <c:v>43795</c:v>
                </c:pt>
                <c:pt idx="2844">
                  <c:v>43796</c:v>
                </c:pt>
                <c:pt idx="2845">
                  <c:v>43797</c:v>
                </c:pt>
                <c:pt idx="2846">
                  <c:v>43798</c:v>
                </c:pt>
                <c:pt idx="2847">
                  <c:v>43801</c:v>
                </c:pt>
                <c:pt idx="2848">
                  <c:v>43802</c:v>
                </c:pt>
                <c:pt idx="2849">
                  <c:v>43803</c:v>
                </c:pt>
                <c:pt idx="2850">
                  <c:v>43804</c:v>
                </c:pt>
                <c:pt idx="2851">
                  <c:v>43805</c:v>
                </c:pt>
                <c:pt idx="2852">
                  <c:v>43808</c:v>
                </c:pt>
                <c:pt idx="2853">
                  <c:v>43809</c:v>
                </c:pt>
                <c:pt idx="2854">
                  <c:v>43810</c:v>
                </c:pt>
                <c:pt idx="2855">
                  <c:v>43811</c:v>
                </c:pt>
                <c:pt idx="2856">
                  <c:v>43812</c:v>
                </c:pt>
                <c:pt idx="2857">
                  <c:v>43815</c:v>
                </c:pt>
                <c:pt idx="2858">
                  <c:v>43816</c:v>
                </c:pt>
                <c:pt idx="2859">
                  <c:v>43817</c:v>
                </c:pt>
                <c:pt idx="2860">
                  <c:v>43818</c:v>
                </c:pt>
                <c:pt idx="2861">
                  <c:v>43819</c:v>
                </c:pt>
                <c:pt idx="2862">
                  <c:v>43822</c:v>
                </c:pt>
                <c:pt idx="2863">
                  <c:v>43823</c:v>
                </c:pt>
                <c:pt idx="2864">
                  <c:v>43824</c:v>
                </c:pt>
                <c:pt idx="2865">
                  <c:v>43825</c:v>
                </c:pt>
                <c:pt idx="2866">
                  <c:v>43826</c:v>
                </c:pt>
                <c:pt idx="2867">
                  <c:v>43829</c:v>
                </c:pt>
                <c:pt idx="2868">
                  <c:v>43830</c:v>
                </c:pt>
                <c:pt idx="2869">
                  <c:v>43831</c:v>
                </c:pt>
                <c:pt idx="2870">
                  <c:v>43832</c:v>
                </c:pt>
                <c:pt idx="2871">
                  <c:v>43833</c:v>
                </c:pt>
                <c:pt idx="2872">
                  <c:v>43836</c:v>
                </c:pt>
                <c:pt idx="2873">
                  <c:v>43837</c:v>
                </c:pt>
                <c:pt idx="2874">
                  <c:v>43838</c:v>
                </c:pt>
                <c:pt idx="2875">
                  <c:v>43839</c:v>
                </c:pt>
                <c:pt idx="2876">
                  <c:v>43840</c:v>
                </c:pt>
                <c:pt idx="2877">
                  <c:v>43843</c:v>
                </c:pt>
                <c:pt idx="2878">
                  <c:v>43844</c:v>
                </c:pt>
                <c:pt idx="2879">
                  <c:v>43845</c:v>
                </c:pt>
                <c:pt idx="2880">
                  <c:v>43846</c:v>
                </c:pt>
                <c:pt idx="2881">
                  <c:v>43847</c:v>
                </c:pt>
                <c:pt idx="2882">
                  <c:v>43850</c:v>
                </c:pt>
                <c:pt idx="2883">
                  <c:v>43851</c:v>
                </c:pt>
                <c:pt idx="2884">
                  <c:v>43852</c:v>
                </c:pt>
                <c:pt idx="2885">
                  <c:v>43853</c:v>
                </c:pt>
                <c:pt idx="2886">
                  <c:v>43854</c:v>
                </c:pt>
                <c:pt idx="2887">
                  <c:v>43857</c:v>
                </c:pt>
                <c:pt idx="2888">
                  <c:v>43858</c:v>
                </c:pt>
                <c:pt idx="2889">
                  <c:v>43859</c:v>
                </c:pt>
                <c:pt idx="2890">
                  <c:v>43860</c:v>
                </c:pt>
                <c:pt idx="2891">
                  <c:v>43861</c:v>
                </c:pt>
                <c:pt idx="2892">
                  <c:v>43864</c:v>
                </c:pt>
                <c:pt idx="2893">
                  <c:v>43865</c:v>
                </c:pt>
                <c:pt idx="2894">
                  <c:v>43866</c:v>
                </c:pt>
                <c:pt idx="2895">
                  <c:v>43867</c:v>
                </c:pt>
                <c:pt idx="2896">
                  <c:v>43868</c:v>
                </c:pt>
                <c:pt idx="2897">
                  <c:v>43871</c:v>
                </c:pt>
                <c:pt idx="2898">
                  <c:v>43872</c:v>
                </c:pt>
                <c:pt idx="2899">
                  <c:v>43873</c:v>
                </c:pt>
                <c:pt idx="2900">
                  <c:v>43874</c:v>
                </c:pt>
                <c:pt idx="2901">
                  <c:v>43875</c:v>
                </c:pt>
                <c:pt idx="2902">
                  <c:v>43878</c:v>
                </c:pt>
                <c:pt idx="2903">
                  <c:v>43879</c:v>
                </c:pt>
                <c:pt idx="2904">
                  <c:v>43880</c:v>
                </c:pt>
                <c:pt idx="2905">
                  <c:v>43881</c:v>
                </c:pt>
                <c:pt idx="2906">
                  <c:v>43882</c:v>
                </c:pt>
                <c:pt idx="2907">
                  <c:v>43885</c:v>
                </c:pt>
                <c:pt idx="2908">
                  <c:v>43886</c:v>
                </c:pt>
                <c:pt idx="2909">
                  <c:v>43887</c:v>
                </c:pt>
                <c:pt idx="2910">
                  <c:v>43888</c:v>
                </c:pt>
                <c:pt idx="2911">
                  <c:v>43889</c:v>
                </c:pt>
                <c:pt idx="2912">
                  <c:v>43892</c:v>
                </c:pt>
                <c:pt idx="2913">
                  <c:v>43893</c:v>
                </c:pt>
                <c:pt idx="2914">
                  <c:v>43894</c:v>
                </c:pt>
                <c:pt idx="2915">
                  <c:v>43895</c:v>
                </c:pt>
                <c:pt idx="2916">
                  <c:v>43896</c:v>
                </c:pt>
                <c:pt idx="2917">
                  <c:v>43899</c:v>
                </c:pt>
                <c:pt idx="2918">
                  <c:v>43900</c:v>
                </c:pt>
                <c:pt idx="2919">
                  <c:v>43901</c:v>
                </c:pt>
                <c:pt idx="2920">
                  <c:v>43902</c:v>
                </c:pt>
                <c:pt idx="2921">
                  <c:v>43903</c:v>
                </c:pt>
                <c:pt idx="2922">
                  <c:v>43906</c:v>
                </c:pt>
                <c:pt idx="2923">
                  <c:v>43907</c:v>
                </c:pt>
                <c:pt idx="2924">
                  <c:v>43908</c:v>
                </c:pt>
                <c:pt idx="2925">
                  <c:v>43909</c:v>
                </c:pt>
                <c:pt idx="2926">
                  <c:v>43910</c:v>
                </c:pt>
                <c:pt idx="2927">
                  <c:v>43913</c:v>
                </c:pt>
                <c:pt idx="2928">
                  <c:v>43914</c:v>
                </c:pt>
                <c:pt idx="2929">
                  <c:v>43915</c:v>
                </c:pt>
                <c:pt idx="2930">
                  <c:v>43916</c:v>
                </c:pt>
                <c:pt idx="2931">
                  <c:v>43917</c:v>
                </c:pt>
                <c:pt idx="2932">
                  <c:v>43920</c:v>
                </c:pt>
                <c:pt idx="2933">
                  <c:v>43921</c:v>
                </c:pt>
                <c:pt idx="2934">
                  <c:v>43922</c:v>
                </c:pt>
                <c:pt idx="2935">
                  <c:v>43923</c:v>
                </c:pt>
                <c:pt idx="2936">
                  <c:v>43924</c:v>
                </c:pt>
                <c:pt idx="2937">
                  <c:v>43927</c:v>
                </c:pt>
                <c:pt idx="2938">
                  <c:v>43928</c:v>
                </c:pt>
                <c:pt idx="2939">
                  <c:v>43929</c:v>
                </c:pt>
                <c:pt idx="2940">
                  <c:v>43930</c:v>
                </c:pt>
                <c:pt idx="2941">
                  <c:v>43931</c:v>
                </c:pt>
                <c:pt idx="2942">
                  <c:v>43934</c:v>
                </c:pt>
                <c:pt idx="2943">
                  <c:v>43935</c:v>
                </c:pt>
                <c:pt idx="2944">
                  <c:v>43936</c:v>
                </c:pt>
                <c:pt idx="2945">
                  <c:v>43937</c:v>
                </c:pt>
                <c:pt idx="2946">
                  <c:v>43938</c:v>
                </c:pt>
                <c:pt idx="2947">
                  <c:v>43941</c:v>
                </c:pt>
                <c:pt idx="2948">
                  <c:v>43942</c:v>
                </c:pt>
                <c:pt idx="2949">
                  <c:v>43943</c:v>
                </c:pt>
                <c:pt idx="2950">
                  <c:v>43944</c:v>
                </c:pt>
                <c:pt idx="2951">
                  <c:v>43945</c:v>
                </c:pt>
                <c:pt idx="2952">
                  <c:v>43948</c:v>
                </c:pt>
                <c:pt idx="2953">
                  <c:v>43949</c:v>
                </c:pt>
                <c:pt idx="2954">
                  <c:v>43950</c:v>
                </c:pt>
                <c:pt idx="2955">
                  <c:v>43951</c:v>
                </c:pt>
                <c:pt idx="2956">
                  <c:v>43952</c:v>
                </c:pt>
                <c:pt idx="2957">
                  <c:v>43955</c:v>
                </c:pt>
                <c:pt idx="2958">
                  <c:v>43956</c:v>
                </c:pt>
                <c:pt idx="2959">
                  <c:v>43957</c:v>
                </c:pt>
                <c:pt idx="2960">
                  <c:v>43958</c:v>
                </c:pt>
                <c:pt idx="2961">
                  <c:v>43959</c:v>
                </c:pt>
                <c:pt idx="2962">
                  <c:v>43962</c:v>
                </c:pt>
                <c:pt idx="2963">
                  <c:v>43963</c:v>
                </c:pt>
                <c:pt idx="2964">
                  <c:v>43964</c:v>
                </c:pt>
                <c:pt idx="2965">
                  <c:v>43965</c:v>
                </c:pt>
                <c:pt idx="2966">
                  <c:v>43966</c:v>
                </c:pt>
                <c:pt idx="2967">
                  <c:v>43969</c:v>
                </c:pt>
                <c:pt idx="2968">
                  <c:v>43970</c:v>
                </c:pt>
                <c:pt idx="2969">
                  <c:v>43971</c:v>
                </c:pt>
                <c:pt idx="2970">
                  <c:v>43972</c:v>
                </c:pt>
                <c:pt idx="2971">
                  <c:v>43973</c:v>
                </c:pt>
                <c:pt idx="2972">
                  <c:v>43976</c:v>
                </c:pt>
                <c:pt idx="2973">
                  <c:v>43977</c:v>
                </c:pt>
                <c:pt idx="2974">
                  <c:v>43978</c:v>
                </c:pt>
                <c:pt idx="2975">
                  <c:v>43979</c:v>
                </c:pt>
                <c:pt idx="2976">
                  <c:v>43980</c:v>
                </c:pt>
                <c:pt idx="2977">
                  <c:v>43983</c:v>
                </c:pt>
                <c:pt idx="2978">
                  <c:v>43984</c:v>
                </c:pt>
                <c:pt idx="2979">
                  <c:v>43985</c:v>
                </c:pt>
                <c:pt idx="2980">
                  <c:v>43986</c:v>
                </c:pt>
                <c:pt idx="2981">
                  <c:v>43987</c:v>
                </c:pt>
                <c:pt idx="2982">
                  <c:v>43990</c:v>
                </c:pt>
                <c:pt idx="2983">
                  <c:v>43991</c:v>
                </c:pt>
                <c:pt idx="2984">
                  <c:v>43992</c:v>
                </c:pt>
                <c:pt idx="2985">
                  <c:v>43993</c:v>
                </c:pt>
                <c:pt idx="2986">
                  <c:v>43994</c:v>
                </c:pt>
                <c:pt idx="2987">
                  <c:v>43997</c:v>
                </c:pt>
                <c:pt idx="2988">
                  <c:v>43998</c:v>
                </c:pt>
                <c:pt idx="2989">
                  <c:v>43999</c:v>
                </c:pt>
                <c:pt idx="2990">
                  <c:v>44000</c:v>
                </c:pt>
                <c:pt idx="2991">
                  <c:v>44001</c:v>
                </c:pt>
                <c:pt idx="2992">
                  <c:v>44004</c:v>
                </c:pt>
                <c:pt idx="2993">
                  <c:v>44005</c:v>
                </c:pt>
                <c:pt idx="2994">
                  <c:v>44006</c:v>
                </c:pt>
                <c:pt idx="2995">
                  <c:v>44007</c:v>
                </c:pt>
                <c:pt idx="2996">
                  <c:v>44008</c:v>
                </c:pt>
                <c:pt idx="2997">
                  <c:v>44011</c:v>
                </c:pt>
                <c:pt idx="2998">
                  <c:v>44012</c:v>
                </c:pt>
                <c:pt idx="2999">
                  <c:v>44013</c:v>
                </c:pt>
                <c:pt idx="3000">
                  <c:v>44014</c:v>
                </c:pt>
                <c:pt idx="3001">
                  <c:v>44015</c:v>
                </c:pt>
                <c:pt idx="3002">
                  <c:v>44018</c:v>
                </c:pt>
                <c:pt idx="3003">
                  <c:v>44019</c:v>
                </c:pt>
                <c:pt idx="3004">
                  <c:v>44020</c:v>
                </c:pt>
                <c:pt idx="3005">
                  <c:v>44021</c:v>
                </c:pt>
                <c:pt idx="3006">
                  <c:v>44022</c:v>
                </c:pt>
                <c:pt idx="3007">
                  <c:v>44025</c:v>
                </c:pt>
                <c:pt idx="3008">
                  <c:v>44026</c:v>
                </c:pt>
                <c:pt idx="3009">
                  <c:v>44027</c:v>
                </c:pt>
                <c:pt idx="3010">
                  <c:v>44028</c:v>
                </c:pt>
                <c:pt idx="3011">
                  <c:v>44029</c:v>
                </c:pt>
                <c:pt idx="3012">
                  <c:v>44032</c:v>
                </c:pt>
                <c:pt idx="3013">
                  <c:v>44033</c:v>
                </c:pt>
                <c:pt idx="3014">
                  <c:v>44034</c:v>
                </c:pt>
                <c:pt idx="3015">
                  <c:v>44035</c:v>
                </c:pt>
                <c:pt idx="3016">
                  <c:v>44036</c:v>
                </c:pt>
                <c:pt idx="3017">
                  <c:v>44039</c:v>
                </c:pt>
                <c:pt idx="3018">
                  <c:v>44040</c:v>
                </c:pt>
                <c:pt idx="3019">
                  <c:v>44041</c:v>
                </c:pt>
                <c:pt idx="3020">
                  <c:v>44042</c:v>
                </c:pt>
                <c:pt idx="3021">
                  <c:v>44043</c:v>
                </c:pt>
                <c:pt idx="3022">
                  <c:v>44046</c:v>
                </c:pt>
                <c:pt idx="3023">
                  <c:v>44047</c:v>
                </c:pt>
                <c:pt idx="3024">
                  <c:v>44048</c:v>
                </c:pt>
                <c:pt idx="3025">
                  <c:v>44049</c:v>
                </c:pt>
                <c:pt idx="3026">
                  <c:v>44050</c:v>
                </c:pt>
                <c:pt idx="3027">
                  <c:v>44053</c:v>
                </c:pt>
                <c:pt idx="3028">
                  <c:v>44054</c:v>
                </c:pt>
                <c:pt idx="3029">
                  <c:v>44055</c:v>
                </c:pt>
                <c:pt idx="3030">
                  <c:v>44056</c:v>
                </c:pt>
                <c:pt idx="3031">
                  <c:v>44057</c:v>
                </c:pt>
                <c:pt idx="3032">
                  <c:v>44060</c:v>
                </c:pt>
                <c:pt idx="3033">
                  <c:v>44061</c:v>
                </c:pt>
                <c:pt idx="3034">
                  <c:v>44062</c:v>
                </c:pt>
                <c:pt idx="3035">
                  <c:v>44063</c:v>
                </c:pt>
                <c:pt idx="3036">
                  <c:v>44064</c:v>
                </c:pt>
                <c:pt idx="3037">
                  <c:v>44067</c:v>
                </c:pt>
                <c:pt idx="3038">
                  <c:v>44068</c:v>
                </c:pt>
                <c:pt idx="3039">
                  <c:v>44069</c:v>
                </c:pt>
                <c:pt idx="3040">
                  <c:v>44070</c:v>
                </c:pt>
                <c:pt idx="3041">
                  <c:v>44071</c:v>
                </c:pt>
                <c:pt idx="3042">
                  <c:v>44074</c:v>
                </c:pt>
                <c:pt idx="3043">
                  <c:v>44075</c:v>
                </c:pt>
                <c:pt idx="3044">
                  <c:v>44076</c:v>
                </c:pt>
                <c:pt idx="3045">
                  <c:v>44077</c:v>
                </c:pt>
                <c:pt idx="3046">
                  <c:v>44078</c:v>
                </c:pt>
                <c:pt idx="3047">
                  <c:v>44081</c:v>
                </c:pt>
                <c:pt idx="3048">
                  <c:v>44082</c:v>
                </c:pt>
                <c:pt idx="3049">
                  <c:v>44083</c:v>
                </c:pt>
                <c:pt idx="3050">
                  <c:v>44084</c:v>
                </c:pt>
                <c:pt idx="3051">
                  <c:v>44085</c:v>
                </c:pt>
                <c:pt idx="3052">
                  <c:v>44088</c:v>
                </c:pt>
                <c:pt idx="3053">
                  <c:v>44089</c:v>
                </c:pt>
                <c:pt idx="3054">
                  <c:v>44090</c:v>
                </c:pt>
                <c:pt idx="3055">
                  <c:v>44091</c:v>
                </c:pt>
                <c:pt idx="3056">
                  <c:v>44092</c:v>
                </c:pt>
                <c:pt idx="3057">
                  <c:v>44095</c:v>
                </c:pt>
                <c:pt idx="3058">
                  <c:v>44096</c:v>
                </c:pt>
                <c:pt idx="3059">
                  <c:v>44097</c:v>
                </c:pt>
                <c:pt idx="3060">
                  <c:v>44098</c:v>
                </c:pt>
                <c:pt idx="3061">
                  <c:v>44099</c:v>
                </c:pt>
                <c:pt idx="3062">
                  <c:v>44102</c:v>
                </c:pt>
                <c:pt idx="3063">
                  <c:v>44103</c:v>
                </c:pt>
                <c:pt idx="3064">
                  <c:v>44104</c:v>
                </c:pt>
                <c:pt idx="3065">
                  <c:v>44105</c:v>
                </c:pt>
                <c:pt idx="3066">
                  <c:v>44106</c:v>
                </c:pt>
                <c:pt idx="3067">
                  <c:v>44109</c:v>
                </c:pt>
                <c:pt idx="3068">
                  <c:v>44110</c:v>
                </c:pt>
                <c:pt idx="3069">
                  <c:v>44111</c:v>
                </c:pt>
                <c:pt idx="3070">
                  <c:v>44112</c:v>
                </c:pt>
                <c:pt idx="3071">
                  <c:v>44113</c:v>
                </c:pt>
                <c:pt idx="3072">
                  <c:v>44116</c:v>
                </c:pt>
                <c:pt idx="3073">
                  <c:v>44117</c:v>
                </c:pt>
                <c:pt idx="3074">
                  <c:v>44118</c:v>
                </c:pt>
                <c:pt idx="3075">
                  <c:v>44119</c:v>
                </c:pt>
                <c:pt idx="3076">
                  <c:v>44120</c:v>
                </c:pt>
                <c:pt idx="3077">
                  <c:v>44123</c:v>
                </c:pt>
                <c:pt idx="3078">
                  <c:v>44124</c:v>
                </c:pt>
                <c:pt idx="3079">
                  <c:v>44125</c:v>
                </c:pt>
                <c:pt idx="3080">
                  <c:v>44126</c:v>
                </c:pt>
                <c:pt idx="3081">
                  <c:v>44127</c:v>
                </c:pt>
                <c:pt idx="3082">
                  <c:v>44130</c:v>
                </c:pt>
                <c:pt idx="3083">
                  <c:v>44131</c:v>
                </c:pt>
                <c:pt idx="3084">
                  <c:v>44132</c:v>
                </c:pt>
                <c:pt idx="3085">
                  <c:v>44133</c:v>
                </c:pt>
                <c:pt idx="3086">
                  <c:v>44134</c:v>
                </c:pt>
                <c:pt idx="3087">
                  <c:v>44137</c:v>
                </c:pt>
                <c:pt idx="3088">
                  <c:v>44138</c:v>
                </c:pt>
                <c:pt idx="3089">
                  <c:v>44139</c:v>
                </c:pt>
                <c:pt idx="3090">
                  <c:v>44140</c:v>
                </c:pt>
                <c:pt idx="3091">
                  <c:v>44141</c:v>
                </c:pt>
                <c:pt idx="3092">
                  <c:v>44144</c:v>
                </c:pt>
                <c:pt idx="3093">
                  <c:v>44145</c:v>
                </c:pt>
                <c:pt idx="3094">
                  <c:v>44146</c:v>
                </c:pt>
                <c:pt idx="3095">
                  <c:v>44147</c:v>
                </c:pt>
                <c:pt idx="3096">
                  <c:v>44148</c:v>
                </c:pt>
                <c:pt idx="3097">
                  <c:v>44151</c:v>
                </c:pt>
                <c:pt idx="3098">
                  <c:v>44152</c:v>
                </c:pt>
                <c:pt idx="3099">
                  <c:v>44153</c:v>
                </c:pt>
                <c:pt idx="3100">
                  <c:v>44154</c:v>
                </c:pt>
                <c:pt idx="3101">
                  <c:v>44155</c:v>
                </c:pt>
                <c:pt idx="3102">
                  <c:v>44158</c:v>
                </c:pt>
                <c:pt idx="3103">
                  <c:v>44159</c:v>
                </c:pt>
                <c:pt idx="3104">
                  <c:v>44160</c:v>
                </c:pt>
                <c:pt idx="3105">
                  <c:v>44161</c:v>
                </c:pt>
                <c:pt idx="3106">
                  <c:v>44162</c:v>
                </c:pt>
                <c:pt idx="3107">
                  <c:v>44165</c:v>
                </c:pt>
                <c:pt idx="3108">
                  <c:v>44166</c:v>
                </c:pt>
                <c:pt idx="3109">
                  <c:v>44167</c:v>
                </c:pt>
                <c:pt idx="3110">
                  <c:v>44168</c:v>
                </c:pt>
                <c:pt idx="3111">
                  <c:v>44169</c:v>
                </c:pt>
                <c:pt idx="3112">
                  <c:v>44172</c:v>
                </c:pt>
                <c:pt idx="3113">
                  <c:v>44173</c:v>
                </c:pt>
                <c:pt idx="3114">
                  <c:v>44174</c:v>
                </c:pt>
                <c:pt idx="3115">
                  <c:v>44175</c:v>
                </c:pt>
                <c:pt idx="3116">
                  <c:v>44176</c:v>
                </c:pt>
                <c:pt idx="3117">
                  <c:v>44179</c:v>
                </c:pt>
                <c:pt idx="3118">
                  <c:v>44180</c:v>
                </c:pt>
                <c:pt idx="3119">
                  <c:v>44181</c:v>
                </c:pt>
                <c:pt idx="3120">
                  <c:v>44182</c:v>
                </c:pt>
                <c:pt idx="3121">
                  <c:v>44183</c:v>
                </c:pt>
                <c:pt idx="3122">
                  <c:v>44186</c:v>
                </c:pt>
                <c:pt idx="3123">
                  <c:v>44187</c:v>
                </c:pt>
                <c:pt idx="3124">
                  <c:v>44188</c:v>
                </c:pt>
                <c:pt idx="3125">
                  <c:v>44189</c:v>
                </c:pt>
                <c:pt idx="3126">
                  <c:v>44190</c:v>
                </c:pt>
                <c:pt idx="3127">
                  <c:v>44193</c:v>
                </c:pt>
                <c:pt idx="3128">
                  <c:v>44194</c:v>
                </c:pt>
                <c:pt idx="3129">
                  <c:v>44195</c:v>
                </c:pt>
                <c:pt idx="3130">
                  <c:v>44196</c:v>
                </c:pt>
                <c:pt idx="3131">
                  <c:v>44197</c:v>
                </c:pt>
                <c:pt idx="3132">
                  <c:v>44200</c:v>
                </c:pt>
                <c:pt idx="3133">
                  <c:v>44201</c:v>
                </c:pt>
                <c:pt idx="3134">
                  <c:v>44202</c:v>
                </c:pt>
                <c:pt idx="3135">
                  <c:v>44203</c:v>
                </c:pt>
                <c:pt idx="3136">
                  <c:v>44204</c:v>
                </c:pt>
                <c:pt idx="3137">
                  <c:v>44207</c:v>
                </c:pt>
                <c:pt idx="3138">
                  <c:v>44208</c:v>
                </c:pt>
                <c:pt idx="3139">
                  <c:v>44209</c:v>
                </c:pt>
                <c:pt idx="3140">
                  <c:v>44210</c:v>
                </c:pt>
                <c:pt idx="3141">
                  <c:v>44211</c:v>
                </c:pt>
                <c:pt idx="3142">
                  <c:v>44214</c:v>
                </c:pt>
                <c:pt idx="3143">
                  <c:v>44215</c:v>
                </c:pt>
                <c:pt idx="3144">
                  <c:v>44216</c:v>
                </c:pt>
                <c:pt idx="3145">
                  <c:v>44217</c:v>
                </c:pt>
                <c:pt idx="3146">
                  <c:v>44218</c:v>
                </c:pt>
                <c:pt idx="3147">
                  <c:v>44221</c:v>
                </c:pt>
                <c:pt idx="3148">
                  <c:v>44222</c:v>
                </c:pt>
                <c:pt idx="3149">
                  <c:v>44223</c:v>
                </c:pt>
                <c:pt idx="3150">
                  <c:v>44224</c:v>
                </c:pt>
                <c:pt idx="3151">
                  <c:v>44225</c:v>
                </c:pt>
                <c:pt idx="3152">
                  <c:v>44228</c:v>
                </c:pt>
                <c:pt idx="3153">
                  <c:v>44229</c:v>
                </c:pt>
                <c:pt idx="3154">
                  <c:v>44230</c:v>
                </c:pt>
                <c:pt idx="3155">
                  <c:v>44231</c:v>
                </c:pt>
                <c:pt idx="3156">
                  <c:v>44232</c:v>
                </c:pt>
                <c:pt idx="3157">
                  <c:v>44235</c:v>
                </c:pt>
                <c:pt idx="3158">
                  <c:v>44236</c:v>
                </c:pt>
                <c:pt idx="3159">
                  <c:v>44237</c:v>
                </c:pt>
                <c:pt idx="3160">
                  <c:v>44238</c:v>
                </c:pt>
                <c:pt idx="3161">
                  <c:v>44239</c:v>
                </c:pt>
                <c:pt idx="3162">
                  <c:v>44242</c:v>
                </c:pt>
                <c:pt idx="3163">
                  <c:v>44243</c:v>
                </c:pt>
                <c:pt idx="3164">
                  <c:v>44244</c:v>
                </c:pt>
                <c:pt idx="3165">
                  <c:v>44245</c:v>
                </c:pt>
                <c:pt idx="3166">
                  <c:v>44246</c:v>
                </c:pt>
                <c:pt idx="3167">
                  <c:v>44249</c:v>
                </c:pt>
                <c:pt idx="3168">
                  <c:v>44250</c:v>
                </c:pt>
                <c:pt idx="3169">
                  <c:v>44251</c:v>
                </c:pt>
                <c:pt idx="3170">
                  <c:v>44252</c:v>
                </c:pt>
                <c:pt idx="3171">
                  <c:v>44253</c:v>
                </c:pt>
                <c:pt idx="3172">
                  <c:v>44256</c:v>
                </c:pt>
                <c:pt idx="3173">
                  <c:v>44257</c:v>
                </c:pt>
                <c:pt idx="3174">
                  <c:v>44258</c:v>
                </c:pt>
                <c:pt idx="3175">
                  <c:v>44259</c:v>
                </c:pt>
                <c:pt idx="3176">
                  <c:v>44260</c:v>
                </c:pt>
                <c:pt idx="3177">
                  <c:v>44263</c:v>
                </c:pt>
                <c:pt idx="3178">
                  <c:v>44264</c:v>
                </c:pt>
                <c:pt idx="3179">
                  <c:v>44265</c:v>
                </c:pt>
                <c:pt idx="3180">
                  <c:v>44266</c:v>
                </c:pt>
                <c:pt idx="3181">
                  <c:v>44267</c:v>
                </c:pt>
                <c:pt idx="3182">
                  <c:v>44270</c:v>
                </c:pt>
                <c:pt idx="3183">
                  <c:v>44271</c:v>
                </c:pt>
                <c:pt idx="3184">
                  <c:v>44272</c:v>
                </c:pt>
                <c:pt idx="3185">
                  <c:v>44273</c:v>
                </c:pt>
                <c:pt idx="3186">
                  <c:v>44274</c:v>
                </c:pt>
                <c:pt idx="3187">
                  <c:v>44277</c:v>
                </c:pt>
                <c:pt idx="3188">
                  <c:v>44278</c:v>
                </c:pt>
                <c:pt idx="3189">
                  <c:v>44279</c:v>
                </c:pt>
                <c:pt idx="3190">
                  <c:v>44280</c:v>
                </c:pt>
                <c:pt idx="3191">
                  <c:v>44281</c:v>
                </c:pt>
                <c:pt idx="3192">
                  <c:v>44284</c:v>
                </c:pt>
                <c:pt idx="3193">
                  <c:v>44285</c:v>
                </c:pt>
                <c:pt idx="3194">
                  <c:v>44286</c:v>
                </c:pt>
                <c:pt idx="3195">
                  <c:v>44287</c:v>
                </c:pt>
                <c:pt idx="3196">
                  <c:v>44288</c:v>
                </c:pt>
                <c:pt idx="3197">
                  <c:v>44291</c:v>
                </c:pt>
                <c:pt idx="3198">
                  <c:v>44292</c:v>
                </c:pt>
                <c:pt idx="3199">
                  <c:v>44293</c:v>
                </c:pt>
                <c:pt idx="3200">
                  <c:v>44294</c:v>
                </c:pt>
                <c:pt idx="3201">
                  <c:v>44295</c:v>
                </c:pt>
                <c:pt idx="3202">
                  <c:v>44298</c:v>
                </c:pt>
                <c:pt idx="3203">
                  <c:v>44299</c:v>
                </c:pt>
                <c:pt idx="3204">
                  <c:v>44300</c:v>
                </c:pt>
                <c:pt idx="3205">
                  <c:v>44301</c:v>
                </c:pt>
                <c:pt idx="3206">
                  <c:v>44302</c:v>
                </c:pt>
                <c:pt idx="3207">
                  <c:v>44305</c:v>
                </c:pt>
                <c:pt idx="3208">
                  <c:v>44306</c:v>
                </c:pt>
                <c:pt idx="3209">
                  <c:v>44307</c:v>
                </c:pt>
                <c:pt idx="3210">
                  <c:v>44308</c:v>
                </c:pt>
                <c:pt idx="3211">
                  <c:v>44309</c:v>
                </c:pt>
                <c:pt idx="3212">
                  <c:v>44312</c:v>
                </c:pt>
                <c:pt idx="3213">
                  <c:v>44313</c:v>
                </c:pt>
                <c:pt idx="3214">
                  <c:v>44314</c:v>
                </c:pt>
                <c:pt idx="3215">
                  <c:v>44315</c:v>
                </c:pt>
                <c:pt idx="3216">
                  <c:v>44316</c:v>
                </c:pt>
                <c:pt idx="3217">
                  <c:v>44319</c:v>
                </c:pt>
                <c:pt idx="3218">
                  <c:v>44320</c:v>
                </c:pt>
                <c:pt idx="3219">
                  <c:v>44321</c:v>
                </c:pt>
                <c:pt idx="3220">
                  <c:v>44322</c:v>
                </c:pt>
                <c:pt idx="3221">
                  <c:v>44323</c:v>
                </c:pt>
                <c:pt idx="3222">
                  <c:v>44326</c:v>
                </c:pt>
                <c:pt idx="3223">
                  <c:v>44327</c:v>
                </c:pt>
                <c:pt idx="3224">
                  <c:v>44328</c:v>
                </c:pt>
                <c:pt idx="3225">
                  <c:v>44329</c:v>
                </c:pt>
                <c:pt idx="3226">
                  <c:v>44330</c:v>
                </c:pt>
                <c:pt idx="3227">
                  <c:v>44333</c:v>
                </c:pt>
                <c:pt idx="3228">
                  <c:v>44334</c:v>
                </c:pt>
                <c:pt idx="3229">
                  <c:v>44335</c:v>
                </c:pt>
                <c:pt idx="3230">
                  <c:v>44336</c:v>
                </c:pt>
                <c:pt idx="3231">
                  <c:v>44337</c:v>
                </c:pt>
                <c:pt idx="3232">
                  <c:v>44340</c:v>
                </c:pt>
                <c:pt idx="3233">
                  <c:v>44341</c:v>
                </c:pt>
                <c:pt idx="3234">
                  <c:v>44342</c:v>
                </c:pt>
                <c:pt idx="3235">
                  <c:v>44343</c:v>
                </c:pt>
                <c:pt idx="3236">
                  <c:v>44344</c:v>
                </c:pt>
                <c:pt idx="3237">
                  <c:v>44347</c:v>
                </c:pt>
                <c:pt idx="3238">
                  <c:v>44348</c:v>
                </c:pt>
                <c:pt idx="3239">
                  <c:v>44349</c:v>
                </c:pt>
                <c:pt idx="3240">
                  <c:v>44350</c:v>
                </c:pt>
                <c:pt idx="3241">
                  <c:v>44351</c:v>
                </c:pt>
                <c:pt idx="3242">
                  <c:v>44354</c:v>
                </c:pt>
                <c:pt idx="3243">
                  <c:v>44355</c:v>
                </c:pt>
                <c:pt idx="3244">
                  <c:v>44356</c:v>
                </c:pt>
                <c:pt idx="3245">
                  <c:v>44357</c:v>
                </c:pt>
                <c:pt idx="3246">
                  <c:v>44358</c:v>
                </c:pt>
                <c:pt idx="3247">
                  <c:v>44361</c:v>
                </c:pt>
                <c:pt idx="3248">
                  <c:v>44362</c:v>
                </c:pt>
                <c:pt idx="3249">
                  <c:v>44363</c:v>
                </c:pt>
                <c:pt idx="3250">
                  <c:v>44364</c:v>
                </c:pt>
                <c:pt idx="3251">
                  <c:v>44365</c:v>
                </c:pt>
                <c:pt idx="3252">
                  <c:v>44368</c:v>
                </c:pt>
                <c:pt idx="3253">
                  <c:v>44369</c:v>
                </c:pt>
                <c:pt idx="3254">
                  <c:v>44370</c:v>
                </c:pt>
                <c:pt idx="3255">
                  <c:v>44371</c:v>
                </c:pt>
                <c:pt idx="3256">
                  <c:v>44372</c:v>
                </c:pt>
                <c:pt idx="3257">
                  <c:v>44375</c:v>
                </c:pt>
                <c:pt idx="3258">
                  <c:v>44376</c:v>
                </c:pt>
                <c:pt idx="3259">
                  <c:v>44377</c:v>
                </c:pt>
                <c:pt idx="3260">
                  <c:v>44378</c:v>
                </c:pt>
                <c:pt idx="3261">
                  <c:v>44379</c:v>
                </c:pt>
                <c:pt idx="3262">
                  <c:v>44382</c:v>
                </c:pt>
                <c:pt idx="3263">
                  <c:v>44383</c:v>
                </c:pt>
                <c:pt idx="3264">
                  <c:v>44384</c:v>
                </c:pt>
                <c:pt idx="3265">
                  <c:v>44385</c:v>
                </c:pt>
                <c:pt idx="3266">
                  <c:v>44386</c:v>
                </c:pt>
                <c:pt idx="3267">
                  <c:v>44389</c:v>
                </c:pt>
                <c:pt idx="3268">
                  <c:v>44390</c:v>
                </c:pt>
                <c:pt idx="3269">
                  <c:v>44391</c:v>
                </c:pt>
                <c:pt idx="3270">
                  <c:v>44392</c:v>
                </c:pt>
                <c:pt idx="3271">
                  <c:v>44393</c:v>
                </c:pt>
                <c:pt idx="3272">
                  <c:v>44396</c:v>
                </c:pt>
                <c:pt idx="3273">
                  <c:v>44397</c:v>
                </c:pt>
                <c:pt idx="3274">
                  <c:v>44398</c:v>
                </c:pt>
                <c:pt idx="3275">
                  <c:v>44399</c:v>
                </c:pt>
                <c:pt idx="3276">
                  <c:v>44400</c:v>
                </c:pt>
                <c:pt idx="3277">
                  <c:v>44403</c:v>
                </c:pt>
                <c:pt idx="3278">
                  <c:v>44404</c:v>
                </c:pt>
                <c:pt idx="3279">
                  <c:v>44405</c:v>
                </c:pt>
                <c:pt idx="3280">
                  <c:v>44406</c:v>
                </c:pt>
                <c:pt idx="3281">
                  <c:v>44407</c:v>
                </c:pt>
                <c:pt idx="3282">
                  <c:v>44410</c:v>
                </c:pt>
                <c:pt idx="3283">
                  <c:v>44411</c:v>
                </c:pt>
                <c:pt idx="3284">
                  <c:v>44412</c:v>
                </c:pt>
                <c:pt idx="3285">
                  <c:v>44413</c:v>
                </c:pt>
                <c:pt idx="3286">
                  <c:v>44414</c:v>
                </c:pt>
                <c:pt idx="3287">
                  <c:v>44417</c:v>
                </c:pt>
                <c:pt idx="3288">
                  <c:v>44418</c:v>
                </c:pt>
                <c:pt idx="3289">
                  <c:v>44419</c:v>
                </c:pt>
                <c:pt idx="3290">
                  <c:v>44420</c:v>
                </c:pt>
                <c:pt idx="3291">
                  <c:v>44421</c:v>
                </c:pt>
                <c:pt idx="3292">
                  <c:v>44424</c:v>
                </c:pt>
                <c:pt idx="3293">
                  <c:v>44425</c:v>
                </c:pt>
                <c:pt idx="3294">
                  <c:v>44426</c:v>
                </c:pt>
                <c:pt idx="3295">
                  <c:v>44427</c:v>
                </c:pt>
                <c:pt idx="3296">
                  <c:v>44428</c:v>
                </c:pt>
                <c:pt idx="3297">
                  <c:v>44431</c:v>
                </c:pt>
                <c:pt idx="3298">
                  <c:v>44432</c:v>
                </c:pt>
                <c:pt idx="3299">
                  <c:v>44433</c:v>
                </c:pt>
                <c:pt idx="3300">
                  <c:v>44434</c:v>
                </c:pt>
                <c:pt idx="3301">
                  <c:v>44435</c:v>
                </c:pt>
                <c:pt idx="3302">
                  <c:v>44438</c:v>
                </c:pt>
                <c:pt idx="3303">
                  <c:v>44439</c:v>
                </c:pt>
                <c:pt idx="3304">
                  <c:v>44440</c:v>
                </c:pt>
                <c:pt idx="3305">
                  <c:v>44441</c:v>
                </c:pt>
                <c:pt idx="3306">
                  <c:v>44442</c:v>
                </c:pt>
                <c:pt idx="3307">
                  <c:v>44445</c:v>
                </c:pt>
                <c:pt idx="3308">
                  <c:v>44446</c:v>
                </c:pt>
                <c:pt idx="3309">
                  <c:v>44447</c:v>
                </c:pt>
                <c:pt idx="3310">
                  <c:v>44448</c:v>
                </c:pt>
                <c:pt idx="3311">
                  <c:v>44449</c:v>
                </c:pt>
                <c:pt idx="3312">
                  <c:v>44452</c:v>
                </c:pt>
                <c:pt idx="3313">
                  <c:v>44453</c:v>
                </c:pt>
                <c:pt idx="3314">
                  <c:v>44454</c:v>
                </c:pt>
                <c:pt idx="3315">
                  <c:v>44455</c:v>
                </c:pt>
                <c:pt idx="3316">
                  <c:v>44456</c:v>
                </c:pt>
                <c:pt idx="3317">
                  <c:v>44459</c:v>
                </c:pt>
                <c:pt idx="3318">
                  <c:v>44460</c:v>
                </c:pt>
                <c:pt idx="3319">
                  <c:v>44461</c:v>
                </c:pt>
                <c:pt idx="3320">
                  <c:v>44462</c:v>
                </c:pt>
                <c:pt idx="3321">
                  <c:v>44463</c:v>
                </c:pt>
                <c:pt idx="3322">
                  <c:v>44466</c:v>
                </c:pt>
                <c:pt idx="3323">
                  <c:v>44467</c:v>
                </c:pt>
                <c:pt idx="3324">
                  <c:v>44468</c:v>
                </c:pt>
                <c:pt idx="3325">
                  <c:v>44469</c:v>
                </c:pt>
                <c:pt idx="3326">
                  <c:v>44470</c:v>
                </c:pt>
                <c:pt idx="3327">
                  <c:v>44473</c:v>
                </c:pt>
                <c:pt idx="3328">
                  <c:v>44474</c:v>
                </c:pt>
                <c:pt idx="3329">
                  <c:v>44475</c:v>
                </c:pt>
                <c:pt idx="3330">
                  <c:v>44476</c:v>
                </c:pt>
                <c:pt idx="3331">
                  <c:v>44477</c:v>
                </c:pt>
                <c:pt idx="3332">
                  <c:v>44480</c:v>
                </c:pt>
                <c:pt idx="3333">
                  <c:v>44481</c:v>
                </c:pt>
                <c:pt idx="3334">
                  <c:v>44482</c:v>
                </c:pt>
                <c:pt idx="3335">
                  <c:v>44483</c:v>
                </c:pt>
                <c:pt idx="3336">
                  <c:v>44484</c:v>
                </c:pt>
                <c:pt idx="3337">
                  <c:v>44487</c:v>
                </c:pt>
                <c:pt idx="3338">
                  <c:v>44488</c:v>
                </c:pt>
                <c:pt idx="3339">
                  <c:v>44489</c:v>
                </c:pt>
                <c:pt idx="3340">
                  <c:v>44490</c:v>
                </c:pt>
                <c:pt idx="3341">
                  <c:v>44491</c:v>
                </c:pt>
                <c:pt idx="3342">
                  <c:v>44494</c:v>
                </c:pt>
                <c:pt idx="3343">
                  <c:v>44495</c:v>
                </c:pt>
                <c:pt idx="3344">
                  <c:v>44496</c:v>
                </c:pt>
                <c:pt idx="3345">
                  <c:v>44497</c:v>
                </c:pt>
                <c:pt idx="3346">
                  <c:v>44498</c:v>
                </c:pt>
                <c:pt idx="3347">
                  <c:v>44501</c:v>
                </c:pt>
                <c:pt idx="3348">
                  <c:v>44502</c:v>
                </c:pt>
                <c:pt idx="3349">
                  <c:v>44503</c:v>
                </c:pt>
                <c:pt idx="3350">
                  <c:v>44504</c:v>
                </c:pt>
                <c:pt idx="3351">
                  <c:v>44505</c:v>
                </c:pt>
                <c:pt idx="3352">
                  <c:v>44508</c:v>
                </c:pt>
                <c:pt idx="3353">
                  <c:v>44509</c:v>
                </c:pt>
                <c:pt idx="3354">
                  <c:v>44510</c:v>
                </c:pt>
                <c:pt idx="3355">
                  <c:v>44511</c:v>
                </c:pt>
                <c:pt idx="3356">
                  <c:v>44512</c:v>
                </c:pt>
                <c:pt idx="3357">
                  <c:v>44515</c:v>
                </c:pt>
                <c:pt idx="3358">
                  <c:v>44516</c:v>
                </c:pt>
                <c:pt idx="3359">
                  <c:v>44517</c:v>
                </c:pt>
                <c:pt idx="3360">
                  <c:v>44518</c:v>
                </c:pt>
                <c:pt idx="3361">
                  <c:v>44519</c:v>
                </c:pt>
                <c:pt idx="3362">
                  <c:v>44522</c:v>
                </c:pt>
                <c:pt idx="3363">
                  <c:v>44523</c:v>
                </c:pt>
                <c:pt idx="3364">
                  <c:v>44524</c:v>
                </c:pt>
                <c:pt idx="3365">
                  <c:v>44525</c:v>
                </c:pt>
                <c:pt idx="3366">
                  <c:v>44526</c:v>
                </c:pt>
                <c:pt idx="3367">
                  <c:v>44529</c:v>
                </c:pt>
                <c:pt idx="3368">
                  <c:v>44530</c:v>
                </c:pt>
                <c:pt idx="3369">
                  <c:v>44531</c:v>
                </c:pt>
                <c:pt idx="3370">
                  <c:v>44532</c:v>
                </c:pt>
                <c:pt idx="3371">
                  <c:v>44533</c:v>
                </c:pt>
                <c:pt idx="3372">
                  <c:v>44536</c:v>
                </c:pt>
                <c:pt idx="3373">
                  <c:v>44537</c:v>
                </c:pt>
                <c:pt idx="3374">
                  <c:v>44538</c:v>
                </c:pt>
                <c:pt idx="3375">
                  <c:v>44539</c:v>
                </c:pt>
                <c:pt idx="3376">
                  <c:v>44540</c:v>
                </c:pt>
                <c:pt idx="3377">
                  <c:v>44543</c:v>
                </c:pt>
                <c:pt idx="3378">
                  <c:v>44544</c:v>
                </c:pt>
                <c:pt idx="3379">
                  <c:v>44545</c:v>
                </c:pt>
                <c:pt idx="3380">
                  <c:v>44546</c:v>
                </c:pt>
                <c:pt idx="3381">
                  <c:v>44547</c:v>
                </c:pt>
                <c:pt idx="3382">
                  <c:v>44550</c:v>
                </c:pt>
                <c:pt idx="3383">
                  <c:v>44551</c:v>
                </c:pt>
                <c:pt idx="3384">
                  <c:v>44552</c:v>
                </c:pt>
                <c:pt idx="3385">
                  <c:v>44553</c:v>
                </c:pt>
                <c:pt idx="3386">
                  <c:v>44554</c:v>
                </c:pt>
                <c:pt idx="3387">
                  <c:v>44557</c:v>
                </c:pt>
                <c:pt idx="3388">
                  <c:v>44558</c:v>
                </c:pt>
                <c:pt idx="3389">
                  <c:v>44559</c:v>
                </c:pt>
                <c:pt idx="3390">
                  <c:v>44560</c:v>
                </c:pt>
                <c:pt idx="3391">
                  <c:v>44561</c:v>
                </c:pt>
                <c:pt idx="3392">
                  <c:v>44564</c:v>
                </c:pt>
                <c:pt idx="3393">
                  <c:v>44565</c:v>
                </c:pt>
                <c:pt idx="3394">
                  <c:v>44566</c:v>
                </c:pt>
                <c:pt idx="3395">
                  <c:v>44567</c:v>
                </c:pt>
                <c:pt idx="3396">
                  <c:v>44568</c:v>
                </c:pt>
                <c:pt idx="3397">
                  <c:v>44571</c:v>
                </c:pt>
                <c:pt idx="3398">
                  <c:v>44572</c:v>
                </c:pt>
                <c:pt idx="3399">
                  <c:v>44573</c:v>
                </c:pt>
                <c:pt idx="3400">
                  <c:v>44574</c:v>
                </c:pt>
                <c:pt idx="3401">
                  <c:v>44575</c:v>
                </c:pt>
                <c:pt idx="3402">
                  <c:v>44578</c:v>
                </c:pt>
                <c:pt idx="3403">
                  <c:v>44579</c:v>
                </c:pt>
                <c:pt idx="3404">
                  <c:v>44580</c:v>
                </c:pt>
                <c:pt idx="3405">
                  <c:v>44581</c:v>
                </c:pt>
                <c:pt idx="3406">
                  <c:v>44582</c:v>
                </c:pt>
                <c:pt idx="3407">
                  <c:v>44585</c:v>
                </c:pt>
                <c:pt idx="3408">
                  <c:v>44586</c:v>
                </c:pt>
                <c:pt idx="3409">
                  <c:v>44587</c:v>
                </c:pt>
                <c:pt idx="3410">
                  <c:v>44588</c:v>
                </c:pt>
                <c:pt idx="3411">
                  <c:v>44589</c:v>
                </c:pt>
                <c:pt idx="3412">
                  <c:v>44592</c:v>
                </c:pt>
                <c:pt idx="3413">
                  <c:v>44593</c:v>
                </c:pt>
                <c:pt idx="3414">
                  <c:v>44594</c:v>
                </c:pt>
                <c:pt idx="3415">
                  <c:v>44595</c:v>
                </c:pt>
                <c:pt idx="3416">
                  <c:v>44596</c:v>
                </c:pt>
                <c:pt idx="3417">
                  <c:v>44599</c:v>
                </c:pt>
                <c:pt idx="3418">
                  <c:v>44600</c:v>
                </c:pt>
                <c:pt idx="3419">
                  <c:v>44601</c:v>
                </c:pt>
                <c:pt idx="3420">
                  <c:v>44602</c:v>
                </c:pt>
                <c:pt idx="3421">
                  <c:v>44603</c:v>
                </c:pt>
                <c:pt idx="3422">
                  <c:v>44606</c:v>
                </c:pt>
                <c:pt idx="3423">
                  <c:v>44607</c:v>
                </c:pt>
                <c:pt idx="3424">
                  <c:v>44608</c:v>
                </c:pt>
                <c:pt idx="3425">
                  <c:v>44609</c:v>
                </c:pt>
                <c:pt idx="3426">
                  <c:v>44610</c:v>
                </c:pt>
                <c:pt idx="3427">
                  <c:v>44613</c:v>
                </c:pt>
                <c:pt idx="3428">
                  <c:v>44614</c:v>
                </c:pt>
                <c:pt idx="3429">
                  <c:v>44615</c:v>
                </c:pt>
                <c:pt idx="3430">
                  <c:v>44616</c:v>
                </c:pt>
                <c:pt idx="3431">
                  <c:v>44617</c:v>
                </c:pt>
                <c:pt idx="3432">
                  <c:v>44620</c:v>
                </c:pt>
                <c:pt idx="3433">
                  <c:v>44621</c:v>
                </c:pt>
                <c:pt idx="3434">
                  <c:v>44622</c:v>
                </c:pt>
                <c:pt idx="3435">
                  <c:v>44623</c:v>
                </c:pt>
                <c:pt idx="3436">
                  <c:v>44624</c:v>
                </c:pt>
                <c:pt idx="3437">
                  <c:v>44627</c:v>
                </c:pt>
                <c:pt idx="3438">
                  <c:v>44628</c:v>
                </c:pt>
                <c:pt idx="3439">
                  <c:v>44629</c:v>
                </c:pt>
                <c:pt idx="3440">
                  <c:v>44630</c:v>
                </c:pt>
                <c:pt idx="3441">
                  <c:v>44631</c:v>
                </c:pt>
                <c:pt idx="3442">
                  <c:v>44634</c:v>
                </c:pt>
                <c:pt idx="3443">
                  <c:v>44635</c:v>
                </c:pt>
                <c:pt idx="3444">
                  <c:v>44636</c:v>
                </c:pt>
                <c:pt idx="3445">
                  <c:v>44637</c:v>
                </c:pt>
                <c:pt idx="3446">
                  <c:v>44638</c:v>
                </c:pt>
                <c:pt idx="3447">
                  <c:v>44641</c:v>
                </c:pt>
                <c:pt idx="3448">
                  <c:v>44642</c:v>
                </c:pt>
                <c:pt idx="3449">
                  <c:v>44643</c:v>
                </c:pt>
                <c:pt idx="3450">
                  <c:v>44644</c:v>
                </c:pt>
                <c:pt idx="3451">
                  <c:v>44645</c:v>
                </c:pt>
                <c:pt idx="3452">
                  <c:v>44648</c:v>
                </c:pt>
                <c:pt idx="3453">
                  <c:v>44649</c:v>
                </c:pt>
                <c:pt idx="3454">
                  <c:v>44650</c:v>
                </c:pt>
                <c:pt idx="3455">
                  <c:v>44651</c:v>
                </c:pt>
                <c:pt idx="3456">
                  <c:v>44652</c:v>
                </c:pt>
                <c:pt idx="3457">
                  <c:v>44655</c:v>
                </c:pt>
                <c:pt idx="3458">
                  <c:v>44656</c:v>
                </c:pt>
                <c:pt idx="3459">
                  <c:v>44657</c:v>
                </c:pt>
                <c:pt idx="3460">
                  <c:v>44658</c:v>
                </c:pt>
                <c:pt idx="3461">
                  <c:v>44659</c:v>
                </c:pt>
                <c:pt idx="3462">
                  <c:v>44662</c:v>
                </c:pt>
                <c:pt idx="3463">
                  <c:v>44663</c:v>
                </c:pt>
                <c:pt idx="3464">
                  <c:v>44664</c:v>
                </c:pt>
                <c:pt idx="3465">
                  <c:v>44665</c:v>
                </c:pt>
                <c:pt idx="3466">
                  <c:v>44666</c:v>
                </c:pt>
                <c:pt idx="3467">
                  <c:v>44669</c:v>
                </c:pt>
                <c:pt idx="3468">
                  <c:v>44670</c:v>
                </c:pt>
                <c:pt idx="3469">
                  <c:v>44671</c:v>
                </c:pt>
                <c:pt idx="3470">
                  <c:v>44672</c:v>
                </c:pt>
                <c:pt idx="3471">
                  <c:v>44673</c:v>
                </c:pt>
                <c:pt idx="3472">
                  <c:v>44676</c:v>
                </c:pt>
                <c:pt idx="3473">
                  <c:v>44677</c:v>
                </c:pt>
                <c:pt idx="3474">
                  <c:v>44678</c:v>
                </c:pt>
                <c:pt idx="3475">
                  <c:v>44679</c:v>
                </c:pt>
                <c:pt idx="3476">
                  <c:v>44680</c:v>
                </c:pt>
                <c:pt idx="3477">
                  <c:v>44683</c:v>
                </c:pt>
                <c:pt idx="3478">
                  <c:v>44684</c:v>
                </c:pt>
                <c:pt idx="3479">
                  <c:v>44685</c:v>
                </c:pt>
                <c:pt idx="3480">
                  <c:v>44686</c:v>
                </c:pt>
                <c:pt idx="3481">
                  <c:v>44687</c:v>
                </c:pt>
                <c:pt idx="3482">
                  <c:v>44690</c:v>
                </c:pt>
                <c:pt idx="3483">
                  <c:v>44691</c:v>
                </c:pt>
                <c:pt idx="3484">
                  <c:v>44692</c:v>
                </c:pt>
                <c:pt idx="3485">
                  <c:v>44693</c:v>
                </c:pt>
                <c:pt idx="3486">
                  <c:v>44694</c:v>
                </c:pt>
                <c:pt idx="3487">
                  <c:v>44697</c:v>
                </c:pt>
                <c:pt idx="3488">
                  <c:v>44698</c:v>
                </c:pt>
                <c:pt idx="3489">
                  <c:v>44699</c:v>
                </c:pt>
                <c:pt idx="3490">
                  <c:v>44700</c:v>
                </c:pt>
                <c:pt idx="3491">
                  <c:v>44701</c:v>
                </c:pt>
                <c:pt idx="3492">
                  <c:v>44704</c:v>
                </c:pt>
                <c:pt idx="3493">
                  <c:v>44705</c:v>
                </c:pt>
                <c:pt idx="3494">
                  <c:v>44706</c:v>
                </c:pt>
                <c:pt idx="3495">
                  <c:v>44707</c:v>
                </c:pt>
                <c:pt idx="3496">
                  <c:v>44708</c:v>
                </c:pt>
                <c:pt idx="3497">
                  <c:v>44711</c:v>
                </c:pt>
                <c:pt idx="3498">
                  <c:v>44712</c:v>
                </c:pt>
                <c:pt idx="3499">
                  <c:v>44713</c:v>
                </c:pt>
                <c:pt idx="3500">
                  <c:v>44714</c:v>
                </c:pt>
                <c:pt idx="3501">
                  <c:v>44715</c:v>
                </c:pt>
                <c:pt idx="3502">
                  <c:v>44718</c:v>
                </c:pt>
                <c:pt idx="3503">
                  <c:v>44719</c:v>
                </c:pt>
                <c:pt idx="3504">
                  <c:v>44720</c:v>
                </c:pt>
                <c:pt idx="3505">
                  <c:v>44721</c:v>
                </c:pt>
                <c:pt idx="3506">
                  <c:v>44722</c:v>
                </c:pt>
                <c:pt idx="3507">
                  <c:v>44725</c:v>
                </c:pt>
                <c:pt idx="3508">
                  <c:v>44726</c:v>
                </c:pt>
                <c:pt idx="3509">
                  <c:v>44727</c:v>
                </c:pt>
                <c:pt idx="3510">
                  <c:v>44728</c:v>
                </c:pt>
                <c:pt idx="3511">
                  <c:v>44729</c:v>
                </c:pt>
                <c:pt idx="3512">
                  <c:v>44732</c:v>
                </c:pt>
                <c:pt idx="3513">
                  <c:v>44733</c:v>
                </c:pt>
                <c:pt idx="3514">
                  <c:v>44734</c:v>
                </c:pt>
                <c:pt idx="3515">
                  <c:v>44735</c:v>
                </c:pt>
                <c:pt idx="3516">
                  <c:v>44736</c:v>
                </c:pt>
                <c:pt idx="3517">
                  <c:v>44739</c:v>
                </c:pt>
                <c:pt idx="3518">
                  <c:v>44740</c:v>
                </c:pt>
                <c:pt idx="3519">
                  <c:v>44741</c:v>
                </c:pt>
                <c:pt idx="3520">
                  <c:v>44742</c:v>
                </c:pt>
                <c:pt idx="3521">
                  <c:v>44743</c:v>
                </c:pt>
                <c:pt idx="3522">
                  <c:v>44746</c:v>
                </c:pt>
                <c:pt idx="3523">
                  <c:v>44747</c:v>
                </c:pt>
                <c:pt idx="3524">
                  <c:v>44748</c:v>
                </c:pt>
                <c:pt idx="3525">
                  <c:v>44749</c:v>
                </c:pt>
                <c:pt idx="3526">
                  <c:v>44750</c:v>
                </c:pt>
                <c:pt idx="3527">
                  <c:v>44753</c:v>
                </c:pt>
                <c:pt idx="3528">
                  <c:v>44754</c:v>
                </c:pt>
                <c:pt idx="3529">
                  <c:v>44755</c:v>
                </c:pt>
                <c:pt idx="3530">
                  <c:v>44756</c:v>
                </c:pt>
                <c:pt idx="3531">
                  <c:v>44757</c:v>
                </c:pt>
                <c:pt idx="3532">
                  <c:v>44760</c:v>
                </c:pt>
                <c:pt idx="3533">
                  <c:v>44761</c:v>
                </c:pt>
                <c:pt idx="3534">
                  <c:v>44762</c:v>
                </c:pt>
                <c:pt idx="3535">
                  <c:v>44763</c:v>
                </c:pt>
                <c:pt idx="3536">
                  <c:v>44764</c:v>
                </c:pt>
                <c:pt idx="3537">
                  <c:v>44767</c:v>
                </c:pt>
                <c:pt idx="3538">
                  <c:v>44768</c:v>
                </c:pt>
                <c:pt idx="3539">
                  <c:v>44769</c:v>
                </c:pt>
                <c:pt idx="3540">
                  <c:v>44770</c:v>
                </c:pt>
                <c:pt idx="3541">
                  <c:v>44771</c:v>
                </c:pt>
                <c:pt idx="3542">
                  <c:v>44774</c:v>
                </c:pt>
                <c:pt idx="3543">
                  <c:v>44775</c:v>
                </c:pt>
                <c:pt idx="3544">
                  <c:v>44776</c:v>
                </c:pt>
                <c:pt idx="3545">
                  <c:v>44777</c:v>
                </c:pt>
                <c:pt idx="3546">
                  <c:v>44778</c:v>
                </c:pt>
                <c:pt idx="3547">
                  <c:v>44781</c:v>
                </c:pt>
                <c:pt idx="3548">
                  <c:v>44782</c:v>
                </c:pt>
                <c:pt idx="3549">
                  <c:v>44783</c:v>
                </c:pt>
                <c:pt idx="3550">
                  <c:v>44784</c:v>
                </c:pt>
                <c:pt idx="3551">
                  <c:v>44785</c:v>
                </c:pt>
                <c:pt idx="3552">
                  <c:v>44788</c:v>
                </c:pt>
                <c:pt idx="3553">
                  <c:v>44789</c:v>
                </c:pt>
                <c:pt idx="3554">
                  <c:v>44790</c:v>
                </c:pt>
                <c:pt idx="3555">
                  <c:v>44791</c:v>
                </c:pt>
                <c:pt idx="3556">
                  <c:v>44792</c:v>
                </c:pt>
                <c:pt idx="3557">
                  <c:v>44795</c:v>
                </c:pt>
                <c:pt idx="3558">
                  <c:v>44796</c:v>
                </c:pt>
                <c:pt idx="3559">
                  <c:v>44797</c:v>
                </c:pt>
                <c:pt idx="3560">
                  <c:v>44798</c:v>
                </c:pt>
                <c:pt idx="3561">
                  <c:v>44799</c:v>
                </c:pt>
                <c:pt idx="3562">
                  <c:v>44802</c:v>
                </c:pt>
                <c:pt idx="3563">
                  <c:v>44803</c:v>
                </c:pt>
                <c:pt idx="3564">
                  <c:v>44804</c:v>
                </c:pt>
                <c:pt idx="3565">
                  <c:v>44805</c:v>
                </c:pt>
                <c:pt idx="3566">
                  <c:v>44806</c:v>
                </c:pt>
                <c:pt idx="3567">
                  <c:v>44809</c:v>
                </c:pt>
                <c:pt idx="3568">
                  <c:v>44810</c:v>
                </c:pt>
                <c:pt idx="3569">
                  <c:v>44811</c:v>
                </c:pt>
                <c:pt idx="3570">
                  <c:v>44812</c:v>
                </c:pt>
                <c:pt idx="3571">
                  <c:v>44813</c:v>
                </c:pt>
                <c:pt idx="3572">
                  <c:v>44816</c:v>
                </c:pt>
                <c:pt idx="3573">
                  <c:v>44817</c:v>
                </c:pt>
                <c:pt idx="3574">
                  <c:v>44818</c:v>
                </c:pt>
                <c:pt idx="3575">
                  <c:v>44819</c:v>
                </c:pt>
                <c:pt idx="3576">
                  <c:v>44820</c:v>
                </c:pt>
                <c:pt idx="3577">
                  <c:v>44823</c:v>
                </c:pt>
                <c:pt idx="3578">
                  <c:v>44824</c:v>
                </c:pt>
                <c:pt idx="3579">
                  <c:v>44825</c:v>
                </c:pt>
                <c:pt idx="3580">
                  <c:v>44826</c:v>
                </c:pt>
                <c:pt idx="3581">
                  <c:v>44827</c:v>
                </c:pt>
                <c:pt idx="3582">
                  <c:v>44830</c:v>
                </c:pt>
                <c:pt idx="3583">
                  <c:v>44831</c:v>
                </c:pt>
                <c:pt idx="3584">
                  <c:v>44832</c:v>
                </c:pt>
                <c:pt idx="3585">
                  <c:v>44833</c:v>
                </c:pt>
                <c:pt idx="3586">
                  <c:v>44834</c:v>
                </c:pt>
                <c:pt idx="3587">
                  <c:v>44837</c:v>
                </c:pt>
                <c:pt idx="3588">
                  <c:v>44838</c:v>
                </c:pt>
                <c:pt idx="3589">
                  <c:v>44839</c:v>
                </c:pt>
                <c:pt idx="3590">
                  <c:v>44840</c:v>
                </c:pt>
                <c:pt idx="3591">
                  <c:v>44841</c:v>
                </c:pt>
                <c:pt idx="3592">
                  <c:v>44844</c:v>
                </c:pt>
                <c:pt idx="3593">
                  <c:v>44845</c:v>
                </c:pt>
                <c:pt idx="3594">
                  <c:v>44846</c:v>
                </c:pt>
                <c:pt idx="3595">
                  <c:v>44847</c:v>
                </c:pt>
                <c:pt idx="3596">
                  <c:v>44848</c:v>
                </c:pt>
                <c:pt idx="3597">
                  <c:v>44851</c:v>
                </c:pt>
                <c:pt idx="3598">
                  <c:v>44852</c:v>
                </c:pt>
                <c:pt idx="3599">
                  <c:v>44853</c:v>
                </c:pt>
                <c:pt idx="3600">
                  <c:v>44854</c:v>
                </c:pt>
                <c:pt idx="3601">
                  <c:v>44855</c:v>
                </c:pt>
                <c:pt idx="3602">
                  <c:v>44858</c:v>
                </c:pt>
                <c:pt idx="3603">
                  <c:v>44859</c:v>
                </c:pt>
                <c:pt idx="3604">
                  <c:v>44860</c:v>
                </c:pt>
                <c:pt idx="3605">
                  <c:v>44861</c:v>
                </c:pt>
                <c:pt idx="3606">
                  <c:v>44862</c:v>
                </c:pt>
                <c:pt idx="3607">
                  <c:v>44865</c:v>
                </c:pt>
                <c:pt idx="3608">
                  <c:v>44866</c:v>
                </c:pt>
                <c:pt idx="3609">
                  <c:v>44867</c:v>
                </c:pt>
                <c:pt idx="3610">
                  <c:v>44868</c:v>
                </c:pt>
                <c:pt idx="3611">
                  <c:v>44869</c:v>
                </c:pt>
                <c:pt idx="3612">
                  <c:v>44872</c:v>
                </c:pt>
                <c:pt idx="3613">
                  <c:v>44873</c:v>
                </c:pt>
                <c:pt idx="3614">
                  <c:v>44874</c:v>
                </c:pt>
                <c:pt idx="3615">
                  <c:v>44875</c:v>
                </c:pt>
                <c:pt idx="3616">
                  <c:v>44876</c:v>
                </c:pt>
                <c:pt idx="3617">
                  <c:v>44879</c:v>
                </c:pt>
                <c:pt idx="3618">
                  <c:v>44880</c:v>
                </c:pt>
                <c:pt idx="3619">
                  <c:v>44881</c:v>
                </c:pt>
                <c:pt idx="3620">
                  <c:v>44882</c:v>
                </c:pt>
                <c:pt idx="3621">
                  <c:v>44883</c:v>
                </c:pt>
                <c:pt idx="3622">
                  <c:v>44886</c:v>
                </c:pt>
                <c:pt idx="3623">
                  <c:v>44887</c:v>
                </c:pt>
                <c:pt idx="3624">
                  <c:v>44888</c:v>
                </c:pt>
                <c:pt idx="3625">
                  <c:v>44889</c:v>
                </c:pt>
                <c:pt idx="3626">
                  <c:v>44890</c:v>
                </c:pt>
                <c:pt idx="3627">
                  <c:v>44893</c:v>
                </c:pt>
                <c:pt idx="3628">
                  <c:v>44894</c:v>
                </c:pt>
                <c:pt idx="3629">
                  <c:v>44895</c:v>
                </c:pt>
                <c:pt idx="3630">
                  <c:v>44896</c:v>
                </c:pt>
                <c:pt idx="3631">
                  <c:v>44897</c:v>
                </c:pt>
                <c:pt idx="3632">
                  <c:v>44900</c:v>
                </c:pt>
                <c:pt idx="3633">
                  <c:v>44901</c:v>
                </c:pt>
                <c:pt idx="3634">
                  <c:v>44902</c:v>
                </c:pt>
                <c:pt idx="3635">
                  <c:v>44903</c:v>
                </c:pt>
                <c:pt idx="3636">
                  <c:v>44904</c:v>
                </c:pt>
                <c:pt idx="3637">
                  <c:v>44907</c:v>
                </c:pt>
                <c:pt idx="3638">
                  <c:v>44908</c:v>
                </c:pt>
                <c:pt idx="3639">
                  <c:v>44909</c:v>
                </c:pt>
                <c:pt idx="3640">
                  <c:v>44910</c:v>
                </c:pt>
                <c:pt idx="3641">
                  <c:v>44911</c:v>
                </c:pt>
                <c:pt idx="3642">
                  <c:v>44914</c:v>
                </c:pt>
                <c:pt idx="3643">
                  <c:v>44915</c:v>
                </c:pt>
                <c:pt idx="3644">
                  <c:v>44916</c:v>
                </c:pt>
                <c:pt idx="3645">
                  <c:v>44917</c:v>
                </c:pt>
                <c:pt idx="3646">
                  <c:v>44918</c:v>
                </c:pt>
                <c:pt idx="3647">
                  <c:v>44921</c:v>
                </c:pt>
                <c:pt idx="3648">
                  <c:v>44922</c:v>
                </c:pt>
                <c:pt idx="3649">
                  <c:v>44923</c:v>
                </c:pt>
                <c:pt idx="3650">
                  <c:v>44924</c:v>
                </c:pt>
                <c:pt idx="3651">
                  <c:v>44925</c:v>
                </c:pt>
                <c:pt idx="3652">
                  <c:v>44928</c:v>
                </c:pt>
                <c:pt idx="3653">
                  <c:v>44929</c:v>
                </c:pt>
                <c:pt idx="3654">
                  <c:v>44930</c:v>
                </c:pt>
                <c:pt idx="3655">
                  <c:v>44931</c:v>
                </c:pt>
                <c:pt idx="3656">
                  <c:v>44932</c:v>
                </c:pt>
                <c:pt idx="3657">
                  <c:v>44935</c:v>
                </c:pt>
                <c:pt idx="3658">
                  <c:v>44936</c:v>
                </c:pt>
                <c:pt idx="3659">
                  <c:v>44937</c:v>
                </c:pt>
                <c:pt idx="3660">
                  <c:v>44938</c:v>
                </c:pt>
                <c:pt idx="3661">
                  <c:v>44939</c:v>
                </c:pt>
                <c:pt idx="3662">
                  <c:v>44942</c:v>
                </c:pt>
                <c:pt idx="3663">
                  <c:v>44943</c:v>
                </c:pt>
                <c:pt idx="3664">
                  <c:v>44944</c:v>
                </c:pt>
                <c:pt idx="3665">
                  <c:v>44945</c:v>
                </c:pt>
                <c:pt idx="3666">
                  <c:v>44946</c:v>
                </c:pt>
                <c:pt idx="3667">
                  <c:v>44949</c:v>
                </c:pt>
                <c:pt idx="3668">
                  <c:v>44950</c:v>
                </c:pt>
                <c:pt idx="3669">
                  <c:v>44951</c:v>
                </c:pt>
                <c:pt idx="3670">
                  <c:v>44952</c:v>
                </c:pt>
                <c:pt idx="3671">
                  <c:v>44953</c:v>
                </c:pt>
                <c:pt idx="3672">
                  <c:v>44956</c:v>
                </c:pt>
                <c:pt idx="3673">
                  <c:v>44957</c:v>
                </c:pt>
                <c:pt idx="3674">
                  <c:v>44958</c:v>
                </c:pt>
                <c:pt idx="3675">
                  <c:v>44959</c:v>
                </c:pt>
                <c:pt idx="3676">
                  <c:v>44960</c:v>
                </c:pt>
                <c:pt idx="3677">
                  <c:v>44963</c:v>
                </c:pt>
                <c:pt idx="3678">
                  <c:v>44964</c:v>
                </c:pt>
                <c:pt idx="3679">
                  <c:v>44965</c:v>
                </c:pt>
                <c:pt idx="3680">
                  <c:v>44966</c:v>
                </c:pt>
                <c:pt idx="3681">
                  <c:v>44967</c:v>
                </c:pt>
                <c:pt idx="3682">
                  <c:v>44970</c:v>
                </c:pt>
                <c:pt idx="3683">
                  <c:v>44971</c:v>
                </c:pt>
                <c:pt idx="3684">
                  <c:v>44972</c:v>
                </c:pt>
                <c:pt idx="3685">
                  <c:v>44973</c:v>
                </c:pt>
                <c:pt idx="3686">
                  <c:v>44974</c:v>
                </c:pt>
                <c:pt idx="3687">
                  <c:v>44977</c:v>
                </c:pt>
                <c:pt idx="3688">
                  <c:v>44978</c:v>
                </c:pt>
                <c:pt idx="3689">
                  <c:v>44979</c:v>
                </c:pt>
                <c:pt idx="3690">
                  <c:v>44980</c:v>
                </c:pt>
                <c:pt idx="3691">
                  <c:v>44981</c:v>
                </c:pt>
                <c:pt idx="3692">
                  <c:v>44984</c:v>
                </c:pt>
                <c:pt idx="3693">
                  <c:v>44985</c:v>
                </c:pt>
                <c:pt idx="3694">
                  <c:v>44986</c:v>
                </c:pt>
                <c:pt idx="3695">
                  <c:v>44987</c:v>
                </c:pt>
                <c:pt idx="3696">
                  <c:v>44988</c:v>
                </c:pt>
                <c:pt idx="3697">
                  <c:v>44991</c:v>
                </c:pt>
                <c:pt idx="3698">
                  <c:v>44992</c:v>
                </c:pt>
                <c:pt idx="3699">
                  <c:v>44993</c:v>
                </c:pt>
                <c:pt idx="3700">
                  <c:v>44994</c:v>
                </c:pt>
                <c:pt idx="3701">
                  <c:v>44995</c:v>
                </c:pt>
                <c:pt idx="3702">
                  <c:v>44998</c:v>
                </c:pt>
                <c:pt idx="3703">
                  <c:v>44999</c:v>
                </c:pt>
                <c:pt idx="3704">
                  <c:v>45000</c:v>
                </c:pt>
                <c:pt idx="3705">
                  <c:v>45001</c:v>
                </c:pt>
                <c:pt idx="3706">
                  <c:v>45002</c:v>
                </c:pt>
                <c:pt idx="3707">
                  <c:v>45005</c:v>
                </c:pt>
                <c:pt idx="3708">
                  <c:v>45006</c:v>
                </c:pt>
                <c:pt idx="3709">
                  <c:v>45007</c:v>
                </c:pt>
                <c:pt idx="3710">
                  <c:v>45008</c:v>
                </c:pt>
                <c:pt idx="3711">
                  <c:v>45009</c:v>
                </c:pt>
                <c:pt idx="3712">
                  <c:v>45012</c:v>
                </c:pt>
                <c:pt idx="3713">
                  <c:v>45013</c:v>
                </c:pt>
                <c:pt idx="3714">
                  <c:v>45014</c:v>
                </c:pt>
                <c:pt idx="3715">
                  <c:v>45015</c:v>
                </c:pt>
                <c:pt idx="3716">
                  <c:v>45016</c:v>
                </c:pt>
                <c:pt idx="3717">
                  <c:v>45019</c:v>
                </c:pt>
                <c:pt idx="3718">
                  <c:v>45020</c:v>
                </c:pt>
                <c:pt idx="3719">
                  <c:v>45021</c:v>
                </c:pt>
                <c:pt idx="3720">
                  <c:v>45022</c:v>
                </c:pt>
                <c:pt idx="3721">
                  <c:v>45023</c:v>
                </c:pt>
                <c:pt idx="3722">
                  <c:v>45026</c:v>
                </c:pt>
                <c:pt idx="3723">
                  <c:v>45027</c:v>
                </c:pt>
                <c:pt idx="3724">
                  <c:v>45028</c:v>
                </c:pt>
                <c:pt idx="3725">
                  <c:v>45029</c:v>
                </c:pt>
                <c:pt idx="3726">
                  <c:v>45030</c:v>
                </c:pt>
                <c:pt idx="3727">
                  <c:v>45033</c:v>
                </c:pt>
                <c:pt idx="3728">
                  <c:v>45034</c:v>
                </c:pt>
                <c:pt idx="3729">
                  <c:v>45035</c:v>
                </c:pt>
                <c:pt idx="3730">
                  <c:v>45036</c:v>
                </c:pt>
                <c:pt idx="3731">
                  <c:v>45037</c:v>
                </c:pt>
                <c:pt idx="3732">
                  <c:v>45040</c:v>
                </c:pt>
                <c:pt idx="3733">
                  <c:v>45041</c:v>
                </c:pt>
                <c:pt idx="3734">
                  <c:v>45042</c:v>
                </c:pt>
                <c:pt idx="3735">
                  <c:v>45043</c:v>
                </c:pt>
                <c:pt idx="3736">
                  <c:v>45044</c:v>
                </c:pt>
                <c:pt idx="3737">
                  <c:v>45047</c:v>
                </c:pt>
                <c:pt idx="3738">
                  <c:v>45048</c:v>
                </c:pt>
                <c:pt idx="3739">
                  <c:v>45049</c:v>
                </c:pt>
                <c:pt idx="3740">
                  <c:v>45050</c:v>
                </c:pt>
                <c:pt idx="3741">
                  <c:v>45051</c:v>
                </c:pt>
                <c:pt idx="3742">
                  <c:v>45054</c:v>
                </c:pt>
                <c:pt idx="3743">
                  <c:v>45055</c:v>
                </c:pt>
                <c:pt idx="3744">
                  <c:v>45056</c:v>
                </c:pt>
                <c:pt idx="3745">
                  <c:v>45057</c:v>
                </c:pt>
                <c:pt idx="3746">
                  <c:v>45058</c:v>
                </c:pt>
                <c:pt idx="3747">
                  <c:v>45061</c:v>
                </c:pt>
                <c:pt idx="3748">
                  <c:v>45062</c:v>
                </c:pt>
                <c:pt idx="3749">
                  <c:v>45063</c:v>
                </c:pt>
                <c:pt idx="3750">
                  <c:v>45064</c:v>
                </c:pt>
                <c:pt idx="3751">
                  <c:v>45065</c:v>
                </c:pt>
                <c:pt idx="3752">
                  <c:v>45068</c:v>
                </c:pt>
                <c:pt idx="3753">
                  <c:v>45069</c:v>
                </c:pt>
                <c:pt idx="3754">
                  <c:v>45070</c:v>
                </c:pt>
                <c:pt idx="3755">
                  <c:v>45071</c:v>
                </c:pt>
                <c:pt idx="3756">
                  <c:v>45072</c:v>
                </c:pt>
                <c:pt idx="3757">
                  <c:v>45075</c:v>
                </c:pt>
                <c:pt idx="3758">
                  <c:v>45076</c:v>
                </c:pt>
                <c:pt idx="3759">
                  <c:v>45077</c:v>
                </c:pt>
                <c:pt idx="3760">
                  <c:v>45078</c:v>
                </c:pt>
                <c:pt idx="3761">
                  <c:v>45079</c:v>
                </c:pt>
                <c:pt idx="3762">
                  <c:v>45082</c:v>
                </c:pt>
                <c:pt idx="3763">
                  <c:v>45083</c:v>
                </c:pt>
                <c:pt idx="3764">
                  <c:v>45084</c:v>
                </c:pt>
                <c:pt idx="3765">
                  <c:v>45085</c:v>
                </c:pt>
                <c:pt idx="3766">
                  <c:v>45086</c:v>
                </c:pt>
                <c:pt idx="3767">
                  <c:v>45089</c:v>
                </c:pt>
                <c:pt idx="3768">
                  <c:v>45090</c:v>
                </c:pt>
                <c:pt idx="3769">
                  <c:v>45091</c:v>
                </c:pt>
                <c:pt idx="3770">
                  <c:v>45092</c:v>
                </c:pt>
                <c:pt idx="3771">
                  <c:v>45093</c:v>
                </c:pt>
                <c:pt idx="3772">
                  <c:v>45096</c:v>
                </c:pt>
                <c:pt idx="3773">
                  <c:v>45097</c:v>
                </c:pt>
                <c:pt idx="3774">
                  <c:v>45098</c:v>
                </c:pt>
                <c:pt idx="3775">
                  <c:v>45099</c:v>
                </c:pt>
                <c:pt idx="3776">
                  <c:v>45100</c:v>
                </c:pt>
                <c:pt idx="3777">
                  <c:v>45103</c:v>
                </c:pt>
                <c:pt idx="3778">
                  <c:v>45104</c:v>
                </c:pt>
                <c:pt idx="3779">
                  <c:v>45105</c:v>
                </c:pt>
                <c:pt idx="3780">
                  <c:v>45106</c:v>
                </c:pt>
                <c:pt idx="3781">
                  <c:v>45107</c:v>
                </c:pt>
                <c:pt idx="3782">
                  <c:v>45110</c:v>
                </c:pt>
                <c:pt idx="3783">
                  <c:v>45111</c:v>
                </c:pt>
                <c:pt idx="3784">
                  <c:v>45112</c:v>
                </c:pt>
                <c:pt idx="3785">
                  <c:v>45113</c:v>
                </c:pt>
                <c:pt idx="3786">
                  <c:v>45114</c:v>
                </c:pt>
                <c:pt idx="3787">
                  <c:v>45117</c:v>
                </c:pt>
                <c:pt idx="3788">
                  <c:v>45118</c:v>
                </c:pt>
                <c:pt idx="3789">
                  <c:v>45119</c:v>
                </c:pt>
                <c:pt idx="3790">
                  <c:v>45120</c:v>
                </c:pt>
                <c:pt idx="3791">
                  <c:v>45121</c:v>
                </c:pt>
                <c:pt idx="3792">
                  <c:v>45124</c:v>
                </c:pt>
                <c:pt idx="3793">
                  <c:v>45125</c:v>
                </c:pt>
                <c:pt idx="3794">
                  <c:v>45126</c:v>
                </c:pt>
                <c:pt idx="3795">
                  <c:v>45127</c:v>
                </c:pt>
                <c:pt idx="3796">
                  <c:v>45128</c:v>
                </c:pt>
                <c:pt idx="3797">
                  <c:v>45131</c:v>
                </c:pt>
                <c:pt idx="3798">
                  <c:v>45132</c:v>
                </c:pt>
                <c:pt idx="3799">
                  <c:v>45133</c:v>
                </c:pt>
                <c:pt idx="3800">
                  <c:v>45134</c:v>
                </c:pt>
                <c:pt idx="3801">
                  <c:v>45135</c:v>
                </c:pt>
                <c:pt idx="3802">
                  <c:v>45138</c:v>
                </c:pt>
                <c:pt idx="3803">
                  <c:v>45139</c:v>
                </c:pt>
                <c:pt idx="3804">
                  <c:v>45140</c:v>
                </c:pt>
                <c:pt idx="3805">
                  <c:v>45141</c:v>
                </c:pt>
                <c:pt idx="3806">
                  <c:v>45142</c:v>
                </c:pt>
                <c:pt idx="3807">
                  <c:v>45145</c:v>
                </c:pt>
                <c:pt idx="3808">
                  <c:v>45146</c:v>
                </c:pt>
                <c:pt idx="3809">
                  <c:v>45147</c:v>
                </c:pt>
                <c:pt idx="3810">
                  <c:v>45148</c:v>
                </c:pt>
                <c:pt idx="3811">
                  <c:v>45149</c:v>
                </c:pt>
                <c:pt idx="3812">
                  <c:v>45152</c:v>
                </c:pt>
                <c:pt idx="3813">
                  <c:v>45153</c:v>
                </c:pt>
                <c:pt idx="3814">
                  <c:v>45154</c:v>
                </c:pt>
                <c:pt idx="3815">
                  <c:v>45155</c:v>
                </c:pt>
                <c:pt idx="3816">
                  <c:v>45156</c:v>
                </c:pt>
                <c:pt idx="3817">
                  <c:v>45159</c:v>
                </c:pt>
                <c:pt idx="3818">
                  <c:v>45160</c:v>
                </c:pt>
                <c:pt idx="3819">
                  <c:v>45161</c:v>
                </c:pt>
                <c:pt idx="3820">
                  <c:v>45162</c:v>
                </c:pt>
                <c:pt idx="3821">
                  <c:v>45163</c:v>
                </c:pt>
                <c:pt idx="3822">
                  <c:v>45166</c:v>
                </c:pt>
                <c:pt idx="3823">
                  <c:v>45167</c:v>
                </c:pt>
                <c:pt idx="3824">
                  <c:v>45168</c:v>
                </c:pt>
                <c:pt idx="3825">
                  <c:v>45169</c:v>
                </c:pt>
                <c:pt idx="3826">
                  <c:v>45170</c:v>
                </c:pt>
                <c:pt idx="3827">
                  <c:v>45173</c:v>
                </c:pt>
                <c:pt idx="3828">
                  <c:v>45174</c:v>
                </c:pt>
                <c:pt idx="3829">
                  <c:v>45175</c:v>
                </c:pt>
                <c:pt idx="3830">
                  <c:v>45176</c:v>
                </c:pt>
                <c:pt idx="3831">
                  <c:v>45177</c:v>
                </c:pt>
                <c:pt idx="3832">
                  <c:v>45180</c:v>
                </c:pt>
                <c:pt idx="3833">
                  <c:v>45181</c:v>
                </c:pt>
                <c:pt idx="3834">
                  <c:v>45182</c:v>
                </c:pt>
                <c:pt idx="3835">
                  <c:v>45183</c:v>
                </c:pt>
                <c:pt idx="3836">
                  <c:v>45184</c:v>
                </c:pt>
                <c:pt idx="3837">
                  <c:v>45187</c:v>
                </c:pt>
                <c:pt idx="3838">
                  <c:v>45188</c:v>
                </c:pt>
                <c:pt idx="3839">
                  <c:v>45189</c:v>
                </c:pt>
                <c:pt idx="3840">
                  <c:v>45190</c:v>
                </c:pt>
                <c:pt idx="3841">
                  <c:v>45191</c:v>
                </c:pt>
                <c:pt idx="3842">
                  <c:v>45194</c:v>
                </c:pt>
                <c:pt idx="3843">
                  <c:v>45195</c:v>
                </c:pt>
                <c:pt idx="3844">
                  <c:v>45196</c:v>
                </c:pt>
                <c:pt idx="3845">
                  <c:v>45197</c:v>
                </c:pt>
                <c:pt idx="3846">
                  <c:v>45198</c:v>
                </c:pt>
                <c:pt idx="3847">
                  <c:v>45201</c:v>
                </c:pt>
                <c:pt idx="3848">
                  <c:v>45202</c:v>
                </c:pt>
                <c:pt idx="3849">
                  <c:v>45203</c:v>
                </c:pt>
                <c:pt idx="3850">
                  <c:v>45204</c:v>
                </c:pt>
                <c:pt idx="3851">
                  <c:v>45205</c:v>
                </c:pt>
                <c:pt idx="3852">
                  <c:v>45208</c:v>
                </c:pt>
                <c:pt idx="3853">
                  <c:v>45209</c:v>
                </c:pt>
                <c:pt idx="3854">
                  <c:v>45210</c:v>
                </c:pt>
                <c:pt idx="3855">
                  <c:v>45211</c:v>
                </c:pt>
                <c:pt idx="3856">
                  <c:v>45212</c:v>
                </c:pt>
                <c:pt idx="3857">
                  <c:v>45215</c:v>
                </c:pt>
                <c:pt idx="3858">
                  <c:v>45216</c:v>
                </c:pt>
                <c:pt idx="3859">
                  <c:v>45217</c:v>
                </c:pt>
                <c:pt idx="3860">
                  <c:v>45218</c:v>
                </c:pt>
                <c:pt idx="3861">
                  <c:v>45219</c:v>
                </c:pt>
                <c:pt idx="3862">
                  <c:v>45222</c:v>
                </c:pt>
                <c:pt idx="3863">
                  <c:v>45223</c:v>
                </c:pt>
                <c:pt idx="3864">
                  <c:v>45224</c:v>
                </c:pt>
                <c:pt idx="3865">
                  <c:v>45225</c:v>
                </c:pt>
                <c:pt idx="3866">
                  <c:v>45226</c:v>
                </c:pt>
                <c:pt idx="3867">
                  <c:v>45229</c:v>
                </c:pt>
                <c:pt idx="3868">
                  <c:v>45230</c:v>
                </c:pt>
                <c:pt idx="3869">
                  <c:v>45231</c:v>
                </c:pt>
                <c:pt idx="3870">
                  <c:v>45232</c:v>
                </c:pt>
                <c:pt idx="3871">
                  <c:v>45233</c:v>
                </c:pt>
                <c:pt idx="3872">
                  <c:v>45236</c:v>
                </c:pt>
                <c:pt idx="3873">
                  <c:v>45237</c:v>
                </c:pt>
                <c:pt idx="3874">
                  <c:v>45238</c:v>
                </c:pt>
                <c:pt idx="3875">
                  <c:v>45239</c:v>
                </c:pt>
                <c:pt idx="3876">
                  <c:v>45240</c:v>
                </c:pt>
                <c:pt idx="3877">
                  <c:v>45243</c:v>
                </c:pt>
                <c:pt idx="3878">
                  <c:v>45244</c:v>
                </c:pt>
                <c:pt idx="3879">
                  <c:v>45245</c:v>
                </c:pt>
                <c:pt idx="3880">
                  <c:v>45246</c:v>
                </c:pt>
                <c:pt idx="3881">
                  <c:v>45247</c:v>
                </c:pt>
                <c:pt idx="3882">
                  <c:v>45250</c:v>
                </c:pt>
                <c:pt idx="3883">
                  <c:v>45251</c:v>
                </c:pt>
                <c:pt idx="3884">
                  <c:v>45252</c:v>
                </c:pt>
                <c:pt idx="3885">
                  <c:v>45253</c:v>
                </c:pt>
                <c:pt idx="3886">
                  <c:v>45254</c:v>
                </c:pt>
                <c:pt idx="3887">
                  <c:v>45257</c:v>
                </c:pt>
                <c:pt idx="3888">
                  <c:v>45258</c:v>
                </c:pt>
                <c:pt idx="3889">
                  <c:v>45259</c:v>
                </c:pt>
                <c:pt idx="3890">
                  <c:v>45260</c:v>
                </c:pt>
                <c:pt idx="3891">
                  <c:v>45261</c:v>
                </c:pt>
                <c:pt idx="3892">
                  <c:v>45264</c:v>
                </c:pt>
                <c:pt idx="3893">
                  <c:v>45265</c:v>
                </c:pt>
                <c:pt idx="3894">
                  <c:v>45266</c:v>
                </c:pt>
                <c:pt idx="3895">
                  <c:v>45267</c:v>
                </c:pt>
                <c:pt idx="3896">
                  <c:v>45268</c:v>
                </c:pt>
                <c:pt idx="3897">
                  <c:v>45271</c:v>
                </c:pt>
                <c:pt idx="3898">
                  <c:v>45272</c:v>
                </c:pt>
                <c:pt idx="3899">
                  <c:v>45273</c:v>
                </c:pt>
                <c:pt idx="3900">
                  <c:v>45274</c:v>
                </c:pt>
                <c:pt idx="3901">
                  <c:v>45275</c:v>
                </c:pt>
                <c:pt idx="3902">
                  <c:v>45278</c:v>
                </c:pt>
                <c:pt idx="3903">
                  <c:v>45279</c:v>
                </c:pt>
                <c:pt idx="3904">
                  <c:v>45280</c:v>
                </c:pt>
                <c:pt idx="3905">
                  <c:v>45281</c:v>
                </c:pt>
                <c:pt idx="3906">
                  <c:v>45282</c:v>
                </c:pt>
                <c:pt idx="3907">
                  <c:v>45285</c:v>
                </c:pt>
                <c:pt idx="3908">
                  <c:v>45286</c:v>
                </c:pt>
                <c:pt idx="3909">
                  <c:v>45287</c:v>
                </c:pt>
                <c:pt idx="3910">
                  <c:v>45288</c:v>
                </c:pt>
                <c:pt idx="3911">
                  <c:v>45289</c:v>
                </c:pt>
                <c:pt idx="3912">
                  <c:v>45292</c:v>
                </c:pt>
                <c:pt idx="3913">
                  <c:v>45293</c:v>
                </c:pt>
                <c:pt idx="3914">
                  <c:v>45294</c:v>
                </c:pt>
                <c:pt idx="3915">
                  <c:v>45295</c:v>
                </c:pt>
                <c:pt idx="3916">
                  <c:v>45296</c:v>
                </c:pt>
                <c:pt idx="3917">
                  <c:v>45299</c:v>
                </c:pt>
                <c:pt idx="3918">
                  <c:v>45300</c:v>
                </c:pt>
                <c:pt idx="3919">
                  <c:v>45301</c:v>
                </c:pt>
                <c:pt idx="3920">
                  <c:v>45302</c:v>
                </c:pt>
                <c:pt idx="3921">
                  <c:v>45303</c:v>
                </c:pt>
                <c:pt idx="3922">
                  <c:v>45306</c:v>
                </c:pt>
                <c:pt idx="3923">
                  <c:v>45307</c:v>
                </c:pt>
                <c:pt idx="3924">
                  <c:v>45308</c:v>
                </c:pt>
                <c:pt idx="3925">
                  <c:v>45309</c:v>
                </c:pt>
                <c:pt idx="3926">
                  <c:v>45310</c:v>
                </c:pt>
                <c:pt idx="3927">
                  <c:v>45313</c:v>
                </c:pt>
                <c:pt idx="3928">
                  <c:v>45314</c:v>
                </c:pt>
                <c:pt idx="3929">
                  <c:v>45315</c:v>
                </c:pt>
                <c:pt idx="3930">
                  <c:v>45316</c:v>
                </c:pt>
                <c:pt idx="3931">
                  <c:v>45317</c:v>
                </c:pt>
                <c:pt idx="3932">
                  <c:v>45320</c:v>
                </c:pt>
                <c:pt idx="3933">
                  <c:v>45321</c:v>
                </c:pt>
                <c:pt idx="3934">
                  <c:v>45322</c:v>
                </c:pt>
                <c:pt idx="3935">
                  <c:v>45323</c:v>
                </c:pt>
                <c:pt idx="3936">
                  <c:v>45324</c:v>
                </c:pt>
                <c:pt idx="3937">
                  <c:v>45327</c:v>
                </c:pt>
                <c:pt idx="3938">
                  <c:v>45328</c:v>
                </c:pt>
                <c:pt idx="3939">
                  <c:v>45329</c:v>
                </c:pt>
                <c:pt idx="3940">
                  <c:v>45330</c:v>
                </c:pt>
                <c:pt idx="3941">
                  <c:v>45331</c:v>
                </c:pt>
                <c:pt idx="3942">
                  <c:v>45334</c:v>
                </c:pt>
                <c:pt idx="3943">
                  <c:v>45335</c:v>
                </c:pt>
                <c:pt idx="3944">
                  <c:v>45336</c:v>
                </c:pt>
                <c:pt idx="3945">
                  <c:v>45337</c:v>
                </c:pt>
                <c:pt idx="3946">
                  <c:v>45338</c:v>
                </c:pt>
                <c:pt idx="3947">
                  <c:v>45341</c:v>
                </c:pt>
                <c:pt idx="3948">
                  <c:v>45342</c:v>
                </c:pt>
                <c:pt idx="3949">
                  <c:v>45343</c:v>
                </c:pt>
                <c:pt idx="3950">
                  <c:v>45344</c:v>
                </c:pt>
                <c:pt idx="3951">
                  <c:v>45345</c:v>
                </c:pt>
                <c:pt idx="3952">
                  <c:v>45348</c:v>
                </c:pt>
                <c:pt idx="3953">
                  <c:v>45349</c:v>
                </c:pt>
                <c:pt idx="3954">
                  <c:v>45350</c:v>
                </c:pt>
                <c:pt idx="3955">
                  <c:v>45351</c:v>
                </c:pt>
                <c:pt idx="3956">
                  <c:v>45352</c:v>
                </c:pt>
                <c:pt idx="3957">
                  <c:v>45355</c:v>
                </c:pt>
                <c:pt idx="3958">
                  <c:v>45356</c:v>
                </c:pt>
                <c:pt idx="3959">
                  <c:v>45357</c:v>
                </c:pt>
                <c:pt idx="3960">
                  <c:v>45358</c:v>
                </c:pt>
                <c:pt idx="3961">
                  <c:v>45359</c:v>
                </c:pt>
                <c:pt idx="3962">
                  <c:v>45362</c:v>
                </c:pt>
                <c:pt idx="3963">
                  <c:v>45363</c:v>
                </c:pt>
                <c:pt idx="3964">
                  <c:v>45364</c:v>
                </c:pt>
                <c:pt idx="3965">
                  <c:v>45365</c:v>
                </c:pt>
                <c:pt idx="3966">
                  <c:v>45366</c:v>
                </c:pt>
                <c:pt idx="3967">
                  <c:v>45369</c:v>
                </c:pt>
                <c:pt idx="3968">
                  <c:v>45370</c:v>
                </c:pt>
                <c:pt idx="3969">
                  <c:v>45371</c:v>
                </c:pt>
                <c:pt idx="3970">
                  <c:v>45372</c:v>
                </c:pt>
                <c:pt idx="3971">
                  <c:v>45373</c:v>
                </c:pt>
                <c:pt idx="3972">
                  <c:v>45376</c:v>
                </c:pt>
                <c:pt idx="3973">
                  <c:v>45377</c:v>
                </c:pt>
                <c:pt idx="3974">
                  <c:v>45378</c:v>
                </c:pt>
                <c:pt idx="3975">
                  <c:v>45379</c:v>
                </c:pt>
                <c:pt idx="3976">
                  <c:v>45380</c:v>
                </c:pt>
                <c:pt idx="3977">
                  <c:v>45383</c:v>
                </c:pt>
                <c:pt idx="3978">
                  <c:v>45384</c:v>
                </c:pt>
                <c:pt idx="3979">
                  <c:v>45385</c:v>
                </c:pt>
                <c:pt idx="3980">
                  <c:v>45386</c:v>
                </c:pt>
                <c:pt idx="3981">
                  <c:v>45387</c:v>
                </c:pt>
                <c:pt idx="3982">
                  <c:v>45390</c:v>
                </c:pt>
                <c:pt idx="3983">
                  <c:v>45391</c:v>
                </c:pt>
                <c:pt idx="3984">
                  <c:v>45392</c:v>
                </c:pt>
                <c:pt idx="3985">
                  <c:v>45393</c:v>
                </c:pt>
                <c:pt idx="3986">
                  <c:v>45394</c:v>
                </c:pt>
                <c:pt idx="3987">
                  <c:v>45397</c:v>
                </c:pt>
                <c:pt idx="3988">
                  <c:v>45398</c:v>
                </c:pt>
                <c:pt idx="3989">
                  <c:v>45399</c:v>
                </c:pt>
                <c:pt idx="3990">
                  <c:v>45400</c:v>
                </c:pt>
                <c:pt idx="3991">
                  <c:v>45401</c:v>
                </c:pt>
                <c:pt idx="3992">
                  <c:v>45404</c:v>
                </c:pt>
                <c:pt idx="3993">
                  <c:v>45405</c:v>
                </c:pt>
                <c:pt idx="3994">
                  <c:v>45406</c:v>
                </c:pt>
                <c:pt idx="3995">
                  <c:v>45407</c:v>
                </c:pt>
                <c:pt idx="3996">
                  <c:v>45408</c:v>
                </c:pt>
                <c:pt idx="3997">
                  <c:v>45411</c:v>
                </c:pt>
                <c:pt idx="3998">
                  <c:v>45412</c:v>
                </c:pt>
                <c:pt idx="3999">
                  <c:v>45413</c:v>
                </c:pt>
                <c:pt idx="4000">
                  <c:v>45414</c:v>
                </c:pt>
                <c:pt idx="4001">
                  <c:v>45415</c:v>
                </c:pt>
                <c:pt idx="4002">
                  <c:v>45418</c:v>
                </c:pt>
                <c:pt idx="4003">
                  <c:v>45419</c:v>
                </c:pt>
                <c:pt idx="4004">
                  <c:v>45420</c:v>
                </c:pt>
                <c:pt idx="4005">
                  <c:v>45421</c:v>
                </c:pt>
                <c:pt idx="4006">
                  <c:v>45422</c:v>
                </c:pt>
                <c:pt idx="4007">
                  <c:v>45425</c:v>
                </c:pt>
                <c:pt idx="4008">
                  <c:v>45426</c:v>
                </c:pt>
                <c:pt idx="4009">
                  <c:v>45427</c:v>
                </c:pt>
                <c:pt idx="4010">
                  <c:v>45428</c:v>
                </c:pt>
                <c:pt idx="4011">
                  <c:v>45429</c:v>
                </c:pt>
                <c:pt idx="4012">
                  <c:v>45432</c:v>
                </c:pt>
                <c:pt idx="4013">
                  <c:v>45433</c:v>
                </c:pt>
                <c:pt idx="4014">
                  <c:v>45434</c:v>
                </c:pt>
                <c:pt idx="4015">
                  <c:v>45435</c:v>
                </c:pt>
                <c:pt idx="4016">
                  <c:v>45436</c:v>
                </c:pt>
                <c:pt idx="4017">
                  <c:v>45439</c:v>
                </c:pt>
                <c:pt idx="4018">
                  <c:v>45440</c:v>
                </c:pt>
                <c:pt idx="4019">
                  <c:v>45441</c:v>
                </c:pt>
                <c:pt idx="4020">
                  <c:v>45442</c:v>
                </c:pt>
                <c:pt idx="4021">
                  <c:v>45443</c:v>
                </c:pt>
                <c:pt idx="4022">
                  <c:v>45446</c:v>
                </c:pt>
                <c:pt idx="4023">
                  <c:v>45447</c:v>
                </c:pt>
                <c:pt idx="4024">
                  <c:v>45448</c:v>
                </c:pt>
                <c:pt idx="4025">
                  <c:v>45449</c:v>
                </c:pt>
                <c:pt idx="4026">
                  <c:v>45450</c:v>
                </c:pt>
                <c:pt idx="4027">
                  <c:v>45453</c:v>
                </c:pt>
                <c:pt idx="4028">
                  <c:v>45454</c:v>
                </c:pt>
                <c:pt idx="4029">
                  <c:v>45455</c:v>
                </c:pt>
                <c:pt idx="4030">
                  <c:v>45456</c:v>
                </c:pt>
                <c:pt idx="4031">
                  <c:v>45457</c:v>
                </c:pt>
                <c:pt idx="4032">
                  <c:v>45460</c:v>
                </c:pt>
                <c:pt idx="4033">
                  <c:v>45461</c:v>
                </c:pt>
                <c:pt idx="4034">
                  <c:v>45462</c:v>
                </c:pt>
                <c:pt idx="4035">
                  <c:v>45463</c:v>
                </c:pt>
                <c:pt idx="4036">
                  <c:v>45464</c:v>
                </c:pt>
                <c:pt idx="4037">
                  <c:v>45467</c:v>
                </c:pt>
                <c:pt idx="4038">
                  <c:v>45468</c:v>
                </c:pt>
                <c:pt idx="4039">
                  <c:v>45469</c:v>
                </c:pt>
                <c:pt idx="4040">
                  <c:v>45470</c:v>
                </c:pt>
                <c:pt idx="4041">
                  <c:v>45471</c:v>
                </c:pt>
              </c:numCache>
            </c:numRef>
          </c:cat>
          <c:val>
            <c:numRef>
              <c:f>'[240806 Analysis of market draws MSCI versus CORE infra.xlsx]MSCI drawdown'!$K$6:$K$4047</c:f>
              <c:numCache>
                <c:formatCode>General</c:formatCode>
                <c:ptCount val="4042"/>
                <c:pt idx="249" formatCode="#,##0">
                  <c:v>100</c:v>
                </c:pt>
                <c:pt idx="250" formatCode="#,##0">
                  <c:v>98.930911256700398</c:v>
                </c:pt>
                <c:pt idx="251" formatCode="#,##0">
                  <c:v>98.99361392363177</c:v>
                </c:pt>
                <c:pt idx="252" formatCode="#,##0">
                  <c:v>99.985937396598487</c:v>
                </c:pt>
                <c:pt idx="253" formatCode="#,##0">
                  <c:v>100.68476606445633</c:v>
                </c:pt>
                <c:pt idx="254" formatCode="#,##0">
                  <c:v>101.01895969823306</c:v>
                </c:pt>
                <c:pt idx="255" formatCode="#,##0">
                  <c:v>101.56309972867446</c:v>
                </c:pt>
                <c:pt idx="256" formatCode="#,##0">
                  <c:v>101.51909205214741</c:v>
                </c:pt>
                <c:pt idx="257" formatCode="#,##0">
                  <c:v>101.78264178413075</c:v>
                </c:pt>
                <c:pt idx="258" formatCode="#,##0">
                  <c:v>101.84898418370722</c:v>
                </c:pt>
                <c:pt idx="259" formatCode="#,##0">
                  <c:v>101.55813645688569</c:v>
                </c:pt>
                <c:pt idx="260" formatCode="#,##0">
                  <c:v>101.12748990801401</c:v>
                </c:pt>
                <c:pt idx="261" formatCode="#,##0">
                  <c:v>101.15710409635363</c:v>
                </c:pt>
                <c:pt idx="262" formatCode="#,##0">
                  <c:v>102.63384289590364</c:v>
                </c:pt>
                <c:pt idx="263" formatCode="#,##0">
                  <c:v>102.9591026404606</c:v>
                </c:pt>
                <c:pt idx="264" formatCode="#,##0">
                  <c:v>103.18774402752962</c:v>
                </c:pt>
                <c:pt idx="265" formatCode="#,##0">
                  <c:v>103.31116405267684</c:v>
                </c:pt>
                <c:pt idx="266" formatCode="#,##0">
                  <c:v>103.7270862285752</c:v>
                </c:pt>
                <c:pt idx="267" formatCode="#,##0">
                  <c:v>103.82767520349415</c:v>
                </c:pt>
                <c:pt idx="268" formatCode="#,##0">
                  <c:v>103.13860763682085</c:v>
                </c:pt>
                <c:pt idx="269" formatCode="#,##0">
                  <c:v>103.40463900469857</c:v>
                </c:pt>
                <c:pt idx="270" formatCode="#,##0">
                  <c:v>103.86771226259016</c:v>
                </c:pt>
                <c:pt idx="271" formatCode="#,##0">
                  <c:v>103.0449672424062</c:v>
                </c:pt>
                <c:pt idx="272" formatCode="#,##0">
                  <c:v>103.17020713387599</c:v>
                </c:pt>
                <c:pt idx="273" formatCode="#,##0">
                  <c:v>103.83263847528291</c:v>
                </c:pt>
                <c:pt idx="274" formatCode="#,##0">
                  <c:v>102.72003838263515</c:v>
                </c:pt>
                <c:pt idx="275" formatCode="#,##0">
                  <c:v>101.40195883793263</c:v>
                </c:pt>
                <c:pt idx="276" formatCode="#,##0">
                  <c:v>99.786248428297256</c:v>
                </c:pt>
                <c:pt idx="277" formatCode="#,##0">
                  <c:v>99.68896830123748</c:v>
                </c:pt>
                <c:pt idx="278" formatCode="#,##0">
                  <c:v>99.368175501290438</c:v>
                </c:pt>
                <c:pt idx="279" formatCode="#,##0">
                  <c:v>99.120177354245229</c:v>
                </c:pt>
                <c:pt idx="280" formatCode="#,##0">
                  <c:v>98.279564555621732</c:v>
                </c:pt>
                <c:pt idx="281" formatCode="#,##0">
                  <c:v>97.772152736417183</c:v>
                </c:pt>
                <c:pt idx="282" formatCode="#,##0">
                  <c:v>98.779531467143144</c:v>
                </c:pt>
                <c:pt idx="283" formatCode="#,##0">
                  <c:v>99.982297663953418</c:v>
                </c:pt>
                <c:pt idx="284" formatCode="#,##0">
                  <c:v>99.641817219244274</c:v>
                </c:pt>
                <c:pt idx="285" formatCode="#,##0">
                  <c:v>97.064555621732524</c:v>
                </c:pt>
                <c:pt idx="286" formatCode="#,##0">
                  <c:v>96.247601085302108</c:v>
                </c:pt>
                <c:pt idx="287" formatCode="#,##0">
                  <c:v>95.958573224803118</c:v>
                </c:pt>
                <c:pt idx="288" formatCode="#,##0">
                  <c:v>96.736152471709346</c:v>
                </c:pt>
                <c:pt idx="289" formatCode="#,##0">
                  <c:v>96.883065316656754</c:v>
                </c:pt>
                <c:pt idx="290" formatCode="#,##0">
                  <c:v>97.5349083449143</c:v>
                </c:pt>
                <c:pt idx="291" formatCode="#,##0">
                  <c:v>97.460128383296933</c:v>
                </c:pt>
                <c:pt idx="292" formatCode="#,##0">
                  <c:v>97.46724240619416</c:v>
                </c:pt>
                <c:pt idx="293" formatCode="#,##0">
                  <c:v>98.801535305406674</c:v>
                </c:pt>
                <c:pt idx="294" formatCode="#,##0">
                  <c:v>99.709648600357355</c:v>
                </c:pt>
                <c:pt idx="295" formatCode="#,##0">
                  <c:v>100.23757527628881</c:v>
                </c:pt>
                <c:pt idx="296" formatCode="#,##0">
                  <c:v>100.34742902521343</c:v>
                </c:pt>
                <c:pt idx="297" formatCode="#,##0">
                  <c:v>100.53603335318644</c:v>
                </c:pt>
                <c:pt idx="298" formatCode="#,##0">
                  <c:v>99.571173317450885</c:v>
                </c:pt>
                <c:pt idx="299" formatCode="#,##0">
                  <c:v>99.933988485209483</c:v>
                </c:pt>
                <c:pt idx="300" formatCode="#,##0">
                  <c:v>99.386043279730032</c:v>
                </c:pt>
                <c:pt idx="301" formatCode="#,##0">
                  <c:v>99.938786314605281</c:v>
                </c:pt>
                <c:pt idx="302" formatCode="#,##0">
                  <c:v>101.0189596982331</c:v>
                </c:pt>
                <c:pt idx="303" formatCode="#,##0">
                  <c:v>101.57898219839853</c:v>
                </c:pt>
                <c:pt idx="304" formatCode="#,##0">
                  <c:v>101.94676063794587</c:v>
                </c:pt>
                <c:pt idx="305" formatCode="#,##0">
                  <c:v>102.04569518893523</c:v>
                </c:pt>
                <c:pt idx="306" formatCode="#,##0">
                  <c:v>103.40877506452256</c:v>
                </c:pt>
                <c:pt idx="307" formatCode="#,##0">
                  <c:v>103.71269274038784</c:v>
                </c:pt>
                <c:pt idx="308" formatCode="#,##0">
                  <c:v>103.74842829726693</c:v>
                </c:pt>
                <c:pt idx="309" formatCode="#,##0">
                  <c:v>104.22688769770369</c:v>
                </c:pt>
                <c:pt idx="310" formatCode="#,##0">
                  <c:v>104.45321289127128</c:v>
                </c:pt>
                <c:pt idx="311" formatCode="#,##0">
                  <c:v>104.60823241347366</c:v>
                </c:pt>
                <c:pt idx="312" formatCode="#,##0">
                  <c:v>104.42905830189932</c:v>
                </c:pt>
                <c:pt idx="313" formatCode="#,##0">
                  <c:v>105.14707828734039</c:v>
                </c:pt>
                <c:pt idx="314" formatCode="#,##0">
                  <c:v>105.77609026536963</c:v>
                </c:pt>
                <c:pt idx="315" formatCode="#,##0">
                  <c:v>105.549930514195</c:v>
                </c:pt>
                <c:pt idx="316" formatCode="#,##0">
                  <c:v>105.3196347031964</c:v>
                </c:pt>
                <c:pt idx="317" formatCode="#,##0">
                  <c:v>105.5198199986765</c:v>
                </c:pt>
                <c:pt idx="318" formatCode="#,##0">
                  <c:v>106.13890543312824</c:v>
                </c:pt>
                <c:pt idx="319" formatCode="#,##0">
                  <c:v>105.93259876910864</c:v>
                </c:pt>
                <c:pt idx="320" formatCode="#,##0">
                  <c:v>106.10333531864211</c:v>
                </c:pt>
                <c:pt idx="321" formatCode="#,##0">
                  <c:v>106.31659056316596</c:v>
                </c:pt>
                <c:pt idx="322" formatCode="#,##0">
                  <c:v>106.74922242075316</c:v>
                </c:pt>
                <c:pt idx="323" formatCode="#,##0">
                  <c:v>106.78777049831254</c:v>
                </c:pt>
                <c:pt idx="324" formatCode="#,##0">
                  <c:v>106.57319171464503</c:v>
                </c:pt>
                <c:pt idx="325" formatCode="#,##0">
                  <c:v>107.5383826351665</c:v>
                </c:pt>
                <c:pt idx="326" formatCode="#,##0">
                  <c:v>107.6042287075641</c:v>
                </c:pt>
                <c:pt idx="327" formatCode="#,##0">
                  <c:v>108.15564820329567</c:v>
                </c:pt>
                <c:pt idx="328" formatCode="#,##0">
                  <c:v>108.36542915756739</c:v>
                </c:pt>
                <c:pt idx="329" formatCode="#,##0">
                  <c:v>108.01369863013704</c:v>
                </c:pt>
                <c:pt idx="330" formatCode="#,##0">
                  <c:v>107.76718946462847</c:v>
                </c:pt>
                <c:pt idx="331" formatCode="#,##0">
                  <c:v>108.64039441466487</c:v>
                </c:pt>
                <c:pt idx="332" formatCode="#,##0">
                  <c:v>108.92263913705253</c:v>
                </c:pt>
                <c:pt idx="333" formatCode="#,##0">
                  <c:v>108.73635100258095</c:v>
                </c:pt>
                <c:pt idx="334" formatCode="#,##0">
                  <c:v>109.67854543048117</c:v>
                </c:pt>
                <c:pt idx="335" formatCode="#,##0">
                  <c:v>109.95069816689833</c:v>
                </c:pt>
                <c:pt idx="336" formatCode="#,##0">
                  <c:v>108.42581563099733</c:v>
                </c:pt>
                <c:pt idx="337" formatCode="#,##0">
                  <c:v>108.25954602607378</c:v>
                </c:pt>
                <c:pt idx="338" formatCode="#,##0">
                  <c:v>109.1238170868904</c:v>
                </c:pt>
                <c:pt idx="339" formatCode="#,##0">
                  <c:v>108.98170207133883</c:v>
                </c:pt>
                <c:pt idx="340" formatCode="#,##0">
                  <c:v>108.58447488584481</c:v>
                </c:pt>
                <c:pt idx="341" formatCode="#,##0">
                  <c:v>109.3028257560718</c:v>
                </c:pt>
                <c:pt idx="342" formatCode="#,##0">
                  <c:v>109.53212891271266</c:v>
                </c:pt>
                <c:pt idx="343" formatCode="#,##0">
                  <c:v>107.32595460260744</c:v>
                </c:pt>
                <c:pt idx="344" formatCode="#,##0">
                  <c:v>107.00913242009139</c:v>
                </c:pt>
                <c:pt idx="345" formatCode="#,##0">
                  <c:v>108.10750446694468</c:v>
                </c:pt>
                <c:pt idx="346" formatCode="#,##0">
                  <c:v>107.19343524584744</c:v>
                </c:pt>
                <c:pt idx="347" formatCode="#,##0">
                  <c:v>107.89606908874336</c:v>
                </c:pt>
                <c:pt idx="348" formatCode="#,##0">
                  <c:v>105.53702600754423</c:v>
                </c:pt>
                <c:pt idx="349" formatCode="#,##0">
                  <c:v>104.66729534775995</c:v>
                </c:pt>
                <c:pt idx="350" formatCode="#,##0">
                  <c:v>101.92277149096689</c:v>
                </c:pt>
                <c:pt idx="351" formatCode="#,##0">
                  <c:v>99.592019058963729</c:v>
                </c:pt>
                <c:pt idx="352" formatCode="#,##0">
                  <c:v>104.33674144662834</c:v>
                </c:pt>
                <c:pt idx="353" formatCode="#,##0">
                  <c:v>103.77192111706709</c:v>
                </c:pt>
                <c:pt idx="354" formatCode="#,##0">
                  <c:v>105.1161405598571</c:v>
                </c:pt>
                <c:pt idx="355" formatCode="#,##0">
                  <c:v>104.82578916021446</c:v>
                </c:pt>
                <c:pt idx="356" formatCode="#,##0">
                  <c:v>102.48262854873937</c:v>
                </c:pt>
                <c:pt idx="357" formatCode="#,##0">
                  <c:v>102.08507047845944</c:v>
                </c:pt>
                <c:pt idx="358" formatCode="#,##0">
                  <c:v>101.63473628482568</c:v>
                </c:pt>
                <c:pt idx="359" formatCode="#,##0">
                  <c:v>100.12242737078952</c:v>
                </c:pt>
                <c:pt idx="360" formatCode="#,##0">
                  <c:v>96.737806895638968</c:v>
                </c:pt>
                <c:pt idx="361" formatCode="#,##0">
                  <c:v>97.382701343392256</c:v>
                </c:pt>
                <c:pt idx="362" formatCode="#,##0">
                  <c:v>96.883230759049724</c:v>
                </c:pt>
                <c:pt idx="363" formatCode="#,##0">
                  <c:v>95.480775593938219</c:v>
                </c:pt>
                <c:pt idx="364" formatCode="#,##0">
                  <c:v>96.090430811991297</c:v>
                </c:pt>
                <c:pt idx="365" formatCode="#,##0">
                  <c:v>99.254516577327806</c:v>
                </c:pt>
                <c:pt idx="366" formatCode="#,##0">
                  <c:v>98.770266693137486</c:v>
                </c:pt>
                <c:pt idx="367" formatCode="#,##0">
                  <c:v>98.723942823109027</c:v>
                </c:pt>
                <c:pt idx="368" formatCode="#,##0">
                  <c:v>97.631030375223375</c:v>
                </c:pt>
                <c:pt idx="369" formatCode="#,##0">
                  <c:v>98.913043478260903</c:v>
                </c:pt>
                <c:pt idx="370" formatCode="#,##0">
                  <c:v>99.917775130699525</c:v>
                </c:pt>
                <c:pt idx="371" formatCode="#,##0">
                  <c:v>97.425385480775631</c:v>
                </c:pt>
                <c:pt idx="372" formatCode="#,##0">
                  <c:v>95.923333995102922</c:v>
                </c:pt>
                <c:pt idx="373" formatCode="#,##0">
                  <c:v>96.255542320164139</c:v>
                </c:pt>
                <c:pt idx="374" formatCode="#,##0">
                  <c:v>96.372510091985987</c:v>
                </c:pt>
                <c:pt idx="375" formatCode="#,##0">
                  <c:v>98.479088081530023</c:v>
                </c:pt>
                <c:pt idx="376" formatCode="#,##0">
                  <c:v>99.154093044801826</c:v>
                </c:pt>
                <c:pt idx="377" formatCode="#,##0">
                  <c:v>99.621633247303308</c:v>
                </c:pt>
                <c:pt idx="378" formatCode="#,##0">
                  <c:v>101.05998941168687</c:v>
                </c:pt>
                <c:pt idx="379" formatCode="#,##0">
                  <c:v>101.28284031500233</c:v>
                </c:pt>
                <c:pt idx="380" formatCode="#,##0">
                  <c:v>101.36738137780428</c:v>
                </c:pt>
                <c:pt idx="381" formatCode="#,##0">
                  <c:v>101.45837469393159</c:v>
                </c:pt>
                <c:pt idx="382" formatCode="#,##0">
                  <c:v>101.87164979154259</c:v>
                </c:pt>
                <c:pt idx="383" formatCode="#,##0">
                  <c:v>100.65134670107868</c:v>
                </c:pt>
                <c:pt idx="384" formatCode="#,##0">
                  <c:v>99.949374627754622</c:v>
                </c:pt>
                <c:pt idx="385" formatCode="#,##0">
                  <c:v>98.554860697505148</c:v>
                </c:pt>
                <c:pt idx="386" formatCode="#,##0">
                  <c:v>98.284858712196424</c:v>
                </c:pt>
                <c:pt idx="387" formatCode="#,##0">
                  <c:v>98.363112964065948</c:v>
                </c:pt>
                <c:pt idx="388" formatCode="#,##0">
                  <c:v>95.537026007544213</c:v>
                </c:pt>
                <c:pt idx="389" formatCode="#,##0">
                  <c:v>94.952518033220869</c:v>
                </c:pt>
                <c:pt idx="390" formatCode="#,##0">
                  <c:v>93.976904241942989</c:v>
                </c:pt>
                <c:pt idx="391" formatCode="#,##0">
                  <c:v>93.891205082390343</c:v>
                </c:pt>
                <c:pt idx="392" formatCode="#,##0">
                  <c:v>93.797399245582724</c:v>
                </c:pt>
                <c:pt idx="393" formatCode="#,##0">
                  <c:v>95.069154920256807</c:v>
                </c:pt>
                <c:pt idx="394" formatCode="#,##0">
                  <c:v>96.914499371318954</c:v>
                </c:pt>
                <c:pt idx="395" formatCode="#,##0">
                  <c:v>98.06448944477539</c:v>
                </c:pt>
                <c:pt idx="396" formatCode="#,##0">
                  <c:v>98.694328634769434</c:v>
                </c:pt>
                <c:pt idx="397" formatCode="#,##0">
                  <c:v>98.833465687247752</c:v>
                </c:pt>
                <c:pt idx="398" formatCode="#,##0">
                  <c:v>100.10455959234999</c:v>
                </c:pt>
                <c:pt idx="399" formatCode="#,##0">
                  <c:v>100.35917543511354</c:v>
                </c:pt>
                <c:pt idx="400" formatCode="#,##0">
                  <c:v>100.0536033353187</c:v>
                </c:pt>
                <c:pt idx="401" formatCode="#,##0">
                  <c:v>97.961915161140936</c:v>
                </c:pt>
                <c:pt idx="402" formatCode="#,##0">
                  <c:v>98.094103633114997</c:v>
                </c:pt>
                <c:pt idx="403" formatCode="#,##0">
                  <c:v>98.53765468863746</c:v>
                </c:pt>
                <c:pt idx="404" formatCode="#,##0">
                  <c:v>98.117100125736258</c:v>
                </c:pt>
                <c:pt idx="405" formatCode="#,##0">
                  <c:v>99.761928396532383</c:v>
                </c:pt>
                <c:pt idx="406" formatCode="#,##0">
                  <c:v>100.4761432069354</c:v>
                </c:pt>
                <c:pt idx="407" formatCode="#,##0">
                  <c:v>101.28532195089676</c:v>
                </c:pt>
                <c:pt idx="408" formatCode="#,##0">
                  <c:v>101.38475282906496</c:v>
                </c:pt>
                <c:pt idx="409" formatCode="#,##0">
                  <c:v>101.24627754615848</c:v>
                </c:pt>
                <c:pt idx="410" formatCode="#,##0">
                  <c:v>100.8986830785521</c:v>
                </c:pt>
                <c:pt idx="411" formatCode="#,##0">
                  <c:v>100.57127258288671</c:v>
                </c:pt>
                <c:pt idx="412" formatCode="#,##0">
                  <c:v>102.53209582423406</c:v>
                </c:pt>
                <c:pt idx="413" formatCode="#,##0">
                  <c:v>102.49288597710284</c:v>
                </c:pt>
                <c:pt idx="414" formatCode="#,##0">
                  <c:v>102.72748329031839</c:v>
                </c:pt>
                <c:pt idx="415" formatCode="#,##0">
                  <c:v>102.74849447422415</c:v>
                </c:pt>
                <c:pt idx="416" formatCode="#,##0">
                  <c:v>102.34630401694136</c:v>
                </c:pt>
                <c:pt idx="417" formatCode="#,##0">
                  <c:v>103.05257759248236</c:v>
                </c:pt>
                <c:pt idx="418" formatCode="#,##0">
                  <c:v>102.43283038845881</c:v>
                </c:pt>
                <c:pt idx="419" formatCode="#,##0">
                  <c:v>99.876910859638755</c:v>
                </c:pt>
                <c:pt idx="420" formatCode="#,##0">
                  <c:v>99.479849116537707</c:v>
                </c:pt>
                <c:pt idx="421" formatCode="#,##0">
                  <c:v>99.392991860234346</c:v>
                </c:pt>
                <c:pt idx="422" formatCode="#,##0">
                  <c:v>99.357256303355243</c:v>
                </c:pt>
                <c:pt idx="423" formatCode="#,##0">
                  <c:v>100.50608828006098</c:v>
                </c:pt>
                <c:pt idx="424" formatCode="#,##0">
                  <c:v>100.60684269737285</c:v>
                </c:pt>
                <c:pt idx="425" formatCode="#,##0">
                  <c:v>99.392991860234346</c:v>
                </c:pt>
                <c:pt idx="426" formatCode="#,##0">
                  <c:v>98.714016279531549</c:v>
                </c:pt>
                <c:pt idx="427" formatCode="#,##0">
                  <c:v>98.665376216001675</c:v>
                </c:pt>
                <c:pt idx="428" formatCode="#,##0">
                  <c:v>97.274502018397271</c:v>
                </c:pt>
                <c:pt idx="429" formatCode="#,##0">
                  <c:v>97.015088346237917</c:v>
                </c:pt>
                <c:pt idx="430" formatCode="#,##0">
                  <c:v>97.020878829991474</c:v>
                </c:pt>
                <c:pt idx="431" formatCode="#,##0">
                  <c:v>98.310667725498064</c:v>
                </c:pt>
                <c:pt idx="432" formatCode="#,##0">
                  <c:v>97.806730196545629</c:v>
                </c:pt>
                <c:pt idx="433" formatCode="#,##0">
                  <c:v>97.523823704586121</c:v>
                </c:pt>
                <c:pt idx="434" formatCode="#,##0">
                  <c:v>100.02382370458612</c:v>
                </c:pt>
                <c:pt idx="435" formatCode="#,##0">
                  <c:v>100.70958242340025</c:v>
                </c:pt>
                <c:pt idx="436" formatCode="#,##0">
                  <c:v>101.69826616372188</c:v>
                </c:pt>
                <c:pt idx="437" formatCode="#,##0">
                  <c:v>102.0617431010523</c:v>
                </c:pt>
                <c:pt idx="438" formatCode="#,##0">
                  <c:v>101.20574415988359</c:v>
                </c:pt>
                <c:pt idx="439" formatCode="#,##0">
                  <c:v>101.47558070279936</c:v>
                </c:pt>
                <c:pt idx="440" formatCode="#,##0">
                  <c:v>102.13023625173723</c:v>
                </c:pt>
                <c:pt idx="441" formatCode="#,##0">
                  <c:v>102.50297796307333</c:v>
                </c:pt>
                <c:pt idx="442" formatCode="#,##0">
                  <c:v>103.47164317384694</c:v>
                </c:pt>
                <c:pt idx="443" formatCode="#,##0">
                  <c:v>103.43706571371857</c:v>
                </c:pt>
                <c:pt idx="444" formatCode="#,##0">
                  <c:v>103.72857521011193</c:v>
                </c:pt>
                <c:pt idx="445" formatCode="#,##0">
                  <c:v>103.56759976176305</c:v>
                </c:pt>
                <c:pt idx="446" formatCode="#,##0">
                  <c:v>103.6051551849647</c:v>
                </c:pt>
                <c:pt idx="447" formatCode="#,##0">
                  <c:v>104.7736748064325</c:v>
                </c:pt>
                <c:pt idx="448" formatCode="#,##0">
                  <c:v>104.53163258553381</c:v>
                </c:pt>
                <c:pt idx="449" formatCode="#,##0">
                  <c:v>103.98732711269946</c:v>
                </c:pt>
                <c:pt idx="450" formatCode="#,##0">
                  <c:v>103.50820594269085</c:v>
                </c:pt>
                <c:pt idx="451" formatCode="#,##0">
                  <c:v>104.83025610482439</c:v>
                </c:pt>
                <c:pt idx="452" formatCode="#,##0">
                  <c:v>104.63189067566682</c:v>
                </c:pt>
                <c:pt idx="453" formatCode="#,##0">
                  <c:v>104.88981536628955</c:v>
                </c:pt>
                <c:pt idx="454" formatCode="#,##0">
                  <c:v>104.7491893322746</c:v>
                </c:pt>
                <c:pt idx="455" formatCode="#,##0">
                  <c:v>104.30166765932113</c:v>
                </c:pt>
                <c:pt idx="456" formatCode="#,##0">
                  <c:v>104.55578717490579</c:v>
                </c:pt>
                <c:pt idx="457" formatCode="#,##0">
                  <c:v>103.88789623453124</c:v>
                </c:pt>
                <c:pt idx="458" formatCode="#,##0">
                  <c:v>105.64390179339563</c:v>
                </c:pt>
                <c:pt idx="459" formatCode="#,##0">
                  <c:v>106.10598239692946</c:v>
                </c:pt>
                <c:pt idx="460" formatCode="#,##0">
                  <c:v>106.03020978095435</c:v>
                </c:pt>
                <c:pt idx="461" formatCode="#,##0">
                  <c:v>106.29177420422216</c:v>
                </c:pt>
                <c:pt idx="462" formatCode="#,##0">
                  <c:v>106.45208788299919</c:v>
                </c:pt>
                <c:pt idx="463" formatCode="#,##0">
                  <c:v>106.33925617100131</c:v>
                </c:pt>
                <c:pt idx="464" formatCode="#,##0">
                  <c:v>107.30130368605657</c:v>
                </c:pt>
                <c:pt idx="465" formatCode="#,##0">
                  <c:v>107.28442856197478</c:v>
                </c:pt>
                <c:pt idx="466" formatCode="#,##0">
                  <c:v>107.26474091721268</c:v>
                </c:pt>
                <c:pt idx="467" formatCode="#,##0">
                  <c:v>107.77827410495671</c:v>
                </c:pt>
                <c:pt idx="468" formatCode="#,##0">
                  <c:v>106.87032625239895</c:v>
                </c:pt>
                <c:pt idx="469" formatCode="#,##0">
                  <c:v>107.42141486334464</c:v>
                </c:pt>
                <c:pt idx="470" formatCode="#,##0">
                  <c:v>107.72864138706906</c:v>
                </c:pt>
                <c:pt idx="471" formatCode="#,##0">
                  <c:v>107.87588511680235</c:v>
                </c:pt>
                <c:pt idx="472" formatCode="#,##0">
                  <c:v>108.11858910727287</c:v>
                </c:pt>
                <c:pt idx="473" formatCode="#,##0">
                  <c:v>107.89987426378138</c:v>
                </c:pt>
                <c:pt idx="474" formatCode="#,##0">
                  <c:v>107.48295943352527</c:v>
                </c:pt>
                <c:pt idx="475" formatCode="#,##0">
                  <c:v>107.66676593210246</c:v>
                </c:pt>
                <c:pt idx="476" formatCode="#,##0">
                  <c:v>107.62077294685994</c:v>
                </c:pt>
                <c:pt idx="477" formatCode="#,##0">
                  <c:v>107.6983654291576</c:v>
                </c:pt>
                <c:pt idx="478" formatCode="#,##0">
                  <c:v>108.3416054529813</c:v>
                </c:pt>
                <c:pt idx="479" formatCode="#,##0">
                  <c:v>108.43574217457484</c:v>
                </c:pt>
                <c:pt idx="480" formatCode="#,##0">
                  <c:v>110.28207927999475</c:v>
                </c:pt>
                <c:pt idx="481" formatCode="#,##0">
                  <c:v>110.76748726093578</c:v>
                </c:pt>
                <c:pt idx="482" formatCode="#,##0">
                  <c:v>110.81513467010789</c:v>
                </c:pt>
                <c:pt idx="483" formatCode="#,##0">
                  <c:v>110.48011382436637</c:v>
                </c:pt>
                <c:pt idx="484" formatCode="#,##0">
                  <c:v>110.56283502084577</c:v>
                </c:pt>
                <c:pt idx="485" formatCode="#,##0">
                  <c:v>110.32195089669781</c:v>
                </c:pt>
                <c:pt idx="486" formatCode="#,##0">
                  <c:v>109.38736681887372</c:v>
                </c:pt>
                <c:pt idx="487" formatCode="#,##0">
                  <c:v>109.64132089206544</c:v>
                </c:pt>
                <c:pt idx="488" formatCode="#,##0">
                  <c:v>108.01105155184969</c:v>
                </c:pt>
                <c:pt idx="489" formatCode="#,##0">
                  <c:v>108.17417775130704</c:v>
                </c:pt>
                <c:pt idx="490" formatCode="#,##0">
                  <c:v>109.82744358414405</c:v>
                </c:pt>
                <c:pt idx="491" formatCode="#,##0">
                  <c:v>109.92703990470524</c:v>
                </c:pt>
                <c:pt idx="492" formatCode="#,##0">
                  <c:v>109.65157832042888</c:v>
                </c:pt>
                <c:pt idx="493" formatCode="#,##0">
                  <c:v>108.11081331480385</c:v>
                </c:pt>
                <c:pt idx="494" formatCode="#,##0">
                  <c:v>109.17576599827947</c:v>
                </c:pt>
                <c:pt idx="495" formatCode="#,##0">
                  <c:v>109.44378267487268</c:v>
                </c:pt>
                <c:pt idx="496" formatCode="#,##0">
                  <c:v>108.83230759049705</c:v>
                </c:pt>
                <c:pt idx="497" formatCode="#,##0">
                  <c:v>108.33366421811932</c:v>
                </c:pt>
                <c:pt idx="498" formatCode="#,##0">
                  <c:v>107.66031367877711</c:v>
                </c:pt>
                <c:pt idx="499" formatCode="#,##0">
                  <c:v>109.74753490834497</c:v>
                </c:pt>
                <c:pt idx="500" formatCode="#,##0">
                  <c:v>111.26993580835159</c:v>
                </c:pt>
                <c:pt idx="501" formatCode="#,##0">
                  <c:v>111.40344781946933</c:v>
                </c:pt>
                <c:pt idx="502" formatCode="#,##0">
                  <c:v>111.38624181060163</c:v>
                </c:pt>
                <c:pt idx="503" formatCode="#,##0">
                  <c:v>111.69859704850778</c:v>
                </c:pt>
                <c:pt idx="504" formatCode="#,##0">
                  <c:v>112.01211038316467</c:v>
                </c:pt>
                <c:pt idx="505" formatCode="#,##0">
                  <c:v>112.39990735226003</c:v>
                </c:pt>
                <c:pt idx="506" formatCode="#,##0">
                  <c:v>112.73724439150295</c:v>
                </c:pt>
                <c:pt idx="507" formatCode="#,##0">
                  <c:v>113.08467341671637</c:v>
                </c:pt>
                <c:pt idx="508" formatCode="#,##0">
                  <c:v>113.28469326980353</c:v>
                </c:pt>
                <c:pt idx="509" formatCode="#,##0">
                  <c:v>112.877374098339</c:v>
                </c:pt>
                <c:pt idx="510" formatCode="#,##0">
                  <c:v>113.28767123287678</c:v>
                </c:pt>
                <c:pt idx="511" formatCode="#,##0">
                  <c:v>113.22910462576938</c:v>
                </c:pt>
                <c:pt idx="512" formatCode="#,##0">
                  <c:v>113.38015353054074</c:v>
                </c:pt>
                <c:pt idx="513" formatCode="#,##0">
                  <c:v>114.27751306994912</c:v>
                </c:pt>
                <c:pt idx="514" formatCode="#,##0">
                  <c:v>114.51459201905904</c:v>
                </c:pt>
                <c:pt idx="515" formatCode="#,##0">
                  <c:v>114.45470187280795</c:v>
                </c:pt>
                <c:pt idx="516" formatCode="#,##0">
                  <c:v>114.42459135728946</c:v>
                </c:pt>
                <c:pt idx="517" formatCode="#,##0">
                  <c:v>114.35312024353127</c:v>
                </c:pt>
                <c:pt idx="518" formatCode="#,##0">
                  <c:v>114.3441863543115</c:v>
                </c:pt>
                <c:pt idx="519" formatCode="#,##0">
                  <c:v>114.60757064390188</c:v>
                </c:pt>
                <c:pt idx="520" formatCode="#,##0">
                  <c:v>114.16898286016817</c:v>
                </c:pt>
                <c:pt idx="521" formatCode="#,##0">
                  <c:v>113.87813513334666</c:v>
                </c:pt>
                <c:pt idx="522" formatCode="#,##0">
                  <c:v>114.92439282641793</c:v>
                </c:pt>
                <c:pt idx="523" formatCode="#,##0">
                  <c:v>115.26900933095105</c:v>
                </c:pt>
                <c:pt idx="524" formatCode="#,##0">
                  <c:v>115.54926874462322</c:v>
                </c:pt>
                <c:pt idx="525" formatCode="#,##0">
                  <c:v>115.6010522136193</c:v>
                </c:pt>
                <c:pt idx="526" formatCode="#,##0">
                  <c:v>115.31152802594144</c:v>
                </c:pt>
                <c:pt idx="527" formatCode="#,##0">
                  <c:v>114.92257296009537</c:v>
                </c:pt>
                <c:pt idx="528" formatCode="#,##0">
                  <c:v>115.70031764939455</c:v>
                </c:pt>
                <c:pt idx="529" formatCode="#,##0">
                  <c:v>116.80266031367881</c:v>
                </c:pt>
                <c:pt idx="530" formatCode="#,##0">
                  <c:v>116.86718284693275</c:v>
                </c:pt>
                <c:pt idx="531" formatCode="#,##0">
                  <c:v>117.25481437363516</c:v>
                </c:pt>
                <c:pt idx="532" formatCode="#,##0">
                  <c:v>117.10161471775533</c:v>
                </c:pt>
                <c:pt idx="533" formatCode="#,##0">
                  <c:v>117.74568195354384</c:v>
                </c:pt>
                <c:pt idx="534" formatCode="#,##0">
                  <c:v>116.83028919330296</c:v>
                </c:pt>
                <c:pt idx="535" formatCode="#,##0">
                  <c:v>116.1973065978427</c:v>
                </c:pt>
                <c:pt idx="536" formatCode="#,##0">
                  <c:v>116.35844748858455</c:v>
                </c:pt>
                <c:pt idx="537" formatCode="#,##0">
                  <c:v>117.0260075441732</c:v>
                </c:pt>
                <c:pt idx="538" formatCode="#,##0">
                  <c:v>117.0685262391636</c:v>
                </c:pt>
                <c:pt idx="539" formatCode="#,##0">
                  <c:v>117.64376943948125</c:v>
                </c:pt>
                <c:pt idx="540" formatCode="#,##0">
                  <c:v>117.94272384355774</c:v>
                </c:pt>
                <c:pt idx="541" formatCode="#,##0">
                  <c:v>116.37499172788043</c:v>
                </c:pt>
                <c:pt idx="542" formatCode="#,##0">
                  <c:v>116.63010389782283</c:v>
                </c:pt>
                <c:pt idx="543" formatCode="#,##0">
                  <c:v>118.20792799947066</c:v>
                </c:pt>
                <c:pt idx="544" formatCode="#,##0">
                  <c:v>118.43077890278612</c:v>
                </c:pt>
                <c:pt idx="545" formatCode="#,##0">
                  <c:v>118.53153332009802</c:v>
                </c:pt>
                <c:pt idx="546" formatCode="#,##0">
                  <c:v>118.89385216067774</c:v>
                </c:pt>
                <c:pt idx="547" formatCode="#,##0">
                  <c:v>119.61187214611878</c:v>
                </c:pt>
                <c:pt idx="548" formatCode="#,##0">
                  <c:v>120.10356693799226</c:v>
                </c:pt>
                <c:pt idx="549" formatCode="#,##0">
                  <c:v>119.83058698961028</c:v>
                </c:pt>
                <c:pt idx="550" formatCode="#,##0">
                  <c:v>119.81586261663696</c:v>
                </c:pt>
                <c:pt idx="551" formatCode="#,##0">
                  <c:v>120.26090265369605</c:v>
                </c:pt>
                <c:pt idx="552" formatCode="#,##0">
                  <c:v>120.76732181854285</c:v>
                </c:pt>
                <c:pt idx="553" formatCode="#,##0">
                  <c:v>120.60618092780101</c:v>
                </c:pt>
                <c:pt idx="554" formatCode="#,##0">
                  <c:v>121.38541459863681</c:v>
                </c:pt>
                <c:pt idx="555" formatCode="#,##0">
                  <c:v>121.66981007213296</c:v>
                </c:pt>
                <c:pt idx="556" formatCode="#,##0">
                  <c:v>121.79323009728022</c:v>
                </c:pt>
                <c:pt idx="557" formatCode="#,##0">
                  <c:v>121.37747336377481</c:v>
                </c:pt>
                <c:pt idx="558" formatCode="#,##0">
                  <c:v>119.62742373105694</c:v>
                </c:pt>
                <c:pt idx="559" formatCode="#,##0">
                  <c:v>118.7687777116009</c:v>
                </c:pt>
                <c:pt idx="560" formatCode="#,##0">
                  <c:v>118.36493283038855</c:v>
                </c:pt>
                <c:pt idx="561" formatCode="#,##0">
                  <c:v>119.66266296075716</c:v>
                </c:pt>
                <c:pt idx="562" formatCode="#,##0">
                  <c:v>120.35321950896707</c:v>
                </c:pt>
                <c:pt idx="563" formatCode="#,##0">
                  <c:v>119.38323075904981</c:v>
                </c:pt>
                <c:pt idx="564" formatCode="#,##0">
                  <c:v>118.99642644431218</c:v>
                </c:pt>
                <c:pt idx="565" formatCode="#,##0">
                  <c:v>120.41691483025619</c:v>
                </c:pt>
                <c:pt idx="566" formatCode="#,##0">
                  <c:v>120.0256435709087</c:v>
                </c:pt>
                <c:pt idx="567" formatCode="#,##0">
                  <c:v>119.11587585202844</c:v>
                </c:pt>
                <c:pt idx="568" formatCode="#,##0">
                  <c:v>119.72371120375897</c:v>
                </c:pt>
                <c:pt idx="569" formatCode="#,##0">
                  <c:v>119.52402223545772</c:v>
                </c:pt>
                <c:pt idx="570" formatCode="#,##0">
                  <c:v>117.63698630136996</c:v>
                </c:pt>
                <c:pt idx="571" formatCode="#,##0">
                  <c:v>117.55922837667934</c:v>
                </c:pt>
                <c:pt idx="572" formatCode="#,##0">
                  <c:v>116.00009926543586</c:v>
                </c:pt>
                <c:pt idx="573" formatCode="#,##0">
                  <c:v>113.36046588577867</c:v>
                </c:pt>
                <c:pt idx="574" formatCode="#,##0">
                  <c:v>112.33952087883009</c:v>
                </c:pt>
                <c:pt idx="575" formatCode="#,##0">
                  <c:v>113.6043279729999</c:v>
                </c:pt>
                <c:pt idx="576" formatCode="#,##0">
                  <c:v>114.43435245847407</c:v>
                </c:pt>
                <c:pt idx="577" formatCode="#,##0">
                  <c:v>116.16041294421292</c:v>
                </c:pt>
                <c:pt idx="578" formatCode="#,##0">
                  <c:v>116.36241810601557</c:v>
                </c:pt>
                <c:pt idx="579" formatCode="#,##0">
                  <c:v>116.70438753226134</c:v>
                </c:pt>
                <c:pt idx="580" formatCode="#,##0">
                  <c:v>117.70763020316333</c:v>
                </c:pt>
                <c:pt idx="581" formatCode="#,##0">
                  <c:v>118.11329495069823</c:v>
                </c:pt>
                <c:pt idx="582" formatCode="#,##0">
                  <c:v>117.96075706439025</c:v>
                </c:pt>
                <c:pt idx="583" formatCode="#,##0">
                  <c:v>118.48901462510761</c:v>
                </c:pt>
                <c:pt idx="584" formatCode="#,##0">
                  <c:v>119.53279068228451</c:v>
                </c:pt>
                <c:pt idx="585" formatCode="#,##0">
                  <c:v>119.28148368738013</c:v>
                </c:pt>
                <c:pt idx="586" formatCode="#,##0">
                  <c:v>120.14128780358686</c:v>
                </c:pt>
                <c:pt idx="587" formatCode="#,##0">
                  <c:v>120.31218979551328</c:v>
                </c:pt>
                <c:pt idx="588" formatCode="#,##0">
                  <c:v>120.15518496459539</c:v>
                </c:pt>
                <c:pt idx="589" formatCode="#,##0">
                  <c:v>120.42816491297738</c:v>
                </c:pt>
                <c:pt idx="590" formatCode="#,##0">
                  <c:v>120.18513003772094</c:v>
                </c:pt>
                <c:pt idx="591" formatCode="#,##0">
                  <c:v>120.39325656806309</c:v>
                </c:pt>
                <c:pt idx="592" formatCode="#,##0">
                  <c:v>120.08354840844426</c:v>
                </c:pt>
                <c:pt idx="593" formatCode="#,##0">
                  <c:v>118.75306068426983</c:v>
                </c:pt>
                <c:pt idx="594" formatCode="#,##0">
                  <c:v>119.1688174177752</c:v>
                </c:pt>
                <c:pt idx="595" formatCode="#,##0">
                  <c:v>118.89898087485945</c:v>
                </c:pt>
                <c:pt idx="596" formatCode="#,##0">
                  <c:v>119.13903778704262</c:v>
                </c:pt>
                <c:pt idx="597" formatCode="#,##0">
                  <c:v>117.70432135530415</c:v>
                </c:pt>
                <c:pt idx="598" formatCode="#,##0">
                  <c:v>118.06498577195427</c:v>
                </c:pt>
                <c:pt idx="599" formatCode="#,##0">
                  <c:v>119.88683740321626</c:v>
                </c:pt>
                <c:pt idx="600" formatCode="#,##0">
                  <c:v>120.4564555621733</c:v>
                </c:pt>
                <c:pt idx="601" formatCode="#,##0">
                  <c:v>120.47763218847203</c:v>
                </c:pt>
                <c:pt idx="602" formatCode="#,##0">
                  <c:v>120.3705909602277</c:v>
                </c:pt>
                <c:pt idx="603" formatCode="#,##0">
                  <c:v>121.02623916352331</c:v>
                </c:pt>
                <c:pt idx="604" formatCode="#,##0">
                  <c:v>121.57021375157176</c:v>
                </c:pt>
                <c:pt idx="605" formatCode="#,##0">
                  <c:v>122.08358149692285</c:v>
                </c:pt>
                <c:pt idx="606" formatCode="#,##0">
                  <c:v>122.30146912844954</c:v>
                </c:pt>
                <c:pt idx="607" formatCode="#,##0">
                  <c:v>122.44110250810674</c:v>
                </c:pt>
                <c:pt idx="608" formatCode="#,##0">
                  <c:v>121.97654026867851</c:v>
                </c:pt>
                <c:pt idx="609" formatCode="#,##0">
                  <c:v>120.97759909999344</c:v>
                </c:pt>
                <c:pt idx="610" formatCode="#,##0">
                  <c:v>120.14046059162206</c:v>
                </c:pt>
                <c:pt idx="611" formatCode="#,##0">
                  <c:v>120.71752365826225</c:v>
                </c:pt>
                <c:pt idx="612" formatCode="#,##0">
                  <c:v>121.11408907418443</c:v>
                </c:pt>
                <c:pt idx="613" formatCode="#,##0">
                  <c:v>121.6803983852823</c:v>
                </c:pt>
                <c:pt idx="614" formatCode="#,##0">
                  <c:v>121.03947455496002</c:v>
                </c:pt>
                <c:pt idx="615" formatCode="#,##0">
                  <c:v>120.91787439613532</c:v>
                </c:pt>
                <c:pt idx="616" formatCode="#,##0">
                  <c:v>120.27479981470458</c:v>
                </c:pt>
                <c:pt idx="617" formatCode="#,##0">
                  <c:v>119.67821454569525</c:v>
                </c:pt>
                <c:pt idx="618" formatCode="#,##0">
                  <c:v>119.31556482032963</c:v>
                </c:pt>
                <c:pt idx="619" formatCode="#,##0">
                  <c:v>120.35950631989947</c:v>
                </c:pt>
                <c:pt idx="620" formatCode="#,##0">
                  <c:v>120.75971146846675</c:v>
                </c:pt>
                <c:pt idx="621" formatCode="#,##0">
                  <c:v>120.05459598967647</c:v>
                </c:pt>
                <c:pt idx="622" formatCode="#,##0">
                  <c:v>118.38644034147318</c:v>
                </c:pt>
                <c:pt idx="623" formatCode="#,##0">
                  <c:v>118.44136721593547</c:v>
                </c:pt>
                <c:pt idx="624" formatCode="#,##0">
                  <c:v>118.80716034676732</c:v>
                </c:pt>
                <c:pt idx="625" formatCode="#,##0">
                  <c:v>119.24574813050103</c:v>
                </c:pt>
                <c:pt idx="626" formatCode="#,##0">
                  <c:v>119.8128846535637</c:v>
                </c:pt>
                <c:pt idx="627" formatCode="#,##0">
                  <c:v>119.81189199920595</c:v>
                </c:pt>
                <c:pt idx="628" formatCode="#,##0">
                  <c:v>121.16322546489322</c:v>
                </c:pt>
                <c:pt idx="629" formatCode="#,##0">
                  <c:v>119.39927867116678</c:v>
                </c:pt>
                <c:pt idx="630" formatCode="#,##0">
                  <c:v>118.66570710078759</c:v>
                </c:pt>
                <c:pt idx="631" formatCode="#,##0">
                  <c:v>117.91162067368151</c:v>
                </c:pt>
                <c:pt idx="632" formatCode="#,##0">
                  <c:v>116.97157699688977</c:v>
                </c:pt>
                <c:pt idx="633" formatCode="#,##0">
                  <c:v>116.95519819998684</c:v>
                </c:pt>
                <c:pt idx="634" formatCode="#,##0">
                  <c:v>116.24429223744299</c:v>
                </c:pt>
                <c:pt idx="635" formatCode="#,##0">
                  <c:v>116.99143008404481</c:v>
                </c:pt>
                <c:pt idx="636" formatCode="#,##0">
                  <c:v>115.61081331480386</c:v>
                </c:pt>
                <c:pt idx="637" formatCode="#,##0">
                  <c:v>115.55621732512746</c:v>
                </c:pt>
                <c:pt idx="638" formatCode="#,##0">
                  <c:v>116.92988551386414</c:v>
                </c:pt>
                <c:pt idx="639" formatCode="#,##0">
                  <c:v>115.43263185758725</c:v>
                </c:pt>
                <c:pt idx="640" formatCode="#,##0">
                  <c:v>114.93514658196024</c:v>
                </c:pt>
                <c:pt idx="641" formatCode="#,##0">
                  <c:v>115.19853087155062</c:v>
                </c:pt>
                <c:pt idx="642" formatCode="#,##0">
                  <c:v>115.28919330289203</c:v>
                </c:pt>
                <c:pt idx="643" formatCode="#,##0">
                  <c:v>116.97753292303628</c:v>
                </c:pt>
                <c:pt idx="644" formatCode="#,##0">
                  <c:v>116.7050493018332</c:v>
                </c:pt>
                <c:pt idx="645" formatCode="#,##0">
                  <c:v>115.75855337171606</c:v>
                </c:pt>
                <c:pt idx="646" formatCode="#,##0">
                  <c:v>115.2134206869169</c:v>
                </c:pt>
                <c:pt idx="647" formatCode="#,##0">
                  <c:v>115.69899411025091</c:v>
                </c:pt>
                <c:pt idx="648" formatCode="#,##0">
                  <c:v>116.90887432995839</c:v>
                </c:pt>
                <c:pt idx="649" formatCode="#,##0">
                  <c:v>118.36261663688713</c:v>
                </c:pt>
                <c:pt idx="650" formatCode="#,##0">
                  <c:v>119.70832506121377</c:v>
                </c:pt>
                <c:pt idx="651" formatCode="#,##0">
                  <c:v>120.92581563099736</c:v>
                </c:pt>
                <c:pt idx="652" formatCode="#,##0">
                  <c:v>121.26811594202908</c:v>
                </c:pt>
                <c:pt idx="653" formatCode="#,##0">
                  <c:v>121.17182846932705</c:v>
                </c:pt>
                <c:pt idx="654" formatCode="#,##0">
                  <c:v>121.14221428098745</c:v>
                </c:pt>
                <c:pt idx="655" formatCode="#,##0">
                  <c:v>121.95751439348827</c:v>
                </c:pt>
                <c:pt idx="656" formatCode="#,##0">
                  <c:v>121.21517437628226</c:v>
                </c:pt>
                <c:pt idx="657" formatCode="#,##0">
                  <c:v>119.21563761498254</c:v>
                </c:pt>
                <c:pt idx="658" formatCode="#,##0">
                  <c:v>118.44351796704395</c:v>
                </c:pt>
                <c:pt idx="659" formatCode="#,##0">
                  <c:v>119.00436767917418</c:v>
                </c:pt>
                <c:pt idx="660" formatCode="#,##0">
                  <c:v>118.17202700019861</c:v>
                </c:pt>
                <c:pt idx="661" formatCode="#,##0">
                  <c:v>118.4369002713256</c:v>
                </c:pt>
                <c:pt idx="662" formatCode="#,##0">
                  <c:v>117.3032889947721</c:v>
                </c:pt>
                <c:pt idx="663" formatCode="#,##0">
                  <c:v>118.59506319899418</c:v>
                </c:pt>
                <c:pt idx="664" formatCode="#,##0">
                  <c:v>119.24922242075316</c:v>
                </c:pt>
                <c:pt idx="665" formatCode="#,##0">
                  <c:v>120.51287141817227</c:v>
                </c:pt>
                <c:pt idx="666" formatCode="#,##0">
                  <c:v>120.97759909999345</c:v>
                </c:pt>
                <c:pt idx="667" formatCode="#,##0">
                  <c:v>120.30557209979492</c:v>
                </c:pt>
                <c:pt idx="668" formatCode="#,##0">
                  <c:v>120.04351134934824</c:v>
                </c:pt>
                <c:pt idx="669" formatCode="#,##0">
                  <c:v>118.14472900536042</c:v>
                </c:pt>
                <c:pt idx="670" formatCode="#,##0">
                  <c:v>117.72086559460004</c:v>
                </c:pt>
                <c:pt idx="671" formatCode="#,##0">
                  <c:v>116.88819403083855</c:v>
                </c:pt>
                <c:pt idx="672" formatCode="#,##0">
                  <c:v>116.35695850704793</c:v>
                </c:pt>
                <c:pt idx="673" formatCode="#,##0">
                  <c:v>113.8610945668719</c:v>
                </c:pt>
                <c:pt idx="674" formatCode="#,##0">
                  <c:v>113.12653034213496</c:v>
                </c:pt>
                <c:pt idx="675" formatCode="#,##0">
                  <c:v>108.77324465621079</c:v>
                </c:pt>
                <c:pt idx="676" formatCode="#,##0">
                  <c:v>107.21593541128986</c:v>
                </c:pt>
                <c:pt idx="677" formatCode="#,##0">
                  <c:v>101.29409039772356</c:v>
                </c:pt>
                <c:pt idx="678" formatCode="#,##0">
                  <c:v>104.09287935940711</c:v>
                </c:pt>
                <c:pt idx="679" formatCode="#,##0">
                  <c:v>100.74779961617371</c:v>
                </c:pt>
                <c:pt idx="680" formatCode="#,##0">
                  <c:v>104.41218317781755</c:v>
                </c:pt>
                <c:pt idx="681" formatCode="#,##0">
                  <c:v>105.95327906822851</c:v>
                </c:pt>
                <c:pt idx="682" formatCode="#,##0">
                  <c:v>107.94934153927611</c:v>
                </c:pt>
                <c:pt idx="683" formatCode="#,##0">
                  <c:v>107.3061015154524</c:v>
                </c:pt>
                <c:pt idx="684" formatCode="#,##0">
                  <c:v>107.54384223413416</c:v>
                </c:pt>
                <c:pt idx="685" formatCode="#,##0">
                  <c:v>102.83965323274444</c:v>
                </c:pt>
                <c:pt idx="686" formatCode="#,##0">
                  <c:v>101.0312024353121</c:v>
                </c:pt>
                <c:pt idx="687" formatCode="#,##0">
                  <c:v>101.2595129375952</c:v>
                </c:pt>
                <c:pt idx="688" formatCode="#,##0">
                  <c:v>103.78019323671505</c:v>
                </c:pt>
                <c:pt idx="689" formatCode="#,##0">
                  <c:v>104.91959499702212</c:v>
                </c:pt>
                <c:pt idx="690" formatCode="#,##0">
                  <c:v>103.89252862153405</c:v>
                </c:pt>
                <c:pt idx="691" formatCode="#,##0">
                  <c:v>104.79716762623264</c:v>
                </c:pt>
                <c:pt idx="692" formatCode="#,##0">
                  <c:v>107.16117397922054</c:v>
                </c:pt>
                <c:pt idx="693" formatCode="#,##0">
                  <c:v>107.90500297796316</c:v>
                </c:pt>
                <c:pt idx="694" formatCode="#,##0">
                  <c:v>109.22804579445446</c:v>
                </c:pt>
                <c:pt idx="695" formatCode="#,##0">
                  <c:v>108.77357554099672</c:v>
                </c:pt>
                <c:pt idx="696" formatCode="#,##0">
                  <c:v>106.24363046787117</c:v>
                </c:pt>
                <c:pt idx="697" formatCode="#,##0">
                  <c:v>104.63288333002457</c:v>
                </c:pt>
                <c:pt idx="698" formatCode="#,##0">
                  <c:v>104.06607769174782</c:v>
                </c:pt>
                <c:pt idx="699" formatCode="#,##0">
                  <c:v>107.0493349215804</c:v>
                </c:pt>
                <c:pt idx="700" formatCode="#,##0">
                  <c:v>106.68966315928803</c:v>
                </c:pt>
                <c:pt idx="701" formatCode="#,##0">
                  <c:v>104.15541658394557</c:v>
                </c:pt>
                <c:pt idx="702" formatCode="#,##0">
                  <c:v>103.22860829859053</c:v>
                </c:pt>
                <c:pt idx="703" formatCode="#,##0">
                  <c:v>104.24095030110524</c:v>
                </c:pt>
                <c:pt idx="704" formatCode="#,##0">
                  <c:v>105.31053537158371</c:v>
                </c:pt>
                <c:pt idx="705" formatCode="#,##0">
                  <c:v>107.26010853020988</c:v>
                </c:pt>
                <c:pt idx="706" formatCode="#,##0">
                  <c:v>107.95595923499447</c:v>
                </c:pt>
                <c:pt idx="707" formatCode="#,##0">
                  <c:v>106.59403745615786</c:v>
                </c:pt>
                <c:pt idx="708" formatCode="#,##0">
                  <c:v>106.89646615048649</c:v>
                </c:pt>
                <c:pt idx="709" formatCode="#,##0">
                  <c:v>104.81453907749331</c:v>
                </c:pt>
                <c:pt idx="710" formatCode="#,##0">
                  <c:v>100.87717556746748</c:v>
                </c:pt>
                <c:pt idx="711" formatCode="#,##0">
                  <c:v>101.27456819535445</c:v>
                </c:pt>
                <c:pt idx="712" formatCode="#,##0">
                  <c:v>102.80209780954277</c:v>
                </c:pt>
                <c:pt idx="713" formatCode="#,##0">
                  <c:v>105.36976374826293</c:v>
                </c:pt>
                <c:pt idx="714" formatCode="#,##0">
                  <c:v>103.8898815432467</c:v>
                </c:pt>
                <c:pt idx="715" formatCode="#,##0">
                  <c:v>104.65008933889226</c:v>
                </c:pt>
                <c:pt idx="716" formatCode="#,##0">
                  <c:v>102.64922903844885</c:v>
                </c:pt>
                <c:pt idx="717" formatCode="#,##0">
                  <c:v>100.17884322678846</c:v>
                </c:pt>
                <c:pt idx="718" formatCode="#,##0">
                  <c:v>100.30226325193571</c:v>
                </c:pt>
                <c:pt idx="719" formatCode="#,##0">
                  <c:v>102.31900602210314</c:v>
                </c:pt>
                <c:pt idx="720" formatCode="#,##0">
                  <c:v>104.7468731387731</c:v>
                </c:pt>
                <c:pt idx="721" formatCode="#,##0">
                  <c:v>104.57084243266497</c:v>
                </c:pt>
                <c:pt idx="722" formatCode="#,##0">
                  <c:v>107.03146714314079</c:v>
                </c:pt>
                <c:pt idx="723" formatCode="#,##0">
                  <c:v>107.41678247634175</c:v>
                </c:pt>
                <c:pt idx="724" formatCode="#,##0">
                  <c:v>108.4575805704454</c:v>
                </c:pt>
                <c:pt idx="725" formatCode="#,##0">
                  <c:v>108.08086824167827</c:v>
                </c:pt>
                <c:pt idx="726" formatCode="#,##0">
                  <c:v>109.22275163787972</c:v>
                </c:pt>
                <c:pt idx="727" formatCode="#,##0">
                  <c:v>108.09426907550794</c:v>
                </c:pt>
                <c:pt idx="728" formatCode="#,##0">
                  <c:v>108.86142545165775</c:v>
                </c:pt>
                <c:pt idx="729" formatCode="#,##0">
                  <c:v>108.27708291972738</c:v>
                </c:pt>
                <c:pt idx="730" formatCode="#,##0">
                  <c:v>107.91112434650258</c:v>
                </c:pt>
                <c:pt idx="731" formatCode="#,##0">
                  <c:v>109.63883925617104</c:v>
                </c:pt>
                <c:pt idx="732" formatCode="#,##0">
                  <c:v>111.11772880682949</c:v>
                </c:pt>
                <c:pt idx="733" formatCode="#,##0">
                  <c:v>109.69922572960098</c:v>
                </c:pt>
                <c:pt idx="734" formatCode="#,##0">
                  <c:v>110.36331149493751</c:v>
                </c:pt>
                <c:pt idx="735" formatCode="#,##0">
                  <c:v>113.71153464363712</c:v>
                </c:pt>
                <c:pt idx="736" formatCode="#,##0">
                  <c:v>113.85034081132953</c:v>
                </c:pt>
                <c:pt idx="737" formatCode="#,##0">
                  <c:v>111.4299186023427</c:v>
                </c:pt>
                <c:pt idx="738" formatCode="#,##0">
                  <c:v>108.25673350539344</c:v>
                </c:pt>
                <c:pt idx="739" formatCode="#,##0">
                  <c:v>109.40341473099069</c:v>
                </c:pt>
                <c:pt idx="740" formatCode="#,##0">
                  <c:v>111.15164449738603</c:v>
                </c:pt>
                <c:pt idx="741" formatCode="#,##0">
                  <c:v>110.83564952683476</c:v>
                </c:pt>
                <c:pt idx="742" formatCode="#,##0">
                  <c:v>111.11987955793794</c:v>
                </c:pt>
                <c:pt idx="743" formatCode="#,##0">
                  <c:v>111.95188935212759</c:v>
                </c:pt>
                <c:pt idx="744" formatCode="#,##0">
                  <c:v>109.15756733505394</c:v>
                </c:pt>
                <c:pt idx="745" formatCode="#,##0">
                  <c:v>109.08245648865065</c:v>
                </c:pt>
                <c:pt idx="746" formatCode="#,##0">
                  <c:v>111.14221428098737</c:v>
                </c:pt>
                <c:pt idx="747" formatCode="#,##0">
                  <c:v>110.46820197207335</c:v>
                </c:pt>
                <c:pt idx="748" formatCode="#,##0">
                  <c:v>110.44437826748728</c:v>
                </c:pt>
                <c:pt idx="749" formatCode="#,##0">
                  <c:v>109.34153927602409</c:v>
                </c:pt>
                <c:pt idx="750" formatCode="#,##0">
                  <c:v>107.81930381841043</c:v>
                </c:pt>
                <c:pt idx="751" formatCode="#,##0">
                  <c:v>107.32082588842567</c:v>
                </c:pt>
                <c:pt idx="752" formatCode="#,##0">
                  <c:v>105.00380517503805</c:v>
                </c:pt>
                <c:pt idx="753" formatCode="#,##0">
                  <c:v>104.57133875984384</c:v>
                </c:pt>
                <c:pt idx="754" formatCode="#,##0">
                  <c:v>102.51091919793529</c:v>
                </c:pt>
                <c:pt idx="755" formatCode="#,##0">
                  <c:v>102.27499834557609</c:v>
                </c:pt>
                <c:pt idx="756" formatCode="#,##0">
                  <c:v>102.34332605386807</c:v>
                </c:pt>
                <c:pt idx="757" formatCode="#,##0">
                  <c:v>105.67649394480843</c:v>
                </c:pt>
                <c:pt idx="758" formatCode="#,##0">
                  <c:v>106.34206869168158</c:v>
                </c:pt>
                <c:pt idx="759" formatCode="#,##0">
                  <c:v>110.3054066574019</c:v>
                </c:pt>
                <c:pt idx="760" formatCode="#,##0">
                  <c:v>110.42121633247304</c:v>
                </c:pt>
                <c:pt idx="761" formatCode="#,##0">
                  <c:v>110.81314936139236</c:v>
                </c:pt>
                <c:pt idx="762" formatCode="#,##0">
                  <c:v>111.75253126861226</c:v>
                </c:pt>
                <c:pt idx="763" formatCode="#,##0">
                  <c:v>111.54407385348421</c:v>
                </c:pt>
                <c:pt idx="764" formatCode="#,##0">
                  <c:v>111.79008669181388</c:v>
                </c:pt>
                <c:pt idx="765" formatCode="#,##0">
                  <c:v>109.86466812255971</c:v>
                </c:pt>
                <c:pt idx="766" formatCode="#,##0">
                  <c:v>111.07752630534047</c:v>
                </c:pt>
                <c:pt idx="767" formatCode="#,##0">
                  <c:v>109.70650519489112</c:v>
                </c:pt>
                <c:pt idx="768" formatCode="#,##0">
                  <c:v>109.10594930845079</c:v>
                </c:pt>
                <c:pt idx="769" formatCode="#,##0">
                  <c:v>107.71672953477598</c:v>
                </c:pt>
                <c:pt idx="770" formatCode="#,##0">
                  <c:v>107.88978227781087</c:v>
                </c:pt>
                <c:pt idx="771" formatCode="#,##0">
                  <c:v>108.04182383693997</c:v>
                </c:pt>
                <c:pt idx="772" formatCode="#,##0">
                  <c:v>107.10525445040035</c:v>
                </c:pt>
                <c:pt idx="773" formatCode="#,##0">
                  <c:v>109.42889285950632</c:v>
                </c:pt>
                <c:pt idx="774" formatCode="#,##0">
                  <c:v>109.62229501687511</c:v>
                </c:pt>
                <c:pt idx="775" formatCode="#,##0">
                  <c:v>110.41741115743497</c:v>
                </c:pt>
                <c:pt idx="776" formatCode="#,##0">
                  <c:v>111.304182383694</c:v>
                </c:pt>
                <c:pt idx="777" formatCode="#,##0">
                  <c:v>111.39798822050159</c:v>
                </c:pt>
                <c:pt idx="778" formatCode="#,##0">
                  <c:v>111.38442194427897</c:v>
                </c:pt>
                <c:pt idx="779" formatCode="#,##0">
                  <c:v>110.31351333465685</c:v>
                </c:pt>
                <c:pt idx="780" formatCode="#,##0">
                  <c:v>111.29028522268544</c:v>
                </c:pt>
                <c:pt idx="781" formatCode="#,##0">
                  <c:v>111.29756468797562</c:v>
                </c:pt>
                <c:pt idx="782" formatCode="#,##0">
                  <c:v>111.6507841969426</c:v>
                </c:pt>
                <c:pt idx="783" formatCode="#,##0">
                  <c:v>113.24068559327638</c:v>
                </c:pt>
                <c:pt idx="784" formatCode="#,##0">
                  <c:v>113.32936271590231</c:v>
                </c:pt>
                <c:pt idx="785" formatCode="#,##0">
                  <c:v>113.12123618556016</c:v>
                </c:pt>
                <c:pt idx="786" formatCode="#,##0">
                  <c:v>112.82476341737805</c:v>
                </c:pt>
                <c:pt idx="787" formatCode="#,##0">
                  <c:v>112.83468996095559</c:v>
                </c:pt>
                <c:pt idx="788" formatCode="#,##0">
                  <c:v>114.05830189927865</c:v>
                </c:pt>
                <c:pt idx="789" formatCode="#,##0">
                  <c:v>114.06260340149558</c:v>
                </c:pt>
                <c:pt idx="790" formatCode="#,##0">
                  <c:v>114.19098669843159</c:v>
                </c:pt>
                <c:pt idx="791" formatCode="#,##0">
                  <c:v>113.89633379657199</c:v>
                </c:pt>
                <c:pt idx="792" formatCode="#,##0">
                  <c:v>113.9036132618622</c:v>
                </c:pt>
                <c:pt idx="793" formatCode="#,##0">
                  <c:v>114.5958242340017</c:v>
                </c:pt>
                <c:pt idx="794" formatCode="#,##0">
                  <c:v>115.44801800013232</c:v>
                </c:pt>
                <c:pt idx="795" formatCode="#,##0">
                  <c:v>116.27969690953607</c:v>
                </c:pt>
                <c:pt idx="796" formatCode="#,##0">
                  <c:v>116.45854013632452</c:v>
                </c:pt>
                <c:pt idx="797" formatCode="#,##0">
                  <c:v>116.76163060022498</c:v>
                </c:pt>
                <c:pt idx="798" formatCode="#,##0">
                  <c:v>116.56988286678576</c:v>
                </c:pt>
                <c:pt idx="799" formatCode="#,##0">
                  <c:v>117.25696512474354</c:v>
                </c:pt>
                <c:pt idx="800" formatCode="#,##0">
                  <c:v>117.22933624511943</c:v>
                </c:pt>
                <c:pt idx="801" formatCode="#,##0">
                  <c:v>116.8469988749917</c:v>
                </c:pt>
                <c:pt idx="802" formatCode="#,##0">
                  <c:v>116.26298722784723</c:v>
                </c:pt>
                <c:pt idx="803" formatCode="#,##0">
                  <c:v>116.34653563629141</c:v>
                </c:pt>
                <c:pt idx="804" formatCode="#,##0">
                  <c:v>117.56832770829193</c:v>
                </c:pt>
                <c:pt idx="805" formatCode="#,##0">
                  <c:v>117.89292568327704</c:v>
                </c:pt>
                <c:pt idx="806" formatCode="#,##0">
                  <c:v>119.29190655813642</c:v>
                </c:pt>
                <c:pt idx="807" formatCode="#,##0">
                  <c:v>119.42012441267946</c:v>
                </c:pt>
                <c:pt idx="808" formatCode="#,##0">
                  <c:v>119.54404076500559</c:v>
                </c:pt>
                <c:pt idx="809" formatCode="#,##0">
                  <c:v>119.85424525180329</c:v>
                </c:pt>
                <c:pt idx="810" formatCode="#,##0">
                  <c:v>120.12805241215007</c:v>
                </c:pt>
                <c:pt idx="811" formatCode="#,##0">
                  <c:v>119.20951624644296</c:v>
                </c:pt>
                <c:pt idx="812" formatCode="#,##0">
                  <c:v>119.98924624445768</c:v>
                </c:pt>
                <c:pt idx="813" formatCode="#,##0">
                  <c:v>119.91876778505723</c:v>
                </c:pt>
                <c:pt idx="814" formatCode="#,##0">
                  <c:v>120.05625041360598</c:v>
                </c:pt>
                <c:pt idx="815" formatCode="#,##0">
                  <c:v>120.70031764939448</c:v>
                </c:pt>
                <c:pt idx="816" formatCode="#,##0">
                  <c:v>121.26431076699093</c:v>
                </c:pt>
                <c:pt idx="817" formatCode="#,##0">
                  <c:v>121.81341406922108</c:v>
                </c:pt>
                <c:pt idx="818" formatCode="#,##0">
                  <c:v>121.8390576401297</c:v>
                </c:pt>
                <c:pt idx="819" formatCode="#,##0">
                  <c:v>121.62811858910726</c:v>
                </c:pt>
                <c:pt idx="820" formatCode="#,##0">
                  <c:v>121.93170538018661</c:v>
                </c:pt>
                <c:pt idx="821" formatCode="#,##0">
                  <c:v>122.24290252134205</c:v>
                </c:pt>
                <c:pt idx="822" formatCode="#,##0">
                  <c:v>122.1757329098008</c:v>
                </c:pt>
                <c:pt idx="823" formatCode="#,##0">
                  <c:v>122.55724306796373</c:v>
                </c:pt>
                <c:pt idx="824" formatCode="#,##0">
                  <c:v>122.10260737211303</c:v>
                </c:pt>
                <c:pt idx="825" formatCode="#,##0">
                  <c:v>122.78820064853417</c:v>
                </c:pt>
                <c:pt idx="826" formatCode="#,##0">
                  <c:v>122.59397127920056</c:v>
                </c:pt>
                <c:pt idx="827" formatCode="#,##0">
                  <c:v>122.04784594004367</c:v>
                </c:pt>
                <c:pt idx="828" formatCode="#,##0">
                  <c:v>119.83604658857784</c:v>
                </c:pt>
                <c:pt idx="829" formatCode="#,##0">
                  <c:v>120.44338561312951</c:v>
                </c:pt>
                <c:pt idx="830" formatCode="#,##0">
                  <c:v>122.01723909734628</c:v>
                </c:pt>
                <c:pt idx="831" formatCode="#,##0">
                  <c:v>122.6335120111177</c:v>
                </c:pt>
                <c:pt idx="832" formatCode="#,##0">
                  <c:v>122.55310700813973</c:v>
                </c:pt>
                <c:pt idx="833" formatCode="#,##0">
                  <c:v>124.38455429819335</c:v>
                </c:pt>
                <c:pt idx="834" formatCode="#,##0">
                  <c:v>124.59433525246504</c:v>
                </c:pt>
                <c:pt idx="835" formatCode="#,##0">
                  <c:v>125.25180332208321</c:v>
                </c:pt>
                <c:pt idx="836" formatCode="#,##0">
                  <c:v>125.53950764343853</c:v>
                </c:pt>
                <c:pt idx="837" formatCode="#,##0">
                  <c:v>125.82837006154453</c:v>
                </c:pt>
                <c:pt idx="838" formatCode="#,##0">
                  <c:v>125.23145390774928</c:v>
                </c:pt>
                <c:pt idx="839" formatCode="#,##0">
                  <c:v>124.91992588180793</c:v>
                </c:pt>
                <c:pt idx="840" formatCode="#,##0">
                  <c:v>124.12381708689033</c:v>
                </c:pt>
                <c:pt idx="841" formatCode="#,##0">
                  <c:v>124.27652041559126</c:v>
                </c:pt>
                <c:pt idx="842" formatCode="#,##0">
                  <c:v>125.58715505261065</c:v>
                </c:pt>
                <c:pt idx="843" formatCode="#,##0">
                  <c:v>125.56614386870488</c:v>
                </c:pt>
                <c:pt idx="844" formatCode="#,##0">
                  <c:v>124.9741909866984</c:v>
                </c:pt>
                <c:pt idx="845" formatCode="#,##0">
                  <c:v>124.23135464231352</c:v>
                </c:pt>
                <c:pt idx="846" formatCode="#,##0">
                  <c:v>124.75117464098999</c:v>
                </c:pt>
                <c:pt idx="847" formatCode="#,##0">
                  <c:v>125.85368274766722</c:v>
                </c:pt>
                <c:pt idx="848" formatCode="#,##0">
                  <c:v>125.13235391436697</c:v>
                </c:pt>
                <c:pt idx="849" formatCode="#,##0">
                  <c:v>123.36261663688698</c:v>
                </c:pt>
                <c:pt idx="850" formatCode="#,##0">
                  <c:v>123.29246906227246</c:v>
                </c:pt>
                <c:pt idx="851" formatCode="#,##0">
                  <c:v>123.20461915161135</c:v>
                </c:pt>
                <c:pt idx="852" formatCode="#,##0">
                  <c:v>122.27946529018591</c:v>
                </c:pt>
                <c:pt idx="853" formatCode="#,##0">
                  <c:v>120.25511216994239</c:v>
                </c:pt>
                <c:pt idx="854" formatCode="#,##0">
                  <c:v>120.87816822182512</c:v>
                </c:pt>
                <c:pt idx="855" formatCode="#,##0">
                  <c:v>122.38601019125137</c:v>
                </c:pt>
                <c:pt idx="856" formatCode="#,##0">
                  <c:v>121.12914433194358</c:v>
                </c:pt>
                <c:pt idx="857" formatCode="#,##0">
                  <c:v>121.05403348554029</c:v>
                </c:pt>
                <c:pt idx="858" formatCode="#,##0">
                  <c:v>122.74138045132682</c:v>
                </c:pt>
                <c:pt idx="859" formatCode="#,##0">
                  <c:v>122.50893388921975</c:v>
                </c:pt>
                <c:pt idx="860" formatCode="#,##0">
                  <c:v>121.96016147177549</c:v>
                </c:pt>
                <c:pt idx="861" formatCode="#,##0">
                  <c:v>122.21014492753619</c:v>
                </c:pt>
                <c:pt idx="862" formatCode="#,##0">
                  <c:v>120.73092449209182</c:v>
                </c:pt>
                <c:pt idx="863" formatCode="#,##0">
                  <c:v>121.27572629210505</c:v>
                </c:pt>
                <c:pt idx="864" formatCode="#,##0">
                  <c:v>122.70167427701671</c:v>
                </c:pt>
                <c:pt idx="865" formatCode="#,##0">
                  <c:v>123.2458143074581</c:v>
                </c:pt>
                <c:pt idx="866" formatCode="#,##0">
                  <c:v>123.6061478393223</c:v>
                </c:pt>
                <c:pt idx="867" formatCode="#,##0">
                  <c:v>123.2353914367017</c:v>
                </c:pt>
                <c:pt idx="868" formatCode="#,##0">
                  <c:v>123.63857454834223</c:v>
                </c:pt>
                <c:pt idx="869" formatCode="#,##0">
                  <c:v>123.33498775726288</c:v>
                </c:pt>
                <c:pt idx="870" formatCode="#,##0">
                  <c:v>122.70564489444772</c:v>
                </c:pt>
                <c:pt idx="871" formatCode="#,##0">
                  <c:v>120.96899609555948</c:v>
                </c:pt>
                <c:pt idx="872" formatCode="#,##0">
                  <c:v>120.70627357554095</c:v>
                </c:pt>
                <c:pt idx="873" formatCode="#,##0">
                  <c:v>119.87459466613721</c:v>
                </c:pt>
                <c:pt idx="874" formatCode="#,##0">
                  <c:v>119.11885381510153</c:v>
                </c:pt>
                <c:pt idx="875" formatCode="#,##0">
                  <c:v>119.57150420223677</c:v>
                </c:pt>
                <c:pt idx="876" formatCode="#,##0">
                  <c:v>119.37346965786512</c:v>
                </c:pt>
                <c:pt idx="877" formatCode="#,##0">
                  <c:v>117.83071934352456</c:v>
                </c:pt>
                <c:pt idx="878" formatCode="#,##0">
                  <c:v>117.0516511150817</c:v>
                </c:pt>
                <c:pt idx="879" formatCode="#,##0">
                  <c:v>116.38243663556347</c:v>
                </c:pt>
                <c:pt idx="880" formatCode="#,##0">
                  <c:v>115.1712328767123</c:v>
                </c:pt>
                <c:pt idx="881" formatCode="#,##0">
                  <c:v>113.81493613923629</c:v>
                </c:pt>
                <c:pt idx="882" formatCode="#,##0">
                  <c:v>115.12987227847262</c:v>
                </c:pt>
                <c:pt idx="883" formatCode="#,##0">
                  <c:v>116.08315134670107</c:v>
                </c:pt>
                <c:pt idx="884" formatCode="#,##0">
                  <c:v>115.09628747270199</c:v>
                </c:pt>
                <c:pt idx="885" formatCode="#,##0">
                  <c:v>115.60221031036991</c:v>
                </c:pt>
                <c:pt idx="886" formatCode="#,##0">
                  <c:v>115.53007742703987</c:v>
                </c:pt>
                <c:pt idx="887" formatCode="#,##0">
                  <c:v>115.6250413605982</c:v>
                </c:pt>
                <c:pt idx="888" formatCode="#,##0">
                  <c:v>116.80911256700414</c:v>
                </c:pt>
                <c:pt idx="889" formatCode="#,##0">
                  <c:v>115.08751902587515</c:v>
                </c:pt>
                <c:pt idx="890" formatCode="#,##0">
                  <c:v>114.84762755608492</c:v>
                </c:pt>
                <c:pt idx="891" formatCode="#,##0">
                  <c:v>112.51968764476206</c:v>
                </c:pt>
                <c:pt idx="892" formatCode="#,##0">
                  <c:v>112.15918867050489</c:v>
                </c:pt>
                <c:pt idx="893" formatCode="#,##0">
                  <c:v>112.93279729998012</c:v>
                </c:pt>
                <c:pt idx="894" formatCode="#,##0">
                  <c:v>115.29796174971872</c:v>
                </c:pt>
                <c:pt idx="895" formatCode="#,##0">
                  <c:v>115.81348024617826</c:v>
                </c:pt>
                <c:pt idx="896" formatCode="#,##0">
                  <c:v>115.97114684666798</c:v>
                </c:pt>
                <c:pt idx="897" formatCode="#,##0">
                  <c:v>115.3502415458937</c:v>
                </c:pt>
                <c:pt idx="898" formatCode="#,##0">
                  <c:v>116.17431010522134</c:v>
                </c:pt>
                <c:pt idx="899" formatCode="#,##0">
                  <c:v>115.76136589239626</c:v>
                </c:pt>
                <c:pt idx="900" formatCode="#,##0">
                  <c:v>116.31228906094898</c:v>
                </c:pt>
                <c:pt idx="901" formatCode="#,##0">
                  <c:v>117.2725167096817</c:v>
                </c:pt>
                <c:pt idx="902" formatCode="#,##0">
                  <c:v>117.68463371054199</c:v>
                </c:pt>
                <c:pt idx="903" formatCode="#,##0">
                  <c:v>118.84752829064918</c:v>
                </c:pt>
                <c:pt idx="904" formatCode="#,##0">
                  <c:v>119.10280590298457</c:v>
                </c:pt>
                <c:pt idx="905" formatCode="#,##0">
                  <c:v>117.37922705314008</c:v>
                </c:pt>
                <c:pt idx="906" formatCode="#,##0">
                  <c:v>117.54069882866784</c:v>
                </c:pt>
                <c:pt idx="907" formatCode="#,##0">
                  <c:v>115.97081596188208</c:v>
                </c:pt>
                <c:pt idx="908" formatCode="#,##0">
                  <c:v>116.12699358083515</c:v>
                </c:pt>
                <c:pt idx="909" formatCode="#,##0">
                  <c:v>117.27681821189863</c:v>
                </c:pt>
                <c:pt idx="910" formatCode="#,##0">
                  <c:v>117.21593541128979</c:v>
                </c:pt>
                <c:pt idx="911" formatCode="#,##0">
                  <c:v>119.87839984117529</c:v>
                </c:pt>
                <c:pt idx="912" formatCode="#,##0">
                  <c:v>120.44520547945207</c:v>
                </c:pt>
                <c:pt idx="913" formatCode="#,##0">
                  <c:v>121.50420223678115</c:v>
                </c:pt>
                <c:pt idx="914" formatCode="#,##0">
                  <c:v>121.59966249751835</c:v>
                </c:pt>
                <c:pt idx="915" formatCode="#,##0">
                  <c:v>121.10780226325194</c:v>
                </c:pt>
                <c:pt idx="916" formatCode="#,##0">
                  <c:v>120.04301502216927</c:v>
                </c:pt>
                <c:pt idx="917" formatCode="#,##0">
                  <c:v>119.59036463503408</c:v>
                </c:pt>
                <c:pt idx="918" formatCode="#,##0">
                  <c:v>119.13126199457349</c:v>
                </c:pt>
                <c:pt idx="919" formatCode="#,##0">
                  <c:v>119.11686850638608</c:v>
                </c:pt>
                <c:pt idx="920" formatCode="#,##0">
                  <c:v>118.30570445370923</c:v>
                </c:pt>
                <c:pt idx="921" formatCode="#,##0">
                  <c:v>119.75051287141818</c:v>
                </c:pt>
                <c:pt idx="922" formatCode="#,##0">
                  <c:v>119.64975845410629</c:v>
                </c:pt>
                <c:pt idx="923" formatCode="#,##0">
                  <c:v>120.12226192839655</c:v>
                </c:pt>
                <c:pt idx="924" formatCode="#,##0">
                  <c:v>120.85649526834757</c:v>
                </c:pt>
                <c:pt idx="925" formatCode="#,##0">
                  <c:v>121.52157368804184</c:v>
                </c:pt>
                <c:pt idx="926" formatCode="#,##0">
                  <c:v>120.17950499636029</c:v>
                </c:pt>
                <c:pt idx="927" formatCode="#,##0">
                  <c:v>118.61954867315204</c:v>
                </c:pt>
                <c:pt idx="928" formatCode="#,##0">
                  <c:v>117.76636225266365</c:v>
                </c:pt>
                <c:pt idx="929" formatCode="#,##0">
                  <c:v>117.6662696049236</c:v>
                </c:pt>
                <c:pt idx="930" formatCode="#,##0">
                  <c:v>119.62758917344985</c:v>
                </c:pt>
                <c:pt idx="931" formatCode="#,##0">
                  <c:v>121.63473628482566</c:v>
                </c:pt>
                <c:pt idx="932" formatCode="#,##0">
                  <c:v>122.082919727351</c:v>
                </c:pt>
                <c:pt idx="933" formatCode="#,##0">
                  <c:v>121.64532459797505</c:v>
                </c:pt>
                <c:pt idx="934" formatCode="#,##0">
                  <c:v>121.53298921315604</c:v>
                </c:pt>
                <c:pt idx="935" formatCode="#,##0">
                  <c:v>120.58401164714451</c:v>
                </c:pt>
                <c:pt idx="936" formatCode="#,##0">
                  <c:v>122.61829131096557</c:v>
                </c:pt>
                <c:pt idx="937" formatCode="#,##0">
                  <c:v>123.26401297068367</c:v>
                </c:pt>
                <c:pt idx="938" formatCode="#,##0">
                  <c:v>124.12348620210447</c:v>
                </c:pt>
                <c:pt idx="939" formatCode="#,##0">
                  <c:v>124.20852359208529</c:v>
                </c:pt>
                <c:pt idx="940" formatCode="#,##0">
                  <c:v>124.51045595923506</c:v>
                </c:pt>
                <c:pt idx="941" formatCode="#,##0">
                  <c:v>124.46280855006293</c:v>
                </c:pt>
                <c:pt idx="942" formatCode="#,##0">
                  <c:v>124.30183310171405</c:v>
                </c:pt>
                <c:pt idx="943" formatCode="#,##0">
                  <c:v>124.58093441863551</c:v>
                </c:pt>
                <c:pt idx="944" formatCode="#,##0">
                  <c:v>124.62014426576673</c:v>
                </c:pt>
                <c:pt idx="945" formatCode="#,##0">
                  <c:v>125.58599695586003</c:v>
                </c:pt>
                <c:pt idx="946" formatCode="#,##0">
                  <c:v>126.09903381642516</c:v>
                </c:pt>
                <c:pt idx="947" formatCode="#,##0">
                  <c:v>125.96618357487927</c:v>
                </c:pt>
                <c:pt idx="948" formatCode="#,##0">
                  <c:v>126.00588974918936</c:v>
                </c:pt>
                <c:pt idx="949" formatCode="#,##0">
                  <c:v>125.5707762557078</c:v>
                </c:pt>
                <c:pt idx="950" formatCode="#,##0">
                  <c:v>124.91926411223615</c:v>
                </c:pt>
                <c:pt idx="951" formatCode="#,##0">
                  <c:v>125.25196876447623</c:v>
                </c:pt>
                <c:pt idx="952" formatCode="#,##0">
                  <c:v>125.3768777711601</c:v>
                </c:pt>
                <c:pt idx="953" formatCode="#,##0">
                  <c:v>125.02349281980015</c:v>
                </c:pt>
                <c:pt idx="954" formatCode="#,##0">
                  <c:v>125.10141618688375</c:v>
                </c:pt>
                <c:pt idx="955" formatCode="#,##0">
                  <c:v>124.10429488452124</c:v>
                </c:pt>
                <c:pt idx="956" formatCode="#,##0">
                  <c:v>124.50466547548147</c:v>
                </c:pt>
                <c:pt idx="957" formatCode="#,##0">
                  <c:v>124.81453907749325</c:v>
                </c:pt>
                <c:pt idx="958" formatCode="#,##0">
                  <c:v>124.25914896433065</c:v>
                </c:pt>
                <c:pt idx="959" formatCode="#,##0">
                  <c:v>124.13870690225667</c:v>
                </c:pt>
                <c:pt idx="960" formatCode="#,##0">
                  <c:v>126.49394480841774</c:v>
                </c:pt>
                <c:pt idx="961" formatCode="#,##0">
                  <c:v>127.34365693865399</c:v>
                </c:pt>
                <c:pt idx="962" formatCode="#,##0">
                  <c:v>126.90076765270337</c:v>
                </c:pt>
                <c:pt idx="963" formatCode="#,##0">
                  <c:v>127.15075110846405</c:v>
                </c:pt>
                <c:pt idx="964" formatCode="#,##0">
                  <c:v>127.5903315465555</c:v>
                </c:pt>
                <c:pt idx="965" formatCode="#,##0">
                  <c:v>128.76828138442195</c:v>
                </c:pt>
                <c:pt idx="966" formatCode="#,##0">
                  <c:v>130.00066176957182</c:v>
                </c:pt>
                <c:pt idx="967" formatCode="#,##0">
                  <c:v>129.69674409370654</c:v>
                </c:pt>
                <c:pt idx="968" formatCode="#,##0">
                  <c:v>129.36817550129044</c:v>
                </c:pt>
                <c:pt idx="969" formatCode="#,##0">
                  <c:v>129.75117464099</c:v>
                </c:pt>
                <c:pt idx="970" formatCode="#,##0">
                  <c:v>129.3410429488452</c:v>
                </c:pt>
                <c:pt idx="971" formatCode="#,##0">
                  <c:v>129.53378333664216</c:v>
                </c:pt>
                <c:pt idx="972" formatCode="#,##0">
                  <c:v>129.16037985573422</c:v>
                </c:pt>
                <c:pt idx="973" formatCode="#,##0">
                  <c:v>128.57140493680097</c:v>
                </c:pt>
                <c:pt idx="974" formatCode="#,##0">
                  <c:v>127.39328965654155</c:v>
                </c:pt>
                <c:pt idx="975" formatCode="#,##0">
                  <c:v>128.28651313612596</c:v>
                </c:pt>
                <c:pt idx="976" formatCode="#,##0">
                  <c:v>127.51985308715501</c:v>
                </c:pt>
                <c:pt idx="977" formatCode="#,##0">
                  <c:v>128.20776255707761</c:v>
                </c:pt>
                <c:pt idx="978" formatCode="#,##0">
                  <c:v>128.32770829197273</c:v>
                </c:pt>
                <c:pt idx="979" formatCode="#,##0">
                  <c:v>128.57305936073058</c:v>
                </c:pt>
                <c:pt idx="980" formatCode="#,##0">
                  <c:v>129.26477400569121</c:v>
                </c:pt>
                <c:pt idx="981" formatCode="#,##0">
                  <c:v>129.71709350804051</c:v>
                </c:pt>
                <c:pt idx="982" formatCode="#,##0">
                  <c:v>129.14532459797499</c:v>
                </c:pt>
                <c:pt idx="983" formatCode="#,##0">
                  <c:v>128.05853351862882</c:v>
                </c:pt>
                <c:pt idx="984" formatCode="#,##0">
                  <c:v>127.25282906491961</c:v>
                </c:pt>
                <c:pt idx="985" formatCode="#,##0">
                  <c:v>127.56055191582293</c:v>
                </c:pt>
                <c:pt idx="986" formatCode="#,##0">
                  <c:v>127.20964860035735</c:v>
                </c:pt>
                <c:pt idx="987" formatCode="#,##0">
                  <c:v>128.0438091456555</c:v>
                </c:pt>
                <c:pt idx="988" formatCode="#,##0">
                  <c:v>129.55942690755083</c:v>
                </c:pt>
                <c:pt idx="989" formatCode="#,##0">
                  <c:v>130.26536959830591</c:v>
                </c:pt>
                <c:pt idx="990" formatCode="#,##0">
                  <c:v>130.37935940705452</c:v>
                </c:pt>
                <c:pt idx="991" formatCode="#,##0">
                  <c:v>128.99559923234736</c:v>
                </c:pt>
                <c:pt idx="992" formatCode="#,##0">
                  <c:v>128.90427503143411</c:v>
                </c:pt>
                <c:pt idx="993" formatCode="#,##0">
                  <c:v>127.15190920521481</c:v>
                </c:pt>
                <c:pt idx="994" formatCode="#,##0">
                  <c:v>126.96793726424467</c:v>
                </c:pt>
                <c:pt idx="995" formatCode="#,##0">
                  <c:v>127.35225994308789</c:v>
                </c:pt>
                <c:pt idx="996" formatCode="#,##0">
                  <c:v>127.13817748659925</c:v>
                </c:pt>
                <c:pt idx="997" formatCode="#,##0">
                  <c:v>127.00168751240825</c:v>
                </c:pt>
                <c:pt idx="998" formatCode="#,##0">
                  <c:v>127.29501687512416</c:v>
                </c:pt>
                <c:pt idx="999" formatCode="#,##0">
                  <c:v>127.29882205016222</c:v>
                </c:pt>
                <c:pt idx="1000" formatCode="#,##0">
                  <c:v>128.46287472702014</c:v>
                </c:pt>
                <c:pt idx="1001" formatCode="#,##0">
                  <c:v>128.04993051419504</c:v>
                </c:pt>
                <c:pt idx="1002" formatCode="#,##0">
                  <c:v>127.95893719806772</c:v>
                </c:pt>
                <c:pt idx="1003" formatCode="#,##0">
                  <c:v>128.66851962146791</c:v>
                </c:pt>
                <c:pt idx="1004" formatCode="#,##0">
                  <c:v>126.59767718880295</c:v>
                </c:pt>
                <c:pt idx="1005" formatCode="#,##0">
                  <c:v>125.48573886572704</c:v>
                </c:pt>
                <c:pt idx="1006" formatCode="#,##0">
                  <c:v>125.52180530739204</c:v>
                </c:pt>
                <c:pt idx="1007" formatCode="#,##0">
                  <c:v>125.39673085831521</c:v>
                </c:pt>
                <c:pt idx="1008" formatCode="#,##0">
                  <c:v>125.16511150817293</c:v>
                </c:pt>
                <c:pt idx="1009" formatCode="#,##0">
                  <c:v>123.91271259347502</c:v>
                </c:pt>
                <c:pt idx="1010" formatCode="#,##0">
                  <c:v>123.59721395010266</c:v>
                </c:pt>
                <c:pt idx="1011" formatCode="#,##0">
                  <c:v>123.7667924028854</c:v>
                </c:pt>
                <c:pt idx="1012" formatCode="#,##0">
                  <c:v>126.16669975514534</c:v>
                </c:pt>
                <c:pt idx="1013" formatCode="#,##0">
                  <c:v>126.35067169611551</c:v>
                </c:pt>
                <c:pt idx="1014" formatCode="#,##0">
                  <c:v>126.70322943551065</c:v>
                </c:pt>
                <c:pt idx="1015" formatCode="#,##0">
                  <c:v>127.19376613063339</c:v>
                </c:pt>
                <c:pt idx="1016" formatCode="#,##0">
                  <c:v>128.34938124545042</c:v>
                </c:pt>
                <c:pt idx="1017" formatCode="#,##0">
                  <c:v>128.11875454966588</c:v>
                </c:pt>
                <c:pt idx="1018" formatCode="#,##0">
                  <c:v>127.89507643438563</c:v>
                </c:pt>
                <c:pt idx="1019" formatCode="#,##0">
                  <c:v>128.3695652173914</c:v>
                </c:pt>
                <c:pt idx="1020" formatCode="#,##0">
                  <c:v>129.32780755740859</c:v>
                </c:pt>
                <c:pt idx="1021" formatCode="#,##0">
                  <c:v>129.43567599761772</c:v>
                </c:pt>
                <c:pt idx="1022" formatCode="#,##0">
                  <c:v>129.15574746873148</c:v>
                </c:pt>
                <c:pt idx="1023" formatCode="#,##0">
                  <c:v>129.03298921315607</c:v>
                </c:pt>
                <c:pt idx="1024" formatCode="#,##0">
                  <c:v>129.32631857587197</c:v>
                </c:pt>
                <c:pt idx="1025" formatCode="#,##0">
                  <c:v>129.81338098074258</c:v>
                </c:pt>
                <c:pt idx="1026" formatCode="#,##0">
                  <c:v>130.13847528290657</c:v>
                </c:pt>
                <c:pt idx="1027" formatCode="#,##0">
                  <c:v>130.2269869631395</c:v>
                </c:pt>
                <c:pt idx="1028" formatCode="#,##0">
                  <c:v>130.88428959036469</c:v>
                </c:pt>
                <c:pt idx="1029" formatCode="#,##0">
                  <c:v>131.10862947521679</c:v>
                </c:pt>
                <c:pt idx="1030" formatCode="#,##0">
                  <c:v>130.65846072397596</c:v>
                </c:pt>
                <c:pt idx="1031" formatCode="#,##0">
                  <c:v>130.45347759910007</c:v>
                </c:pt>
                <c:pt idx="1032" formatCode="#,##0">
                  <c:v>131.28333664218124</c:v>
                </c:pt>
                <c:pt idx="1033" formatCode="#,##0">
                  <c:v>132.42389649923899</c:v>
                </c:pt>
                <c:pt idx="1034" formatCode="#,##0">
                  <c:v>132.51439348818744</c:v>
                </c:pt>
                <c:pt idx="1035" formatCode="#,##0">
                  <c:v>132.90053603335321</c:v>
                </c:pt>
                <c:pt idx="1036" formatCode="#,##0">
                  <c:v>132.06091588908745</c:v>
                </c:pt>
                <c:pt idx="1037" formatCode="#,##0">
                  <c:v>131.96065779895443</c:v>
                </c:pt>
                <c:pt idx="1038" formatCode="#,##0">
                  <c:v>132.04040103236056</c:v>
                </c:pt>
                <c:pt idx="1039" formatCode="#,##0">
                  <c:v>131.84418635431146</c:v>
                </c:pt>
                <c:pt idx="1040" formatCode="#,##0">
                  <c:v>131.92293693335984</c:v>
                </c:pt>
                <c:pt idx="1041" formatCode="#,##0">
                  <c:v>130.99910661107808</c:v>
                </c:pt>
                <c:pt idx="1042" formatCode="#,##0">
                  <c:v>132.20220369267426</c:v>
                </c:pt>
                <c:pt idx="1043" formatCode="#,##0">
                  <c:v>132.21709350804053</c:v>
                </c:pt>
                <c:pt idx="1044" formatCode="#,##0">
                  <c:v>134.89461319568531</c:v>
                </c:pt>
                <c:pt idx="1045" formatCode="#,##0">
                  <c:v>134.91545893719811</c:v>
                </c:pt>
                <c:pt idx="1046" formatCode="#,##0">
                  <c:v>135.89239626761969</c:v>
                </c:pt>
                <c:pt idx="1047" formatCode="#,##0">
                  <c:v>135.39309112567011</c:v>
                </c:pt>
                <c:pt idx="1048" formatCode="#,##0">
                  <c:v>135.00000000000006</c:v>
                </c:pt>
                <c:pt idx="1049" formatCode="#,##0">
                  <c:v>135.63513334656875</c:v>
                </c:pt>
                <c:pt idx="1050" formatCode="#,##0">
                  <c:v>136.35431142876052</c:v>
                </c:pt>
                <c:pt idx="1051" formatCode="#,##0">
                  <c:v>136.60098603666208</c:v>
                </c:pt>
                <c:pt idx="1052" formatCode="#,##0">
                  <c:v>136.51528687710942</c:v>
                </c:pt>
                <c:pt idx="1053" formatCode="#,##0">
                  <c:v>136.7770167427702</c:v>
                </c:pt>
                <c:pt idx="1054" formatCode="#,##0">
                  <c:v>136.58014029514925</c:v>
                </c:pt>
                <c:pt idx="1055" formatCode="#,##0">
                  <c:v>137.38468665210775</c:v>
                </c:pt>
                <c:pt idx="1056" formatCode="#,##0">
                  <c:v>137.94173118919994</c:v>
                </c:pt>
                <c:pt idx="1057" formatCode="#,##0">
                  <c:v>138.05092316855271</c:v>
                </c:pt>
                <c:pt idx="1058" formatCode="#,##0">
                  <c:v>138.24746873138776</c:v>
                </c:pt>
                <c:pt idx="1059" formatCode="#,##0">
                  <c:v>138.27261597511747</c:v>
                </c:pt>
                <c:pt idx="1060" formatCode="#,##0">
                  <c:v>138.81443981205743</c:v>
                </c:pt>
                <c:pt idx="1061" formatCode="#,##0">
                  <c:v>139.74141353980545</c:v>
                </c:pt>
                <c:pt idx="1062" formatCode="#,##0">
                  <c:v>139.64661504864009</c:v>
                </c:pt>
                <c:pt idx="1063" formatCode="#,##0">
                  <c:v>140.22533253920986</c:v>
                </c:pt>
                <c:pt idx="1064" formatCode="#,##0">
                  <c:v>139.99520217060422</c:v>
                </c:pt>
                <c:pt idx="1065" formatCode="#,##0">
                  <c:v>139.5445370921845</c:v>
                </c:pt>
                <c:pt idx="1066" formatCode="#,##0">
                  <c:v>140.71967440937067</c:v>
                </c:pt>
                <c:pt idx="1067" formatCode="#,##0">
                  <c:v>139.28843226788433</c:v>
                </c:pt>
                <c:pt idx="1068" formatCode="#,##0">
                  <c:v>140.06220633975249</c:v>
                </c:pt>
                <c:pt idx="1069" formatCode="#,##0">
                  <c:v>140.44934153927602</c:v>
                </c:pt>
                <c:pt idx="1070" formatCode="#,##0">
                  <c:v>140.03821719277349</c:v>
                </c:pt>
                <c:pt idx="1071" formatCode="#,##0">
                  <c:v>140.75739527496526</c:v>
                </c:pt>
                <c:pt idx="1072" formatCode="#,##0">
                  <c:v>140.62471047581232</c:v>
                </c:pt>
                <c:pt idx="1073" formatCode="#,##0">
                  <c:v>141.2055787174906</c:v>
                </c:pt>
                <c:pt idx="1074" formatCode="#,##0">
                  <c:v>141.44083780027796</c:v>
                </c:pt>
                <c:pt idx="1075" formatCode="#,##0">
                  <c:v>141.33760174707169</c:v>
                </c:pt>
                <c:pt idx="1076" formatCode="#,##0">
                  <c:v>141.05089008007414</c:v>
                </c:pt>
                <c:pt idx="1077" formatCode="#,##0">
                  <c:v>141.34372311561117</c:v>
                </c:pt>
                <c:pt idx="1078" formatCode="#,##0">
                  <c:v>142.45268347561384</c:v>
                </c:pt>
                <c:pt idx="1079" formatCode="#,##0">
                  <c:v>141.66832109059629</c:v>
                </c:pt>
                <c:pt idx="1080" formatCode="#,##0">
                  <c:v>140.15882469724048</c:v>
                </c:pt>
                <c:pt idx="1081" formatCode="#,##0">
                  <c:v>141.32271193170541</c:v>
                </c:pt>
                <c:pt idx="1082" formatCode="#,##0">
                  <c:v>140.41708027264909</c:v>
                </c:pt>
                <c:pt idx="1083" formatCode="#,##0">
                  <c:v>139.93167229170805</c:v>
                </c:pt>
                <c:pt idx="1084" formatCode="#,##0">
                  <c:v>141.22410826550197</c:v>
                </c:pt>
                <c:pt idx="1085" formatCode="#,##0">
                  <c:v>141.92641122361195</c:v>
                </c:pt>
                <c:pt idx="1086" formatCode="#,##0">
                  <c:v>142.1360267354907</c:v>
                </c:pt>
                <c:pt idx="1087" formatCode="#,##0">
                  <c:v>142.39692938918668</c:v>
                </c:pt>
                <c:pt idx="1088" formatCode="#,##0">
                  <c:v>143.84835550261397</c:v>
                </c:pt>
                <c:pt idx="1089" formatCode="#,##0">
                  <c:v>144.23036198795575</c:v>
                </c:pt>
                <c:pt idx="1090" formatCode="#,##0">
                  <c:v>144.5215405995632</c:v>
                </c:pt>
                <c:pt idx="1091" formatCode="#,##0">
                  <c:v>145.43759512937592</c:v>
                </c:pt>
                <c:pt idx="1092" formatCode="#,##0">
                  <c:v>145.99430878168218</c:v>
                </c:pt>
                <c:pt idx="1093" formatCode="#,##0">
                  <c:v>145.75458275428494</c:v>
                </c:pt>
                <c:pt idx="1094" formatCode="#,##0">
                  <c:v>145.62255972470385</c:v>
                </c:pt>
                <c:pt idx="1095" formatCode="#,##0">
                  <c:v>146.43372377738069</c:v>
                </c:pt>
                <c:pt idx="1096" formatCode="#,##0">
                  <c:v>146.42925683277079</c:v>
                </c:pt>
                <c:pt idx="1097" formatCode="#,##0">
                  <c:v>145.33882602077952</c:v>
                </c:pt>
                <c:pt idx="1098" formatCode="#,##0">
                  <c:v>145.10042353252592</c:v>
                </c:pt>
                <c:pt idx="1099" formatCode="#,##0">
                  <c:v>145.83928925947978</c:v>
                </c:pt>
                <c:pt idx="1100" formatCode="#,##0">
                  <c:v>144.97915425848714</c:v>
                </c:pt>
                <c:pt idx="1101" formatCode="#,##0">
                  <c:v>145.29564555621727</c:v>
                </c:pt>
                <c:pt idx="1102" formatCode="#,##0">
                  <c:v>144.98593739659842</c:v>
                </c:pt>
                <c:pt idx="1103" formatCode="#,##0">
                  <c:v>145.58004102971339</c:v>
                </c:pt>
                <c:pt idx="1104" formatCode="#,##0">
                  <c:v>145.58136456885705</c:v>
                </c:pt>
                <c:pt idx="1105" formatCode="#,##0">
                  <c:v>145.93491496260995</c:v>
                </c:pt>
                <c:pt idx="1106" formatCode="#,##0">
                  <c:v>145.93408775064515</c:v>
                </c:pt>
                <c:pt idx="1107" formatCode="#,##0">
                  <c:v>145.15270332870088</c:v>
                </c:pt>
                <c:pt idx="1108" formatCode="#,##0">
                  <c:v>145.97892263913701</c:v>
                </c:pt>
                <c:pt idx="1109" formatCode="#,##0">
                  <c:v>144.88005426510486</c:v>
                </c:pt>
                <c:pt idx="1110" formatCode="#,##0">
                  <c:v>145.07163655615113</c:v>
                </c:pt>
                <c:pt idx="1111" formatCode="#,##0">
                  <c:v>144.4212825094302</c:v>
                </c:pt>
                <c:pt idx="1112" formatCode="#,##0">
                  <c:v>145.52180530739196</c:v>
                </c:pt>
                <c:pt idx="1113" formatCode="#,##0">
                  <c:v>146.05221361921778</c:v>
                </c:pt>
                <c:pt idx="1114" formatCode="#,##0">
                  <c:v>147.97200714711138</c:v>
                </c:pt>
                <c:pt idx="1115" formatCode="#,##0">
                  <c:v>148.87052478327047</c:v>
                </c:pt>
                <c:pt idx="1116" formatCode="#,##0">
                  <c:v>148.30322281781486</c:v>
                </c:pt>
                <c:pt idx="1117" formatCode="#,##0">
                  <c:v>145.87188141089274</c:v>
                </c:pt>
                <c:pt idx="1118" formatCode="#,##0">
                  <c:v>146.61025081066774</c:v>
                </c:pt>
                <c:pt idx="1119" formatCode="#,##0">
                  <c:v>145.05211435378203</c:v>
                </c:pt>
                <c:pt idx="1120" formatCode="#,##0">
                  <c:v>144.30282575607174</c:v>
                </c:pt>
                <c:pt idx="1121" formatCode="#,##0">
                  <c:v>145.39011316259678</c:v>
                </c:pt>
                <c:pt idx="1122" formatCode="#,##0">
                  <c:v>146.09737939249553</c:v>
                </c:pt>
                <c:pt idx="1123" formatCode="#,##0">
                  <c:v>147.89805439745879</c:v>
                </c:pt>
                <c:pt idx="1124" formatCode="#,##0">
                  <c:v>148.7667924028853</c:v>
                </c:pt>
                <c:pt idx="1125" formatCode="#,##0">
                  <c:v>149.39745880484415</c:v>
                </c:pt>
                <c:pt idx="1126" formatCode="#,##0">
                  <c:v>148.93802527959764</c:v>
                </c:pt>
                <c:pt idx="1127" formatCode="#,##0">
                  <c:v>149.95020183971943</c:v>
                </c:pt>
                <c:pt idx="1128" formatCode="#,##0">
                  <c:v>150.33303553702603</c:v>
                </c:pt>
                <c:pt idx="1129" formatCode="#,##0">
                  <c:v>149.42657666600493</c:v>
                </c:pt>
                <c:pt idx="1130" formatCode="#,##0">
                  <c:v>150.17768513003776</c:v>
                </c:pt>
                <c:pt idx="1131" formatCode="#,##0">
                  <c:v>151.48534180398389</c:v>
                </c:pt>
                <c:pt idx="1132" formatCode="#,##0">
                  <c:v>151.71613394216138</c:v>
                </c:pt>
                <c:pt idx="1133" formatCode="#,##0">
                  <c:v>152.83965323274441</c:v>
                </c:pt>
                <c:pt idx="1134" formatCode="#,##0">
                  <c:v>153.78614916286156</c:v>
                </c:pt>
                <c:pt idx="1135" formatCode="#,##0">
                  <c:v>153.33267156376158</c:v>
                </c:pt>
                <c:pt idx="1136" formatCode="#,##0">
                  <c:v>154.38885580041037</c:v>
                </c:pt>
                <c:pt idx="1137" formatCode="#,##0">
                  <c:v>154.6222950168752</c:v>
                </c:pt>
                <c:pt idx="1138" formatCode="#,##0">
                  <c:v>155.81645820925161</c:v>
                </c:pt>
                <c:pt idx="1139" formatCode="#,##0">
                  <c:v>156.78429620806045</c:v>
                </c:pt>
                <c:pt idx="1140" formatCode="#,##0">
                  <c:v>156.24528489180076</c:v>
                </c:pt>
                <c:pt idx="1141" formatCode="#,##0">
                  <c:v>157.54119515584682</c:v>
                </c:pt>
                <c:pt idx="1142" formatCode="#,##0">
                  <c:v>157.92005823572242</c:v>
                </c:pt>
                <c:pt idx="1143" formatCode="#,##0">
                  <c:v>158.30620078088819</c:v>
                </c:pt>
                <c:pt idx="1144" formatCode="#,##0">
                  <c:v>157.9357752630535</c:v>
                </c:pt>
                <c:pt idx="1145" formatCode="#,##0">
                  <c:v>155.40913903778716</c:v>
                </c:pt>
                <c:pt idx="1146" formatCode="#,##0">
                  <c:v>155.16511150817297</c:v>
                </c:pt>
                <c:pt idx="1147" formatCode="#,##0">
                  <c:v>154.90702137515729</c:v>
                </c:pt>
                <c:pt idx="1148" formatCode="#,##0">
                  <c:v>156.29127787704331</c:v>
                </c:pt>
                <c:pt idx="1149" formatCode="#,##0">
                  <c:v>154.91744424591369</c:v>
                </c:pt>
                <c:pt idx="1150" formatCode="#,##0">
                  <c:v>154.78145059890159</c:v>
                </c:pt>
                <c:pt idx="1151" formatCode="#,##0">
                  <c:v>153.01518761167372</c:v>
                </c:pt>
                <c:pt idx="1152" formatCode="#,##0">
                  <c:v>152.66064456356307</c:v>
                </c:pt>
                <c:pt idx="1153" formatCode="#,##0">
                  <c:v>152.73128846535647</c:v>
                </c:pt>
                <c:pt idx="1154" formatCode="#,##0">
                  <c:v>150.19638012044217</c:v>
                </c:pt>
                <c:pt idx="1155" formatCode="#,##0">
                  <c:v>150.1229236979685</c:v>
                </c:pt>
                <c:pt idx="1156" formatCode="#,##0">
                  <c:v>151.46565415922188</c:v>
                </c:pt>
                <c:pt idx="1157" formatCode="#,##0">
                  <c:v>152.15902322811212</c:v>
                </c:pt>
                <c:pt idx="1158" formatCode="#,##0">
                  <c:v>150.52213619217804</c:v>
                </c:pt>
                <c:pt idx="1159" formatCode="#,##0">
                  <c:v>149.55049301833117</c:v>
                </c:pt>
                <c:pt idx="1160" formatCode="#,##0">
                  <c:v>150.12705975779249</c:v>
                </c:pt>
                <c:pt idx="1161" formatCode="#,##0">
                  <c:v>150.05310700813993</c:v>
                </c:pt>
                <c:pt idx="1162" formatCode="#,##0">
                  <c:v>151.48203295612484</c:v>
                </c:pt>
                <c:pt idx="1163" formatCode="#,##0">
                  <c:v>152.29567864469604</c:v>
                </c:pt>
                <c:pt idx="1164" formatCode="#,##0">
                  <c:v>151.23850175368949</c:v>
                </c:pt>
                <c:pt idx="1165" formatCode="#,##0">
                  <c:v>147.07398583813131</c:v>
                </c:pt>
                <c:pt idx="1166" formatCode="#,##0">
                  <c:v>146.97472040235604</c:v>
                </c:pt>
                <c:pt idx="1167" formatCode="#,##0">
                  <c:v>145.02746343723129</c:v>
                </c:pt>
                <c:pt idx="1168" formatCode="#,##0">
                  <c:v>146.31741777513082</c:v>
                </c:pt>
                <c:pt idx="1169" formatCode="#,##0">
                  <c:v>147.91443319436183</c:v>
                </c:pt>
                <c:pt idx="1170" formatCode="#,##0">
                  <c:v>149.40275296141894</c:v>
                </c:pt>
                <c:pt idx="1171" formatCode="#,##0">
                  <c:v>149.31324862682825</c:v>
                </c:pt>
                <c:pt idx="1172" formatCode="#,##0">
                  <c:v>150.29845807689776</c:v>
                </c:pt>
                <c:pt idx="1173" formatCode="#,##0">
                  <c:v>150.59129111243479</c:v>
                </c:pt>
                <c:pt idx="1174" formatCode="#,##0">
                  <c:v>150.12557077625584</c:v>
                </c:pt>
                <c:pt idx="1175" formatCode="#,##0">
                  <c:v>151.21600158824711</c:v>
                </c:pt>
                <c:pt idx="1176" formatCode="#,##0">
                  <c:v>151.90771623320774</c:v>
                </c:pt>
                <c:pt idx="1177" formatCode="#,##0">
                  <c:v>152.71077360862961</c:v>
                </c:pt>
                <c:pt idx="1178" formatCode="#,##0">
                  <c:v>154.1109125802397</c:v>
                </c:pt>
                <c:pt idx="1179" formatCode="#,##0">
                  <c:v>154.21712659651922</c:v>
                </c:pt>
                <c:pt idx="1180" formatCode="#,##0">
                  <c:v>155.89090728608312</c:v>
                </c:pt>
                <c:pt idx="1181" formatCode="#,##0">
                  <c:v>156.21236185560201</c:v>
                </c:pt>
                <c:pt idx="1182" formatCode="#,##0">
                  <c:v>156.58708887565362</c:v>
                </c:pt>
                <c:pt idx="1183" formatCode="#,##0">
                  <c:v>156.08381311627303</c:v>
                </c:pt>
                <c:pt idx="1184" formatCode="#,##0">
                  <c:v>156.53811792733782</c:v>
                </c:pt>
                <c:pt idx="1185" formatCode="#,##0">
                  <c:v>157.52117662629885</c:v>
                </c:pt>
                <c:pt idx="1186" formatCode="#,##0">
                  <c:v>157.51340083382979</c:v>
                </c:pt>
                <c:pt idx="1187" formatCode="#,##0">
                  <c:v>157.83717159685011</c:v>
                </c:pt>
                <c:pt idx="1188" formatCode="#,##0">
                  <c:v>157.745351068758</c:v>
                </c:pt>
                <c:pt idx="1189" formatCode="#,##0">
                  <c:v>157.71143537820143</c:v>
                </c:pt>
                <c:pt idx="1190" formatCode="#,##0">
                  <c:v>157.63301568393899</c:v>
                </c:pt>
                <c:pt idx="1191" formatCode="#,##0">
                  <c:v>157.10889418304561</c:v>
                </c:pt>
                <c:pt idx="1192" formatCode="#,##0">
                  <c:v>156.42396267619631</c:v>
                </c:pt>
                <c:pt idx="1193" formatCode="#,##0">
                  <c:v>156.8858778373372</c:v>
                </c:pt>
                <c:pt idx="1194" formatCode="#,##0">
                  <c:v>156.82813844219461</c:v>
                </c:pt>
                <c:pt idx="1195" formatCode="#,##0">
                  <c:v>158.94083780027813</c:v>
                </c:pt>
                <c:pt idx="1196" formatCode="#,##0">
                  <c:v>159.62775461584295</c:v>
                </c:pt>
                <c:pt idx="1197" formatCode="#,##0">
                  <c:v>159.34666799020599</c:v>
                </c:pt>
                <c:pt idx="1198" formatCode="#,##0">
                  <c:v>158.69118522930333</c:v>
                </c:pt>
                <c:pt idx="1199" formatCode="#,##0">
                  <c:v>157.57511084640345</c:v>
                </c:pt>
                <c:pt idx="1200" formatCode="#,##0">
                  <c:v>158.09211832439962</c:v>
                </c:pt>
                <c:pt idx="1201" formatCode="#,##0">
                  <c:v>158.08070279928546</c:v>
                </c:pt>
                <c:pt idx="1202" formatCode="#,##0">
                  <c:v>158.05307391966136</c:v>
                </c:pt>
                <c:pt idx="1203" formatCode="#,##0">
                  <c:v>158.87251009198616</c:v>
                </c:pt>
                <c:pt idx="1204" formatCode="#,##0">
                  <c:v>158.72989874925571</c:v>
                </c:pt>
                <c:pt idx="1205" formatCode="#,##0">
                  <c:v>156.8610614783934</c:v>
                </c:pt>
                <c:pt idx="1206" formatCode="#,##0">
                  <c:v>156.62464429885532</c:v>
                </c:pt>
                <c:pt idx="1207" formatCode="#,##0">
                  <c:v>155.89024551651133</c:v>
                </c:pt>
                <c:pt idx="1208" formatCode="#,##0">
                  <c:v>155.59708159618839</c:v>
                </c:pt>
                <c:pt idx="1209" formatCode="#,##0">
                  <c:v>154.76060485738884</c:v>
                </c:pt>
                <c:pt idx="1210" formatCode="#,##0">
                  <c:v>155.96502547812869</c:v>
                </c:pt>
                <c:pt idx="1211" formatCode="#,##0">
                  <c:v>156.92194427900225</c:v>
                </c:pt>
                <c:pt idx="1212" formatCode="#,##0">
                  <c:v>156.62282443253278</c:v>
                </c:pt>
                <c:pt idx="1213" formatCode="#,##0">
                  <c:v>154.35709086096239</c:v>
                </c:pt>
                <c:pt idx="1214" formatCode="#,##0">
                  <c:v>154.10462576930732</c:v>
                </c:pt>
                <c:pt idx="1215" formatCode="#,##0">
                  <c:v>154.67292038912072</c:v>
                </c:pt>
                <c:pt idx="1216" formatCode="#,##0">
                  <c:v>153.8877307921384</c:v>
                </c:pt>
                <c:pt idx="1217" formatCode="#,##0">
                  <c:v>154.84150618754572</c:v>
                </c:pt>
                <c:pt idx="1218" formatCode="#,##0">
                  <c:v>155.4531467143143</c:v>
                </c:pt>
                <c:pt idx="1219" formatCode="#,##0">
                  <c:v>156.23072596122051</c:v>
                </c:pt>
                <c:pt idx="1220" formatCode="#,##0">
                  <c:v>156.74773343921666</c:v>
                </c:pt>
                <c:pt idx="1221" formatCode="#,##0">
                  <c:v>156.82929653894533</c:v>
                </c:pt>
                <c:pt idx="1222" formatCode="#,##0">
                  <c:v>158.00360664416672</c:v>
                </c:pt>
                <c:pt idx="1223" formatCode="#,##0">
                  <c:v>159.32681490305097</c:v>
                </c:pt>
                <c:pt idx="1224" formatCode="#,##0">
                  <c:v>159.76920786182274</c:v>
                </c:pt>
                <c:pt idx="1225" formatCode="#,##0">
                  <c:v>159.40391105816977</c:v>
                </c:pt>
                <c:pt idx="1226" formatCode="#,##0">
                  <c:v>159.65141287803607</c:v>
                </c:pt>
                <c:pt idx="1227" formatCode="#,##0">
                  <c:v>160.49401098537513</c:v>
                </c:pt>
                <c:pt idx="1228" formatCode="#,##0">
                  <c:v>160.65316656740146</c:v>
                </c:pt>
                <c:pt idx="1229" formatCode="#,##0">
                  <c:v>161.99159552643795</c:v>
                </c:pt>
                <c:pt idx="1230" formatCode="#,##0">
                  <c:v>162.51637879690318</c:v>
                </c:pt>
                <c:pt idx="1231" formatCode="#,##0">
                  <c:v>161.84468268149058</c:v>
                </c:pt>
                <c:pt idx="1232" formatCode="#,##0">
                  <c:v>161.16008205942717</c:v>
                </c:pt>
                <c:pt idx="1233" formatCode="#,##0">
                  <c:v>161.06611078022658</c:v>
                </c:pt>
                <c:pt idx="1234" formatCode="#,##0">
                  <c:v>160.85302097809569</c:v>
                </c:pt>
                <c:pt idx="1235" formatCode="#,##0">
                  <c:v>161.42429356098233</c:v>
                </c:pt>
                <c:pt idx="1236" formatCode="#,##0">
                  <c:v>160.97644100324294</c:v>
                </c:pt>
                <c:pt idx="1237" formatCode="#,##0">
                  <c:v>159.74753490834519</c:v>
                </c:pt>
                <c:pt idx="1238" formatCode="#,##0">
                  <c:v>160.79627423731085</c:v>
                </c:pt>
                <c:pt idx="1239" formatCode="#,##0">
                  <c:v>160.30838462047541</c:v>
                </c:pt>
                <c:pt idx="1240" formatCode="#,##0">
                  <c:v>159.42823108993477</c:v>
                </c:pt>
                <c:pt idx="1241" formatCode="#,##0">
                  <c:v>160.00744490768344</c:v>
                </c:pt>
                <c:pt idx="1242" formatCode="#,##0">
                  <c:v>158.94695916881773</c:v>
                </c:pt>
                <c:pt idx="1243" formatCode="#,##0">
                  <c:v>157.53788630798786</c:v>
                </c:pt>
                <c:pt idx="1244" formatCode="#,##0">
                  <c:v>157.66908212560418</c:v>
                </c:pt>
                <c:pt idx="1245" formatCode="#,##0">
                  <c:v>160.48656607769206</c:v>
                </c:pt>
                <c:pt idx="1246" formatCode="#,##0">
                  <c:v>161.61719939117231</c:v>
                </c:pt>
                <c:pt idx="1247" formatCode="#,##0">
                  <c:v>162.00135662762256</c:v>
                </c:pt>
                <c:pt idx="1248" formatCode="#,##0">
                  <c:v>161.83425981073421</c:v>
                </c:pt>
                <c:pt idx="1249" formatCode="#,##0">
                  <c:v>163.18311164052707</c:v>
                </c:pt>
                <c:pt idx="1250" formatCode="#,##0">
                  <c:v>163.96449606247137</c:v>
                </c:pt>
                <c:pt idx="1251" formatCode="#,##0">
                  <c:v>165.00893388922009</c:v>
                </c:pt>
                <c:pt idx="1252" formatCode="#,##0">
                  <c:v>165.30391767586556</c:v>
                </c:pt>
                <c:pt idx="1253" formatCode="#,##0">
                  <c:v>166.12732446562137</c:v>
                </c:pt>
                <c:pt idx="1254" formatCode="#,##0">
                  <c:v>165.27761233538513</c:v>
                </c:pt>
                <c:pt idx="1255" formatCode="#,##0">
                  <c:v>165.95824234001751</c:v>
                </c:pt>
                <c:pt idx="1256" formatCode="#,##0">
                  <c:v>166.00208457415155</c:v>
                </c:pt>
                <c:pt idx="1257" formatCode="#,##0">
                  <c:v>166.39434848785677</c:v>
                </c:pt>
                <c:pt idx="1258" formatCode="#,##0">
                  <c:v>167.09185361657094</c:v>
                </c:pt>
                <c:pt idx="1259" formatCode="#,##0">
                  <c:v>166.84153927602432</c:v>
                </c:pt>
                <c:pt idx="1260" formatCode="#,##0">
                  <c:v>166.32138839256194</c:v>
                </c:pt>
                <c:pt idx="1261" formatCode="#,##0">
                  <c:v>166.33743630467896</c:v>
                </c:pt>
                <c:pt idx="1262" formatCode="#,##0">
                  <c:v>166.8132486268284</c:v>
                </c:pt>
                <c:pt idx="1263" formatCode="#,##0">
                  <c:v>166.36853947455523</c:v>
                </c:pt>
                <c:pt idx="1264" formatCode="#,##0">
                  <c:v>167.14231354642342</c:v>
                </c:pt>
                <c:pt idx="1265" formatCode="#,##0">
                  <c:v>165.66458209251567</c:v>
                </c:pt>
                <c:pt idx="1266" formatCode="#,##0">
                  <c:v>166.7470716696449</c:v>
                </c:pt>
                <c:pt idx="1267" formatCode="#,##0">
                  <c:v>167.17358215869262</c:v>
                </c:pt>
                <c:pt idx="1268" formatCode="#,##0">
                  <c:v>167.0339487790354</c:v>
                </c:pt>
                <c:pt idx="1269" formatCode="#,##0">
                  <c:v>167.4255509231688</c:v>
                </c:pt>
                <c:pt idx="1270" formatCode="#,##0">
                  <c:v>168.49943749586419</c:v>
                </c:pt>
                <c:pt idx="1271" formatCode="#,##0">
                  <c:v>169.38207266229924</c:v>
                </c:pt>
                <c:pt idx="1272" formatCode="#,##0">
                  <c:v>169.32168618886928</c:v>
                </c:pt>
                <c:pt idx="1273" formatCode="#,##0">
                  <c:v>168.71037654688664</c:v>
                </c:pt>
                <c:pt idx="1274" formatCode="#,##0">
                  <c:v>168.24035470849074</c:v>
                </c:pt>
                <c:pt idx="1275" formatCode="#,##0">
                  <c:v>169.15707100787529</c:v>
                </c:pt>
                <c:pt idx="1276" formatCode="#,##0">
                  <c:v>169.81602805903009</c:v>
                </c:pt>
                <c:pt idx="1277" formatCode="#,##0">
                  <c:v>170.09066243134168</c:v>
                </c:pt>
                <c:pt idx="1278" formatCode="#,##0">
                  <c:v>169.73628482562398</c:v>
                </c:pt>
                <c:pt idx="1279" formatCode="#,##0">
                  <c:v>170.13285024154621</c:v>
                </c:pt>
                <c:pt idx="1280" formatCode="#,##0">
                  <c:v>170.46671299053699</c:v>
                </c:pt>
                <c:pt idx="1281" formatCode="#,##0">
                  <c:v>170.3250943021643</c:v>
                </c:pt>
                <c:pt idx="1282" formatCode="#,##0">
                  <c:v>169.8740983389587</c:v>
                </c:pt>
                <c:pt idx="1283" formatCode="#,##0">
                  <c:v>168.84421944279035</c:v>
                </c:pt>
                <c:pt idx="1284" formatCode="#,##0">
                  <c:v>168.21901263979916</c:v>
                </c:pt>
                <c:pt idx="1285" formatCode="#,##0">
                  <c:v>167.28227781086659</c:v>
                </c:pt>
                <c:pt idx="1286" formatCode="#,##0">
                  <c:v>168.71715968499802</c:v>
                </c:pt>
                <c:pt idx="1287" formatCode="#,##0">
                  <c:v>169.23267818145754</c:v>
                </c:pt>
                <c:pt idx="1288" formatCode="#,##0">
                  <c:v>168.6562768843892</c:v>
                </c:pt>
                <c:pt idx="1289" formatCode="#,##0">
                  <c:v>167.18979551320265</c:v>
                </c:pt>
                <c:pt idx="1290" formatCode="#,##0">
                  <c:v>166.2849910661111</c:v>
                </c:pt>
                <c:pt idx="1291" formatCode="#,##0">
                  <c:v>166.28019323671529</c:v>
                </c:pt>
                <c:pt idx="1292" formatCode="#,##0">
                  <c:v>167.30014558930614</c:v>
                </c:pt>
                <c:pt idx="1293" formatCode="#,##0">
                  <c:v>166.83492158030609</c:v>
                </c:pt>
                <c:pt idx="1294" formatCode="#,##0">
                  <c:v>168.99361392363215</c:v>
                </c:pt>
                <c:pt idx="1295" formatCode="#,##0">
                  <c:v>169.99669115214121</c:v>
                </c:pt>
                <c:pt idx="1296" formatCode="#,##0">
                  <c:v>170.82655019522244</c:v>
                </c:pt>
                <c:pt idx="1297" formatCode="#,##0">
                  <c:v>171.83442525312725</c:v>
                </c:pt>
                <c:pt idx="1298" formatCode="#,##0">
                  <c:v>172.26771888028631</c:v>
                </c:pt>
                <c:pt idx="1299" formatCode="#,##0">
                  <c:v>172.28674475547652</c:v>
                </c:pt>
                <c:pt idx="1300" formatCode="#,##0">
                  <c:v>173.01518761167401</c:v>
                </c:pt>
                <c:pt idx="1301" formatCode="#,##0">
                  <c:v>173.67364833564994</c:v>
                </c:pt>
                <c:pt idx="1302" formatCode="#,##0">
                  <c:v>173.75818939845186</c:v>
                </c:pt>
                <c:pt idx="1303" formatCode="#,##0">
                  <c:v>174.28512342002557</c:v>
                </c:pt>
                <c:pt idx="1304" formatCode="#,##0">
                  <c:v>174.29868969624818</c:v>
                </c:pt>
                <c:pt idx="1305" formatCode="#,##0">
                  <c:v>173.10138309840556</c:v>
                </c:pt>
                <c:pt idx="1306" formatCode="#,##0">
                  <c:v>173.18923300906664</c:v>
                </c:pt>
                <c:pt idx="1307" formatCode="#,##0">
                  <c:v>172.72533253921023</c:v>
                </c:pt>
                <c:pt idx="1308" formatCode="#,##0">
                  <c:v>173.64734299516951</c:v>
                </c:pt>
                <c:pt idx="1309" formatCode="#,##0">
                  <c:v>173.94861359274742</c:v>
                </c:pt>
                <c:pt idx="1310" formatCode="#,##0">
                  <c:v>173.6561114419963</c:v>
                </c:pt>
                <c:pt idx="1311" formatCode="#,##0">
                  <c:v>174.23003110317026</c:v>
                </c:pt>
                <c:pt idx="1312" formatCode="#,##0">
                  <c:v>173.15796439679741</c:v>
                </c:pt>
                <c:pt idx="1313" formatCode="#,##0">
                  <c:v>173.7808550062872</c:v>
                </c:pt>
                <c:pt idx="1314" formatCode="#,##0">
                  <c:v>175.20564489444814</c:v>
                </c:pt>
                <c:pt idx="1315" formatCode="#,##0">
                  <c:v>175.17801601482404</c:v>
                </c:pt>
                <c:pt idx="1316" formatCode="#,##0">
                  <c:v>175.01025742836384</c:v>
                </c:pt>
                <c:pt idx="1317" formatCode="#,##0">
                  <c:v>175.00363973264547</c:v>
                </c:pt>
                <c:pt idx="1318" formatCode="#,##0">
                  <c:v>175.32559062934325</c:v>
                </c:pt>
                <c:pt idx="1319" formatCode="#,##0">
                  <c:v>175.41674938786352</c:v>
                </c:pt>
                <c:pt idx="1320" formatCode="#,##0">
                  <c:v>173.91436701740494</c:v>
                </c:pt>
                <c:pt idx="1321" formatCode="#,##0">
                  <c:v>170.36744755476181</c:v>
                </c:pt>
                <c:pt idx="1322" formatCode="#,##0">
                  <c:v>168.92115015551622</c:v>
                </c:pt>
                <c:pt idx="1323" formatCode="#,##0">
                  <c:v>169.76110118456791</c:v>
                </c:pt>
                <c:pt idx="1324" formatCode="#,##0">
                  <c:v>168.93934881874168</c:v>
                </c:pt>
                <c:pt idx="1325" formatCode="#,##0">
                  <c:v>169.72056779829302</c:v>
                </c:pt>
                <c:pt idx="1326" formatCode="#,##0">
                  <c:v>168.87118655284269</c:v>
                </c:pt>
                <c:pt idx="1327" formatCode="#,##0">
                  <c:v>165.93987823439915</c:v>
                </c:pt>
                <c:pt idx="1328" formatCode="#,##0">
                  <c:v>165.83564952683511</c:v>
                </c:pt>
                <c:pt idx="1329" formatCode="#,##0">
                  <c:v>166.04873932896601</c:v>
                </c:pt>
                <c:pt idx="1330" formatCode="#,##0">
                  <c:v>168.07342333399546</c:v>
                </c:pt>
                <c:pt idx="1331" formatCode="#,##0">
                  <c:v>169.97104758123257</c:v>
                </c:pt>
                <c:pt idx="1332" formatCode="#,##0">
                  <c:v>170.45248494474257</c:v>
                </c:pt>
                <c:pt idx="1333" formatCode="#,##0">
                  <c:v>172.10972139501061</c:v>
                </c:pt>
                <c:pt idx="1334" formatCode="#,##0">
                  <c:v>172.59364039441499</c:v>
                </c:pt>
                <c:pt idx="1335" formatCode="#,##0">
                  <c:v>172.94338561312983</c:v>
                </c:pt>
                <c:pt idx="1336" formatCode="#,##0">
                  <c:v>173.45691880087386</c:v>
                </c:pt>
                <c:pt idx="1337" formatCode="#,##0">
                  <c:v>173.83048772417476</c:v>
                </c:pt>
                <c:pt idx="1338" formatCode="#,##0">
                  <c:v>174.53113625835513</c:v>
                </c:pt>
                <c:pt idx="1339" formatCode="#,##0">
                  <c:v>174.02653695983088</c:v>
                </c:pt>
                <c:pt idx="1340" formatCode="#,##0">
                  <c:v>174.39414995698525</c:v>
                </c:pt>
                <c:pt idx="1341" formatCode="#,##0">
                  <c:v>174.82132221560479</c:v>
                </c:pt>
                <c:pt idx="1342" formatCode="#,##0">
                  <c:v>175.68476606445662</c:v>
                </c:pt>
                <c:pt idx="1343" formatCode="#,##0">
                  <c:v>175.69700880153553</c:v>
                </c:pt>
                <c:pt idx="1344" formatCode="#,##0">
                  <c:v>175.55456290119804</c:v>
                </c:pt>
                <c:pt idx="1345" formatCode="#,##0">
                  <c:v>175.90017206008889</c:v>
                </c:pt>
                <c:pt idx="1346" formatCode="#,##0">
                  <c:v>176.1946595195555</c:v>
                </c:pt>
                <c:pt idx="1347" formatCode="#,##0">
                  <c:v>174.17129905366971</c:v>
                </c:pt>
                <c:pt idx="1348" formatCode="#,##0">
                  <c:v>176.80878168221847</c:v>
                </c:pt>
                <c:pt idx="1349" formatCode="#,##0">
                  <c:v>176.9098669843163</c:v>
                </c:pt>
                <c:pt idx="1350" formatCode="#,##0">
                  <c:v>177.45814307458164</c:v>
                </c:pt>
                <c:pt idx="1351" formatCode="#,##0">
                  <c:v>177.00995963205636</c:v>
                </c:pt>
                <c:pt idx="1352" formatCode="#,##0">
                  <c:v>176.63672159354135</c:v>
                </c:pt>
                <c:pt idx="1353" formatCode="#,##0">
                  <c:v>176.20590960227671</c:v>
                </c:pt>
                <c:pt idx="1354" formatCode="#,##0">
                  <c:v>175.51187876381468</c:v>
                </c:pt>
                <c:pt idx="1355" formatCode="#,##0">
                  <c:v>173.78929256832794</c:v>
                </c:pt>
                <c:pt idx="1356" formatCode="#,##0">
                  <c:v>172.65799748527584</c:v>
                </c:pt>
                <c:pt idx="1357" formatCode="#,##0">
                  <c:v>174.00833829660536</c:v>
                </c:pt>
                <c:pt idx="1358" formatCode="#,##0">
                  <c:v>175.29250215075135</c:v>
                </c:pt>
                <c:pt idx="1359" formatCode="#,##0">
                  <c:v>174.61402289722741</c:v>
                </c:pt>
                <c:pt idx="1360" formatCode="#,##0">
                  <c:v>174.86698431606138</c:v>
                </c:pt>
                <c:pt idx="1361" formatCode="#,##0">
                  <c:v>174.75216729534799</c:v>
                </c:pt>
                <c:pt idx="1362" formatCode="#,##0">
                  <c:v>174.01793395539698</c:v>
                </c:pt>
                <c:pt idx="1363" formatCode="#,##0">
                  <c:v>175.02696711005254</c:v>
                </c:pt>
                <c:pt idx="1364" formatCode="#,##0">
                  <c:v>174.80196545562862</c:v>
                </c:pt>
                <c:pt idx="1365" formatCode="#,##0">
                  <c:v>174.77202038250309</c:v>
                </c:pt>
                <c:pt idx="1366" formatCode="#,##0">
                  <c:v>175.76136589239655</c:v>
                </c:pt>
                <c:pt idx="1367" formatCode="#,##0">
                  <c:v>176.87892925683306</c:v>
                </c:pt>
                <c:pt idx="1368" formatCode="#,##0">
                  <c:v>178.00790814638376</c:v>
                </c:pt>
                <c:pt idx="1369" formatCode="#,##0">
                  <c:v>178.56147839322381</c:v>
                </c:pt>
                <c:pt idx="1370" formatCode="#,##0">
                  <c:v>178.56859241612099</c:v>
                </c:pt>
                <c:pt idx="1371" formatCode="#,##0">
                  <c:v>177.57974323340642</c:v>
                </c:pt>
                <c:pt idx="1372" formatCode="#,##0">
                  <c:v>175.64357090860992</c:v>
                </c:pt>
                <c:pt idx="1373" formatCode="#,##0">
                  <c:v>175.65482099133109</c:v>
                </c:pt>
                <c:pt idx="1374" formatCode="#,##0">
                  <c:v>176.76609754483516</c:v>
                </c:pt>
                <c:pt idx="1375" formatCode="#,##0">
                  <c:v>174.56075044669475</c:v>
                </c:pt>
                <c:pt idx="1376" formatCode="#,##0">
                  <c:v>172.81980014558962</c:v>
                </c:pt>
                <c:pt idx="1377" formatCode="#,##0">
                  <c:v>173.69068890212458</c:v>
                </c:pt>
                <c:pt idx="1378" formatCode="#,##0">
                  <c:v>173.94381576335149</c:v>
                </c:pt>
                <c:pt idx="1379" formatCode="#,##0">
                  <c:v>175.98669843160641</c:v>
                </c:pt>
                <c:pt idx="1380" formatCode="#,##0">
                  <c:v>176.45407319171494</c:v>
                </c:pt>
                <c:pt idx="1381" formatCode="#,##0">
                  <c:v>176.54771358612962</c:v>
                </c:pt>
                <c:pt idx="1382" formatCode="#,##0">
                  <c:v>176.92343326053896</c:v>
                </c:pt>
                <c:pt idx="1383" formatCode="#,##0">
                  <c:v>177.94586724902419</c:v>
                </c:pt>
                <c:pt idx="1384" formatCode="#,##0">
                  <c:v>177.70068162265929</c:v>
                </c:pt>
                <c:pt idx="1385" formatCode="#,##0">
                  <c:v>177.91344054000427</c:v>
                </c:pt>
                <c:pt idx="1386" formatCode="#,##0">
                  <c:v>176.7523658262196</c:v>
                </c:pt>
                <c:pt idx="1387" formatCode="#,##0">
                  <c:v>177.06174310105249</c:v>
                </c:pt>
                <c:pt idx="1388" formatCode="#,##0">
                  <c:v>178.10585004301529</c:v>
                </c:pt>
                <c:pt idx="1389" formatCode="#,##0">
                  <c:v>178.52044867977</c:v>
                </c:pt>
                <c:pt idx="1390" formatCode="#,##0">
                  <c:v>178.81460525445073</c:v>
                </c:pt>
                <c:pt idx="1391" formatCode="#,##0">
                  <c:v>178.73717821454602</c:v>
                </c:pt>
                <c:pt idx="1392" formatCode="#,##0">
                  <c:v>178.82138839256203</c:v>
                </c:pt>
                <c:pt idx="1393" formatCode="#,##0">
                  <c:v>177.74336576004271</c:v>
                </c:pt>
                <c:pt idx="1394" formatCode="#,##0">
                  <c:v>177.97713586129348</c:v>
                </c:pt>
                <c:pt idx="1395" formatCode="#,##0">
                  <c:v>178.39752498180172</c:v>
                </c:pt>
                <c:pt idx="1396" formatCode="#,##0">
                  <c:v>178.51813248626866</c:v>
                </c:pt>
                <c:pt idx="1397" formatCode="#,##0">
                  <c:v>179.82446562107111</c:v>
                </c:pt>
                <c:pt idx="1398" formatCode="#,##0">
                  <c:v>180.34577460128423</c:v>
                </c:pt>
                <c:pt idx="1399" formatCode="#,##0">
                  <c:v>180.10522136192216</c:v>
                </c:pt>
                <c:pt idx="1400" formatCode="#,##0">
                  <c:v>178.77291377142518</c:v>
                </c:pt>
                <c:pt idx="1401" formatCode="#,##0">
                  <c:v>178.93455098934587</c:v>
                </c:pt>
                <c:pt idx="1402" formatCode="#,##0">
                  <c:v>179.15276950565851</c:v>
                </c:pt>
                <c:pt idx="1403" formatCode="#,##0">
                  <c:v>178.49430878168258</c:v>
                </c:pt>
                <c:pt idx="1404" formatCode="#,##0">
                  <c:v>179.57415128052443</c:v>
                </c:pt>
                <c:pt idx="1405" formatCode="#,##0">
                  <c:v>180.24303487525677</c:v>
                </c:pt>
                <c:pt idx="1406" formatCode="#,##0">
                  <c:v>180.95261729865695</c:v>
                </c:pt>
                <c:pt idx="1407" formatCode="#,##0">
                  <c:v>181.47012110383199</c:v>
                </c:pt>
                <c:pt idx="1408" formatCode="#,##0">
                  <c:v>182.14793858778407</c:v>
                </c:pt>
                <c:pt idx="1409" formatCode="#,##0">
                  <c:v>182.13222156045302</c:v>
                </c:pt>
                <c:pt idx="1410" formatCode="#,##0">
                  <c:v>182.73410098603702</c:v>
                </c:pt>
                <c:pt idx="1411" formatCode="#,##0">
                  <c:v>182.86777843954769</c:v>
                </c:pt>
                <c:pt idx="1412" formatCode="#,##0">
                  <c:v>183.34905036066473</c:v>
                </c:pt>
                <c:pt idx="1413" formatCode="#,##0">
                  <c:v>183.26202766196843</c:v>
                </c:pt>
                <c:pt idx="1414" formatCode="#,##0">
                  <c:v>183.52309575805737</c:v>
                </c:pt>
                <c:pt idx="1415" formatCode="#,##0">
                  <c:v>184.32565680630034</c:v>
                </c:pt>
                <c:pt idx="1416" formatCode="#,##0">
                  <c:v>185.19174773343954</c:v>
                </c:pt>
                <c:pt idx="1417" formatCode="#,##0">
                  <c:v>185.49086757990901</c:v>
                </c:pt>
                <c:pt idx="1418" formatCode="#,##0">
                  <c:v>185.52676857918107</c:v>
                </c:pt>
                <c:pt idx="1419" formatCode="#,##0">
                  <c:v>185.0163787969033</c:v>
                </c:pt>
                <c:pt idx="1420" formatCode="#,##0">
                  <c:v>184.29819336906925</c:v>
                </c:pt>
                <c:pt idx="1421" formatCode="#,##0">
                  <c:v>184.49821322215644</c:v>
                </c:pt>
                <c:pt idx="1422" formatCode="#,##0">
                  <c:v>184.33690688902161</c:v>
                </c:pt>
                <c:pt idx="1423" formatCode="#,##0">
                  <c:v>184.71461187214649</c:v>
                </c:pt>
                <c:pt idx="1424" formatCode="#,##0">
                  <c:v>185.67947190788206</c:v>
                </c:pt>
                <c:pt idx="1425" formatCode="#,##0">
                  <c:v>186.43918337634875</c:v>
                </c:pt>
                <c:pt idx="1426" formatCode="#,##0">
                  <c:v>186.57914764079189</c:v>
                </c:pt>
                <c:pt idx="1427" formatCode="#,##0">
                  <c:v>186.34967904175809</c:v>
                </c:pt>
                <c:pt idx="1428" formatCode="#,##0">
                  <c:v>185.58732049500404</c:v>
                </c:pt>
                <c:pt idx="1429" formatCode="#,##0">
                  <c:v>185.49368010058939</c:v>
                </c:pt>
                <c:pt idx="1430" formatCode="#,##0">
                  <c:v>185.47697041890055</c:v>
                </c:pt>
                <c:pt idx="1431" formatCode="#,##0">
                  <c:v>185.67235788498485</c:v>
                </c:pt>
                <c:pt idx="1432" formatCode="#,##0">
                  <c:v>185.71289127125971</c:v>
                </c:pt>
                <c:pt idx="1433" formatCode="#,##0">
                  <c:v>186.96297399245617</c:v>
                </c:pt>
                <c:pt idx="1434" formatCode="#,##0">
                  <c:v>187.35424525180366</c:v>
                </c:pt>
                <c:pt idx="1435" formatCode="#,##0">
                  <c:v>188.42780093971314</c:v>
                </c:pt>
                <c:pt idx="1436" formatCode="#,##0">
                  <c:v>188.39272715240588</c:v>
                </c:pt>
                <c:pt idx="1437" formatCode="#,##0">
                  <c:v>187.4684005029452</c:v>
                </c:pt>
                <c:pt idx="1438" formatCode="#,##0">
                  <c:v>186.00092647740087</c:v>
                </c:pt>
                <c:pt idx="1439" formatCode="#,##0">
                  <c:v>186.41122361193862</c:v>
                </c:pt>
                <c:pt idx="1440" formatCode="#,##0">
                  <c:v>185.2612335384822</c:v>
                </c:pt>
                <c:pt idx="1441" formatCode="#,##0">
                  <c:v>185.50443385613158</c:v>
                </c:pt>
                <c:pt idx="1442" formatCode="#,##0">
                  <c:v>186.69859704850802</c:v>
                </c:pt>
                <c:pt idx="1443" formatCode="#,##0">
                  <c:v>186.27440275296172</c:v>
                </c:pt>
                <c:pt idx="1444" formatCode="#,##0">
                  <c:v>187.47501819866352</c:v>
                </c:pt>
                <c:pt idx="1445" formatCode="#,##0">
                  <c:v>185.79279994705874</c:v>
                </c:pt>
                <c:pt idx="1446" formatCode="#,##0">
                  <c:v>186.80464562239456</c:v>
                </c:pt>
                <c:pt idx="1447" formatCode="#,##0">
                  <c:v>186.36307987558757</c:v>
                </c:pt>
                <c:pt idx="1448" formatCode="#,##0">
                  <c:v>187.67057110714074</c:v>
                </c:pt>
                <c:pt idx="1449" formatCode="#,##0">
                  <c:v>188.0274303487528</c:v>
                </c:pt>
                <c:pt idx="1450" formatCode="#,##0">
                  <c:v>188.38958374693956</c:v>
                </c:pt>
                <c:pt idx="1451" formatCode="#,##0">
                  <c:v>187.66494606578013</c:v>
                </c:pt>
                <c:pt idx="1452" formatCode="#,##0">
                  <c:v>187.67900866918163</c:v>
                </c:pt>
                <c:pt idx="1453" formatCode="#,##0">
                  <c:v>187.49586394017626</c:v>
                </c:pt>
                <c:pt idx="1454" formatCode="#,##0">
                  <c:v>187.42935609820682</c:v>
                </c:pt>
                <c:pt idx="1455" formatCode="#,##0">
                  <c:v>184.68301237509121</c:v>
                </c:pt>
                <c:pt idx="1456" formatCode="#,##0">
                  <c:v>183.62418106015505</c:v>
                </c:pt>
                <c:pt idx="1457" formatCode="#,##0">
                  <c:v>184.18635431142897</c:v>
                </c:pt>
                <c:pt idx="1458" formatCode="#,##0">
                  <c:v>183.11511481702092</c:v>
                </c:pt>
                <c:pt idx="1459" formatCode="#,##0">
                  <c:v>182.6285487393292</c:v>
                </c:pt>
                <c:pt idx="1460" formatCode="#,##0">
                  <c:v>181.70753093772771</c:v>
                </c:pt>
                <c:pt idx="1461" formatCode="#,##0">
                  <c:v>182.23099066904925</c:v>
                </c:pt>
                <c:pt idx="1462" formatCode="#,##0">
                  <c:v>183.53451128317141</c:v>
                </c:pt>
                <c:pt idx="1463" formatCode="#,##0">
                  <c:v>183.38445503275781</c:v>
                </c:pt>
                <c:pt idx="1464" formatCode="#,##0">
                  <c:v>184.54404076500583</c:v>
                </c:pt>
                <c:pt idx="1465" formatCode="#,##0">
                  <c:v>185.29432201707382</c:v>
                </c:pt>
                <c:pt idx="1466" formatCode="#,##0">
                  <c:v>185.14757461451941</c:v>
                </c:pt>
                <c:pt idx="1467" formatCode="#,##0">
                  <c:v>186.61935014228064</c:v>
                </c:pt>
                <c:pt idx="1468" formatCode="#,##0">
                  <c:v>187.76007544173137</c:v>
                </c:pt>
                <c:pt idx="1469" formatCode="#,##0">
                  <c:v>188.06928727417136</c:v>
                </c:pt>
                <c:pt idx="1470" formatCode="#,##0">
                  <c:v>188.86043279730021</c:v>
                </c:pt>
                <c:pt idx="1471" formatCode="#,##0">
                  <c:v>188.4620475150555</c:v>
                </c:pt>
                <c:pt idx="1472" formatCode="#,##0">
                  <c:v>189.55446363576226</c:v>
                </c:pt>
                <c:pt idx="1473" formatCode="#,##0">
                  <c:v>189.97998147045226</c:v>
                </c:pt>
                <c:pt idx="1474" formatCode="#,##0">
                  <c:v>190.0987691085966</c:v>
                </c:pt>
                <c:pt idx="1475" formatCode="#,##0">
                  <c:v>189.44775329230384</c:v>
                </c:pt>
                <c:pt idx="1476" formatCode="#,##0">
                  <c:v>189.93580835153222</c:v>
                </c:pt>
                <c:pt idx="1477" formatCode="#,##0">
                  <c:v>190.07891602144156</c:v>
                </c:pt>
                <c:pt idx="1478" formatCode="#,##0">
                  <c:v>190.31516775858665</c:v>
                </c:pt>
                <c:pt idx="1479" formatCode="#,##0">
                  <c:v>190.8230759049701</c:v>
                </c:pt>
                <c:pt idx="1480" formatCode="#,##0">
                  <c:v>190.93177155714397</c:v>
                </c:pt>
                <c:pt idx="1481" formatCode="#,##0">
                  <c:v>191.26563430613479</c:v>
                </c:pt>
                <c:pt idx="1482" formatCode="#,##0">
                  <c:v>190.95791145523148</c:v>
                </c:pt>
                <c:pt idx="1483" formatCode="#,##0">
                  <c:v>190.14972536562783</c:v>
                </c:pt>
                <c:pt idx="1484" formatCode="#,##0">
                  <c:v>190.52445238567944</c:v>
                </c:pt>
                <c:pt idx="1485" formatCode="#,##0">
                  <c:v>190.66838726755358</c:v>
                </c:pt>
                <c:pt idx="1486" formatCode="#,##0">
                  <c:v>190.04251869499052</c:v>
                </c:pt>
                <c:pt idx="1487" formatCode="#,##0">
                  <c:v>189.76953874660853</c:v>
                </c:pt>
                <c:pt idx="1488" formatCode="#,##0">
                  <c:v>190.38018661901938</c:v>
                </c:pt>
                <c:pt idx="1489" formatCode="#,##0">
                  <c:v>190.55770630666416</c:v>
                </c:pt>
                <c:pt idx="1490" formatCode="#,##0">
                  <c:v>191.61885381510172</c:v>
                </c:pt>
                <c:pt idx="1491" formatCode="#,##0">
                  <c:v>191.74574813050111</c:v>
                </c:pt>
                <c:pt idx="1492" formatCode="#,##0">
                  <c:v>190.36198795579395</c:v>
                </c:pt>
                <c:pt idx="1493" formatCode="#,##0">
                  <c:v>189.08907418436917</c:v>
                </c:pt>
                <c:pt idx="1494" formatCode="#,##0">
                  <c:v>190.16180266031381</c:v>
                </c:pt>
                <c:pt idx="1495" formatCode="#,##0">
                  <c:v>188.00277943220183</c:v>
                </c:pt>
                <c:pt idx="1496" formatCode="#,##0">
                  <c:v>189.07319171464508</c:v>
                </c:pt>
                <c:pt idx="1497" formatCode="#,##0">
                  <c:v>188.54824300178689</c:v>
                </c:pt>
                <c:pt idx="1498" formatCode="#,##0">
                  <c:v>188.32770829197284</c:v>
                </c:pt>
                <c:pt idx="1499" formatCode="#,##0">
                  <c:v>186.34405400039716</c:v>
                </c:pt>
                <c:pt idx="1500" formatCode="#,##0">
                  <c:v>184.85507246376821</c:v>
                </c:pt>
                <c:pt idx="1501" formatCode="#,##0">
                  <c:v>186.51065449010665</c:v>
                </c:pt>
                <c:pt idx="1502" formatCode="#,##0">
                  <c:v>186.6947918734698</c:v>
                </c:pt>
                <c:pt idx="1503" formatCode="#,##0">
                  <c:v>184.28793594070558</c:v>
                </c:pt>
                <c:pt idx="1504" formatCode="#,##0">
                  <c:v>185.57789027860511</c:v>
                </c:pt>
                <c:pt idx="1505" formatCode="#,##0">
                  <c:v>183.03007742704</c:v>
                </c:pt>
                <c:pt idx="1506" formatCode="#,##0">
                  <c:v>180.55323936205423</c:v>
                </c:pt>
                <c:pt idx="1507" formatCode="#,##0">
                  <c:v>178.88260207795656</c:v>
                </c:pt>
                <c:pt idx="1508" formatCode="#,##0">
                  <c:v>178.73701277215284</c:v>
                </c:pt>
                <c:pt idx="1509" formatCode="#,##0">
                  <c:v>176.7551783468997</c:v>
                </c:pt>
                <c:pt idx="1510" formatCode="#,##0">
                  <c:v>176.2878035867912</c:v>
                </c:pt>
                <c:pt idx="1511" formatCode="#,##0">
                  <c:v>178.63294950698179</c:v>
                </c:pt>
                <c:pt idx="1512" formatCode="#,##0">
                  <c:v>180.04715108199338</c:v>
                </c:pt>
                <c:pt idx="1513" formatCode="#,##0">
                  <c:v>182.90665740189277</c:v>
                </c:pt>
                <c:pt idx="1514" formatCode="#,##0">
                  <c:v>182.80987360201192</c:v>
                </c:pt>
                <c:pt idx="1515" formatCode="#,##0">
                  <c:v>184.48613592747017</c:v>
                </c:pt>
                <c:pt idx="1516" formatCode="#,##0">
                  <c:v>185.25693203626508</c:v>
                </c:pt>
                <c:pt idx="1517" formatCode="#,##0">
                  <c:v>184.98792270531411</c:v>
                </c:pt>
                <c:pt idx="1518" formatCode="#,##0">
                  <c:v>186.83128184766073</c:v>
                </c:pt>
                <c:pt idx="1519" formatCode="#,##0">
                  <c:v>186.97472040235601</c:v>
                </c:pt>
                <c:pt idx="1520" formatCode="#,##0">
                  <c:v>187.98689696247777</c:v>
                </c:pt>
                <c:pt idx="1521" formatCode="#,##0">
                  <c:v>190.88081530011257</c:v>
                </c:pt>
                <c:pt idx="1522" formatCode="#,##0">
                  <c:v>190.44917609688315</c:v>
                </c:pt>
                <c:pt idx="1523" formatCode="#,##0">
                  <c:v>190.01985308715516</c:v>
                </c:pt>
                <c:pt idx="1524" formatCode="#,##0">
                  <c:v>191.50271325524463</c:v>
                </c:pt>
                <c:pt idx="1525" formatCode="#,##0">
                  <c:v>191.9527165640925</c:v>
                </c:pt>
                <c:pt idx="1526" formatCode="#,##0">
                  <c:v>192.03328700946344</c:v>
                </c:pt>
                <c:pt idx="1527" formatCode="#,##0">
                  <c:v>192.73757527628891</c:v>
                </c:pt>
                <c:pt idx="1528" formatCode="#,##0">
                  <c:v>193.18509694924242</c:v>
                </c:pt>
                <c:pt idx="1529" formatCode="#,##0">
                  <c:v>192.73840248825374</c:v>
                </c:pt>
                <c:pt idx="1530" formatCode="#,##0">
                  <c:v>193.12702666931386</c:v>
                </c:pt>
                <c:pt idx="1531" formatCode="#,##0">
                  <c:v>193.41208391238183</c:v>
                </c:pt>
                <c:pt idx="1532" formatCode="#,##0">
                  <c:v>193.27592482297678</c:v>
                </c:pt>
                <c:pt idx="1533" formatCode="#,##0">
                  <c:v>194.59433525246519</c:v>
                </c:pt>
                <c:pt idx="1534" formatCode="#,##0">
                  <c:v>194.50367282112379</c:v>
                </c:pt>
                <c:pt idx="1535" formatCode="#,##0">
                  <c:v>194.61683541790762</c:v>
                </c:pt>
                <c:pt idx="1536" formatCode="#,##0">
                  <c:v>196.1051551849647</c:v>
                </c:pt>
                <c:pt idx="1537" formatCode="#,##0">
                  <c:v>196.65458937198079</c:v>
                </c:pt>
                <c:pt idx="1538" formatCode="#,##0">
                  <c:v>196.89481172655692</c:v>
                </c:pt>
                <c:pt idx="1539" formatCode="#,##0">
                  <c:v>197.27781086625646</c:v>
                </c:pt>
                <c:pt idx="1540" formatCode="#,##0">
                  <c:v>197.20286546224614</c:v>
                </c:pt>
                <c:pt idx="1541" formatCode="#,##0">
                  <c:v>196.91449937131901</c:v>
                </c:pt>
                <c:pt idx="1542" formatCode="#,##0">
                  <c:v>195.69154920256776</c:v>
                </c:pt>
                <c:pt idx="1543" formatCode="#,##0">
                  <c:v>196.85063860763691</c:v>
                </c:pt>
                <c:pt idx="1544" formatCode="#,##0">
                  <c:v>197.54466944609894</c:v>
                </c:pt>
                <c:pt idx="1545" formatCode="#,##0">
                  <c:v>196.93517967043883</c:v>
                </c:pt>
                <c:pt idx="1546" formatCode="#,##0">
                  <c:v>197.99037125272986</c:v>
                </c:pt>
                <c:pt idx="1547" formatCode="#,##0">
                  <c:v>196.58725431804652</c:v>
                </c:pt>
                <c:pt idx="1548" formatCode="#,##0">
                  <c:v>195.33088478591759</c:v>
                </c:pt>
                <c:pt idx="1549" formatCode="#,##0">
                  <c:v>192.68628813447162</c:v>
                </c:pt>
                <c:pt idx="1550" formatCode="#,##0">
                  <c:v>193.03206273575543</c:v>
                </c:pt>
                <c:pt idx="1551" formatCode="#,##0">
                  <c:v>189.9106611078023</c:v>
                </c:pt>
                <c:pt idx="1552" formatCode="#,##0">
                  <c:v>187.78869697571309</c:v>
                </c:pt>
                <c:pt idx="1553" formatCode="#,##0">
                  <c:v>187.4091721262657</c:v>
                </c:pt>
                <c:pt idx="1554" formatCode="#,##0">
                  <c:v>189.8661571040964</c:v>
                </c:pt>
                <c:pt idx="1555" formatCode="#,##0">
                  <c:v>194.42078618225139</c:v>
                </c:pt>
                <c:pt idx="1556" formatCode="#,##0">
                  <c:v>195.81943617232488</c:v>
                </c:pt>
                <c:pt idx="1557" formatCode="#,##0">
                  <c:v>196.74674078485876</c:v>
                </c:pt>
                <c:pt idx="1558" formatCode="#,##0">
                  <c:v>197.32876712328772</c:v>
                </c:pt>
                <c:pt idx="1559" formatCode="#,##0">
                  <c:v>197.51687512408185</c:v>
                </c:pt>
                <c:pt idx="1560" formatCode="#,##0">
                  <c:v>197.47948514327317</c:v>
                </c:pt>
                <c:pt idx="1561" formatCode="#,##0">
                  <c:v>197.98524253854811</c:v>
                </c:pt>
                <c:pt idx="1562" formatCode="#,##0">
                  <c:v>198.33118258222487</c:v>
                </c:pt>
                <c:pt idx="1563" formatCode="#,##0">
                  <c:v>196.86122692078618</c:v>
                </c:pt>
                <c:pt idx="1564" formatCode="#,##0">
                  <c:v>195.76484018264841</c:v>
                </c:pt>
                <c:pt idx="1565" formatCode="#,##0">
                  <c:v>195.7936271590232</c:v>
                </c:pt>
                <c:pt idx="1566" formatCode="#,##0">
                  <c:v>195.81132949506977</c:v>
                </c:pt>
                <c:pt idx="1567" formatCode="#,##0">
                  <c:v>192.34746211369199</c:v>
                </c:pt>
                <c:pt idx="1568" formatCode="#,##0">
                  <c:v>190.42154721725893</c:v>
                </c:pt>
                <c:pt idx="1569" formatCode="#,##0">
                  <c:v>191.96214678049103</c:v>
                </c:pt>
                <c:pt idx="1570" formatCode="#,##0">
                  <c:v>195.68278075574082</c:v>
                </c:pt>
                <c:pt idx="1571" formatCode="#,##0">
                  <c:v>194.20140956918794</c:v>
                </c:pt>
                <c:pt idx="1572" formatCode="#,##0">
                  <c:v>193.51333465687242</c:v>
                </c:pt>
                <c:pt idx="1573" formatCode="#,##0">
                  <c:v>193.74065250479779</c:v>
                </c:pt>
                <c:pt idx="1574" formatCode="#,##0">
                  <c:v>192.02633842895898</c:v>
                </c:pt>
                <c:pt idx="1575" formatCode="#,##0">
                  <c:v>191.3344583416054</c:v>
                </c:pt>
                <c:pt idx="1576" formatCode="#,##0">
                  <c:v>192.67718880285881</c:v>
                </c:pt>
                <c:pt idx="1577" formatCode="#,##0">
                  <c:v>193.35037389980803</c:v>
                </c:pt>
                <c:pt idx="1578" formatCode="#,##0">
                  <c:v>194.08444179736611</c:v>
                </c:pt>
                <c:pt idx="1579" formatCode="#,##0">
                  <c:v>195.1129971543908</c:v>
                </c:pt>
                <c:pt idx="1580" formatCode="#,##0">
                  <c:v>197.51555158493812</c:v>
                </c:pt>
                <c:pt idx="1581" formatCode="#,##0">
                  <c:v>197.85884455032758</c:v>
                </c:pt>
                <c:pt idx="1582" formatCode="#,##0">
                  <c:v>198.75140626034016</c:v>
                </c:pt>
                <c:pt idx="1583" formatCode="#,##0">
                  <c:v>197.31338098074252</c:v>
                </c:pt>
                <c:pt idx="1584" formatCode="#,##0">
                  <c:v>195.67351598173516</c:v>
                </c:pt>
                <c:pt idx="1585" formatCode="#,##0">
                  <c:v>196.69677718218514</c:v>
                </c:pt>
                <c:pt idx="1586" formatCode="#,##0">
                  <c:v>194.91628614916286</c:v>
                </c:pt>
                <c:pt idx="1587" formatCode="#,##0">
                  <c:v>196.69727350936401</c:v>
                </c:pt>
                <c:pt idx="1588" formatCode="#,##0">
                  <c:v>198.90609489775659</c:v>
                </c:pt>
                <c:pt idx="1589" formatCode="#,##0">
                  <c:v>198.87813513334655</c:v>
                </c:pt>
                <c:pt idx="1590" formatCode="#,##0">
                  <c:v>200.10853020978095</c:v>
                </c:pt>
                <c:pt idx="1591" formatCode="#,##0">
                  <c:v>199.82578916021441</c:v>
                </c:pt>
                <c:pt idx="1592" formatCode="#,##0">
                  <c:v>199.09420289855072</c:v>
                </c:pt>
                <c:pt idx="1593" formatCode="#,##0">
                  <c:v>200.62967374760106</c:v>
                </c:pt>
                <c:pt idx="1594" formatCode="#,##0">
                  <c:v>200.56465488716825</c:v>
                </c:pt>
                <c:pt idx="1595" formatCode="#,##0">
                  <c:v>202.44010985374888</c:v>
                </c:pt>
                <c:pt idx="1596" formatCode="#,##0">
                  <c:v>203.47296671299054</c:v>
                </c:pt>
                <c:pt idx="1597" formatCode="#,##0">
                  <c:v>203.57934617166302</c:v>
                </c:pt>
                <c:pt idx="1598" formatCode="#,##0">
                  <c:v>203.91436701740454</c:v>
                </c:pt>
                <c:pt idx="1599" formatCode="#,##0">
                  <c:v>204.51657732777451</c:v>
                </c:pt>
                <c:pt idx="1600" formatCode="#,##0">
                  <c:v>204.77929984779306</c:v>
                </c:pt>
                <c:pt idx="1601" formatCode="#,##0">
                  <c:v>205.62950830520816</c:v>
                </c:pt>
                <c:pt idx="1602" formatCode="#,##0">
                  <c:v>206.03302230163465</c:v>
                </c:pt>
                <c:pt idx="1603" formatCode="#,##0">
                  <c:v>206.65458937198076</c:v>
                </c:pt>
                <c:pt idx="1604" formatCode="#,##0">
                  <c:v>206.53431275229971</c:v>
                </c:pt>
                <c:pt idx="1605" formatCode="#,##0">
                  <c:v>206.90308384620482</c:v>
                </c:pt>
                <c:pt idx="1606" formatCode="#,##0">
                  <c:v>206.70686916815575</c:v>
                </c:pt>
                <c:pt idx="1607" formatCode="#,##0">
                  <c:v>207.56766593872024</c:v>
                </c:pt>
                <c:pt idx="1608" formatCode="#,##0">
                  <c:v>206.51396333796581</c:v>
                </c:pt>
                <c:pt idx="1609" formatCode="#,##0">
                  <c:v>206.10498974257172</c:v>
                </c:pt>
                <c:pt idx="1610" formatCode="#,##0">
                  <c:v>206.84385546952558</c:v>
                </c:pt>
                <c:pt idx="1611" formatCode="#,##0">
                  <c:v>205.25246509165513</c:v>
                </c:pt>
                <c:pt idx="1612" formatCode="#,##0">
                  <c:v>205.31930381841048</c:v>
                </c:pt>
                <c:pt idx="1613" formatCode="#,##0">
                  <c:v>202.38121236185563</c:v>
                </c:pt>
                <c:pt idx="1614" formatCode="#,##0">
                  <c:v>202.89838528224473</c:v>
                </c:pt>
                <c:pt idx="1615" formatCode="#,##0">
                  <c:v>204.86930050956261</c:v>
                </c:pt>
                <c:pt idx="1616" formatCode="#,##0">
                  <c:v>204.36106147839328</c:v>
                </c:pt>
                <c:pt idx="1617" formatCode="#,##0">
                  <c:v>206.6186883727087</c:v>
                </c:pt>
                <c:pt idx="1618" formatCode="#,##0">
                  <c:v>206.24528489180074</c:v>
                </c:pt>
                <c:pt idx="1619" formatCode="#,##0">
                  <c:v>208.21868175501297</c:v>
                </c:pt>
                <c:pt idx="1620" formatCode="#,##0">
                  <c:v>207.89309112567008</c:v>
                </c:pt>
                <c:pt idx="1621" formatCode="#,##0">
                  <c:v>209.61766262987231</c:v>
                </c:pt>
                <c:pt idx="1622" formatCode="#,##0">
                  <c:v>209.39199920587654</c:v>
                </c:pt>
                <c:pt idx="1623" formatCode="#,##0">
                  <c:v>208.81741777513074</c:v>
                </c:pt>
                <c:pt idx="1624" formatCode="#,##0">
                  <c:v>206.66931374495405</c:v>
                </c:pt>
                <c:pt idx="1625" formatCode="#,##0">
                  <c:v>205.5808682416783</c:v>
                </c:pt>
                <c:pt idx="1626" formatCode="#,##0">
                  <c:v>205.88015353054072</c:v>
                </c:pt>
                <c:pt idx="1627" formatCode="#,##0">
                  <c:v>207.99136390708759</c:v>
                </c:pt>
                <c:pt idx="1628" formatCode="#,##0">
                  <c:v>206.2087221229568</c:v>
                </c:pt>
                <c:pt idx="1629" formatCode="#,##0">
                  <c:v>205.85368274766728</c:v>
                </c:pt>
                <c:pt idx="1630" formatCode="#,##0">
                  <c:v>206.8155648203296</c:v>
                </c:pt>
                <c:pt idx="1631" formatCode="#,##0">
                  <c:v>206.93699953676133</c:v>
                </c:pt>
                <c:pt idx="1632" formatCode="#,##0">
                  <c:v>207.7718218516313</c:v>
                </c:pt>
                <c:pt idx="1633" formatCode="#,##0">
                  <c:v>208.64486135927476</c:v>
                </c:pt>
                <c:pt idx="1634" formatCode="#,##0">
                  <c:v>209.05830189927875</c:v>
                </c:pt>
                <c:pt idx="1635" formatCode="#,##0">
                  <c:v>210.40731917146459</c:v>
                </c:pt>
                <c:pt idx="1636" formatCode="#,##0">
                  <c:v>211.57997485275635</c:v>
                </c:pt>
                <c:pt idx="1637" formatCode="#,##0">
                  <c:v>211.07818807491236</c:v>
                </c:pt>
                <c:pt idx="1638" formatCode="#,##0">
                  <c:v>211.05552246707703</c:v>
                </c:pt>
                <c:pt idx="1639" formatCode="#,##0">
                  <c:v>211.85940705446373</c:v>
                </c:pt>
                <c:pt idx="1640" formatCode="#,##0">
                  <c:v>211.42131559790889</c:v>
                </c:pt>
                <c:pt idx="1641" formatCode="#,##0">
                  <c:v>209.04390841109137</c:v>
                </c:pt>
                <c:pt idx="1642" formatCode="#,##0">
                  <c:v>210.47084905036075</c:v>
                </c:pt>
                <c:pt idx="1643" formatCode="#,##0">
                  <c:v>210.90066838726761</c:v>
                </c:pt>
                <c:pt idx="1644" formatCode="#,##0">
                  <c:v>211.53100390444055</c:v>
                </c:pt>
                <c:pt idx="1645" formatCode="#,##0">
                  <c:v>211.84732975977775</c:v>
                </c:pt>
                <c:pt idx="1646" formatCode="#,##0">
                  <c:v>212.28310502283117</c:v>
                </c:pt>
                <c:pt idx="1647" formatCode="#,##0">
                  <c:v>212.3406789755808</c:v>
                </c:pt>
                <c:pt idx="1648" formatCode="#,##0">
                  <c:v>211.91433392892606</c:v>
                </c:pt>
                <c:pt idx="1649" formatCode="#,##0">
                  <c:v>210.32145456951901</c:v>
                </c:pt>
                <c:pt idx="1650" formatCode="#,##0">
                  <c:v>208.70657137184844</c:v>
                </c:pt>
                <c:pt idx="1651" formatCode="#,##0">
                  <c:v>210.0501290450666</c:v>
                </c:pt>
                <c:pt idx="1652" formatCode="#,##0">
                  <c:v>210.70825888425659</c:v>
                </c:pt>
                <c:pt idx="1653" formatCode="#,##0">
                  <c:v>208.40348090794794</c:v>
                </c:pt>
                <c:pt idx="1654" formatCode="#,##0">
                  <c:v>207.64542386341088</c:v>
                </c:pt>
                <c:pt idx="1655" formatCode="#,##0">
                  <c:v>207.81119714115556</c:v>
                </c:pt>
                <c:pt idx="1656" formatCode="#,##0">
                  <c:v>210.76550195222035</c:v>
                </c:pt>
                <c:pt idx="1657" formatCode="#,##0">
                  <c:v>210.26520415591301</c:v>
                </c:pt>
                <c:pt idx="1658" formatCode="#,##0">
                  <c:v>209.34666799020593</c:v>
                </c:pt>
                <c:pt idx="1659" formatCode="#,##0">
                  <c:v>209.41929720071482</c:v>
                </c:pt>
                <c:pt idx="1660" formatCode="#,##0">
                  <c:v>210.91406922109732</c:v>
                </c:pt>
                <c:pt idx="1661" formatCode="#,##0">
                  <c:v>211.23750909933176</c:v>
                </c:pt>
                <c:pt idx="1662" formatCode="#,##0">
                  <c:v>212.03643041492964</c:v>
                </c:pt>
                <c:pt idx="1663" formatCode="#,##0">
                  <c:v>212.71027728145071</c:v>
                </c:pt>
                <c:pt idx="1664" formatCode="#,##0">
                  <c:v>212.8659585732249</c:v>
                </c:pt>
                <c:pt idx="1665" formatCode="#,##0">
                  <c:v>213.50092647740067</c:v>
                </c:pt>
                <c:pt idx="1666" formatCode="#,##0">
                  <c:v>213.28982198398532</c:v>
                </c:pt>
                <c:pt idx="1667" formatCode="#,##0">
                  <c:v>213.36476738799567</c:v>
                </c:pt>
                <c:pt idx="1668" formatCode="#,##0">
                  <c:v>211.59618820726638</c:v>
                </c:pt>
                <c:pt idx="1669" formatCode="#,##0">
                  <c:v>213.44120177354259</c:v>
                </c:pt>
                <c:pt idx="1670" formatCode="#,##0">
                  <c:v>213.23555687909484</c:v>
                </c:pt>
                <c:pt idx="1671" formatCode="#,##0">
                  <c:v>211.6598835285555</c:v>
                </c:pt>
                <c:pt idx="1672" formatCode="#,##0">
                  <c:v>211.95238567930659</c:v>
                </c:pt>
                <c:pt idx="1673" formatCode="#,##0">
                  <c:v>211.41006551518774</c:v>
                </c:pt>
                <c:pt idx="1674" formatCode="#,##0">
                  <c:v>211.92988551386421</c:v>
                </c:pt>
                <c:pt idx="1675" formatCode="#,##0">
                  <c:v>210.28423003110328</c:v>
                </c:pt>
                <c:pt idx="1676" formatCode="#,##0">
                  <c:v>209.44593342598117</c:v>
                </c:pt>
                <c:pt idx="1677" formatCode="#,##0">
                  <c:v>208.08847859175447</c:v>
                </c:pt>
                <c:pt idx="1678" formatCode="#,##0">
                  <c:v>207.58553371715979</c:v>
                </c:pt>
                <c:pt idx="1679" formatCode="#,##0">
                  <c:v>209.82264575474829</c:v>
                </c:pt>
                <c:pt idx="1680" formatCode="#,##0">
                  <c:v>210.68029911984655</c:v>
                </c:pt>
                <c:pt idx="1681" formatCode="#,##0">
                  <c:v>209.27436966448295</c:v>
                </c:pt>
                <c:pt idx="1682" formatCode="#,##0">
                  <c:v>207.96770564489455</c:v>
                </c:pt>
                <c:pt idx="1683" formatCode="#,##0">
                  <c:v>208.66587254318054</c:v>
                </c:pt>
                <c:pt idx="1684" formatCode="#,##0">
                  <c:v>208.52243398848529</c:v>
                </c:pt>
                <c:pt idx="1685" formatCode="#,##0">
                  <c:v>209.70170736549539</c:v>
                </c:pt>
                <c:pt idx="1686" formatCode="#,##0">
                  <c:v>209.29951690821261</c:v>
                </c:pt>
                <c:pt idx="1687" formatCode="#,##0">
                  <c:v>211.75947984911662</c:v>
                </c:pt>
                <c:pt idx="1688" formatCode="#,##0">
                  <c:v>212.71027728145066</c:v>
                </c:pt>
                <c:pt idx="1689" formatCode="#,##0">
                  <c:v>211.6727880352062</c:v>
                </c:pt>
                <c:pt idx="1690" formatCode="#,##0">
                  <c:v>211.04344517239105</c:v>
                </c:pt>
                <c:pt idx="1691" formatCode="#,##0">
                  <c:v>210.69585070478465</c:v>
                </c:pt>
                <c:pt idx="1692" formatCode="#,##0">
                  <c:v>205.83829660512217</c:v>
                </c:pt>
                <c:pt idx="1693" formatCode="#,##0">
                  <c:v>205.73555687909476</c:v>
                </c:pt>
                <c:pt idx="1694" formatCode="#,##0">
                  <c:v>207.57395274965265</c:v>
                </c:pt>
                <c:pt idx="1695" formatCode="#,##0">
                  <c:v>207.72516709681696</c:v>
                </c:pt>
                <c:pt idx="1696" formatCode="#,##0">
                  <c:v>207.48759182052814</c:v>
                </c:pt>
                <c:pt idx="1697" formatCode="#,##0">
                  <c:v>205.76169677718224</c:v>
                </c:pt>
                <c:pt idx="1698" formatCode="#,##0">
                  <c:v>205.9589041095891</c:v>
                </c:pt>
                <c:pt idx="1699" formatCode="#,##0">
                  <c:v>203.30107206670647</c:v>
                </c:pt>
                <c:pt idx="1700" formatCode="#,##0">
                  <c:v>204.66067765204164</c:v>
                </c:pt>
                <c:pt idx="1701" formatCode="#,##0">
                  <c:v>207.52250016544247</c:v>
                </c:pt>
                <c:pt idx="1702" formatCode="#,##0">
                  <c:v>210.11498246310643</c:v>
                </c:pt>
                <c:pt idx="1703" formatCode="#,##0">
                  <c:v>211.30401694130111</c:v>
                </c:pt>
                <c:pt idx="1704" formatCode="#,##0">
                  <c:v>211.52769505658139</c:v>
                </c:pt>
                <c:pt idx="1705" formatCode="#,##0">
                  <c:v>213.41754351134944</c:v>
                </c:pt>
                <c:pt idx="1706" formatCode="#,##0">
                  <c:v>213.52574283634448</c:v>
                </c:pt>
                <c:pt idx="1707" formatCode="#,##0">
                  <c:v>213.82618622195758</c:v>
                </c:pt>
                <c:pt idx="1708" formatCode="#,##0">
                  <c:v>212.89524187677858</c:v>
                </c:pt>
                <c:pt idx="1709" formatCode="#,##0">
                  <c:v>211.8185427834029</c:v>
                </c:pt>
                <c:pt idx="1710" formatCode="#,##0">
                  <c:v>211.24826285487401</c:v>
                </c:pt>
                <c:pt idx="1711" formatCode="#,##0">
                  <c:v>209.29256832770838</c:v>
                </c:pt>
                <c:pt idx="1712" formatCode="#,##0">
                  <c:v>207.24571504202243</c:v>
                </c:pt>
                <c:pt idx="1713" formatCode="#,##0">
                  <c:v>209.22175898352199</c:v>
                </c:pt>
                <c:pt idx="1714" formatCode="#,##0">
                  <c:v>210.83746939315736</c:v>
                </c:pt>
                <c:pt idx="1715" formatCode="#,##0">
                  <c:v>211.33528555357032</c:v>
                </c:pt>
                <c:pt idx="1716" formatCode="#,##0">
                  <c:v>211.5042022367812</c:v>
                </c:pt>
                <c:pt idx="1717" formatCode="#,##0">
                  <c:v>211.39633379657207</c:v>
                </c:pt>
                <c:pt idx="1718" formatCode="#,##0">
                  <c:v>211.12087221229572</c:v>
                </c:pt>
                <c:pt idx="1719" formatCode="#,##0">
                  <c:v>212.19426245781224</c:v>
                </c:pt>
                <c:pt idx="1720" formatCode="#,##0">
                  <c:v>211.00572430679642</c:v>
                </c:pt>
                <c:pt idx="1721" formatCode="#,##0">
                  <c:v>210.23989146979025</c:v>
                </c:pt>
                <c:pt idx="1722" formatCode="#,##0">
                  <c:v>212.42455826881087</c:v>
                </c:pt>
                <c:pt idx="1723" formatCode="#,##0">
                  <c:v>210.39077493216868</c:v>
                </c:pt>
                <c:pt idx="1724" formatCode="#,##0">
                  <c:v>208.75521143537827</c:v>
                </c:pt>
                <c:pt idx="1725" formatCode="#,##0">
                  <c:v>209.12993845542988</c:v>
                </c:pt>
                <c:pt idx="1726" formatCode="#,##0">
                  <c:v>209.42062073985844</c:v>
                </c:pt>
                <c:pt idx="1727" formatCode="#,##0">
                  <c:v>210.23873337303962</c:v>
                </c:pt>
                <c:pt idx="1728" formatCode="#,##0">
                  <c:v>209.76540268678454</c:v>
                </c:pt>
                <c:pt idx="1729" formatCode="#,##0">
                  <c:v>207.54036794388205</c:v>
                </c:pt>
                <c:pt idx="1730" formatCode="#,##0">
                  <c:v>203.53963999735302</c:v>
                </c:pt>
                <c:pt idx="1731" formatCode="#,##0">
                  <c:v>197.47121302362527</c:v>
                </c:pt>
                <c:pt idx="1732" formatCode="#,##0">
                  <c:v>188.37783733703935</c:v>
                </c:pt>
                <c:pt idx="1733" formatCode="#,##0">
                  <c:v>188.50241545893732</c:v>
                </c:pt>
                <c:pt idx="1734" formatCode="#,##0">
                  <c:v>192.50363973264521</c:v>
                </c:pt>
                <c:pt idx="1735" formatCode="#,##0">
                  <c:v>197.79696909536113</c:v>
                </c:pt>
                <c:pt idx="1736" formatCode="#,##0">
                  <c:v>198.77605717689113</c:v>
                </c:pt>
                <c:pt idx="1737" formatCode="#,##0">
                  <c:v>197.35788498444856</c:v>
                </c:pt>
                <c:pt idx="1738" formatCode="#,##0">
                  <c:v>191.58493812454518</c:v>
                </c:pt>
                <c:pt idx="1739" formatCode="#,##0">
                  <c:v>193.66736152471722</c:v>
                </c:pt>
                <c:pt idx="1740" formatCode="#,##0">
                  <c:v>194.95880484415341</c:v>
                </c:pt>
                <c:pt idx="1741" formatCode="#,##0">
                  <c:v>191.52802594136733</c:v>
                </c:pt>
                <c:pt idx="1742" formatCode="#,##0">
                  <c:v>191.78098736020127</c:v>
                </c:pt>
                <c:pt idx="1743" formatCode="#,##0">
                  <c:v>195.14194957315874</c:v>
                </c:pt>
                <c:pt idx="1744" formatCode="#,##0">
                  <c:v>195.4892131559792</c:v>
                </c:pt>
                <c:pt idx="1745" formatCode="#,##0">
                  <c:v>195.01604791211713</c:v>
                </c:pt>
                <c:pt idx="1746" formatCode="#,##0">
                  <c:v>195.08470650519499</c:v>
                </c:pt>
                <c:pt idx="1747" formatCode="#,##0">
                  <c:v>194.18833962014435</c:v>
                </c:pt>
                <c:pt idx="1748" formatCode="#,##0">
                  <c:v>195.94963933558341</c:v>
                </c:pt>
                <c:pt idx="1749" formatCode="#,##0">
                  <c:v>198.05985705777255</c:v>
                </c:pt>
                <c:pt idx="1750" formatCode="#,##0">
                  <c:v>198.00277943220178</c:v>
                </c:pt>
                <c:pt idx="1751" formatCode="#,##0">
                  <c:v>194.90205810336849</c:v>
                </c:pt>
                <c:pt idx="1752" formatCode="#,##0">
                  <c:v>195.54678710872881</c:v>
                </c:pt>
                <c:pt idx="1753" formatCode="#,##0">
                  <c:v>192.43084507974331</c:v>
                </c:pt>
                <c:pt idx="1754" formatCode="#,##0">
                  <c:v>192.1572033617895</c:v>
                </c:pt>
                <c:pt idx="1755" formatCode="#,##0">
                  <c:v>190.41492952154067</c:v>
                </c:pt>
                <c:pt idx="1756" formatCode="#,##0">
                  <c:v>192.00102574283642</c:v>
                </c:pt>
                <c:pt idx="1757" formatCode="#,##0">
                  <c:v>187.7486599166171</c:v>
                </c:pt>
                <c:pt idx="1758" formatCode="#,##0">
                  <c:v>186.62083912381715</c:v>
                </c:pt>
                <c:pt idx="1759" formatCode="#,##0">
                  <c:v>190.58765137978963</c:v>
                </c:pt>
                <c:pt idx="1760" formatCode="#,##0">
                  <c:v>191.09671762292376</c:v>
                </c:pt>
                <c:pt idx="1761" formatCode="#,##0">
                  <c:v>193.12504136059829</c:v>
                </c:pt>
                <c:pt idx="1762" formatCode="#,##0">
                  <c:v>196.98745946661379</c:v>
                </c:pt>
                <c:pt idx="1763" formatCode="#,##0">
                  <c:v>197.06918800873538</c:v>
                </c:pt>
                <c:pt idx="1764" formatCode="#,##0">
                  <c:v>198.30967507114028</c:v>
                </c:pt>
                <c:pt idx="1765" formatCode="#,##0">
                  <c:v>199.46049235656147</c:v>
                </c:pt>
                <c:pt idx="1766" formatCode="#,##0">
                  <c:v>200.10158162927669</c:v>
                </c:pt>
                <c:pt idx="1767" formatCode="#,##0">
                  <c:v>199.98924624445772</c:v>
                </c:pt>
                <c:pt idx="1768" formatCode="#,##0">
                  <c:v>198.75388789623457</c:v>
                </c:pt>
                <c:pt idx="1769" formatCode="#,##0">
                  <c:v>197.46955859969563</c:v>
                </c:pt>
                <c:pt idx="1770" formatCode="#,##0">
                  <c:v>199.92439282641789</c:v>
                </c:pt>
                <c:pt idx="1771" formatCode="#,##0">
                  <c:v>201.11061478393228</c:v>
                </c:pt>
                <c:pt idx="1772" formatCode="#,##0">
                  <c:v>200.98620210442724</c:v>
                </c:pt>
                <c:pt idx="1773" formatCode="#,##0">
                  <c:v>200.67004169148305</c:v>
                </c:pt>
                <c:pt idx="1774" formatCode="#,##0">
                  <c:v>200.35338495135997</c:v>
                </c:pt>
                <c:pt idx="1775" formatCode="#,##0">
                  <c:v>202.93312818476608</c:v>
                </c:pt>
                <c:pt idx="1776" formatCode="#,##0">
                  <c:v>205.44884521209718</c:v>
                </c:pt>
                <c:pt idx="1777" formatCode="#,##0">
                  <c:v>205.13533187744031</c:v>
                </c:pt>
                <c:pt idx="1778" formatCode="#,##0">
                  <c:v>204.25286215339821</c:v>
                </c:pt>
                <c:pt idx="1779" formatCode="#,##0">
                  <c:v>206.60727284759449</c:v>
                </c:pt>
                <c:pt idx="1780" formatCode="#,##0">
                  <c:v>206.37581893984515</c:v>
                </c:pt>
                <c:pt idx="1781" formatCode="#,##0">
                  <c:v>205.6209053007743</c:v>
                </c:pt>
                <c:pt idx="1782" formatCode="#,##0">
                  <c:v>206.80580371914505</c:v>
                </c:pt>
                <c:pt idx="1783" formatCode="#,##0">
                  <c:v>207.39908014029518</c:v>
                </c:pt>
                <c:pt idx="1784" formatCode="#,##0">
                  <c:v>207.38667196082326</c:v>
                </c:pt>
                <c:pt idx="1785" formatCode="#,##0">
                  <c:v>207.25878499106614</c:v>
                </c:pt>
                <c:pt idx="1786" formatCode="#,##0">
                  <c:v>207.48295943352522</c:v>
                </c:pt>
                <c:pt idx="1787" formatCode="#,##0">
                  <c:v>205.90397723512672</c:v>
                </c:pt>
                <c:pt idx="1788" formatCode="#,##0">
                  <c:v>205.95840778241012</c:v>
                </c:pt>
                <c:pt idx="1789" formatCode="#,##0">
                  <c:v>205.88594401429418</c:v>
                </c:pt>
                <c:pt idx="1790" formatCode="#,##0">
                  <c:v>203.39719409701536</c:v>
                </c:pt>
                <c:pt idx="1791" formatCode="#,##0">
                  <c:v>201.43670174045394</c:v>
                </c:pt>
                <c:pt idx="1792" formatCode="#,##0">
                  <c:v>203.16094235987026</c:v>
                </c:pt>
                <c:pt idx="1793" formatCode="#,##0">
                  <c:v>204.44742240751762</c:v>
                </c:pt>
                <c:pt idx="1794" formatCode="#,##0">
                  <c:v>206.44298855138635</c:v>
                </c:pt>
                <c:pt idx="1795" formatCode="#,##0">
                  <c:v>206.95652173913038</c:v>
                </c:pt>
                <c:pt idx="1796" formatCode="#,##0">
                  <c:v>207.49454040103228</c:v>
                </c:pt>
                <c:pt idx="1797" formatCode="#,##0">
                  <c:v>207.19360068824028</c:v>
                </c:pt>
                <c:pt idx="1798" formatCode="#,##0">
                  <c:v>206.87429686982983</c:v>
                </c:pt>
                <c:pt idx="1799" formatCode="#,##0">
                  <c:v>207.36235192905824</c:v>
                </c:pt>
                <c:pt idx="1800" formatCode="#,##0">
                  <c:v>207.95231950234918</c:v>
                </c:pt>
                <c:pt idx="1801" formatCode="#,##0">
                  <c:v>207.82228178148361</c:v>
                </c:pt>
                <c:pt idx="1802" formatCode="#,##0">
                  <c:v>207.22023691350662</c:v>
                </c:pt>
                <c:pt idx="1803" formatCode="#,##0">
                  <c:v>208.968301237509</c:v>
                </c:pt>
                <c:pt idx="1804" formatCode="#,##0">
                  <c:v>207.59744556945259</c:v>
                </c:pt>
                <c:pt idx="1805" formatCode="#,##0">
                  <c:v>204.43551055522457</c:v>
                </c:pt>
                <c:pt idx="1806" formatCode="#,##0">
                  <c:v>206.18307855204804</c:v>
                </c:pt>
                <c:pt idx="1807" formatCode="#,##0">
                  <c:v>205.51022433988473</c:v>
                </c:pt>
                <c:pt idx="1808" formatCode="#,##0">
                  <c:v>203.6119383230758</c:v>
                </c:pt>
                <c:pt idx="1809" formatCode="#,##0">
                  <c:v>202.24240619416307</c:v>
                </c:pt>
                <c:pt idx="1810" formatCode="#,##0">
                  <c:v>202.22387664615167</c:v>
                </c:pt>
                <c:pt idx="1811" formatCode="#,##0">
                  <c:v>198.79011978029237</c:v>
                </c:pt>
                <c:pt idx="1812" formatCode="#,##0">
                  <c:v>198.12537224538403</c:v>
                </c:pt>
                <c:pt idx="1813" formatCode="#,##0">
                  <c:v>200.46869829925208</c:v>
                </c:pt>
                <c:pt idx="1814" formatCode="#,##0">
                  <c:v>203.23506055191569</c:v>
                </c:pt>
                <c:pt idx="1815" formatCode="#,##0">
                  <c:v>202.2781417510422</c:v>
                </c:pt>
                <c:pt idx="1816" formatCode="#,##0">
                  <c:v>199.39332274502007</c:v>
                </c:pt>
                <c:pt idx="1817" formatCode="#,##0">
                  <c:v>199.84961286480038</c:v>
                </c:pt>
                <c:pt idx="1818" formatCode="#,##0">
                  <c:v>201.10118456753349</c:v>
                </c:pt>
                <c:pt idx="1819" formatCode="#,##0">
                  <c:v>203.93603997088206</c:v>
                </c:pt>
                <c:pt idx="1820" formatCode="#,##0">
                  <c:v>203.79988088147698</c:v>
                </c:pt>
                <c:pt idx="1821" formatCode="#,##0">
                  <c:v>203.72609357421737</c:v>
                </c:pt>
                <c:pt idx="1822" formatCode="#,##0">
                  <c:v>203.46088941830445</c:v>
                </c:pt>
                <c:pt idx="1823" formatCode="#,##0">
                  <c:v>205.66937992191109</c:v>
                </c:pt>
                <c:pt idx="1824" formatCode="#,##0">
                  <c:v>204.54023558996752</c:v>
                </c:pt>
                <c:pt idx="1825" formatCode="#,##0">
                  <c:v>203.15945337833361</c:v>
                </c:pt>
                <c:pt idx="1826" formatCode="#,##0">
                  <c:v>203.19287274171131</c:v>
                </c:pt>
                <c:pt idx="1827" formatCode="#,##0">
                  <c:v>199.44924227384018</c:v>
                </c:pt>
                <c:pt idx="1828" formatCode="#,##0">
                  <c:v>199.7586195486731</c:v>
                </c:pt>
                <c:pt idx="1829" formatCode="#,##0">
                  <c:v>197.15670703461049</c:v>
                </c:pt>
                <c:pt idx="1830" formatCode="#,##0">
                  <c:v>192.54897094831574</c:v>
                </c:pt>
                <c:pt idx="1831" formatCode="#,##0">
                  <c:v>190.39507643438549</c:v>
                </c:pt>
                <c:pt idx="1832" formatCode="#,##0">
                  <c:v>190.08189398451452</c:v>
                </c:pt>
                <c:pt idx="1833" formatCode="#,##0">
                  <c:v>191.00837138508362</c:v>
                </c:pt>
                <c:pt idx="1834" formatCode="#,##0">
                  <c:v>188.78565283568253</c:v>
                </c:pt>
                <c:pt idx="1835" formatCode="#,##0">
                  <c:v>189.46562107074305</c:v>
                </c:pt>
                <c:pt idx="1836" formatCode="#,##0">
                  <c:v>185.33634438488511</c:v>
                </c:pt>
                <c:pt idx="1837" formatCode="#,##0">
                  <c:v>184.85474157898213</c:v>
                </c:pt>
                <c:pt idx="1838" formatCode="#,##0">
                  <c:v>185.91026404605907</c:v>
                </c:pt>
                <c:pt idx="1839" formatCode="#,##0">
                  <c:v>181.82185163126189</c:v>
                </c:pt>
                <c:pt idx="1840" formatCode="#,##0">
                  <c:v>183.23009728012698</c:v>
                </c:pt>
                <c:pt idx="1841" formatCode="#,##0">
                  <c:v>188.23654953345235</c:v>
                </c:pt>
                <c:pt idx="1842" formatCode="#,##0">
                  <c:v>186.30699490437419</c:v>
                </c:pt>
                <c:pt idx="1843" formatCode="#,##0">
                  <c:v>188.05373568923289</c:v>
                </c:pt>
                <c:pt idx="1844" formatCode="#,##0">
                  <c:v>187.6652769505657</c:v>
                </c:pt>
                <c:pt idx="1845" formatCode="#,##0">
                  <c:v>187.5777579246905</c:v>
                </c:pt>
                <c:pt idx="1846" formatCode="#,##0">
                  <c:v>192.2352921712658</c:v>
                </c:pt>
                <c:pt idx="1847" formatCode="#,##0">
                  <c:v>192.35110184633695</c:v>
                </c:pt>
                <c:pt idx="1848" formatCode="#,##0">
                  <c:v>188.95076434385533</c:v>
                </c:pt>
                <c:pt idx="1849" formatCode="#,##0">
                  <c:v>188.09840513533172</c:v>
                </c:pt>
                <c:pt idx="1850" formatCode="#,##0">
                  <c:v>188.47511746409884</c:v>
                </c:pt>
                <c:pt idx="1851" formatCode="#,##0">
                  <c:v>185.73059360730579</c:v>
                </c:pt>
                <c:pt idx="1852" formatCode="#,##0">
                  <c:v>182.58156309972853</c:v>
                </c:pt>
                <c:pt idx="1853" formatCode="#,##0">
                  <c:v>180.55886440341456</c:v>
                </c:pt>
                <c:pt idx="1854" formatCode="#,##0">
                  <c:v>180.74035470849034</c:v>
                </c:pt>
                <c:pt idx="1855" formatCode="#,##0">
                  <c:v>177.84097677188785</c:v>
                </c:pt>
                <c:pt idx="1856" formatCode="#,##0">
                  <c:v>180.36992919065565</c:v>
                </c:pt>
                <c:pt idx="1857" formatCode="#,##0">
                  <c:v>183.10502283105006</c:v>
                </c:pt>
                <c:pt idx="1858" formatCode="#,##0">
                  <c:v>185.18513003772071</c:v>
                </c:pt>
                <c:pt idx="1859" formatCode="#,##0">
                  <c:v>188.16590563165886</c:v>
                </c:pt>
                <c:pt idx="1860" formatCode="#,##0">
                  <c:v>188.08301899278652</c:v>
                </c:pt>
                <c:pt idx="1861" formatCode="#,##0">
                  <c:v>187.48990801402931</c:v>
                </c:pt>
                <c:pt idx="1862" formatCode="#,##0">
                  <c:v>190.12375090993299</c:v>
                </c:pt>
                <c:pt idx="1863" formatCode="#,##0">
                  <c:v>187.95926808285341</c:v>
                </c:pt>
                <c:pt idx="1864" formatCode="#,##0">
                  <c:v>187.28277413804497</c:v>
                </c:pt>
                <c:pt idx="1865" formatCode="#,##0">
                  <c:v>189.79501687512391</c:v>
                </c:pt>
                <c:pt idx="1866" formatCode="#,##0">
                  <c:v>190.46919462643092</c:v>
                </c:pt>
                <c:pt idx="1867" formatCode="#,##0">
                  <c:v>189.54404076500549</c:v>
                </c:pt>
                <c:pt idx="1868" formatCode="#,##0">
                  <c:v>193.10088677122613</c:v>
                </c:pt>
                <c:pt idx="1869" formatCode="#,##0">
                  <c:v>194.57200052941548</c:v>
                </c:pt>
                <c:pt idx="1870" formatCode="#,##0">
                  <c:v>195.26702402223526</c:v>
                </c:pt>
                <c:pt idx="1871" formatCode="#,##0">
                  <c:v>196.17728806829442</c:v>
                </c:pt>
                <c:pt idx="1872" formatCode="#,##0">
                  <c:v>196.10068824035451</c:v>
                </c:pt>
                <c:pt idx="1873" formatCode="#,##0">
                  <c:v>194.24392826417824</c:v>
                </c:pt>
                <c:pt idx="1874" formatCode="#,##0">
                  <c:v>194.86466812255955</c:v>
                </c:pt>
                <c:pt idx="1875" formatCode="#,##0">
                  <c:v>194.46777182185147</c:v>
                </c:pt>
                <c:pt idx="1876" formatCode="#,##0">
                  <c:v>197.583713850837</c:v>
                </c:pt>
                <c:pt idx="1877" formatCode="#,##0">
                  <c:v>198.03868043147364</c:v>
                </c:pt>
                <c:pt idx="1878" formatCode="#,##0">
                  <c:v>197.22801270597563</c:v>
                </c:pt>
                <c:pt idx="1879" formatCode="#,##0">
                  <c:v>197.84048044470902</c:v>
                </c:pt>
                <c:pt idx="1880" formatCode="#,##0">
                  <c:v>198.50241545893704</c:v>
                </c:pt>
                <c:pt idx="1881" formatCode="#,##0">
                  <c:v>198.89914631725219</c:v>
                </c:pt>
                <c:pt idx="1882" formatCode="#,##0">
                  <c:v>199.00039706174294</c:v>
                </c:pt>
                <c:pt idx="1883" formatCode="#,##0">
                  <c:v>199.24905697835996</c:v>
                </c:pt>
                <c:pt idx="1884" formatCode="#,##0">
                  <c:v>198.43557673218169</c:v>
                </c:pt>
                <c:pt idx="1885" formatCode="#,##0">
                  <c:v>197.48196677916735</c:v>
                </c:pt>
                <c:pt idx="1886" formatCode="#,##0">
                  <c:v>197.66660048970937</c:v>
                </c:pt>
                <c:pt idx="1887" formatCode="#,##0">
                  <c:v>197.90053603335309</c:v>
                </c:pt>
                <c:pt idx="1888" formatCode="#,##0">
                  <c:v>199.06971742439273</c:v>
                </c:pt>
                <c:pt idx="1889" formatCode="#,##0">
                  <c:v>199.92902521342057</c:v>
                </c:pt>
                <c:pt idx="1890" formatCode="#,##0">
                  <c:v>199.34699887499161</c:v>
                </c:pt>
                <c:pt idx="1891" formatCode="#,##0">
                  <c:v>198.88376017470708</c:v>
                </c:pt>
                <c:pt idx="1892" formatCode="#,##0">
                  <c:v>198.62748990801396</c:v>
                </c:pt>
                <c:pt idx="1893" formatCode="#,##0">
                  <c:v>196.03269141684859</c:v>
                </c:pt>
                <c:pt idx="1894" formatCode="#,##0">
                  <c:v>197.86546224604587</c:v>
                </c:pt>
                <c:pt idx="1895" formatCode="#,##0">
                  <c:v>196.11723247965054</c:v>
                </c:pt>
                <c:pt idx="1896" formatCode="#,##0">
                  <c:v>197.31784792535231</c:v>
                </c:pt>
                <c:pt idx="1897" formatCode="#,##0">
                  <c:v>196.96280855006279</c:v>
                </c:pt>
                <c:pt idx="1898" formatCode="#,##0">
                  <c:v>198.76265634306131</c:v>
                </c:pt>
                <c:pt idx="1899" formatCode="#,##0">
                  <c:v>201.82549136390702</c:v>
                </c:pt>
                <c:pt idx="1900" formatCode="#,##0">
                  <c:v>202.66378796902913</c:v>
                </c:pt>
                <c:pt idx="1901" formatCode="#,##0">
                  <c:v>202.33257229832569</c:v>
                </c:pt>
                <c:pt idx="1902" formatCode="#,##0">
                  <c:v>202.70101250744483</c:v>
                </c:pt>
                <c:pt idx="1903" formatCode="#,##0">
                  <c:v>204.45387466084304</c:v>
                </c:pt>
                <c:pt idx="1904" formatCode="#,##0">
                  <c:v>204.8597048507709</c:v>
                </c:pt>
                <c:pt idx="1905" formatCode="#,##0">
                  <c:v>204.67060419561906</c:v>
                </c:pt>
                <c:pt idx="1906" formatCode="#,##0">
                  <c:v>204.58325061213682</c:v>
                </c:pt>
                <c:pt idx="1907" formatCode="#,##0">
                  <c:v>203.95374230692869</c:v>
                </c:pt>
                <c:pt idx="1908" formatCode="#,##0">
                  <c:v>204.15409304480175</c:v>
                </c:pt>
                <c:pt idx="1909" formatCode="#,##0">
                  <c:v>204.49358083515315</c:v>
                </c:pt>
                <c:pt idx="1910" formatCode="#,##0">
                  <c:v>202.88564621798685</c:v>
                </c:pt>
                <c:pt idx="1911" formatCode="#,##0">
                  <c:v>201.35795116140554</c:v>
                </c:pt>
                <c:pt idx="1912" formatCode="#,##0">
                  <c:v>201.71398319105282</c:v>
                </c:pt>
                <c:pt idx="1913" formatCode="#,##0">
                  <c:v>199.89709483157961</c:v>
                </c:pt>
                <c:pt idx="1914" formatCode="#,##0">
                  <c:v>198.54311428760502</c:v>
                </c:pt>
                <c:pt idx="1915" formatCode="#,##0">
                  <c:v>198.64204883859438</c:v>
                </c:pt>
                <c:pt idx="1916" formatCode="#,##0">
                  <c:v>198.89070875521139</c:v>
                </c:pt>
                <c:pt idx="1917" formatCode="#,##0">
                  <c:v>199.30993977896895</c:v>
                </c:pt>
                <c:pt idx="1918" formatCode="#,##0">
                  <c:v>201.82069353451124</c:v>
                </c:pt>
                <c:pt idx="1919" formatCode="#,##0">
                  <c:v>200.53123552379054</c:v>
                </c:pt>
                <c:pt idx="1920" formatCode="#,##0">
                  <c:v>200.20647210641249</c:v>
                </c:pt>
                <c:pt idx="1921" formatCode="#,##0">
                  <c:v>199.13010389782272</c:v>
                </c:pt>
                <c:pt idx="1922" formatCode="#,##0">
                  <c:v>200.55803719144984</c:v>
                </c:pt>
                <c:pt idx="1923" formatCode="#,##0">
                  <c:v>199.69409701541915</c:v>
                </c:pt>
                <c:pt idx="1924" formatCode="#,##0">
                  <c:v>199.84845476804969</c:v>
                </c:pt>
                <c:pt idx="1925" formatCode="#,##0">
                  <c:v>198.67199391171988</c:v>
                </c:pt>
                <c:pt idx="1926" formatCode="#,##0">
                  <c:v>200.41592217589826</c:v>
                </c:pt>
                <c:pt idx="1927" formatCode="#,##0">
                  <c:v>199.8777380716034</c:v>
                </c:pt>
                <c:pt idx="1928" formatCode="#,##0">
                  <c:v>202.27218582489573</c:v>
                </c:pt>
                <c:pt idx="1929" formatCode="#,##0">
                  <c:v>204.1213354509959</c:v>
                </c:pt>
                <c:pt idx="1930" formatCode="#,##0">
                  <c:v>204.3211898616901</c:v>
                </c:pt>
                <c:pt idx="1931" formatCode="#,##0">
                  <c:v>205.17834689960949</c:v>
                </c:pt>
                <c:pt idx="1932" formatCode="#,##0">
                  <c:v>205.51833101713973</c:v>
                </c:pt>
                <c:pt idx="1933" formatCode="#,##0">
                  <c:v>205.27215273641713</c:v>
                </c:pt>
                <c:pt idx="1934" formatCode="#,##0">
                  <c:v>204.86963139434843</c:v>
                </c:pt>
                <c:pt idx="1935" formatCode="#,##0">
                  <c:v>204.93051419495725</c:v>
                </c:pt>
                <c:pt idx="1936" formatCode="#,##0">
                  <c:v>204.46347031963464</c:v>
                </c:pt>
                <c:pt idx="1937" formatCode="#,##0">
                  <c:v>205.34031500231615</c:v>
                </c:pt>
                <c:pt idx="1938" formatCode="#,##0">
                  <c:v>206.07818807491225</c:v>
                </c:pt>
                <c:pt idx="1939" formatCode="#,##0">
                  <c:v>206.38640725299445</c:v>
                </c:pt>
                <c:pt idx="1940" formatCode="#,##0">
                  <c:v>205.47746674607896</c:v>
                </c:pt>
                <c:pt idx="1941" formatCode="#,##0">
                  <c:v>203.01055522467072</c:v>
                </c:pt>
                <c:pt idx="1942" formatCode="#,##0">
                  <c:v>200.69105287538875</c:v>
                </c:pt>
                <c:pt idx="1943" formatCode="#,##0">
                  <c:v>199.23830322281779</c:v>
                </c:pt>
                <c:pt idx="1944" formatCode="#,##0">
                  <c:v>199.52915094963933</c:v>
                </c:pt>
                <c:pt idx="1945" formatCode="#,##0">
                  <c:v>199.01760307061079</c:v>
                </c:pt>
                <c:pt idx="1946" formatCode="#,##0">
                  <c:v>199.39778968963006</c:v>
                </c:pt>
                <c:pt idx="1947" formatCode="#,##0">
                  <c:v>202.142809873602</c:v>
                </c:pt>
                <c:pt idx="1948" formatCode="#,##0">
                  <c:v>202.91029713453773</c:v>
                </c:pt>
                <c:pt idx="1949" formatCode="#,##0">
                  <c:v>202.81285156508503</c:v>
                </c:pt>
                <c:pt idx="1950" formatCode="#,##0">
                  <c:v>205.3944146648137</c:v>
                </c:pt>
                <c:pt idx="1951" formatCode="#,##0">
                  <c:v>196.95188935212755</c:v>
                </c:pt>
                <c:pt idx="1952" formatCode="#,##0">
                  <c:v>193.43392230825225</c:v>
                </c:pt>
                <c:pt idx="1953" formatCode="#,##0">
                  <c:v>196.6383760174707</c:v>
                </c:pt>
                <c:pt idx="1954" formatCode="#,##0">
                  <c:v>200.48292634504668</c:v>
                </c:pt>
                <c:pt idx="1955" formatCode="#,##0">
                  <c:v>202.82923036198801</c:v>
                </c:pt>
                <c:pt idx="1956" formatCode="#,##0">
                  <c:v>203.70607504466952</c:v>
                </c:pt>
                <c:pt idx="1957" formatCode="#,##0">
                  <c:v>203.62517371451267</c:v>
                </c:pt>
                <c:pt idx="1958" formatCode="#,##0">
                  <c:v>202.11121037654698</c:v>
                </c:pt>
                <c:pt idx="1959" formatCode="#,##0">
                  <c:v>201.76957183508711</c:v>
                </c:pt>
                <c:pt idx="1960" formatCode="#,##0">
                  <c:v>202.04834226722261</c:v>
                </c:pt>
                <c:pt idx="1961" formatCode="#,##0">
                  <c:v>204.38008735358355</c:v>
                </c:pt>
                <c:pt idx="1962" formatCode="#,##0">
                  <c:v>206.38822711931709</c:v>
                </c:pt>
                <c:pt idx="1963" formatCode="#,##0">
                  <c:v>208.06697108066979</c:v>
                </c:pt>
                <c:pt idx="1964" formatCode="#,##0">
                  <c:v>208.30289193302897</c:v>
                </c:pt>
                <c:pt idx="1965" formatCode="#,##0">
                  <c:v>209.37512408179478</c:v>
                </c:pt>
                <c:pt idx="1966" formatCode="#,##0">
                  <c:v>209.42856197472045</c:v>
                </c:pt>
                <c:pt idx="1967" formatCode="#,##0">
                  <c:v>209.87873072596125</c:v>
                </c:pt>
                <c:pt idx="1968" formatCode="#,##0">
                  <c:v>209.8281053537159</c:v>
                </c:pt>
                <c:pt idx="1969" formatCode="#,##0">
                  <c:v>210.93094434517906</c:v>
                </c:pt>
                <c:pt idx="1970" formatCode="#,##0">
                  <c:v>210.61875454966585</c:v>
                </c:pt>
                <c:pt idx="1971" formatCode="#,##0">
                  <c:v>211.20342796638212</c:v>
                </c:pt>
                <c:pt idx="1972" formatCode="#,##0">
                  <c:v>210.79114552312885</c:v>
                </c:pt>
                <c:pt idx="1973" formatCode="#,##0">
                  <c:v>210.72149427569317</c:v>
                </c:pt>
                <c:pt idx="1974" formatCode="#,##0">
                  <c:v>211.05055919528817</c:v>
                </c:pt>
                <c:pt idx="1975" formatCode="#,##0">
                  <c:v>210.68906756667326</c:v>
                </c:pt>
                <c:pt idx="1976" formatCode="#,##0">
                  <c:v>211.26017470716693</c:v>
                </c:pt>
                <c:pt idx="1977" formatCode="#,##0">
                  <c:v>210.93011713321414</c:v>
                </c:pt>
                <c:pt idx="1978" formatCode="#,##0">
                  <c:v>209.00569121831774</c:v>
                </c:pt>
                <c:pt idx="1979" formatCode="#,##0">
                  <c:v>208.93670174045388</c:v>
                </c:pt>
                <c:pt idx="1980" formatCode="#,##0">
                  <c:v>209.73148699622783</c:v>
                </c:pt>
                <c:pt idx="1981" formatCode="#,##0">
                  <c:v>211.37333730395068</c:v>
                </c:pt>
                <c:pt idx="1982" formatCode="#,##0">
                  <c:v>211.88620872212286</c:v>
                </c:pt>
                <c:pt idx="1983" formatCode="#,##0">
                  <c:v>212.72715240553231</c:v>
                </c:pt>
                <c:pt idx="1984" formatCode="#,##0">
                  <c:v>212.25531070081388</c:v>
                </c:pt>
                <c:pt idx="1985" formatCode="#,##0">
                  <c:v>213.32340678975575</c:v>
                </c:pt>
                <c:pt idx="1986" formatCode="#,##0">
                  <c:v>213.34822314869953</c:v>
                </c:pt>
                <c:pt idx="1987" formatCode="#,##0">
                  <c:v>213.8136126000926</c:v>
                </c:pt>
                <c:pt idx="1988" formatCode="#,##0">
                  <c:v>212.40106544901062</c:v>
                </c:pt>
                <c:pt idx="1989" formatCode="#,##0">
                  <c:v>212.45830851697434</c:v>
                </c:pt>
                <c:pt idx="1990" formatCode="#,##0">
                  <c:v>212.65882469724036</c:v>
                </c:pt>
                <c:pt idx="1991" formatCode="#,##0">
                  <c:v>212.34481503540462</c:v>
                </c:pt>
                <c:pt idx="1992" formatCode="#,##0">
                  <c:v>212.39064257825416</c:v>
                </c:pt>
                <c:pt idx="1993" formatCode="#,##0">
                  <c:v>213.03123552379054</c:v>
                </c:pt>
                <c:pt idx="1994" formatCode="#,##0">
                  <c:v>212.47286744755471</c:v>
                </c:pt>
                <c:pt idx="1995" formatCode="#,##0">
                  <c:v>211.98597048507705</c:v>
                </c:pt>
                <c:pt idx="1996" formatCode="#,##0">
                  <c:v>211.76212692740384</c:v>
                </c:pt>
                <c:pt idx="1997" formatCode="#,##0">
                  <c:v>212.73740983389578</c:v>
                </c:pt>
                <c:pt idx="1998" formatCode="#,##0">
                  <c:v>212.77314539077491</c:v>
                </c:pt>
                <c:pt idx="1999" formatCode="#,##0">
                  <c:v>212.46112103765466</c:v>
                </c:pt>
                <c:pt idx="2000" formatCode="#,##0">
                  <c:v>212.52365826219307</c:v>
                </c:pt>
                <c:pt idx="2001" formatCode="#,##0">
                  <c:v>214.08675799086754</c:v>
                </c:pt>
                <c:pt idx="2002" formatCode="#,##0">
                  <c:v>214.28313811130957</c:v>
                </c:pt>
                <c:pt idx="2003" formatCode="#,##0">
                  <c:v>214.5134339223082</c:v>
                </c:pt>
                <c:pt idx="2004" formatCode="#,##0">
                  <c:v>214.7341340745152</c:v>
                </c:pt>
                <c:pt idx="2005" formatCode="#,##0">
                  <c:v>214.34104294884517</c:v>
                </c:pt>
                <c:pt idx="2006" formatCode="#,##0">
                  <c:v>210.54794520547941</c:v>
                </c:pt>
                <c:pt idx="2007" formatCode="#,##0">
                  <c:v>211.36192177883657</c:v>
                </c:pt>
                <c:pt idx="2008" formatCode="#,##0">
                  <c:v>209.00188604327968</c:v>
                </c:pt>
                <c:pt idx="2009" formatCode="#,##0">
                  <c:v>208.81477069684334</c:v>
                </c:pt>
                <c:pt idx="2010" formatCode="#,##0">
                  <c:v>210.28092118324395</c:v>
                </c:pt>
                <c:pt idx="2011" formatCode="#,##0">
                  <c:v>209.64826947256964</c:v>
                </c:pt>
                <c:pt idx="2012" formatCode="#,##0">
                  <c:v>210.35851366554164</c:v>
                </c:pt>
                <c:pt idx="2013" formatCode="#,##0">
                  <c:v>210.54744887830057</c:v>
                </c:pt>
                <c:pt idx="2014" formatCode="#,##0">
                  <c:v>212.68281384421942</c:v>
                </c:pt>
                <c:pt idx="2015" formatCode="#,##0">
                  <c:v>214.36685196214677</c:v>
                </c:pt>
                <c:pt idx="2016" formatCode="#,##0">
                  <c:v>213.40976771888026</c:v>
                </c:pt>
                <c:pt idx="2017" formatCode="#,##0">
                  <c:v>211.39352127589174</c:v>
                </c:pt>
                <c:pt idx="2018" formatCode="#,##0">
                  <c:v>212.2524981801337</c:v>
                </c:pt>
                <c:pt idx="2019" formatCode="#,##0">
                  <c:v>213.21454569518895</c:v>
                </c:pt>
                <c:pt idx="2020" formatCode="#,##0">
                  <c:v>212.45036728211238</c:v>
                </c:pt>
                <c:pt idx="2021" formatCode="#,##0">
                  <c:v>213.12835020845745</c:v>
                </c:pt>
                <c:pt idx="2022" formatCode="#,##0">
                  <c:v>213.10154854079812</c:v>
                </c:pt>
                <c:pt idx="2023" formatCode="#,##0">
                  <c:v>213.06779829263454</c:v>
                </c:pt>
                <c:pt idx="2024" formatCode="#,##0">
                  <c:v>213.61508172854215</c:v>
                </c:pt>
                <c:pt idx="2025" formatCode="#,##0">
                  <c:v>213.62054132750978</c:v>
                </c:pt>
                <c:pt idx="2026" formatCode="#,##0">
                  <c:v>212.93494805108864</c:v>
                </c:pt>
                <c:pt idx="2027" formatCode="#,##0">
                  <c:v>213.97971676262324</c:v>
                </c:pt>
                <c:pt idx="2028" formatCode="#,##0">
                  <c:v>212.21643173846866</c:v>
                </c:pt>
                <c:pt idx="2029" formatCode="#,##0">
                  <c:v>211.91284494738929</c:v>
                </c:pt>
                <c:pt idx="2030" formatCode="#,##0">
                  <c:v>210.9962940903977</c:v>
                </c:pt>
                <c:pt idx="2031" formatCode="#,##0">
                  <c:v>211.65012242737077</c:v>
                </c:pt>
                <c:pt idx="2032" formatCode="#,##0">
                  <c:v>210.97627556084967</c:v>
                </c:pt>
                <c:pt idx="2033" formatCode="#,##0">
                  <c:v>212.45036728211232</c:v>
                </c:pt>
                <c:pt idx="2034" formatCode="#,##0">
                  <c:v>212.9777976308649</c:v>
                </c:pt>
                <c:pt idx="2035" formatCode="#,##0">
                  <c:v>213.14108927271519</c:v>
                </c:pt>
                <c:pt idx="2036" formatCode="#,##0">
                  <c:v>213.07987558732046</c:v>
                </c:pt>
                <c:pt idx="2037" formatCode="#,##0">
                  <c:v>213.76745417245709</c:v>
                </c:pt>
                <c:pt idx="2038" formatCode="#,##0">
                  <c:v>213.36311296406586</c:v>
                </c:pt>
                <c:pt idx="2039" formatCode="#,##0">
                  <c:v>212.85206141221624</c:v>
                </c:pt>
                <c:pt idx="2040" formatCode="#,##0">
                  <c:v>212.52663622526634</c:v>
                </c:pt>
                <c:pt idx="2041" formatCode="#,##0">
                  <c:v>212.1560452650387</c:v>
                </c:pt>
                <c:pt idx="2042" formatCode="#,##0">
                  <c:v>211.93584144001059</c:v>
                </c:pt>
                <c:pt idx="2043" formatCode="#,##0">
                  <c:v>210.62404870624047</c:v>
                </c:pt>
                <c:pt idx="2044" formatCode="#,##0">
                  <c:v>208.65544967242403</c:v>
                </c:pt>
                <c:pt idx="2045" formatCode="#,##0">
                  <c:v>207.90152868771094</c:v>
                </c:pt>
                <c:pt idx="2046" formatCode="#,##0">
                  <c:v>206.84120839123815</c:v>
                </c:pt>
                <c:pt idx="2047" formatCode="#,##0">
                  <c:v>210.77476672622592</c:v>
                </c:pt>
                <c:pt idx="2048" formatCode="#,##0">
                  <c:v>211.4984117530276</c:v>
                </c:pt>
                <c:pt idx="2049" formatCode="#,##0">
                  <c:v>212.43663556349674</c:v>
                </c:pt>
                <c:pt idx="2050" formatCode="#,##0">
                  <c:v>213.72807888293292</c:v>
                </c:pt>
                <c:pt idx="2051" formatCode="#,##0">
                  <c:v>213.20561180596914</c:v>
                </c:pt>
                <c:pt idx="2052" formatCode="#,##0">
                  <c:v>213.6054860697505</c:v>
                </c:pt>
                <c:pt idx="2053" formatCode="#,##0">
                  <c:v>214.93266494606576</c:v>
                </c:pt>
                <c:pt idx="2054" formatCode="#,##0">
                  <c:v>214.83108331678909</c:v>
                </c:pt>
                <c:pt idx="2055" formatCode="#,##0">
                  <c:v>215.89256171001256</c:v>
                </c:pt>
                <c:pt idx="2056" formatCode="#,##0">
                  <c:v>215.58235722321487</c:v>
                </c:pt>
                <c:pt idx="2057" formatCode="#,##0">
                  <c:v>216.91598835285552</c:v>
                </c:pt>
                <c:pt idx="2058" formatCode="#,##0">
                  <c:v>217.48477929984782</c:v>
                </c:pt>
                <c:pt idx="2059" formatCode="#,##0">
                  <c:v>217.59661835748793</c:v>
                </c:pt>
                <c:pt idx="2060" formatCode="#,##0">
                  <c:v>217.92469062272519</c:v>
                </c:pt>
                <c:pt idx="2061" formatCode="#,##0">
                  <c:v>218.73668188736687</c:v>
                </c:pt>
                <c:pt idx="2062" formatCode="#,##0">
                  <c:v>217.61316259678381</c:v>
                </c:pt>
                <c:pt idx="2063" formatCode="#,##0">
                  <c:v>217.89358745284895</c:v>
                </c:pt>
                <c:pt idx="2064" formatCode="#,##0">
                  <c:v>217.87224538415722</c:v>
                </c:pt>
                <c:pt idx="2065" formatCode="#,##0">
                  <c:v>217.2733439216465</c:v>
                </c:pt>
                <c:pt idx="2066" formatCode="#,##0">
                  <c:v>216.98927933293626</c:v>
                </c:pt>
                <c:pt idx="2067" formatCode="#,##0">
                  <c:v>218.02660313678774</c:v>
                </c:pt>
                <c:pt idx="2068" formatCode="#,##0">
                  <c:v>219.17593144067237</c:v>
                </c:pt>
                <c:pt idx="2069" formatCode="#,##0">
                  <c:v>221.81837734100989</c:v>
                </c:pt>
                <c:pt idx="2070" formatCode="#,##0">
                  <c:v>222.96572033617895</c:v>
                </c:pt>
                <c:pt idx="2071" formatCode="#,##0">
                  <c:v>224.18982860168092</c:v>
                </c:pt>
                <c:pt idx="2072" formatCode="#,##0">
                  <c:v>223.86324531798027</c:v>
                </c:pt>
                <c:pt idx="2073" formatCode="#,##0">
                  <c:v>225.45463569585073</c:v>
                </c:pt>
                <c:pt idx="2074" formatCode="#,##0">
                  <c:v>224.04705181655751</c:v>
                </c:pt>
                <c:pt idx="2075" formatCode="#,##0">
                  <c:v>224.99900734564227</c:v>
                </c:pt>
                <c:pt idx="2076" formatCode="#,##0">
                  <c:v>225.07477996161742</c:v>
                </c:pt>
                <c:pt idx="2077" formatCode="#,##0">
                  <c:v>225.3859771027729</c:v>
                </c:pt>
                <c:pt idx="2078" formatCode="#,##0">
                  <c:v>226.18820726622999</c:v>
                </c:pt>
                <c:pt idx="2079" formatCode="#,##0">
                  <c:v>225.74879227053151</c:v>
                </c:pt>
                <c:pt idx="2080" formatCode="#,##0">
                  <c:v>225.56151148170218</c:v>
                </c:pt>
                <c:pt idx="2081" formatCode="#,##0">
                  <c:v>225.84954668784343</c:v>
                </c:pt>
                <c:pt idx="2082" formatCode="#,##0">
                  <c:v>225.79180729270084</c:v>
                </c:pt>
                <c:pt idx="2083" formatCode="#,##0">
                  <c:v>226.17464099000742</c:v>
                </c:pt>
                <c:pt idx="2084" formatCode="#,##0">
                  <c:v>225.14707828734049</c:v>
                </c:pt>
                <c:pt idx="2085" formatCode="#,##0">
                  <c:v>224.89626761961503</c:v>
                </c:pt>
                <c:pt idx="2086" formatCode="#,##0">
                  <c:v>224.27370789491115</c:v>
                </c:pt>
                <c:pt idx="2087" formatCode="#,##0">
                  <c:v>224.53262523989164</c:v>
                </c:pt>
                <c:pt idx="2088" formatCode="#,##0">
                  <c:v>226.11276553504086</c:v>
                </c:pt>
                <c:pt idx="2089" formatCode="#,##0">
                  <c:v>227.57395274965276</c:v>
                </c:pt>
                <c:pt idx="2090" formatCode="#,##0">
                  <c:v>227.65319965588003</c:v>
                </c:pt>
                <c:pt idx="2091" formatCode="#,##0">
                  <c:v>228.1753358480579</c:v>
                </c:pt>
                <c:pt idx="2092" formatCode="#,##0">
                  <c:v>227.66411885381532</c:v>
                </c:pt>
                <c:pt idx="2093" formatCode="#,##0">
                  <c:v>227.63946793726444</c:v>
                </c:pt>
                <c:pt idx="2094" formatCode="#,##0">
                  <c:v>228.27063066640218</c:v>
                </c:pt>
                <c:pt idx="2095" formatCode="#,##0">
                  <c:v>227.46079015286898</c:v>
                </c:pt>
                <c:pt idx="2096" formatCode="#,##0">
                  <c:v>228.3579842498844</c:v>
                </c:pt>
                <c:pt idx="2097" formatCode="#,##0">
                  <c:v>227.90119780292525</c:v>
                </c:pt>
                <c:pt idx="2098" formatCode="#,##0">
                  <c:v>226.81936999536785</c:v>
                </c:pt>
                <c:pt idx="2099" formatCode="#,##0">
                  <c:v>227.27400569121855</c:v>
                </c:pt>
                <c:pt idx="2100" formatCode="#,##0">
                  <c:v>226.93815763351225</c:v>
                </c:pt>
                <c:pt idx="2101" formatCode="#,##0">
                  <c:v>227.48858447488607</c:v>
                </c:pt>
                <c:pt idx="2102" formatCode="#,##0">
                  <c:v>226.52769505658151</c:v>
                </c:pt>
                <c:pt idx="2103" formatCode="#,##0">
                  <c:v>227.5719674409373</c:v>
                </c:pt>
                <c:pt idx="2104" formatCode="#,##0">
                  <c:v>229.41499569849799</c:v>
                </c:pt>
                <c:pt idx="2105" formatCode="#,##0">
                  <c:v>229.63222156045288</c:v>
                </c:pt>
                <c:pt idx="2106" formatCode="#,##0">
                  <c:v>229.56819535437785</c:v>
                </c:pt>
                <c:pt idx="2107" formatCode="#,##0">
                  <c:v>228.04794520547966</c:v>
                </c:pt>
                <c:pt idx="2108" formatCode="#,##0">
                  <c:v>227.34299516908234</c:v>
                </c:pt>
                <c:pt idx="2109" formatCode="#,##0">
                  <c:v>227.8090463900472</c:v>
                </c:pt>
                <c:pt idx="2110" formatCode="#,##0">
                  <c:v>227.70779564555642</c:v>
                </c:pt>
                <c:pt idx="2111" formatCode="#,##0">
                  <c:v>229.09436834094387</c:v>
                </c:pt>
                <c:pt idx="2112" formatCode="#,##0">
                  <c:v>228.54774667460808</c:v>
                </c:pt>
                <c:pt idx="2113" formatCode="#,##0">
                  <c:v>228.6412216266298</c:v>
                </c:pt>
                <c:pt idx="2114" formatCode="#,##0">
                  <c:v>228.99857719542075</c:v>
                </c:pt>
                <c:pt idx="2115" formatCode="#,##0">
                  <c:v>230.11564423267836</c:v>
                </c:pt>
                <c:pt idx="2116" formatCode="#,##0">
                  <c:v>231.24809741248117</c:v>
                </c:pt>
                <c:pt idx="2117" formatCode="#,##0">
                  <c:v>232.51604791211719</c:v>
                </c:pt>
                <c:pt idx="2118" formatCode="#,##0">
                  <c:v>232.88895506584626</c:v>
                </c:pt>
                <c:pt idx="2119" formatCode="#,##0">
                  <c:v>234.08593077890299</c:v>
                </c:pt>
                <c:pt idx="2120" formatCode="#,##0">
                  <c:v>233.87796969095379</c:v>
                </c:pt>
                <c:pt idx="2121" formatCode="#,##0">
                  <c:v>234.08162927668602</c:v>
                </c:pt>
                <c:pt idx="2122" formatCode="#,##0">
                  <c:v>234.14929521540614</c:v>
                </c:pt>
                <c:pt idx="2123" formatCode="#,##0">
                  <c:v>235.37571967440951</c:v>
                </c:pt>
                <c:pt idx="2124" formatCode="#,##0">
                  <c:v>235.29663821057525</c:v>
                </c:pt>
                <c:pt idx="2125" formatCode="#,##0">
                  <c:v>235.19058963668869</c:v>
                </c:pt>
                <c:pt idx="2126" formatCode="#,##0">
                  <c:v>234.82760902653715</c:v>
                </c:pt>
                <c:pt idx="2127" formatCode="#,##0">
                  <c:v>234.82711269935825</c:v>
                </c:pt>
                <c:pt idx="2128" formatCode="#,##0">
                  <c:v>234.49143008404491</c:v>
                </c:pt>
                <c:pt idx="2129" formatCode="#,##0">
                  <c:v>237.66775858646039</c:v>
                </c:pt>
                <c:pt idx="2130" formatCode="#,##0">
                  <c:v>237.1055853351865</c:v>
                </c:pt>
                <c:pt idx="2131" formatCode="#,##0">
                  <c:v>237.13089802130921</c:v>
                </c:pt>
                <c:pt idx="2132" formatCode="#,##0">
                  <c:v>236.46366885050648</c:v>
                </c:pt>
                <c:pt idx="2133" formatCode="#,##0">
                  <c:v>235.9969558599698</c:v>
                </c:pt>
                <c:pt idx="2134" formatCode="#,##0">
                  <c:v>235.61511481702095</c:v>
                </c:pt>
                <c:pt idx="2135" formatCode="#,##0">
                  <c:v>235.88594401429447</c:v>
                </c:pt>
                <c:pt idx="2136" formatCode="#,##0">
                  <c:v>236.86470121103858</c:v>
                </c:pt>
                <c:pt idx="2137" formatCode="#,##0">
                  <c:v>237.19360068824059</c:v>
                </c:pt>
                <c:pt idx="2138" formatCode="#,##0">
                  <c:v>236.45771292435995</c:v>
                </c:pt>
                <c:pt idx="2139" formatCode="#,##0">
                  <c:v>237.88084838859132</c:v>
                </c:pt>
                <c:pt idx="2140" formatCode="#,##0">
                  <c:v>238.1434054662169</c:v>
                </c:pt>
                <c:pt idx="2141" formatCode="#,##0">
                  <c:v>237.98722784726382</c:v>
                </c:pt>
                <c:pt idx="2142" formatCode="#,##0">
                  <c:v>237.58917344980503</c:v>
                </c:pt>
                <c:pt idx="2143" formatCode="#,##0">
                  <c:v>235.3692674210842</c:v>
                </c:pt>
                <c:pt idx="2144" formatCode="#,##0">
                  <c:v>234.81735159817376</c:v>
                </c:pt>
                <c:pt idx="2145" formatCode="#,##0">
                  <c:v>235.1589901396336</c:v>
                </c:pt>
                <c:pt idx="2146" formatCode="#,##0">
                  <c:v>235.30193236715002</c:v>
                </c:pt>
                <c:pt idx="2147" formatCode="#,##0">
                  <c:v>234.75845410628042</c:v>
                </c:pt>
                <c:pt idx="2148" formatCode="#,##0">
                  <c:v>236.57616967771844</c:v>
                </c:pt>
                <c:pt idx="2149" formatCode="#,##0">
                  <c:v>237.21361921778862</c:v>
                </c:pt>
                <c:pt idx="2150" formatCode="#,##0">
                  <c:v>237.58040500297821</c:v>
                </c:pt>
                <c:pt idx="2151" formatCode="#,##0">
                  <c:v>237.04834226722281</c:v>
                </c:pt>
                <c:pt idx="2152" formatCode="#,##0">
                  <c:v>236.63010389782301</c:v>
                </c:pt>
                <c:pt idx="2153" formatCode="#,##0">
                  <c:v>236.75865263715198</c:v>
                </c:pt>
                <c:pt idx="2154" formatCode="#,##0">
                  <c:v>236.3400833829663</c:v>
                </c:pt>
                <c:pt idx="2155" formatCode="#,##0">
                  <c:v>236.45357686453599</c:v>
                </c:pt>
                <c:pt idx="2156" formatCode="#,##0">
                  <c:v>236.58146383429309</c:v>
                </c:pt>
                <c:pt idx="2157" formatCode="#,##0">
                  <c:v>236.89481172655701</c:v>
                </c:pt>
                <c:pt idx="2158" formatCode="#,##0">
                  <c:v>236.59684997683826</c:v>
                </c:pt>
                <c:pt idx="2159" formatCode="#,##0">
                  <c:v>235.85252465091673</c:v>
                </c:pt>
                <c:pt idx="2160" formatCode="#,##0">
                  <c:v>234.479187346966</c:v>
                </c:pt>
                <c:pt idx="2161" formatCode="#,##0">
                  <c:v>234.37826748726113</c:v>
                </c:pt>
                <c:pt idx="2162" formatCode="#,##0">
                  <c:v>235.77079610879514</c:v>
                </c:pt>
                <c:pt idx="2163" formatCode="#,##0">
                  <c:v>234.479187346966</c:v>
                </c:pt>
                <c:pt idx="2164" formatCode="#,##0">
                  <c:v>234.22705314009681</c:v>
                </c:pt>
                <c:pt idx="2165" formatCode="#,##0">
                  <c:v>235.61064787241105</c:v>
                </c:pt>
                <c:pt idx="2166" formatCode="#,##0">
                  <c:v>235.38266825491388</c:v>
                </c:pt>
                <c:pt idx="2167" formatCode="#,##0">
                  <c:v>238.81195817616324</c:v>
                </c:pt>
                <c:pt idx="2168" formatCode="#,##0">
                  <c:v>240.18496459532807</c:v>
                </c:pt>
                <c:pt idx="2169" formatCode="#,##0">
                  <c:v>240.55439745880503</c:v>
                </c:pt>
                <c:pt idx="2170" formatCode="#,##0">
                  <c:v>240.44901065449025</c:v>
                </c:pt>
                <c:pt idx="2171" formatCode="#,##0">
                  <c:v>240.02729799483836</c:v>
                </c:pt>
                <c:pt idx="2172" formatCode="#,##0">
                  <c:v>240.4473562305607</c:v>
                </c:pt>
                <c:pt idx="2173" formatCode="#,##0">
                  <c:v>241.17083581496942</c:v>
                </c:pt>
                <c:pt idx="2174" formatCode="#,##0">
                  <c:v>240.90232281119734</c:v>
                </c:pt>
                <c:pt idx="2175" formatCode="#,##0">
                  <c:v>241.40609489775682</c:v>
                </c:pt>
                <c:pt idx="2176" formatCode="#,##0">
                  <c:v>242.51604791211722</c:v>
                </c:pt>
                <c:pt idx="2177" formatCode="#,##0">
                  <c:v>242.99318377341029</c:v>
                </c:pt>
                <c:pt idx="2178" formatCode="#,##0">
                  <c:v>242.95926808285373</c:v>
                </c:pt>
                <c:pt idx="2179" formatCode="#,##0">
                  <c:v>243.36063132817171</c:v>
                </c:pt>
                <c:pt idx="2180" formatCode="#,##0">
                  <c:v>242.92402885315349</c:v>
                </c:pt>
                <c:pt idx="2181" formatCode="#,##0">
                  <c:v>242.86546224604609</c:v>
                </c:pt>
                <c:pt idx="2182" formatCode="#,##0">
                  <c:v>243.79888822711948</c:v>
                </c:pt>
                <c:pt idx="2183" formatCode="#,##0">
                  <c:v>243.94662828403168</c:v>
                </c:pt>
                <c:pt idx="2184" formatCode="#,##0">
                  <c:v>240.31434054662185</c:v>
                </c:pt>
                <c:pt idx="2185" formatCode="#,##0">
                  <c:v>240.16345708424345</c:v>
                </c:pt>
                <c:pt idx="2186" formatCode="#,##0">
                  <c:v>241.72407517702354</c:v>
                </c:pt>
                <c:pt idx="2187" formatCode="#,##0">
                  <c:v>242.73277744689315</c:v>
                </c:pt>
                <c:pt idx="2188" formatCode="#,##0">
                  <c:v>243.06151148170227</c:v>
                </c:pt>
                <c:pt idx="2189" formatCode="#,##0">
                  <c:v>243.62765535040722</c:v>
                </c:pt>
                <c:pt idx="2190" formatCode="#,##0">
                  <c:v>244.36784461650475</c:v>
                </c:pt>
                <c:pt idx="2191" formatCode="#,##0">
                  <c:v>244.3010058897494</c:v>
                </c:pt>
                <c:pt idx="2192" formatCode="#,##0">
                  <c:v>244.2488915359674</c:v>
                </c:pt>
                <c:pt idx="2193" formatCode="#,##0">
                  <c:v>243.98170207133899</c:v>
                </c:pt>
                <c:pt idx="2194" formatCode="#,##0">
                  <c:v>243.8921977367483</c:v>
                </c:pt>
                <c:pt idx="2195" formatCode="#,##0">
                  <c:v>245.66358943815786</c:v>
                </c:pt>
                <c:pt idx="2196" formatCode="#,##0">
                  <c:v>246.85775263053426</c:v>
                </c:pt>
                <c:pt idx="2197" formatCode="#,##0">
                  <c:v>246.40046985639623</c:v>
                </c:pt>
                <c:pt idx="2198" formatCode="#,##0">
                  <c:v>245.44470915227339</c:v>
                </c:pt>
                <c:pt idx="2199" formatCode="#,##0">
                  <c:v>245.51667659321043</c:v>
                </c:pt>
                <c:pt idx="2200" formatCode="#,##0">
                  <c:v>245.53735689233031</c:v>
                </c:pt>
                <c:pt idx="2201" formatCode="#,##0">
                  <c:v>245.83267156376172</c:v>
                </c:pt>
                <c:pt idx="2202" formatCode="#,##0">
                  <c:v>245.21275891734518</c:v>
                </c:pt>
                <c:pt idx="2203" formatCode="#,##0">
                  <c:v>246.28879624114899</c:v>
                </c:pt>
                <c:pt idx="2204" formatCode="#,##0">
                  <c:v>245.94368340943703</c:v>
                </c:pt>
                <c:pt idx="2205" formatCode="#,##0">
                  <c:v>245.12970683607986</c:v>
                </c:pt>
                <c:pt idx="2206" formatCode="#,##0">
                  <c:v>245.71123684732993</c:v>
                </c:pt>
                <c:pt idx="2207" formatCode="#,##0">
                  <c:v>247.66461518099413</c:v>
                </c:pt>
                <c:pt idx="2208" formatCode="#,##0">
                  <c:v>246.39683012375104</c:v>
                </c:pt>
                <c:pt idx="2209" formatCode="#,##0">
                  <c:v>246.00059559261479</c:v>
                </c:pt>
                <c:pt idx="2210" formatCode="#,##0">
                  <c:v>246.07123949440822</c:v>
                </c:pt>
                <c:pt idx="2211" formatCode="#,##0">
                  <c:v>246.24065250479799</c:v>
                </c:pt>
                <c:pt idx="2212" formatCode="#,##0">
                  <c:v>246.58080206472124</c:v>
                </c:pt>
                <c:pt idx="2213" formatCode="#,##0">
                  <c:v>245.11779498378681</c:v>
                </c:pt>
                <c:pt idx="2214" formatCode="#,##0">
                  <c:v>246.3665541658396</c:v>
                </c:pt>
                <c:pt idx="2215" formatCode="#,##0">
                  <c:v>244.55413275097627</c:v>
                </c:pt>
                <c:pt idx="2216" formatCode="#,##0">
                  <c:v>244.19313744954022</c:v>
                </c:pt>
                <c:pt idx="2217" formatCode="#,##0">
                  <c:v>245.18926609754496</c:v>
                </c:pt>
                <c:pt idx="2218" formatCode="#,##0">
                  <c:v>245.024650916551</c:v>
                </c:pt>
                <c:pt idx="2219" formatCode="#,##0">
                  <c:v>245.39904705181669</c:v>
                </c:pt>
                <c:pt idx="2220" formatCode="#,##0">
                  <c:v>243.64999007345656</c:v>
                </c:pt>
                <c:pt idx="2221" formatCode="#,##0">
                  <c:v>244.43005095625719</c:v>
                </c:pt>
                <c:pt idx="2222" formatCode="#,##0">
                  <c:v>245.03821719277363</c:v>
                </c:pt>
                <c:pt idx="2223" formatCode="#,##0">
                  <c:v>244.89229700218402</c:v>
                </c:pt>
                <c:pt idx="2224" formatCode="#,##0">
                  <c:v>246.61289788895522</c:v>
                </c:pt>
                <c:pt idx="2225" formatCode="#,##0">
                  <c:v>247.09152273178498</c:v>
                </c:pt>
                <c:pt idx="2226" formatCode="#,##0">
                  <c:v>247.86612401561791</c:v>
                </c:pt>
                <c:pt idx="2227" formatCode="#,##0">
                  <c:v>247.88415723645039</c:v>
                </c:pt>
                <c:pt idx="2228" formatCode="#,##0">
                  <c:v>247.37442922374441</c:v>
                </c:pt>
                <c:pt idx="2229" formatCode="#,##0">
                  <c:v>248.58811461848995</c:v>
                </c:pt>
                <c:pt idx="2230" formatCode="#,##0">
                  <c:v>248.86605783866071</c:v>
                </c:pt>
                <c:pt idx="2231" formatCode="#,##0">
                  <c:v>248.13298259546039</c:v>
                </c:pt>
                <c:pt idx="2232" formatCode="#,##0">
                  <c:v>247.5799086757992</c:v>
                </c:pt>
                <c:pt idx="2233" formatCode="#,##0">
                  <c:v>248.36476738799561</c:v>
                </c:pt>
                <c:pt idx="2234" formatCode="#,##0">
                  <c:v>248.79326318575883</c:v>
                </c:pt>
                <c:pt idx="2235" formatCode="#,##0">
                  <c:v>248.77473363774743</c:v>
                </c:pt>
                <c:pt idx="2236" formatCode="#,##0">
                  <c:v>247.92303619879567</c:v>
                </c:pt>
                <c:pt idx="2237" formatCode="#,##0">
                  <c:v>247.80557209979494</c:v>
                </c:pt>
                <c:pt idx="2238" formatCode="#,##0">
                  <c:v>248.81692144795196</c:v>
                </c:pt>
                <c:pt idx="2239" formatCode="#,##0">
                  <c:v>248.86059823969302</c:v>
                </c:pt>
                <c:pt idx="2240" formatCode="#,##0">
                  <c:v>248.7062404870625</c:v>
                </c:pt>
                <c:pt idx="2241" formatCode="#,##0">
                  <c:v>249.40854344517248</c:v>
                </c:pt>
                <c:pt idx="2242" formatCode="#,##0">
                  <c:v>249.84762755608506</c:v>
                </c:pt>
                <c:pt idx="2243" formatCode="#,##0">
                  <c:v>249.52336046588584</c:v>
                </c:pt>
                <c:pt idx="2244" formatCode="#,##0">
                  <c:v>248.67116669975519</c:v>
                </c:pt>
                <c:pt idx="2245" formatCode="#,##0">
                  <c:v>245.84557607041233</c:v>
                </c:pt>
                <c:pt idx="2246" formatCode="#,##0">
                  <c:v>245.37935940705452</c:v>
                </c:pt>
                <c:pt idx="2247" formatCode="#,##0">
                  <c:v>247.43531202435315</c:v>
                </c:pt>
                <c:pt idx="2248" formatCode="#,##0">
                  <c:v>247.72003838263521</c:v>
                </c:pt>
                <c:pt idx="2249" formatCode="#,##0">
                  <c:v>248.4067897558071</c:v>
                </c:pt>
                <c:pt idx="2250" formatCode="#,##0">
                  <c:v>245.72629210508907</c:v>
                </c:pt>
                <c:pt idx="2251" formatCode="#,##0">
                  <c:v>244.7270200516181</c:v>
                </c:pt>
                <c:pt idx="2252" formatCode="#,##0">
                  <c:v>244.67457481305016</c:v>
                </c:pt>
                <c:pt idx="2253" formatCode="#,##0">
                  <c:v>246.77701674277023</c:v>
                </c:pt>
                <c:pt idx="2254" formatCode="#,##0">
                  <c:v>246.23916352326125</c:v>
                </c:pt>
                <c:pt idx="2255" formatCode="#,##0">
                  <c:v>245.98289325656813</c:v>
                </c:pt>
                <c:pt idx="2256" formatCode="#,##0">
                  <c:v>246.20524783270471</c:v>
                </c:pt>
                <c:pt idx="2257" formatCode="#,##0">
                  <c:v>246.09440142942233</c:v>
                </c:pt>
                <c:pt idx="2258" formatCode="#,##0">
                  <c:v>245.58103368407129</c:v>
                </c:pt>
                <c:pt idx="2259" formatCode="#,##0">
                  <c:v>246.80878168221832</c:v>
                </c:pt>
                <c:pt idx="2260" formatCode="#,##0">
                  <c:v>248.4039772351268</c:v>
                </c:pt>
                <c:pt idx="2261" formatCode="#,##0">
                  <c:v>248.9954337899544</c:v>
                </c:pt>
                <c:pt idx="2262" formatCode="#,##0">
                  <c:v>248.50655151876126</c:v>
                </c:pt>
                <c:pt idx="2263" formatCode="#,##0">
                  <c:v>247.0331215670704</c:v>
                </c:pt>
                <c:pt idx="2264" formatCode="#,##0">
                  <c:v>247.44705843425328</c:v>
                </c:pt>
                <c:pt idx="2265" formatCode="#,##0">
                  <c:v>247.75163787969038</c:v>
                </c:pt>
                <c:pt idx="2266" formatCode="#,##0">
                  <c:v>247.46128648004773</c:v>
                </c:pt>
                <c:pt idx="2267" formatCode="#,##0">
                  <c:v>250.05112169942433</c:v>
                </c:pt>
                <c:pt idx="2268" formatCode="#,##0">
                  <c:v>251.07157037919401</c:v>
                </c:pt>
                <c:pt idx="2269" formatCode="#,##0">
                  <c:v>251.30120442062079</c:v>
                </c:pt>
                <c:pt idx="2270" formatCode="#,##0">
                  <c:v>250.97809542717232</c:v>
                </c:pt>
                <c:pt idx="2271" formatCode="#,##0">
                  <c:v>250.93756204089743</c:v>
                </c:pt>
                <c:pt idx="2272" formatCode="#,##0">
                  <c:v>251.60181324862688</c:v>
                </c:pt>
                <c:pt idx="2273" formatCode="#,##0">
                  <c:v>252.26077029978168</c:v>
                </c:pt>
                <c:pt idx="2274" formatCode="#,##0">
                  <c:v>252.33737012772158</c:v>
                </c:pt>
                <c:pt idx="2275" formatCode="#,##0">
                  <c:v>252.09797498511023</c:v>
                </c:pt>
                <c:pt idx="2276" formatCode="#,##0">
                  <c:v>252.30759049698901</c:v>
                </c:pt>
                <c:pt idx="2277" formatCode="#,##0">
                  <c:v>252.05165111508177</c:v>
                </c:pt>
                <c:pt idx="2278" formatCode="#,##0">
                  <c:v>251.98084177089544</c:v>
                </c:pt>
                <c:pt idx="2279" formatCode="#,##0">
                  <c:v>253.00046323870035</c:v>
                </c:pt>
                <c:pt idx="2280" formatCode="#,##0">
                  <c:v>253.47809542717232</c:v>
                </c:pt>
                <c:pt idx="2281" formatCode="#,##0">
                  <c:v>254.43683409436838</c:v>
                </c:pt>
                <c:pt idx="2282" formatCode="#,##0">
                  <c:v>255.49880881477077</c:v>
                </c:pt>
                <c:pt idx="2283" formatCode="#,##0">
                  <c:v>256.13510025809018</c:v>
                </c:pt>
                <c:pt idx="2284" formatCode="#,##0">
                  <c:v>256.18307855204824</c:v>
                </c:pt>
                <c:pt idx="2285" formatCode="#,##0">
                  <c:v>257.32777446893004</c:v>
                </c:pt>
                <c:pt idx="2286" formatCode="#,##0">
                  <c:v>257.24985110184645</c:v>
                </c:pt>
                <c:pt idx="2287" formatCode="#,##0">
                  <c:v>257.0241876778507</c:v>
                </c:pt>
                <c:pt idx="2288" formatCode="#,##0">
                  <c:v>257.50463238700297</c:v>
                </c:pt>
                <c:pt idx="2289" formatCode="#,##0">
                  <c:v>257.93412083912392</c:v>
                </c:pt>
                <c:pt idx="2290" formatCode="#,##0">
                  <c:v>257.82013103037531</c:v>
                </c:pt>
                <c:pt idx="2291" formatCode="#,##0">
                  <c:v>258.06167692409514</c:v>
                </c:pt>
                <c:pt idx="2292" formatCode="#,##0">
                  <c:v>258.50340811329505</c:v>
                </c:pt>
                <c:pt idx="2293" formatCode="#,##0">
                  <c:v>258.72493547746689</c:v>
                </c:pt>
                <c:pt idx="2294" formatCode="#,##0">
                  <c:v>259.12348620210457</c:v>
                </c:pt>
                <c:pt idx="2295" formatCode="#,##0">
                  <c:v>258.99841175302771</c:v>
                </c:pt>
                <c:pt idx="2296" formatCode="#,##0">
                  <c:v>259.98841903249297</c:v>
                </c:pt>
                <c:pt idx="2297" formatCode="#,##0">
                  <c:v>259.56736814241293</c:v>
                </c:pt>
                <c:pt idx="2298" formatCode="#,##0">
                  <c:v>259.94970551254067</c:v>
                </c:pt>
                <c:pt idx="2299" formatCode="#,##0">
                  <c:v>258.78135133346586</c:v>
                </c:pt>
                <c:pt idx="2300" formatCode="#,##0">
                  <c:v>259.71676262325474</c:v>
                </c:pt>
                <c:pt idx="2301" formatCode="#,##0">
                  <c:v>261.4163523261202</c:v>
                </c:pt>
                <c:pt idx="2302" formatCode="#,##0">
                  <c:v>260.97445569452731</c:v>
                </c:pt>
                <c:pt idx="2303" formatCode="#,##0">
                  <c:v>261.25405333862767</c:v>
                </c:pt>
                <c:pt idx="2304" formatCode="#,##0">
                  <c:v>262.07944543709903</c:v>
                </c:pt>
                <c:pt idx="2305" formatCode="#,##0">
                  <c:v>262.26904241942975</c:v>
                </c:pt>
                <c:pt idx="2306" formatCode="#,##0">
                  <c:v>262.9114552312887</c:v>
                </c:pt>
                <c:pt idx="2307" formatCode="#,##0">
                  <c:v>263.08533518628838</c:v>
                </c:pt>
                <c:pt idx="2308" formatCode="#,##0">
                  <c:v>263.11809278009423</c:v>
                </c:pt>
                <c:pt idx="2309" formatCode="#,##0">
                  <c:v>263.48884918271483</c:v>
                </c:pt>
                <c:pt idx="2310" formatCode="#,##0">
                  <c:v>262.32330752432028</c:v>
                </c:pt>
                <c:pt idx="2311" formatCode="#,##0">
                  <c:v>261.70703461054887</c:v>
                </c:pt>
                <c:pt idx="2312" formatCode="#,##0">
                  <c:v>261.45026801667683</c:v>
                </c:pt>
                <c:pt idx="2313" formatCode="#,##0">
                  <c:v>260.74167824763441</c:v>
                </c:pt>
                <c:pt idx="2314" formatCode="#,##0">
                  <c:v>259.12100456621027</c:v>
                </c:pt>
                <c:pt idx="2315" formatCode="#,##0">
                  <c:v>261.06826153133505</c:v>
                </c:pt>
                <c:pt idx="2316" formatCode="#,##0">
                  <c:v>260.67500496327204</c:v>
                </c:pt>
                <c:pt idx="2317" formatCode="#,##0">
                  <c:v>261.08927271524078</c:v>
                </c:pt>
                <c:pt idx="2318" formatCode="#,##0">
                  <c:v>262.653530540666</c:v>
                </c:pt>
                <c:pt idx="2319" formatCode="#,##0">
                  <c:v>262.48874991727905</c:v>
                </c:pt>
                <c:pt idx="2320" formatCode="#,##0">
                  <c:v>262.58040500297824</c:v>
                </c:pt>
                <c:pt idx="2321" formatCode="#,##0">
                  <c:v>263.05423201641213</c:v>
                </c:pt>
                <c:pt idx="2322" formatCode="#,##0">
                  <c:v>262.61382436635586</c:v>
                </c:pt>
                <c:pt idx="2323" formatCode="#,##0">
                  <c:v>264.51508834623809</c:v>
                </c:pt>
                <c:pt idx="2324" formatCode="#,##0">
                  <c:v>264.50251472437321</c:v>
                </c:pt>
                <c:pt idx="2325" formatCode="#,##0">
                  <c:v>265.60436106147864</c:v>
                </c:pt>
                <c:pt idx="2326" formatCode="#,##0">
                  <c:v>264.94209516246468</c:v>
                </c:pt>
                <c:pt idx="2327" formatCode="#,##0">
                  <c:v>265.08669181391065</c:v>
                </c:pt>
                <c:pt idx="2328" formatCode="#,##0">
                  <c:v>264.38223810469219</c:v>
                </c:pt>
                <c:pt idx="2329" formatCode="#,##0">
                  <c:v>263.90592945536389</c:v>
                </c:pt>
                <c:pt idx="2330" formatCode="#,##0">
                  <c:v>264.81123022963425</c:v>
                </c:pt>
                <c:pt idx="2331" formatCode="#,##0">
                  <c:v>266.48898153662918</c:v>
                </c:pt>
                <c:pt idx="2332" formatCode="#,##0">
                  <c:v>267.29898749255534</c:v>
                </c:pt>
                <c:pt idx="2333" formatCode="#,##0">
                  <c:v>267.91476407914791</c:v>
                </c:pt>
                <c:pt idx="2334" formatCode="#,##0">
                  <c:v>267.64658196016171</c:v>
                </c:pt>
                <c:pt idx="2335" formatCode="#,##0">
                  <c:v>266.51429422275191</c:v>
                </c:pt>
                <c:pt idx="2336" formatCode="#,##0">
                  <c:v>267.74121500893415</c:v>
                </c:pt>
                <c:pt idx="2337" formatCode="#,##0">
                  <c:v>269.74720402355928</c:v>
                </c:pt>
                <c:pt idx="2338" formatCode="#,##0">
                  <c:v>269.10131692144824</c:v>
                </c:pt>
                <c:pt idx="2339" formatCode="#,##0">
                  <c:v>268.71666335781913</c:v>
                </c:pt>
                <c:pt idx="2340" formatCode="#,##0">
                  <c:v>269.46711005228013</c:v>
                </c:pt>
                <c:pt idx="2341" formatCode="#,##0">
                  <c:v>269.32516047912151</c:v>
                </c:pt>
                <c:pt idx="2342" formatCode="#,##0">
                  <c:v>269.39613526570082</c:v>
                </c:pt>
                <c:pt idx="2343" formatCode="#,##0">
                  <c:v>269.17063728409801</c:v>
                </c:pt>
                <c:pt idx="2344" formatCode="#,##0">
                  <c:v>269.45652173913078</c:v>
                </c:pt>
                <c:pt idx="2345" formatCode="#,##0">
                  <c:v>269.54883859440179</c:v>
                </c:pt>
                <c:pt idx="2346" formatCode="#,##0">
                  <c:v>268.63278406458903</c:v>
                </c:pt>
                <c:pt idx="2347" formatCode="#,##0">
                  <c:v>268.64039441466514</c:v>
                </c:pt>
                <c:pt idx="2348" formatCode="#,##0">
                  <c:v>269.89560585004335</c:v>
                </c:pt>
                <c:pt idx="2349" formatCode="#,##0">
                  <c:v>271.39319039110615</c:v>
                </c:pt>
                <c:pt idx="2350" formatCode="#,##0">
                  <c:v>273.40182648401856</c:v>
                </c:pt>
                <c:pt idx="2351" formatCode="#,##0">
                  <c:v>275.24998345576097</c:v>
                </c:pt>
                <c:pt idx="2352" formatCode="#,##0">
                  <c:v>275.61015154523221</c:v>
                </c:pt>
                <c:pt idx="2353" formatCode="#,##0">
                  <c:v>276.36787770498341</c:v>
                </c:pt>
                <c:pt idx="2354" formatCode="#,##0">
                  <c:v>275.94682681490332</c:v>
                </c:pt>
                <c:pt idx="2355" formatCode="#,##0">
                  <c:v>276.94676063794611</c:v>
                </c:pt>
                <c:pt idx="2356" formatCode="#,##0">
                  <c:v>278.06812917742064</c:v>
                </c:pt>
                <c:pt idx="2357" formatCode="#,##0">
                  <c:v>278.13860763682106</c:v>
                </c:pt>
                <c:pt idx="2358" formatCode="#,##0">
                  <c:v>277.68016676593231</c:v>
                </c:pt>
                <c:pt idx="2359" formatCode="#,##0">
                  <c:v>279.01462510753777</c:v>
                </c:pt>
                <c:pt idx="2360" formatCode="#,##0">
                  <c:v>278.59622129574501</c:v>
                </c:pt>
                <c:pt idx="2361" formatCode="#,##0">
                  <c:v>279.94854741579007</c:v>
                </c:pt>
                <c:pt idx="2362" formatCode="#,##0">
                  <c:v>281.41453245979778</c:v>
                </c:pt>
                <c:pt idx="2363" formatCode="#,##0">
                  <c:v>282.29137714247923</c:v>
                </c:pt>
                <c:pt idx="2364" formatCode="#,##0">
                  <c:v>281.43091125670065</c:v>
                </c:pt>
                <c:pt idx="2365" formatCode="#,##0">
                  <c:v>280.89405069154947</c:v>
                </c:pt>
                <c:pt idx="2366" formatCode="#,##0">
                  <c:v>283.08715505261091</c:v>
                </c:pt>
                <c:pt idx="2367" formatCode="#,##0">
                  <c:v>281.78661240156202</c:v>
                </c:pt>
                <c:pt idx="2368" formatCode="#,##0">
                  <c:v>279.04523195023518</c:v>
                </c:pt>
                <c:pt idx="2369" formatCode="#,##0">
                  <c:v>278.64999007345665</c:v>
                </c:pt>
                <c:pt idx="2370" formatCode="#,##0">
                  <c:v>278.66521077360886</c:v>
                </c:pt>
                <c:pt idx="2371" formatCode="#,##0">
                  <c:v>274.11422142809897</c:v>
                </c:pt>
                <c:pt idx="2372" formatCode="#,##0">
                  <c:v>265.65432466415217</c:v>
                </c:pt>
                <c:pt idx="2373" formatCode="#,##0">
                  <c:v>265.2709946396667</c:v>
                </c:pt>
                <c:pt idx="2374" formatCode="#,##0">
                  <c:v>265.80802064721092</c:v>
                </c:pt>
                <c:pt idx="2375" formatCode="#,##0">
                  <c:v>258.44897756601182</c:v>
                </c:pt>
                <c:pt idx="2376" formatCode="#,##0">
                  <c:v>259.42674210839817</c:v>
                </c:pt>
                <c:pt idx="2377" formatCode="#,##0">
                  <c:v>262.61680232942928</c:v>
                </c:pt>
                <c:pt idx="2378" formatCode="#,##0">
                  <c:v>262.63053404804481</c:v>
                </c:pt>
                <c:pt idx="2379" formatCode="#,##0">
                  <c:v>265.47035272318209</c:v>
                </c:pt>
                <c:pt idx="2380" formatCode="#,##0">
                  <c:v>268.22662298987524</c:v>
                </c:pt>
                <c:pt idx="2381" formatCode="#,##0">
                  <c:v>269.22936933359836</c:v>
                </c:pt>
                <c:pt idx="2382" formatCode="#,##0">
                  <c:v>269.40639269406427</c:v>
                </c:pt>
                <c:pt idx="2383" formatCode="#,##0">
                  <c:v>268.5892727152409</c:v>
                </c:pt>
                <c:pt idx="2384" formatCode="#,##0">
                  <c:v>267.84014955992359</c:v>
                </c:pt>
                <c:pt idx="2385" formatCode="#,##0">
                  <c:v>267.66147177552813</c:v>
                </c:pt>
                <c:pt idx="2386" formatCode="#,##0">
                  <c:v>270.71653100390483</c:v>
                </c:pt>
                <c:pt idx="2387" formatCode="#,##0">
                  <c:v>273.40629342862854</c:v>
                </c:pt>
                <c:pt idx="2388" formatCode="#,##0">
                  <c:v>271.39567202700061</c:v>
                </c:pt>
                <c:pt idx="2389" formatCode="#,##0">
                  <c:v>268.62236119383277</c:v>
                </c:pt>
                <c:pt idx="2390" formatCode="#,##0">
                  <c:v>265.3959036463508</c:v>
                </c:pt>
                <c:pt idx="2391" formatCode="#,##0">
                  <c:v>264.51244126795092</c:v>
                </c:pt>
                <c:pt idx="2392" formatCode="#,##0">
                  <c:v>266.66699755145299</c:v>
                </c:pt>
                <c:pt idx="2393" formatCode="#,##0">
                  <c:v>267.83766792402923</c:v>
                </c:pt>
                <c:pt idx="2394" formatCode="#,##0">
                  <c:v>267.68463371054236</c:v>
                </c:pt>
                <c:pt idx="2395" formatCode="#,##0">
                  <c:v>269.32896565415962</c:v>
                </c:pt>
                <c:pt idx="2396" formatCode="#,##0">
                  <c:v>272.45284891800719</c:v>
                </c:pt>
                <c:pt idx="2397" formatCode="#,##0">
                  <c:v>272.9159221758988</c:v>
                </c:pt>
                <c:pt idx="2398" formatCode="#,##0">
                  <c:v>271.41320892065426</c:v>
                </c:pt>
                <c:pt idx="2399" formatCode="#,##0">
                  <c:v>270.26752034941478</c:v>
                </c:pt>
                <c:pt idx="2400" formatCode="#,##0">
                  <c:v>270.39143670174093</c:v>
                </c:pt>
                <c:pt idx="2401" formatCode="#,##0">
                  <c:v>270.79213817748712</c:v>
                </c:pt>
                <c:pt idx="2402" formatCode="#,##0">
                  <c:v>267.43018331017191</c:v>
                </c:pt>
                <c:pt idx="2403" formatCode="#,##0">
                  <c:v>267.88316458209306</c:v>
                </c:pt>
                <c:pt idx="2404" formatCode="#,##0">
                  <c:v>267.53011051551903</c:v>
                </c:pt>
                <c:pt idx="2405" formatCode="#,##0">
                  <c:v>262.46889683012427</c:v>
                </c:pt>
                <c:pt idx="2406" formatCode="#,##0">
                  <c:v>257.43597379392548</c:v>
                </c:pt>
                <c:pt idx="2407" formatCode="#,##0">
                  <c:v>261.33015683938908</c:v>
                </c:pt>
                <c:pt idx="2408" formatCode="#,##0">
                  <c:v>260.0345774601289</c:v>
                </c:pt>
                <c:pt idx="2409" formatCode="#,##0">
                  <c:v>259.59665144596704</c:v>
                </c:pt>
                <c:pt idx="2410" formatCode="#,##0">
                  <c:v>262.26341737806945</c:v>
                </c:pt>
                <c:pt idx="2411" formatCode="#,##0">
                  <c:v>262.43928264178464</c:v>
                </c:pt>
                <c:pt idx="2412" formatCode="#,##0">
                  <c:v>258.75934749520269</c:v>
                </c:pt>
                <c:pt idx="2413" formatCode="#,##0">
                  <c:v>260.18810800079461</c:v>
                </c:pt>
                <c:pt idx="2414" formatCode="#,##0">
                  <c:v>261.70935080405047</c:v>
                </c:pt>
                <c:pt idx="2415" formatCode="#,##0">
                  <c:v>264.74455694527211</c:v>
                </c:pt>
                <c:pt idx="2416" formatCode="#,##0">
                  <c:v>260.95509893455142</c:v>
                </c:pt>
                <c:pt idx="2417" formatCode="#,##0">
                  <c:v>261.80530739196649</c:v>
                </c:pt>
                <c:pt idx="2418" formatCode="#,##0">
                  <c:v>265.15766660049013</c:v>
                </c:pt>
                <c:pt idx="2419" formatCode="#,##0">
                  <c:v>263.95092978624882</c:v>
                </c:pt>
                <c:pt idx="2420" formatCode="#,##0">
                  <c:v>265.42469062272556</c:v>
                </c:pt>
                <c:pt idx="2421" formatCode="#,##0">
                  <c:v>265.18876977036632</c:v>
                </c:pt>
                <c:pt idx="2422" formatCode="#,##0">
                  <c:v>266.29971543908454</c:v>
                </c:pt>
                <c:pt idx="2423" formatCode="#,##0">
                  <c:v>268.4956323208263</c:v>
                </c:pt>
                <c:pt idx="2424" formatCode="#,##0">
                  <c:v>269.43120905300816</c:v>
                </c:pt>
                <c:pt idx="2425" formatCode="#,##0">
                  <c:v>268.62666269604966</c:v>
                </c:pt>
                <c:pt idx="2426" formatCode="#,##0">
                  <c:v>267.45566143868751</c:v>
                </c:pt>
                <c:pt idx="2427" formatCode="#,##0">
                  <c:v>267.79680365296855</c:v>
                </c:pt>
                <c:pt idx="2428" formatCode="#,##0">
                  <c:v>266.02574283634488</c:v>
                </c:pt>
                <c:pt idx="2429" formatCode="#,##0">
                  <c:v>265.76814903050808</c:v>
                </c:pt>
                <c:pt idx="2430" formatCode="#,##0">
                  <c:v>268.07640129706886</c:v>
                </c:pt>
                <c:pt idx="2431" formatCode="#,##0">
                  <c:v>268.70739858381359</c:v>
                </c:pt>
                <c:pt idx="2432" formatCode="#,##0">
                  <c:v>267.71838395870606</c:v>
                </c:pt>
                <c:pt idx="2433" formatCode="#,##0">
                  <c:v>268.15812983919051</c:v>
                </c:pt>
                <c:pt idx="2434" formatCode="#,##0">
                  <c:v>267.41132287737457</c:v>
                </c:pt>
                <c:pt idx="2435" formatCode="#,##0">
                  <c:v>266.6861888690363</c:v>
                </c:pt>
                <c:pt idx="2436" formatCode="#,##0">
                  <c:v>269.14218119250927</c:v>
                </c:pt>
                <c:pt idx="2437" formatCode="#,##0">
                  <c:v>270.16825491363954</c:v>
                </c:pt>
                <c:pt idx="2438" formatCode="#,##0">
                  <c:v>270.32856859241656</c:v>
                </c:pt>
                <c:pt idx="2439" formatCode="#,##0">
                  <c:v>272.20319634703242</c:v>
                </c:pt>
                <c:pt idx="2440" formatCode="#,##0">
                  <c:v>274.03613261862267</c:v>
                </c:pt>
                <c:pt idx="2441" formatCode="#,##0">
                  <c:v>274.70402355899722</c:v>
                </c:pt>
                <c:pt idx="2442" formatCode="#,##0">
                  <c:v>275.15865925484792</c:v>
                </c:pt>
                <c:pt idx="2443" formatCode="#,##0">
                  <c:v>274.02058103368449</c:v>
                </c:pt>
                <c:pt idx="2444" formatCode="#,##0">
                  <c:v>274.57249685659497</c:v>
                </c:pt>
                <c:pt idx="2445" formatCode="#,##0">
                  <c:v>275.05012904506691</c:v>
                </c:pt>
                <c:pt idx="2446" formatCode="#,##0">
                  <c:v>274.59218450135705</c:v>
                </c:pt>
                <c:pt idx="2447" formatCode="#,##0">
                  <c:v>276.07537555423249</c:v>
                </c:pt>
                <c:pt idx="2448" formatCode="#,##0">
                  <c:v>275.58301899278717</c:v>
                </c:pt>
                <c:pt idx="2449" formatCode="#,##0">
                  <c:v>275.09562570313068</c:v>
                </c:pt>
                <c:pt idx="2450" formatCode="#,##0">
                  <c:v>274.09883528555406</c:v>
                </c:pt>
                <c:pt idx="2451" formatCode="#,##0">
                  <c:v>273.64370326252447</c:v>
                </c:pt>
                <c:pt idx="2452" formatCode="#,##0">
                  <c:v>273.42151412878087</c:v>
                </c:pt>
                <c:pt idx="2453" formatCode="#,##0">
                  <c:v>270.54232016411936</c:v>
                </c:pt>
                <c:pt idx="2454" formatCode="#,##0">
                  <c:v>272.45102905168471</c:v>
                </c:pt>
                <c:pt idx="2455" formatCode="#,##0">
                  <c:v>271.26166368870412</c:v>
                </c:pt>
                <c:pt idx="2456" formatCode="#,##0">
                  <c:v>273.63692012441322</c:v>
                </c:pt>
                <c:pt idx="2457" formatCode="#,##0">
                  <c:v>275.06783138111359</c:v>
                </c:pt>
                <c:pt idx="2458" formatCode="#,##0">
                  <c:v>274.9856065118131</c:v>
                </c:pt>
                <c:pt idx="2459" formatCode="#,##0">
                  <c:v>276.63969955661491</c:v>
                </c:pt>
                <c:pt idx="2460" formatCode="#,##0">
                  <c:v>276.72275163788021</c:v>
                </c:pt>
                <c:pt idx="2461" formatCode="#,##0">
                  <c:v>276.90887432995879</c:v>
                </c:pt>
                <c:pt idx="2462" formatCode="#,##0">
                  <c:v>277.76321884719789</c:v>
                </c:pt>
                <c:pt idx="2463" formatCode="#,##0">
                  <c:v>278.07789027860548</c:v>
                </c:pt>
                <c:pt idx="2464" formatCode="#,##0">
                  <c:v>277.51125008272169</c:v>
                </c:pt>
                <c:pt idx="2465" formatCode="#,##0">
                  <c:v>278.39239626762009</c:v>
                </c:pt>
                <c:pt idx="2466" formatCode="#,##0">
                  <c:v>277.90334855403398</c:v>
                </c:pt>
                <c:pt idx="2467" formatCode="#,##0">
                  <c:v>276.95337833366472</c:v>
                </c:pt>
                <c:pt idx="2468" formatCode="#,##0">
                  <c:v>275.33799880881526</c:v>
                </c:pt>
                <c:pt idx="2469" formatCode="#,##0">
                  <c:v>276.16454900403727</c:v>
                </c:pt>
                <c:pt idx="2470" formatCode="#,##0">
                  <c:v>274.40672357885035</c:v>
                </c:pt>
                <c:pt idx="2471" formatCode="#,##0">
                  <c:v>275.40996624975236</c:v>
                </c:pt>
                <c:pt idx="2472" formatCode="#,##0">
                  <c:v>271.36738137780475</c:v>
                </c:pt>
                <c:pt idx="2473" formatCode="#,##0">
                  <c:v>271.91797366157152</c:v>
                </c:pt>
                <c:pt idx="2474" formatCode="#,##0">
                  <c:v>270.85120111177338</c:v>
                </c:pt>
                <c:pt idx="2475" formatCode="#,##0">
                  <c:v>271.51743762821837</c:v>
                </c:pt>
                <c:pt idx="2476" formatCode="#,##0">
                  <c:v>272.29816028059076</c:v>
                </c:pt>
                <c:pt idx="2477" formatCode="#,##0">
                  <c:v>271.81060154854129</c:v>
                </c:pt>
                <c:pt idx="2478" formatCode="#,##0">
                  <c:v>271.42876050559244</c:v>
                </c:pt>
                <c:pt idx="2479" formatCode="#,##0">
                  <c:v>271.3725100919865</c:v>
                </c:pt>
                <c:pt idx="2480" formatCode="#,##0">
                  <c:v>273.01038978227831</c:v>
                </c:pt>
                <c:pt idx="2481" formatCode="#,##0">
                  <c:v>274.93977896896354</c:v>
                </c:pt>
                <c:pt idx="2482" formatCode="#,##0">
                  <c:v>277.22867447554819</c:v>
                </c:pt>
                <c:pt idx="2483" formatCode="#,##0">
                  <c:v>278.12156707034666</c:v>
                </c:pt>
                <c:pt idx="2484" formatCode="#,##0">
                  <c:v>275.86906889021299</c:v>
                </c:pt>
                <c:pt idx="2485" formatCode="#,##0">
                  <c:v>278.14621798689751</c:v>
                </c:pt>
                <c:pt idx="2486" formatCode="#,##0">
                  <c:v>278.71583614585461</c:v>
                </c:pt>
                <c:pt idx="2487" formatCode="#,##0">
                  <c:v>278.25210111839112</c:v>
                </c:pt>
                <c:pt idx="2488" formatCode="#,##0">
                  <c:v>279.32383693997809</c:v>
                </c:pt>
                <c:pt idx="2489" formatCode="#,##0">
                  <c:v>280.19654556283564</c:v>
                </c:pt>
                <c:pt idx="2490" formatCode="#,##0">
                  <c:v>279.55578717490636</c:v>
                </c:pt>
                <c:pt idx="2491" formatCode="#,##0">
                  <c:v>279.2207663291648</c:v>
                </c:pt>
                <c:pt idx="2492" formatCode="#,##0">
                  <c:v>279.22606048573942</c:v>
                </c:pt>
                <c:pt idx="2493" formatCode="#,##0">
                  <c:v>280.54182383694058</c:v>
                </c:pt>
                <c:pt idx="2494" formatCode="#,##0">
                  <c:v>282.03014360399766</c:v>
                </c:pt>
                <c:pt idx="2495" formatCode="#,##0">
                  <c:v>282.14330620078147</c:v>
                </c:pt>
                <c:pt idx="2496" formatCode="#,##0">
                  <c:v>281.37796969095422</c:v>
                </c:pt>
                <c:pt idx="2497" formatCode="#,##0">
                  <c:v>280.07527628879683</c:v>
                </c:pt>
                <c:pt idx="2498" formatCode="#,##0">
                  <c:v>280.9698233075249</c:v>
                </c:pt>
                <c:pt idx="2499" formatCode="#,##0">
                  <c:v>280.62272516709737</c:v>
                </c:pt>
                <c:pt idx="2500" formatCode="#,##0">
                  <c:v>280.69932499503727</c:v>
                </c:pt>
                <c:pt idx="2501" formatCode="#,##0">
                  <c:v>281.70951624644357</c:v>
                </c:pt>
                <c:pt idx="2502" formatCode="#,##0">
                  <c:v>282.31999867646141</c:v>
                </c:pt>
                <c:pt idx="2503" formatCode="#,##0">
                  <c:v>283.34971213023681</c:v>
                </c:pt>
                <c:pt idx="2504" formatCode="#,##0">
                  <c:v>283.31596188207322</c:v>
                </c:pt>
                <c:pt idx="2505" formatCode="#,##0">
                  <c:v>283.22364502680222</c:v>
                </c:pt>
                <c:pt idx="2506" formatCode="#,##0">
                  <c:v>280.82671563761556</c:v>
                </c:pt>
                <c:pt idx="2507" formatCode="#,##0">
                  <c:v>279.32830388458797</c:v>
                </c:pt>
                <c:pt idx="2508" formatCode="#,##0">
                  <c:v>280.87485937396656</c:v>
                </c:pt>
                <c:pt idx="2509" formatCode="#,##0">
                  <c:v>278.39041095890468</c:v>
                </c:pt>
                <c:pt idx="2510" formatCode="#,##0">
                  <c:v>280.18843888558058</c:v>
                </c:pt>
                <c:pt idx="2511" formatCode="#,##0">
                  <c:v>280.9622129574488</c:v>
                </c:pt>
                <c:pt idx="2512" formatCode="#,##0">
                  <c:v>281.78462709284685</c:v>
                </c:pt>
                <c:pt idx="2513" formatCode="#,##0">
                  <c:v>282.13950102574341</c:v>
                </c:pt>
                <c:pt idx="2514" formatCode="#,##0">
                  <c:v>282.31933690688959</c:v>
                </c:pt>
                <c:pt idx="2515" formatCode="#,##0">
                  <c:v>281.93153993779424</c:v>
                </c:pt>
                <c:pt idx="2516" formatCode="#,##0">
                  <c:v>283.29759777645484</c:v>
                </c:pt>
                <c:pt idx="2517" formatCode="#,##0">
                  <c:v>285.44768711534698</c:v>
                </c:pt>
                <c:pt idx="2518" formatCode="#,##0">
                  <c:v>285.63149361392419</c:v>
                </c:pt>
                <c:pt idx="2519" formatCode="#,##0">
                  <c:v>286.8977896896306</c:v>
                </c:pt>
                <c:pt idx="2520" formatCode="#,##0">
                  <c:v>285.71801998544157</c:v>
                </c:pt>
                <c:pt idx="2521" formatCode="#,##0">
                  <c:v>285.02928330355417</c:v>
                </c:pt>
                <c:pt idx="2522" formatCode="#,##0">
                  <c:v>285.02663622526688</c:v>
                </c:pt>
                <c:pt idx="2523" formatCode="#,##0">
                  <c:v>284.17576599827993</c:v>
                </c:pt>
                <c:pt idx="2524" formatCode="#,##0">
                  <c:v>282.49917278803571</c:v>
                </c:pt>
                <c:pt idx="2525" formatCode="#,##0">
                  <c:v>281.25256435709133</c:v>
                </c:pt>
                <c:pt idx="2526" formatCode="#,##0">
                  <c:v>280.58153001125055</c:v>
                </c:pt>
                <c:pt idx="2527" formatCode="#,##0">
                  <c:v>281.16669975514571</c:v>
                </c:pt>
                <c:pt idx="2528" formatCode="#,##0">
                  <c:v>282.01839719409753</c:v>
                </c:pt>
                <c:pt idx="2529" formatCode="#,##0">
                  <c:v>282.33389583746987</c:v>
                </c:pt>
                <c:pt idx="2530" formatCode="#,##0">
                  <c:v>283.53335318642098</c:v>
                </c:pt>
                <c:pt idx="2531" formatCode="#,##0">
                  <c:v>284.19760439415046</c:v>
                </c:pt>
                <c:pt idx="2532" formatCode="#,##0">
                  <c:v>283.14059294553687</c:v>
                </c:pt>
                <c:pt idx="2533" formatCode="#,##0">
                  <c:v>284.69492422738455</c:v>
                </c:pt>
                <c:pt idx="2534" formatCode="#,##0">
                  <c:v>285.5041029713459</c:v>
                </c:pt>
                <c:pt idx="2535" formatCode="#,##0">
                  <c:v>287.37657997485326</c:v>
                </c:pt>
                <c:pt idx="2536" formatCode="#,##0">
                  <c:v>288.09426907550841</c:v>
                </c:pt>
                <c:pt idx="2537" formatCode="#,##0">
                  <c:v>287.12097147773193</c:v>
                </c:pt>
                <c:pt idx="2538" formatCode="#,##0">
                  <c:v>287.41330818609009</c:v>
                </c:pt>
                <c:pt idx="2539" formatCode="#,##0">
                  <c:v>287.12014426576712</c:v>
                </c:pt>
                <c:pt idx="2540" formatCode="#,##0">
                  <c:v>287.60671034345887</c:v>
                </c:pt>
                <c:pt idx="2541" formatCode="#,##0">
                  <c:v>287.27168949771732</c:v>
                </c:pt>
                <c:pt idx="2542" formatCode="#,##0">
                  <c:v>288.01402951492338</c:v>
                </c:pt>
                <c:pt idx="2543" formatCode="#,##0">
                  <c:v>287.57527628879672</c:v>
                </c:pt>
                <c:pt idx="2544" formatCode="#,##0">
                  <c:v>287.81218979551369</c:v>
                </c:pt>
                <c:pt idx="2545" formatCode="#,##0">
                  <c:v>285.50311031698811</c:v>
                </c:pt>
                <c:pt idx="2546" formatCode="#,##0">
                  <c:v>283.67232479650636</c:v>
                </c:pt>
                <c:pt idx="2547" formatCode="#,##0">
                  <c:v>282.66643504731707</c:v>
                </c:pt>
                <c:pt idx="2548" formatCode="#,##0">
                  <c:v>282.01277215273694</c:v>
                </c:pt>
                <c:pt idx="2549" formatCode="#,##0">
                  <c:v>274.92158030573808</c:v>
                </c:pt>
                <c:pt idx="2550" formatCode="#,##0">
                  <c:v>268.87102111044982</c:v>
                </c:pt>
                <c:pt idx="2551" formatCode="#,##0">
                  <c:v>271.39285950632035</c:v>
                </c:pt>
                <c:pt idx="2552" formatCode="#,##0">
                  <c:v>270.11531334789271</c:v>
                </c:pt>
                <c:pt idx="2553" formatCode="#,##0">
                  <c:v>274.91893322745068</c:v>
                </c:pt>
                <c:pt idx="2554" formatCode="#,##0">
                  <c:v>275.02365826219358</c:v>
                </c:pt>
                <c:pt idx="2555" formatCode="#,##0">
                  <c:v>272.0607504466949</c:v>
                </c:pt>
                <c:pt idx="2556" formatCode="#,##0">
                  <c:v>271.87380054265151</c:v>
                </c:pt>
                <c:pt idx="2557" formatCode="#,##0">
                  <c:v>270.89802130898067</c:v>
                </c:pt>
                <c:pt idx="2558" formatCode="#,##0">
                  <c:v>268.11114419959017</c:v>
                </c:pt>
                <c:pt idx="2559" formatCode="#,##0">
                  <c:v>262.40817947190834</c:v>
                </c:pt>
                <c:pt idx="2560" formatCode="#,##0">
                  <c:v>265.0673350539347</c:v>
                </c:pt>
                <c:pt idx="2561" formatCode="#,##0">
                  <c:v>261.55400039706223</c:v>
                </c:pt>
                <c:pt idx="2562" formatCode="#,##0">
                  <c:v>260.97180861624031</c:v>
                </c:pt>
                <c:pt idx="2563" formatCode="#,##0">
                  <c:v>264.25352392297049</c:v>
                </c:pt>
                <c:pt idx="2564" formatCode="#,##0">
                  <c:v>267.602243398849</c:v>
                </c:pt>
                <c:pt idx="2565" formatCode="#,##0">
                  <c:v>269.47455495996343</c:v>
                </c:pt>
                <c:pt idx="2566" formatCode="#,##0">
                  <c:v>269.05019522202423</c:v>
                </c:pt>
                <c:pt idx="2567" formatCode="#,##0">
                  <c:v>269.46975713056764</c:v>
                </c:pt>
                <c:pt idx="2568" formatCode="#,##0">
                  <c:v>270.6496922771496</c:v>
                </c:pt>
                <c:pt idx="2569" formatCode="#,##0">
                  <c:v>274.64413341274621</c:v>
                </c:pt>
                <c:pt idx="2570" formatCode="#,##0">
                  <c:v>274.68979551320285</c:v>
                </c:pt>
                <c:pt idx="2571" formatCode="#,##0">
                  <c:v>272.7058103368413</c:v>
                </c:pt>
                <c:pt idx="2572" formatCode="#,##0">
                  <c:v>268.88624181060214</c:v>
                </c:pt>
                <c:pt idx="2573" formatCode="#,##0">
                  <c:v>268.41373833631189</c:v>
                </c:pt>
                <c:pt idx="2574" formatCode="#,##0">
                  <c:v>266.86668651975441</c:v>
                </c:pt>
                <c:pt idx="2575" formatCode="#,##0">
                  <c:v>268.42796638210638</c:v>
                </c:pt>
                <c:pt idx="2576" formatCode="#,##0">
                  <c:v>268.64039441466542</c:v>
                </c:pt>
                <c:pt idx="2577" formatCode="#,##0">
                  <c:v>265.53834954668844</c:v>
                </c:pt>
                <c:pt idx="2578" formatCode="#,##0">
                  <c:v>261.5849381245456</c:v>
                </c:pt>
                <c:pt idx="2579" formatCode="#,##0">
                  <c:v>262.83419363377726</c:v>
                </c:pt>
                <c:pt idx="2580" formatCode="#,##0">
                  <c:v>262.56468797564742</c:v>
                </c:pt>
                <c:pt idx="2581" formatCode="#,##0">
                  <c:v>261.68304546357012</c:v>
                </c:pt>
                <c:pt idx="2582" formatCode="#,##0">
                  <c:v>264.98874991727934</c:v>
                </c:pt>
                <c:pt idx="2583" formatCode="#,##0">
                  <c:v>265.44520547945262</c:v>
                </c:pt>
                <c:pt idx="2584" formatCode="#,##0">
                  <c:v>269.43931573026327</c:v>
                </c:pt>
                <c:pt idx="2585" formatCode="#,##0">
                  <c:v>269.43931573026327</c:v>
                </c:pt>
                <c:pt idx="2586" formatCode="#,##0">
                  <c:v>270.59658526900989</c:v>
                </c:pt>
                <c:pt idx="2587" formatCode="#,##0">
                  <c:v>273.73486202104488</c:v>
                </c:pt>
                <c:pt idx="2588" formatCode="#,##0">
                  <c:v>267.0812653034219</c:v>
                </c:pt>
                <c:pt idx="2589" formatCode="#,##0">
                  <c:v>266.21368539474611</c:v>
                </c:pt>
                <c:pt idx="2590" formatCode="#,##0">
                  <c:v>263.55039375289579</c:v>
                </c:pt>
                <c:pt idx="2591" formatCode="#,##0">
                  <c:v>260.12904506650841</c:v>
                </c:pt>
                <c:pt idx="2592" formatCode="#,##0">
                  <c:v>258.90675666732898</c:v>
                </c:pt>
                <c:pt idx="2593" formatCode="#,##0">
                  <c:v>259.42823108993503</c:v>
                </c:pt>
                <c:pt idx="2594" formatCode="#,##0">
                  <c:v>261.90225663424047</c:v>
                </c:pt>
                <c:pt idx="2595" formatCode="#,##0">
                  <c:v>261.96065779895491</c:v>
                </c:pt>
                <c:pt idx="2596" formatCode="#,##0">
                  <c:v>257.89276024088463</c:v>
                </c:pt>
                <c:pt idx="2597" formatCode="#,##0">
                  <c:v>253.8281715306735</c:v>
                </c:pt>
                <c:pt idx="2598" formatCode="#,##0">
                  <c:v>252.88796241148879</c:v>
                </c:pt>
                <c:pt idx="2599" formatCode="#,##0">
                  <c:v>250.56283502084617</c:v>
                </c:pt>
                <c:pt idx="2600" formatCode="#,##0">
                  <c:v>246.31907219906074</c:v>
                </c:pt>
                <c:pt idx="2601" formatCode="#,##0">
                  <c:v>242.30907947852603</c:v>
                </c:pt>
                <c:pt idx="2602" formatCode="#,##0">
                  <c:v>237.66875124081838</c:v>
                </c:pt>
                <c:pt idx="2603" formatCode="#,##0">
                  <c:v>236.61935014228087</c:v>
                </c:pt>
                <c:pt idx="2604" formatCode="#,##0">
                  <c:v>244.35312024353163</c:v>
                </c:pt>
                <c:pt idx="2605" formatCode="#,##0">
                  <c:v>246.08910727284803</c:v>
                </c:pt>
                <c:pt idx="2606" formatCode="#,##0">
                  <c:v>247.02518033220875</c:v>
                </c:pt>
                <c:pt idx="2607" formatCode="#,##0">
                  <c:v>248.62467738733417</c:v>
                </c:pt>
                <c:pt idx="2608" formatCode="#,##0">
                  <c:v>248.62914433194408</c:v>
                </c:pt>
                <c:pt idx="2609" formatCode="#,##0">
                  <c:v>248.59522864138751</c:v>
                </c:pt>
                <c:pt idx="2610" formatCode="#,##0">
                  <c:v>244.41185229303204</c:v>
                </c:pt>
                <c:pt idx="2611" formatCode="#,##0">
                  <c:v>250.83018992786756</c:v>
                </c:pt>
                <c:pt idx="2612" formatCode="#,##0">
                  <c:v>252.59843822381094</c:v>
                </c:pt>
                <c:pt idx="2613" formatCode="#,##0">
                  <c:v>254.82777446893039</c:v>
                </c:pt>
                <c:pt idx="2614" formatCode="#,##0">
                  <c:v>256.41999205876562</c:v>
                </c:pt>
                <c:pt idx="2615" formatCode="#,##0">
                  <c:v>257.20170736549579</c:v>
                </c:pt>
                <c:pt idx="2616" formatCode="#,##0">
                  <c:v>257.26606445635679</c:v>
                </c:pt>
                <c:pt idx="2617" formatCode="#,##0">
                  <c:v>256.02094500694909</c:v>
                </c:pt>
                <c:pt idx="2618" formatCode="#,##0">
                  <c:v>258.29081463834342</c:v>
                </c:pt>
                <c:pt idx="2619" formatCode="#,##0">
                  <c:v>258.87482628548787</c:v>
                </c:pt>
                <c:pt idx="2620" formatCode="#,##0">
                  <c:v>260.21424789888209</c:v>
                </c:pt>
                <c:pt idx="2621" formatCode="#,##0">
                  <c:v>263.54145986367598</c:v>
                </c:pt>
                <c:pt idx="2622" formatCode="#,##0">
                  <c:v>263.70624048706287</c:v>
                </c:pt>
                <c:pt idx="2623" formatCode="#,##0">
                  <c:v>260.86427106081715</c:v>
                </c:pt>
                <c:pt idx="2624" formatCode="#,##0">
                  <c:v>260.92101780160198</c:v>
                </c:pt>
                <c:pt idx="2625" formatCode="#,##0">
                  <c:v>261.47045198861804</c:v>
                </c:pt>
                <c:pt idx="2626" formatCode="#,##0">
                  <c:v>263.40612798623567</c:v>
                </c:pt>
                <c:pt idx="2627" formatCode="#,##0">
                  <c:v>261.59883528555406</c:v>
                </c:pt>
                <c:pt idx="2628" formatCode="#,##0">
                  <c:v>261.82168618886953</c:v>
                </c:pt>
                <c:pt idx="2629" formatCode="#,##0">
                  <c:v>264.57580570445418</c:v>
                </c:pt>
                <c:pt idx="2630" formatCode="#,##0">
                  <c:v>266.07041228244373</c:v>
                </c:pt>
                <c:pt idx="2631" formatCode="#,##0">
                  <c:v>266.47293362451245</c:v>
                </c:pt>
                <c:pt idx="2632" formatCode="#,##0">
                  <c:v>267.94504003705958</c:v>
                </c:pt>
                <c:pt idx="2633" formatCode="#,##0">
                  <c:v>269.92604725034789</c:v>
                </c:pt>
                <c:pt idx="2634" formatCode="#,##0">
                  <c:v>269.67490569783649</c:v>
                </c:pt>
                <c:pt idx="2635" formatCode="#,##0">
                  <c:v>267.16001588247019</c:v>
                </c:pt>
                <c:pt idx="2636" formatCode="#,##0">
                  <c:v>266.5048640063535</c:v>
                </c:pt>
                <c:pt idx="2637" formatCode="#,##0">
                  <c:v>267.14711137581941</c:v>
                </c:pt>
                <c:pt idx="2638" formatCode="#,##0">
                  <c:v>270.21044272384404</c:v>
                </c:pt>
                <c:pt idx="2639" formatCode="#,##0">
                  <c:v>271.29690291840427</c:v>
                </c:pt>
                <c:pt idx="2640" formatCode="#,##0">
                  <c:v>270.93094434517946</c:v>
                </c:pt>
                <c:pt idx="2641" formatCode="#,##0">
                  <c:v>273.32721196479429</c:v>
                </c:pt>
                <c:pt idx="2642" formatCode="#,##0">
                  <c:v>273.83545099596364</c:v>
                </c:pt>
                <c:pt idx="2643" formatCode="#,##0">
                  <c:v>274.08080206472147</c:v>
                </c:pt>
                <c:pt idx="2644" formatCode="#,##0">
                  <c:v>274.95433789954376</c:v>
                </c:pt>
                <c:pt idx="2645" formatCode="#,##0">
                  <c:v>274.39663159287977</c:v>
                </c:pt>
                <c:pt idx="2646" formatCode="#,##0">
                  <c:v>275.61941631923798</c:v>
                </c:pt>
                <c:pt idx="2647" formatCode="#,##0">
                  <c:v>276.15660776917514</c:v>
                </c:pt>
                <c:pt idx="2648" formatCode="#,##0">
                  <c:v>275.91704718417083</c:v>
                </c:pt>
                <c:pt idx="2649" formatCode="#,##0">
                  <c:v>275.86476738799587</c:v>
                </c:pt>
                <c:pt idx="2650" formatCode="#,##0">
                  <c:v>275.29548011382474</c:v>
                </c:pt>
                <c:pt idx="2651" formatCode="#,##0">
                  <c:v>276.98249619482533</c:v>
                </c:pt>
                <c:pt idx="2652" formatCode="#,##0">
                  <c:v>276.61355965852727</c:v>
                </c:pt>
                <c:pt idx="2653" formatCode="#,##0">
                  <c:v>276.42247369465991</c:v>
                </c:pt>
                <c:pt idx="2654" formatCode="#,##0">
                  <c:v>275.21557143802568</c:v>
                </c:pt>
                <c:pt idx="2655" formatCode="#,##0">
                  <c:v>273.37452848918048</c:v>
                </c:pt>
                <c:pt idx="2656" formatCode="#,##0">
                  <c:v>272.06339752498224</c:v>
                </c:pt>
                <c:pt idx="2657" formatCode="#,##0">
                  <c:v>275.14525842101824</c:v>
                </c:pt>
                <c:pt idx="2658" formatCode="#,##0">
                  <c:v>276.11739792204401</c:v>
                </c:pt>
                <c:pt idx="2659" formatCode="#,##0">
                  <c:v>277.37194758785034</c:v>
                </c:pt>
                <c:pt idx="2660" formatCode="#,##0">
                  <c:v>277.59678379988128</c:v>
                </c:pt>
                <c:pt idx="2661" formatCode="#,##0">
                  <c:v>279.12001191185271</c:v>
                </c:pt>
                <c:pt idx="2662" formatCode="#,##0">
                  <c:v>280.32377076302072</c:v>
                </c:pt>
                <c:pt idx="2663" formatCode="#,##0">
                  <c:v>280.54132750976152</c:v>
                </c:pt>
                <c:pt idx="2664" formatCode="#,##0">
                  <c:v>279.54503341936379</c:v>
                </c:pt>
                <c:pt idx="2665" formatCode="#,##0">
                  <c:v>281.62878035867953</c:v>
                </c:pt>
                <c:pt idx="2666" formatCode="#,##0">
                  <c:v>277.17043875322651</c:v>
                </c:pt>
                <c:pt idx="2667" formatCode="#,##0">
                  <c:v>276.09373965985083</c:v>
                </c:pt>
                <c:pt idx="2668" formatCode="#,##0">
                  <c:v>278.31166037985616</c:v>
                </c:pt>
                <c:pt idx="2669" formatCode="#,##0">
                  <c:v>277.62722520018571</c:v>
                </c:pt>
                <c:pt idx="2670" formatCode="#,##0">
                  <c:v>278.04265104890521</c:v>
                </c:pt>
                <c:pt idx="2671" formatCode="#,##0">
                  <c:v>279.78856462179914</c:v>
                </c:pt>
                <c:pt idx="2672" formatCode="#,##0">
                  <c:v>282.95033419363421</c:v>
                </c:pt>
                <c:pt idx="2673" formatCode="#,##0">
                  <c:v>283.34210178016053</c:v>
                </c:pt>
                <c:pt idx="2674" formatCode="#,##0">
                  <c:v>284.44742240751805</c:v>
                </c:pt>
                <c:pt idx="2675" formatCode="#,##0">
                  <c:v>284.69608232413509</c:v>
                </c:pt>
                <c:pt idx="2676" formatCode="#,##0">
                  <c:v>285.8189398451463</c:v>
                </c:pt>
                <c:pt idx="2677" formatCode="#,##0">
                  <c:v>285.9147309906694</c:v>
                </c:pt>
                <c:pt idx="2678" formatCode="#,##0">
                  <c:v>284.55793792601452</c:v>
                </c:pt>
                <c:pt idx="2679" formatCode="#,##0">
                  <c:v>285.19737277480016</c:v>
                </c:pt>
                <c:pt idx="2680" formatCode="#,##0">
                  <c:v>285.27016742770201</c:v>
                </c:pt>
                <c:pt idx="2681" formatCode="#,##0">
                  <c:v>286.67940573092483</c:v>
                </c:pt>
                <c:pt idx="2682" formatCode="#,##0">
                  <c:v>287.0056581298395</c:v>
                </c:pt>
                <c:pt idx="2683" formatCode="#,##0">
                  <c:v>287.38203957382069</c:v>
                </c:pt>
                <c:pt idx="2684" formatCode="#,##0">
                  <c:v>287.10541989279363</c:v>
                </c:pt>
                <c:pt idx="2685" formatCode="#,##0">
                  <c:v>287.37674541724596</c:v>
                </c:pt>
                <c:pt idx="2686" formatCode="#,##0">
                  <c:v>287.39808748593765</c:v>
                </c:pt>
                <c:pt idx="2687" formatCode="#,##0">
                  <c:v>287.63764807094196</c:v>
                </c:pt>
                <c:pt idx="2688" formatCode="#,##0">
                  <c:v>289.75514525842124</c:v>
                </c:pt>
                <c:pt idx="2689" formatCode="#,##0">
                  <c:v>289.17742042220925</c:v>
                </c:pt>
                <c:pt idx="2690" formatCode="#,##0">
                  <c:v>289.06078353517336</c:v>
                </c:pt>
                <c:pt idx="2691" formatCode="#,##0">
                  <c:v>290.03573555687939</c:v>
                </c:pt>
                <c:pt idx="2692" formatCode="#,##0">
                  <c:v>290.35288862418139</c:v>
                </c:pt>
                <c:pt idx="2693" formatCode="#,##0">
                  <c:v>290.46373502746377</c:v>
                </c:pt>
                <c:pt idx="2694" formatCode="#,##0">
                  <c:v>289.04059956323238</c:v>
                </c:pt>
                <c:pt idx="2695" formatCode="#,##0">
                  <c:v>288.33581496922801</c:v>
                </c:pt>
                <c:pt idx="2696" formatCode="#,##0">
                  <c:v>290.34875256435743</c:v>
                </c:pt>
                <c:pt idx="2697" formatCode="#,##0">
                  <c:v>288.92776785123453</c:v>
                </c:pt>
                <c:pt idx="2698" formatCode="#,##0">
                  <c:v>284.77632188472006</c:v>
                </c:pt>
                <c:pt idx="2699" formatCode="#,##0">
                  <c:v>284.24723711203796</c:v>
                </c:pt>
                <c:pt idx="2700" formatCode="#,##0">
                  <c:v>282.42273840248862</c:v>
                </c:pt>
                <c:pt idx="2701" formatCode="#,##0">
                  <c:v>283.29395804380948</c:v>
                </c:pt>
                <c:pt idx="2702" formatCode="#,##0">
                  <c:v>277.87356892330121</c:v>
                </c:pt>
                <c:pt idx="2703" formatCode="#,##0">
                  <c:v>279.88816094236017</c:v>
                </c:pt>
                <c:pt idx="2704" formatCode="#,##0">
                  <c:v>281.54407385348452</c:v>
                </c:pt>
                <c:pt idx="2705" formatCode="#,##0">
                  <c:v>284.07286082985934</c:v>
                </c:pt>
                <c:pt idx="2706" formatCode="#,##0">
                  <c:v>282.99715439084144</c:v>
                </c:pt>
                <c:pt idx="2707" formatCode="#,##0">
                  <c:v>281.40510224339914</c:v>
                </c:pt>
                <c:pt idx="2708" formatCode="#,##0">
                  <c:v>283.23555687909504</c:v>
                </c:pt>
                <c:pt idx="2709" formatCode="#,##0">
                  <c:v>282.62457812189831</c:v>
                </c:pt>
                <c:pt idx="2710" formatCode="#,##0">
                  <c:v>279.24260472503511</c:v>
                </c:pt>
                <c:pt idx="2711" formatCode="#,##0">
                  <c:v>279.95516511150856</c:v>
                </c:pt>
                <c:pt idx="2712" formatCode="#,##0">
                  <c:v>280.27198729402465</c:v>
                </c:pt>
                <c:pt idx="2713" formatCode="#,##0">
                  <c:v>278.79243597379434</c:v>
                </c:pt>
                <c:pt idx="2714" formatCode="#,##0">
                  <c:v>276.26943948117304</c:v>
                </c:pt>
                <c:pt idx="2715" formatCode="#,##0">
                  <c:v>276.71216332473074</c:v>
                </c:pt>
                <c:pt idx="2716" formatCode="#,##0">
                  <c:v>273.64304149295259</c:v>
                </c:pt>
                <c:pt idx="2717" formatCode="#,##0">
                  <c:v>273.1121368539479</c:v>
                </c:pt>
                <c:pt idx="2718" formatCode="#,##0">
                  <c:v>277.21064125471554</c:v>
                </c:pt>
                <c:pt idx="2719" formatCode="#,##0">
                  <c:v>279.32300972801318</c:v>
                </c:pt>
                <c:pt idx="2720" formatCode="#,##0">
                  <c:v>280.44454370988069</c:v>
                </c:pt>
                <c:pt idx="2721" formatCode="#,##0">
                  <c:v>283.06233869366736</c:v>
                </c:pt>
                <c:pt idx="2722" formatCode="#,##0">
                  <c:v>284.5910264046064</c:v>
                </c:pt>
                <c:pt idx="2723" formatCode="#,##0">
                  <c:v>285.21540599563281</c:v>
                </c:pt>
                <c:pt idx="2724" formatCode="#,##0">
                  <c:v>284.4871285818283</c:v>
                </c:pt>
                <c:pt idx="2725" formatCode="#,##0">
                  <c:v>285.22301634570891</c:v>
                </c:pt>
                <c:pt idx="2726" formatCode="#,##0">
                  <c:v>284.78161604129491</c:v>
                </c:pt>
                <c:pt idx="2727" formatCode="#,##0">
                  <c:v>284.98163589438207</c:v>
                </c:pt>
                <c:pt idx="2728" formatCode="#,##0">
                  <c:v>287.79415657468121</c:v>
                </c:pt>
                <c:pt idx="2729" formatCode="#,##0">
                  <c:v>288.93091125670094</c:v>
                </c:pt>
                <c:pt idx="2730" formatCode="#,##0">
                  <c:v>290.96237839984167</c:v>
                </c:pt>
                <c:pt idx="2731" formatCode="#,##0">
                  <c:v>290.23046125339204</c:v>
                </c:pt>
                <c:pt idx="2732" formatCode="#,##0">
                  <c:v>289.69178082191826</c:v>
                </c:pt>
                <c:pt idx="2733" formatCode="#,##0">
                  <c:v>287.64194957315908</c:v>
                </c:pt>
                <c:pt idx="2734" formatCode="#,##0">
                  <c:v>287.13486863874044</c:v>
                </c:pt>
                <c:pt idx="2735" formatCode="#,##0">
                  <c:v>288.26318575871926</c:v>
                </c:pt>
                <c:pt idx="2736" formatCode="#,##0">
                  <c:v>289.62560386473479</c:v>
                </c:pt>
                <c:pt idx="2737" formatCode="#,##0">
                  <c:v>292.09466613725147</c:v>
                </c:pt>
                <c:pt idx="2738" formatCode="#,##0">
                  <c:v>293.04811064787287</c:v>
                </c:pt>
                <c:pt idx="2739" formatCode="#,##0">
                  <c:v>294.9396135265705</c:v>
                </c:pt>
                <c:pt idx="2740" formatCode="#,##0">
                  <c:v>295.16411885381558</c:v>
                </c:pt>
                <c:pt idx="2741" formatCode="#,##0">
                  <c:v>294.52865462246098</c:v>
                </c:pt>
                <c:pt idx="2742" formatCode="#,##0">
                  <c:v>293.1237178214551</c:v>
                </c:pt>
                <c:pt idx="2743" formatCode="#,##0">
                  <c:v>293.26070412282496</c:v>
                </c:pt>
                <c:pt idx="2744" formatCode="#,##0">
                  <c:v>293.93488187413197</c:v>
                </c:pt>
                <c:pt idx="2745" formatCode="#,##0">
                  <c:v>294.29670438753277</c:v>
                </c:pt>
                <c:pt idx="2746" formatCode="#,##0">
                  <c:v>295.05873204950092</c:v>
                </c:pt>
                <c:pt idx="2747" formatCode="#,##0">
                  <c:v>295.24320031764995</c:v>
                </c:pt>
                <c:pt idx="2748" formatCode="#,##0">
                  <c:v>294.71957514393546</c:v>
                </c:pt>
                <c:pt idx="2749" formatCode="#,##0">
                  <c:v>293.37287406525104</c:v>
                </c:pt>
                <c:pt idx="2750" formatCode="#,##0">
                  <c:v>293.29329627423789</c:v>
                </c:pt>
                <c:pt idx="2751" formatCode="#,##0">
                  <c:v>292.66941301039037</c:v>
                </c:pt>
                <c:pt idx="2752" formatCode="#,##0">
                  <c:v>293.13182449871016</c:v>
                </c:pt>
                <c:pt idx="2753" formatCode="#,##0">
                  <c:v>295.2342664284302</c:v>
                </c:pt>
                <c:pt idx="2754" formatCode="#,##0">
                  <c:v>296.29243597379451</c:v>
                </c:pt>
                <c:pt idx="2755" formatCode="#,##0">
                  <c:v>294.99801469128505</c:v>
                </c:pt>
                <c:pt idx="2756" formatCode="#,##0">
                  <c:v>296.65541658394602</c:v>
                </c:pt>
                <c:pt idx="2757" formatCode="#,##0">
                  <c:v>296.45738203957433</c:v>
                </c:pt>
                <c:pt idx="2758" formatCode="#,##0">
                  <c:v>295.3487525643576</c:v>
                </c:pt>
                <c:pt idx="2759" formatCode="#,##0">
                  <c:v>293.00956257031356</c:v>
                </c:pt>
                <c:pt idx="2760" formatCode="#,##0">
                  <c:v>291.48716167030693</c:v>
                </c:pt>
                <c:pt idx="2761" formatCode="#,##0">
                  <c:v>287.87224538415779</c:v>
                </c:pt>
                <c:pt idx="2762" formatCode="#,##0">
                  <c:v>280.19819998676513</c:v>
                </c:pt>
                <c:pt idx="2763" formatCode="#,##0">
                  <c:v>281.87065713718533</c:v>
                </c:pt>
                <c:pt idx="2764" formatCode="#,##0">
                  <c:v>282.34547680497701</c:v>
                </c:pt>
                <c:pt idx="2765" formatCode="#,##0">
                  <c:v>287.14396797035323</c:v>
                </c:pt>
                <c:pt idx="2766" formatCode="#,##0">
                  <c:v>285.46869829925271</c:v>
                </c:pt>
                <c:pt idx="2767" formatCode="#,##0">
                  <c:v>282.87969029184086</c:v>
                </c:pt>
                <c:pt idx="2768" formatCode="#,##0">
                  <c:v>285.6424128118594</c:v>
                </c:pt>
                <c:pt idx="2769" formatCode="#,##0">
                  <c:v>279.07964396797081</c:v>
                </c:pt>
                <c:pt idx="2770" formatCode="#,##0">
                  <c:v>278.92313546423179</c:v>
                </c:pt>
                <c:pt idx="2771" formatCode="#,##0">
                  <c:v>282.49685659453417</c:v>
                </c:pt>
                <c:pt idx="2772" formatCode="#,##0">
                  <c:v>285.74101647806276</c:v>
                </c:pt>
                <c:pt idx="2773" formatCode="#,##0">
                  <c:v>284.08593077890316</c:v>
                </c:pt>
                <c:pt idx="2774" formatCode="#,##0">
                  <c:v>286.2540533386279</c:v>
                </c:pt>
                <c:pt idx="2775" formatCode="#,##0">
                  <c:v>285.67517040566514</c:v>
                </c:pt>
                <c:pt idx="2776" formatCode="#,##0">
                  <c:v>280.3371715968504</c:v>
                </c:pt>
                <c:pt idx="2777" formatCode="#,##0">
                  <c:v>281.84666799020624</c:v>
                </c:pt>
                <c:pt idx="2778" formatCode="#,##0">
                  <c:v>281.75881807954516</c:v>
                </c:pt>
                <c:pt idx="2779" formatCode="#,##0">
                  <c:v>282.91277877043257</c:v>
                </c:pt>
                <c:pt idx="2780" formatCode="#,##0">
                  <c:v>286.06412547151126</c:v>
                </c:pt>
                <c:pt idx="2781" formatCode="#,##0">
                  <c:v>287.00350737873117</c:v>
                </c:pt>
                <c:pt idx="2782" formatCode="#,##0">
                  <c:v>287.0991330818614</c:v>
                </c:pt>
                <c:pt idx="2783" formatCode="#,##0">
                  <c:v>285.6854278340287</c:v>
                </c:pt>
                <c:pt idx="2784" formatCode="#,##0">
                  <c:v>288.31364568857174</c:v>
                </c:pt>
                <c:pt idx="2785" formatCode="#,##0">
                  <c:v>291.56541592217638</c:v>
                </c:pt>
                <c:pt idx="2786" formatCode="#,##0">
                  <c:v>291.98696313943532</c:v>
                </c:pt>
                <c:pt idx="2787" formatCode="#,##0">
                  <c:v>291.95188935212809</c:v>
                </c:pt>
                <c:pt idx="2788" formatCode="#,##0">
                  <c:v>292.17920720005344</c:v>
                </c:pt>
                <c:pt idx="2789" formatCode="#,##0">
                  <c:v>294.43468334326036</c:v>
                </c:pt>
                <c:pt idx="2790" formatCode="#,##0">
                  <c:v>295.32178545430531</c:v>
                </c:pt>
                <c:pt idx="2791" formatCode="#,##0">
                  <c:v>295.57375421878152</c:v>
                </c:pt>
                <c:pt idx="2792" formatCode="#,##0">
                  <c:v>294.68086162398305</c:v>
                </c:pt>
                <c:pt idx="2793" formatCode="#,##0">
                  <c:v>295.31731850969544</c:v>
                </c:pt>
                <c:pt idx="2794" formatCode="#,##0">
                  <c:v>295.24882535901054</c:v>
                </c:pt>
                <c:pt idx="2795" formatCode="#,##0">
                  <c:v>295.79875587320544</c:v>
                </c:pt>
                <c:pt idx="2796" formatCode="#,##0">
                  <c:v>295.00198530871597</c:v>
                </c:pt>
                <c:pt idx="2797" formatCode="#,##0">
                  <c:v>294.50135662762273</c:v>
                </c:pt>
                <c:pt idx="2798" formatCode="#,##0">
                  <c:v>292.81533320097986</c:v>
                </c:pt>
                <c:pt idx="2799" formatCode="#,##0">
                  <c:v>293.56660710740562</c:v>
                </c:pt>
                <c:pt idx="2800" formatCode="#,##0">
                  <c:v>293.53153332009833</c:v>
                </c:pt>
                <c:pt idx="2801" formatCode="#,##0">
                  <c:v>292.77182185163167</c:v>
                </c:pt>
                <c:pt idx="2802" formatCode="#,##0">
                  <c:v>293.59919925881849</c:v>
                </c:pt>
                <c:pt idx="2803" formatCode="#,##0">
                  <c:v>290.81761630600266</c:v>
                </c:pt>
                <c:pt idx="2804" formatCode="#,##0">
                  <c:v>285.51618026603177</c:v>
                </c:pt>
                <c:pt idx="2805" formatCode="#,##0">
                  <c:v>286.45936734828973</c:v>
                </c:pt>
                <c:pt idx="2806" formatCode="#,##0">
                  <c:v>289.67854543048151</c:v>
                </c:pt>
                <c:pt idx="2807" formatCode="#,##0">
                  <c:v>289.3115942028989</c:v>
                </c:pt>
                <c:pt idx="2808" formatCode="#,##0">
                  <c:v>285.88594401429458</c:v>
                </c:pt>
                <c:pt idx="2809" formatCode="#,##0">
                  <c:v>287.76437694394849</c:v>
                </c:pt>
                <c:pt idx="2810" formatCode="#,##0">
                  <c:v>289.35444378267522</c:v>
                </c:pt>
                <c:pt idx="2811" formatCode="#,##0">
                  <c:v>292.73608629475251</c:v>
                </c:pt>
                <c:pt idx="2812" formatCode="#,##0">
                  <c:v>292.3496128648008</c:v>
                </c:pt>
                <c:pt idx="2813" formatCode="#,##0">
                  <c:v>295.02316193501457</c:v>
                </c:pt>
                <c:pt idx="2814" formatCode="#,##0">
                  <c:v>294.79402422076669</c:v>
                </c:pt>
                <c:pt idx="2815" formatCode="#,##0">
                  <c:v>295.12606710343493</c:v>
                </c:pt>
                <c:pt idx="2816" formatCode="#,##0">
                  <c:v>294.00850373899846</c:v>
                </c:pt>
                <c:pt idx="2817" formatCode="#,##0">
                  <c:v>295.68790946992294</c:v>
                </c:pt>
                <c:pt idx="2818" formatCode="#,##0">
                  <c:v>295.18926609754516</c:v>
                </c:pt>
                <c:pt idx="2819" formatCode="#,##0">
                  <c:v>295.86526371517471</c:v>
                </c:pt>
                <c:pt idx="2820" formatCode="#,##0">
                  <c:v>296.9295546290785</c:v>
                </c:pt>
                <c:pt idx="2821" formatCode="#,##0">
                  <c:v>297.95397392627922</c:v>
                </c:pt>
                <c:pt idx="2822" formatCode="#,##0">
                  <c:v>299.17725497981638</c:v>
                </c:pt>
                <c:pt idx="2823" formatCode="#,##0">
                  <c:v>299.1018132486272</c:v>
                </c:pt>
                <c:pt idx="2824" formatCode="#,##0">
                  <c:v>299.81900602210345</c:v>
                </c:pt>
                <c:pt idx="2825" formatCode="#,##0">
                  <c:v>298.86506518430315</c:v>
                </c:pt>
                <c:pt idx="2826" formatCode="#,##0">
                  <c:v>301.2437959102644</c:v>
                </c:pt>
                <c:pt idx="2827" formatCode="#,##0">
                  <c:v>302.68546092250716</c:v>
                </c:pt>
                <c:pt idx="2828" formatCode="#,##0">
                  <c:v>302.94421282509472</c:v>
                </c:pt>
                <c:pt idx="2829" formatCode="#,##0">
                  <c:v>303.19767057110755</c:v>
                </c:pt>
                <c:pt idx="2830" formatCode="#,##0">
                  <c:v>304.24591357289432</c:v>
                </c:pt>
                <c:pt idx="2831" formatCode="#,##0">
                  <c:v>304.74009000066218</c:v>
                </c:pt>
                <c:pt idx="2832" formatCode="#,##0">
                  <c:v>304.26791741115784</c:v>
                </c:pt>
                <c:pt idx="2833" formatCode="#,##0">
                  <c:v>304.9263781351338</c:v>
                </c:pt>
                <c:pt idx="2834" formatCode="#,##0">
                  <c:v>304.60872874065296</c:v>
                </c:pt>
                <c:pt idx="2835" formatCode="#,##0">
                  <c:v>304.33277082919773</c:v>
                </c:pt>
                <c:pt idx="2836" formatCode="#,##0">
                  <c:v>306.42644431209101</c:v>
                </c:pt>
                <c:pt idx="2837" formatCode="#,##0">
                  <c:v>306.60164780623433</c:v>
                </c:pt>
                <c:pt idx="2838" formatCode="#,##0">
                  <c:v>306.53911058169592</c:v>
                </c:pt>
                <c:pt idx="2839" formatCode="#,##0">
                  <c:v>305.43643703262569</c:v>
                </c:pt>
                <c:pt idx="2840" formatCode="#,##0">
                  <c:v>304.75398716167075</c:v>
                </c:pt>
                <c:pt idx="2841" formatCode="#,##0">
                  <c:v>305.58732049500406</c:v>
                </c:pt>
                <c:pt idx="2842" formatCode="#,##0">
                  <c:v>307.97945205479493</c:v>
                </c:pt>
                <c:pt idx="2843" formatCode="#,##0">
                  <c:v>308.60829859043127</c:v>
                </c:pt>
                <c:pt idx="2844" formatCode="#,##0">
                  <c:v>309.77384024882582</c:v>
                </c:pt>
                <c:pt idx="2845" formatCode="#,##0">
                  <c:v>309.68863741645208</c:v>
                </c:pt>
                <c:pt idx="2846" formatCode="#,##0">
                  <c:v>308.31794719078863</c:v>
                </c:pt>
                <c:pt idx="2847" formatCode="#,##0">
                  <c:v>305.8854476871158</c:v>
                </c:pt>
                <c:pt idx="2848" formatCode="#,##0">
                  <c:v>303.75471510819978</c:v>
                </c:pt>
                <c:pt idx="2849" formatCode="#,##0">
                  <c:v>305.2695056581303</c:v>
                </c:pt>
                <c:pt idx="2850" formatCode="#,##0">
                  <c:v>305.6045265038718</c:v>
                </c:pt>
                <c:pt idx="2851" formatCode="#,##0">
                  <c:v>308.25474819667841</c:v>
                </c:pt>
                <c:pt idx="2852" formatCode="#,##0">
                  <c:v>307.55393422010508</c:v>
                </c:pt>
                <c:pt idx="2853" formatCode="#,##0">
                  <c:v>307.10988683740374</c:v>
                </c:pt>
                <c:pt idx="2854" formatCode="#,##0">
                  <c:v>307.75246509165561</c:v>
                </c:pt>
                <c:pt idx="2855" formatCode="#,##0">
                  <c:v>309.71064125471565</c:v>
                </c:pt>
                <c:pt idx="2856" formatCode="#,##0">
                  <c:v>310.74597974985159</c:v>
                </c:pt>
                <c:pt idx="2857" formatCode="#,##0">
                  <c:v>313.12388326384803</c:v>
                </c:pt>
                <c:pt idx="2858" formatCode="#,##0">
                  <c:v>313.22298325723034</c:v>
                </c:pt>
                <c:pt idx="2859" formatCode="#,##0">
                  <c:v>312.9551320230301</c:v>
                </c:pt>
                <c:pt idx="2860" formatCode="#,##0">
                  <c:v>313.92429356098256</c:v>
                </c:pt>
                <c:pt idx="2861" formatCode="#,##0">
                  <c:v>315.27182185163173</c:v>
                </c:pt>
                <c:pt idx="2862" formatCode="#,##0">
                  <c:v>315.49897425716409</c:v>
                </c:pt>
                <c:pt idx="2863" formatCode="#,##0">
                  <c:v>315.54529812719255</c:v>
                </c:pt>
                <c:pt idx="2864" formatCode="#,##0">
                  <c:v>315.46323870028499</c:v>
                </c:pt>
                <c:pt idx="2865" formatCode="#,##0">
                  <c:v>316.60859638673861</c:v>
                </c:pt>
                <c:pt idx="2866" formatCode="#,##0">
                  <c:v>316.73813778042529</c:v>
                </c:pt>
                <c:pt idx="2867" formatCode="#,##0">
                  <c:v>314.83720468532897</c:v>
                </c:pt>
                <c:pt idx="2868" formatCode="#,##0">
                  <c:v>315.09115875852075</c:v>
                </c:pt>
                <c:pt idx="2869" formatCode="#,##0">
                  <c:v>315.0895043345912</c:v>
                </c:pt>
                <c:pt idx="2870" formatCode="#,##0">
                  <c:v>317.54847462113742</c:v>
                </c:pt>
                <c:pt idx="2871" formatCode="#,##0">
                  <c:v>316.13758189398499</c:v>
                </c:pt>
                <c:pt idx="2872" formatCode="#,##0">
                  <c:v>316.20226986963183</c:v>
                </c:pt>
                <c:pt idx="2873" formatCode="#,##0">
                  <c:v>316.40295149229081</c:v>
                </c:pt>
                <c:pt idx="2874" formatCode="#,##0">
                  <c:v>317.14479518231792</c:v>
                </c:pt>
                <c:pt idx="2875" formatCode="#,##0">
                  <c:v>319.39067566673327</c:v>
                </c:pt>
                <c:pt idx="2876" formatCode="#,##0">
                  <c:v>318.8958374693936</c:v>
                </c:pt>
                <c:pt idx="2877" formatCode="#,##0">
                  <c:v>320.45149229038492</c:v>
                </c:pt>
                <c:pt idx="2878" formatCode="#,##0">
                  <c:v>320.51766924756845</c:v>
                </c:pt>
                <c:pt idx="2879" formatCode="#,##0">
                  <c:v>320.80818608960408</c:v>
                </c:pt>
                <c:pt idx="2880" formatCode="#,##0">
                  <c:v>322.75957911455282</c:v>
                </c:pt>
                <c:pt idx="2881" formatCode="#,##0">
                  <c:v>324.35196214678103</c:v>
                </c:pt>
                <c:pt idx="2882" formatCode="#,##0">
                  <c:v>324.42657666600547</c:v>
                </c:pt>
                <c:pt idx="2883" formatCode="#,##0">
                  <c:v>323.45559526173042</c:v>
                </c:pt>
                <c:pt idx="2884" formatCode="#,##0">
                  <c:v>323.67381377804298</c:v>
                </c:pt>
                <c:pt idx="2885" formatCode="#,##0">
                  <c:v>323.1177618953086</c:v>
                </c:pt>
                <c:pt idx="2886" formatCode="#,##0">
                  <c:v>321.84683343259934</c:v>
                </c:pt>
                <c:pt idx="2887" formatCode="#,##0">
                  <c:v>316.54126133280442</c:v>
                </c:pt>
                <c:pt idx="2888" formatCode="#,##0">
                  <c:v>319.0819601614723</c:v>
                </c:pt>
                <c:pt idx="2889" formatCode="#,##0">
                  <c:v>319.26477400569172</c:v>
                </c:pt>
                <c:pt idx="2890" formatCode="#,##0">
                  <c:v>318.72840976771937</c:v>
                </c:pt>
                <c:pt idx="2891" formatCode="#,##0">
                  <c:v>314.22688769770417</c:v>
                </c:pt>
                <c:pt idx="2892" formatCode="#,##0">
                  <c:v>315.85765336509877</c:v>
                </c:pt>
                <c:pt idx="2893" formatCode="#,##0">
                  <c:v>320.32062735755454</c:v>
                </c:pt>
                <c:pt idx="2894" formatCode="#,##0">
                  <c:v>323.48653298921363</c:v>
                </c:pt>
                <c:pt idx="2895" formatCode="#,##0">
                  <c:v>325.29895440407699</c:v>
                </c:pt>
                <c:pt idx="2896" formatCode="#,##0">
                  <c:v>323.86920124412728</c:v>
                </c:pt>
                <c:pt idx="2897" formatCode="#,##0">
                  <c:v>325.19307127258332</c:v>
                </c:pt>
                <c:pt idx="2898" formatCode="#,##0">
                  <c:v>326.21682880021223</c:v>
                </c:pt>
                <c:pt idx="2899" formatCode="#,##0">
                  <c:v>328.01171332142195</c:v>
                </c:pt>
                <c:pt idx="2900" formatCode="#,##0">
                  <c:v>327.48626828138487</c:v>
                </c:pt>
                <c:pt idx="2901" formatCode="#,##0">
                  <c:v>327.83750248163631</c:v>
                </c:pt>
                <c:pt idx="2902" formatCode="#,##0">
                  <c:v>327.83816425120813</c:v>
                </c:pt>
                <c:pt idx="2903" formatCode="#,##0">
                  <c:v>326.64052676857955</c:v>
                </c:pt>
                <c:pt idx="2904" formatCode="#,##0">
                  <c:v>328.5275627026673</c:v>
                </c:pt>
                <c:pt idx="2905" formatCode="#,##0">
                  <c:v>327.49437495863981</c:v>
                </c:pt>
                <c:pt idx="2906" formatCode="#,##0">
                  <c:v>324.71808616239866</c:v>
                </c:pt>
                <c:pt idx="2907" formatCode="#,##0">
                  <c:v>314.81602805903026</c:v>
                </c:pt>
                <c:pt idx="2908" formatCode="#,##0">
                  <c:v>306.21418172192483</c:v>
                </c:pt>
                <c:pt idx="2909" formatCode="#,##0">
                  <c:v>304.95086360929162</c:v>
                </c:pt>
                <c:pt idx="2910" formatCode="#,##0">
                  <c:v>293.42945536364277</c:v>
                </c:pt>
                <c:pt idx="2911" formatCode="#,##0">
                  <c:v>287.72235457613692</c:v>
                </c:pt>
                <c:pt idx="2912" formatCode="#,##0">
                  <c:v>296.68370723314183</c:v>
                </c:pt>
                <c:pt idx="2913" formatCode="#,##0">
                  <c:v>291.87148434915002</c:v>
                </c:pt>
                <c:pt idx="2914" formatCode="#,##0">
                  <c:v>300.29399113228817</c:v>
                </c:pt>
                <c:pt idx="2915" formatCode="#,##0">
                  <c:v>293.25143934881919</c:v>
                </c:pt>
                <c:pt idx="2916" formatCode="#,##0">
                  <c:v>286.64267751968811</c:v>
                </c:pt>
                <c:pt idx="2917" formatCode="#,##0">
                  <c:v>265.5615114817025</c:v>
                </c:pt>
                <c:pt idx="2918" formatCode="#,##0">
                  <c:v>273.42945536364283</c:v>
                </c:pt>
                <c:pt idx="2919" formatCode="#,##0">
                  <c:v>263.47114684666843</c:v>
                </c:pt>
                <c:pt idx="2920" formatCode="#,##0">
                  <c:v>237.0744821653104</c:v>
                </c:pt>
                <c:pt idx="2921" formatCode="#,##0">
                  <c:v>251.47061743101091</c:v>
                </c:pt>
                <c:pt idx="2922" formatCode="#,##0">
                  <c:v>225.51684203560356</c:v>
                </c:pt>
                <c:pt idx="2923" formatCode="#,##0">
                  <c:v>235.70097941896665</c:v>
                </c:pt>
                <c:pt idx="2924" formatCode="#,##0">
                  <c:v>222.30246178280754</c:v>
                </c:pt>
                <c:pt idx="2925" formatCode="#,##0">
                  <c:v>225.72033617894283</c:v>
                </c:pt>
                <c:pt idx="2926" formatCode="#,##0">
                  <c:v>219.28016014823669</c:v>
                </c:pt>
                <c:pt idx="2927" formatCode="#,##0">
                  <c:v>211.0136655416587</c:v>
                </c:pt>
                <c:pt idx="2928" formatCode="#,##0">
                  <c:v>233.35169743895207</c:v>
                </c:pt>
                <c:pt idx="2929" formatCode="#,##0">
                  <c:v>239.74753490834524</c:v>
                </c:pt>
                <c:pt idx="2930" formatCode="#,##0">
                  <c:v>251.37234464959332</c:v>
                </c:pt>
                <c:pt idx="2931" formatCode="#,##0">
                  <c:v>244.3153993779369</c:v>
                </c:pt>
                <c:pt idx="2932" formatCode="#,##0">
                  <c:v>251.05816954536465</c:v>
                </c:pt>
                <c:pt idx="2933" formatCode="#,##0">
                  <c:v>248.57256303355206</c:v>
                </c:pt>
                <c:pt idx="2934" formatCode="#,##0">
                  <c:v>238.9639997352925</c:v>
                </c:pt>
                <c:pt idx="2935" formatCode="#,##0">
                  <c:v>242.18235060551947</c:v>
                </c:pt>
                <c:pt idx="2936" formatCode="#,##0">
                  <c:v>239.06094897756634</c:v>
                </c:pt>
                <c:pt idx="2937" formatCode="#,##0">
                  <c:v>253.46568724770069</c:v>
                </c:pt>
                <c:pt idx="2938" formatCode="#,##0">
                  <c:v>254.68135795116174</c:v>
                </c:pt>
                <c:pt idx="2939" formatCode="#,##0">
                  <c:v>260.59526172986602</c:v>
                </c:pt>
                <c:pt idx="2940" formatCode="#,##0">
                  <c:v>263.95109522864175</c:v>
                </c:pt>
                <c:pt idx="2941" formatCode="#,##0">
                  <c:v>264.11935014228084</c:v>
                </c:pt>
                <c:pt idx="2942" formatCode="#,##0">
                  <c:v>261.93964661504901</c:v>
                </c:pt>
                <c:pt idx="2943" formatCode="#,##0">
                  <c:v>267.79564555621766</c:v>
                </c:pt>
                <c:pt idx="2944" formatCode="#,##0">
                  <c:v>262.48874991727916</c:v>
                </c:pt>
                <c:pt idx="2945" formatCode="#,##0">
                  <c:v>263.37204685328601</c:v>
                </c:pt>
                <c:pt idx="2946" formatCode="#,##0">
                  <c:v>269.86830785520516</c:v>
                </c:pt>
                <c:pt idx="2947" formatCode="#,##0">
                  <c:v>266.83409436834131</c:v>
                </c:pt>
                <c:pt idx="2948" formatCode="#,##0">
                  <c:v>259.45337833366455</c:v>
                </c:pt>
                <c:pt idx="2949" formatCode="#,##0">
                  <c:v>264.17890940374599</c:v>
                </c:pt>
                <c:pt idx="2950" formatCode="#,##0">
                  <c:v>264.58920653828369</c:v>
                </c:pt>
                <c:pt idx="2951" formatCode="#,##0">
                  <c:v>266.47012110383196</c:v>
                </c:pt>
                <c:pt idx="2952" formatCode="#,##0">
                  <c:v>270.49715439084139</c:v>
                </c:pt>
                <c:pt idx="2953" formatCode="#,##0">
                  <c:v>270.39921249420985</c:v>
                </c:pt>
                <c:pt idx="2954" formatCode="#,##0">
                  <c:v>276.04145986367581</c:v>
                </c:pt>
                <c:pt idx="2955" formatCode="#,##0">
                  <c:v>273.32208325061242</c:v>
                </c:pt>
                <c:pt idx="2956" formatCode="#,##0">
                  <c:v>266.89696247766557</c:v>
                </c:pt>
                <c:pt idx="2957" formatCode="#,##0">
                  <c:v>266.39319039110609</c:v>
                </c:pt>
                <c:pt idx="2958" formatCode="#,##0">
                  <c:v>269.32830388458768</c:v>
                </c:pt>
                <c:pt idx="2959" formatCode="#,##0">
                  <c:v>268.08831314936168</c:v>
                </c:pt>
                <c:pt idx="2960" formatCode="#,##0">
                  <c:v>270.88329693600713</c:v>
                </c:pt>
                <c:pt idx="2961" formatCode="#,##0">
                  <c:v>275.03226126662719</c:v>
                </c:pt>
                <c:pt idx="2962" formatCode="#,##0">
                  <c:v>275.49334921580333</c:v>
                </c:pt>
                <c:pt idx="2963" formatCode="#,##0">
                  <c:v>271.68321090596282</c:v>
                </c:pt>
                <c:pt idx="2964" formatCode="#,##0">
                  <c:v>267.19393157302653</c:v>
                </c:pt>
                <c:pt idx="2965" formatCode="#,##0">
                  <c:v>267.55327245053297</c:v>
                </c:pt>
                <c:pt idx="2966" formatCode="#,##0">
                  <c:v>268.86787770498336</c:v>
                </c:pt>
                <c:pt idx="2967" formatCode="#,##0">
                  <c:v>276.79289921249443</c:v>
                </c:pt>
                <c:pt idx="2968" formatCode="#,##0">
                  <c:v>275.45016875124105</c:v>
                </c:pt>
                <c:pt idx="2969" formatCode="#,##0">
                  <c:v>279.18304546356978</c:v>
                </c:pt>
                <c:pt idx="2970" formatCode="#,##0">
                  <c:v>277.26308649328325</c:v>
                </c:pt>
                <c:pt idx="2971" formatCode="#,##0">
                  <c:v>277.22652372443935</c:v>
                </c:pt>
                <c:pt idx="2972" formatCode="#,##0">
                  <c:v>278.52293031566433</c:v>
                </c:pt>
                <c:pt idx="2973" formatCode="#,##0">
                  <c:v>282.05727615644258</c:v>
                </c:pt>
                <c:pt idx="2974" formatCode="#,##0">
                  <c:v>285.46638210575105</c:v>
                </c:pt>
                <c:pt idx="2975" formatCode="#,##0">
                  <c:v>286.32668254913665</c:v>
                </c:pt>
                <c:pt idx="2976" formatCode="#,##0">
                  <c:v>286.10862947521696</c:v>
                </c:pt>
                <c:pt idx="2977" formatCode="#,##0">
                  <c:v>287.7556084971215</c:v>
                </c:pt>
                <c:pt idx="2978" formatCode="#,##0">
                  <c:v>290.54016941301063</c:v>
                </c:pt>
                <c:pt idx="2979" formatCode="#,##0">
                  <c:v>294.94689299186047</c:v>
                </c:pt>
                <c:pt idx="2980" formatCode="#,##0">
                  <c:v>293.97872410826568</c:v>
                </c:pt>
                <c:pt idx="2981" formatCode="#,##0">
                  <c:v>300.20961551187895</c:v>
                </c:pt>
                <c:pt idx="2982" formatCode="#,##0">
                  <c:v>302.6560121765603</c:v>
                </c:pt>
                <c:pt idx="2983" formatCode="#,##0">
                  <c:v>300.68675137317206</c:v>
                </c:pt>
                <c:pt idx="2984" formatCode="#,##0">
                  <c:v>299.51988617563381</c:v>
                </c:pt>
                <c:pt idx="2985" formatCode="#,##0">
                  <c:v>285.23542452518052</c:v>
                </c:pt>
                <c:pt idx="2986" formatCode="#,##0">
                  <c:v>287.43531202435332</c:v>
                </c:pt>
                <c:pt idx="2987" formatCode="#,##0">
                  <c:v>288.24482165310059</c:v>
                </c:pt>
                <c:pt idx="2988" formatCode="#,##0">
                  <c:v>294.5276619681029</c:v>
                </c:pt>
                <c:pt idx="2989" formatCode="#,##0">
                  <c:v>294.24293560982085</c:v>
                </c:pt>
                <c:pt idx="2990" formatCode="#,##0">
                  <c:v>294.10247501819885</c:v>
                </c:pt>
                <c:pt idx="2991" formatCode="#,##0">
                  <c:v>293.50804050029797</c:v>
                </c:pt>
                <c:pt idx="2992" formatCode="#,##0">
                  <c:v>294.27321156773223</c:v>
                </c:pt>
                <c:pt idx="2993" formatCode="#,##0">
                  <c:v>295.90116471444657</c:v>
                </c:pt>
                <c:pt idx="2994" formatCode="#,##0">
                  <c:v>289.34385546952564</c:v>
                </c:pt>
                <c:pt idx="2995" formatCode="#,##0">
                  <c:v>291.46945933425991</c:v>
                </c:pt>
                <c:pt idx="2996" formatCode="#,##0">
                  <c:v>287.02137515717038</c:v>
                </c:pt>
                <c:pt idx="2997" formatCode="#,##0">
                  <c:v>289.57200052941573</c:v>
                </c:pt>
                <c:pt idx="2998" formatCode="#,##0">
                  <c:v>292.71490966845357</c:v>
                </c:pt>
                <c:pt idx="2999" formatCode="#,##0">
                  <c:v>293.58232413473638</c:v>
                </c:pt>
                <c:pt idx="3000" formatCode="#,##0">
                  <c:v>295.95311362583561</c:v>
                </c:pt>
                <c:pt idx="3001" formatCode="#,##0">
                  <c:v>295.64158559989426</c:v>
                </c:pt>
                <c:pt idx="3002" formatCode="#,##0">
                  <c:v>300.1541923102377</c:v>
                </c:pt>
                <c:pt idx="3003" formatCode="#,##0">
                  <c:v>297.53805175038065</c:v>
                </c:pt>
                <c:pt idx="3004" formatCode="#,##0">
                  <c:v>298.55816954536442</c:v>
                </c:pt>
                <c:pt idx="3005" formatCode="#,##0">
                  <c:v>297.13172523327387</c:v>
                </c:pt>
                <c:pt idx="3006" formatCode="#,##0">
                  <c:v>299.37909469922579</c:v>
                </c:pt>
                <c:pt idx="3007" formatCode="#,##0">
                  <c:v>298.53302230163462</c:v>
                </c:pt>
                <c:pt idx="3008" formatCode="#,##0">
                  <c:v>300.86311296406598</c:v>
                </c:pt>
                <c:pt idx="3009" formatCode="#,##0">
                  <c:v>304.11521408245653</c:v>
                </c:pt>
                <c:pt idx="3010" formatCode="#,##0">
                  <c:v>302.91873469657872</c:v>
                </c:pt>
                <c:pt idx="3011" formatCode="#,##0">
                  <c:v>303.74098338958385</c:v>
                </c:pt>
                <c:pt idx="3012" formatCode="#,##0">
                  <c:v>305.94831579643977</c:v>
                </c:pt>
                <c:pt idx="3013" formatCode="#,##0">
                  <c:v>306.30550592283782</c:v>
                </c:pt>
                <c:pt idx="3014" formatCode="#,##0">
                  <c:v>306.68718152339375</c:v>
                </c:pt>
                <c:pt idx="3015" formatCode="#,##0">
                  <c:v>304.12894580107223</c:v>
                </c:pt>
                <c:pt idx="3016" formatCode="#,##0">
                  <c:v>301.6875124081796</c:v>
                </c:pt>
                <c:pt idx="3017" formatCode="#,##0">
                  <c:v>303.33945470187297</c:v>
                </c:pt>
                <c:pt idx="3018" formatCode="#,##0">
                  <c:v>301.86519753821733</c:v>
                </c:pt>
                <c:pt idx="3019" formatCode="#,##0">
                  <c:v>304.21100522797974</c:v>
                </c:pt>
                <c:pt idx="3020" formatCode="#,##0">
                  <c:v>302.2127920058237</c:v>
                </c:pt>
                <c:pt idx="3021" formatCode="#,##0">
                  <c:v>302.16183574879238</c:v>
                </c:pt>
                <c:pt idx="3022" formatCode="#,##0">
                  <c:v>305.35024154589382</c:v>
                </c:pt>
                <c:pt idx="3023" formatCode="#,##0">
                  <c:v>306.75550923168561</c:v>
                </c:pt>
                <c:pt idx="3024" formatCode="#,##0">
                  <c:v>308.36294752167299</c:v>
                </c:pt>
                <c:pt idx="3025" formatCode="#,##0">
                  <c:v>309.1147177552777</c:v>
                </c:pt>
                <c:pt idx="3026" formatCode="#,##0">
                  <c:v>309.13936867182855</c:v>
                </c:pt>
                <c:pt idx="3027" formatCode="#,##0">
                  <c:v>309.81983323406797</c:v>
                </c:pt>
                <c:pt idx="3028" formatCode="#,##0">
                  <c:v>309.76887697703671</c:v>
                </c:pt>
                <c:pt idx="3029" formatCode="#,##0">
                  <c:v>313.88409105949319</c:v>
                </c:pt>
                <c:pt idx="3030" formatCode="#,##0">
                  <c:v>313.59423598702944</c:v>
                </c:pt>
                <c:pt idx="3031" formatCode="#,##0">
                  <c:v>312.7997816160414</c:v>
                </c:pt>
                <c:pt idx="3032" formatCode="#,##0">
                  <c:v>313.75256435709093</c:v>
                </c:pt>
                <c:pt idx="3033" formatCode="#,##0">
                  <c:v>313.93008404473568</c:v>
                </c:pt>
                <c:pt idx="3034" formatCode="#,##0">
                  <c:v>313.50737873072603</c:v>
                </c:pt>
                <c:pt idx="3035" formatCode="#,##0">
                  <c:v>313.38180795447033</c:v>
                </c:pt>
                <c:pt idx="3036" formatCode="#,##0">
                  <c:v>314.09718086162405</c:v>
                </c:pt>
                <c:pt idx="3037" formatCode="#,##0">
                  <c:v>317.20501621335455</c:v>
                </c:pt>
                <c:pt idx="3038" formatCode="#,##0">
                  <c:v>318.04050029779637</c:v>
                </c:pt>
                <c:pt idx="3039" formatCode="#,##0">
                  <c:v>320.6713652306268</c:v>
                </c:pt>
                <c:pt idx="3040" formatCode="#,##0">
                  <c:v>320.38978227781098</c:v>
                </c:pt>
                <c:pt idx="3041" formatCode="#,##0">
                  <c:v>321.00588974918946</c:v>
                </c:pt>
                <c:pt idx="3042" formatCode="#,##0">
                  <c:v>320.51485672688779</c:v>
                </c:pt>
                <c:pt idx="3043" formatCode="#,##0">
                  <c:v>322.10608166236534</c:v>
                </c:pt>
                <c:pt idx="3044" formatCode="#,##0">
                  <c:v>326.34124147971693</c:v>
                </c:pt>
                <c:pt idx="3045" formatCode="#,##0">
                  <c:v>317.52001852954817</c:v>
                </c:pt>
                <c:pt idx="3046" formatCode="#,##0">
                  <c:v>314.34633710542005</c:v>
                </c:pt>
                <c:pt idx="3047" formatCode="#,##0">
                  <c:v>315.36132618622213</c:v>
                </c:pt>
                <c:pt idx="3048" formatCode="#,##0">
                  <c:v>308.55668056382785</c:v>
                </c:pt>
                <c:pt idx="3049" formatCode="#,##0">
                  <c:v>313.78366752696729</c:v>
                </c:pt>
                <c:pt idx="3050" formatCode="#,##0">
                  <c:v>310.21540599563252</c:v>
                </c:pt>
                <c:pt idx="3051" formatCode="#,##0">
                  <c:v>310.51915822910485</c:v>
                </c:pt>
                <c:pt idx="3052" formatCode="#,##0">
                  <c:v>313.91387069022591</c:v>
                </c:pt>
                <c:pt idx="3053" formatCode="#,##0">
                  <c:v>315.52676857918095</c:v>
                </c:pt>
                <c:pt idx="3054" formatCode="#,##0">
                  <c:v>314.69227714909687</c:v>
                </c:pt>
                <c:pt idx="3055" formatCode="#,##0">
                  <c:v>312.22718549401117</c:v>
                </c:pt>
                <c:pt idx="3056" formatCode="#,##0">
                  <c:v>309.86483356495285</c:v>
                </c:pt>
                <c:pt idx="3057" formatCode="#,##0">
                  <c:v>305.4726689166834</c:v>
                </c:pt>
                <c:pt idx="3058" formatCode="#,##0">
                  <c:v>307.67421083978576</c:v>
                </c:pt>
                <c:pt idx="3059" formatCode="#,##0">
                  <c:v>302.73360465885798</c:v>
                </c:pt>
                <c:pt idx="3060" formatCode="#,##0">
                  <c:v>302.25167096816909</c:v>
                </c:pt>
                <c:pt idx="3061" formatCode="#,##0">
                  <c:v>306.03782013103063</c:v>
                </c:pt>
                <c:pt idx="3062" formatCode="#,##0">
                  <c:v>311.21567070346134</c:v>
                </c:pt>
                <c:pt idx="3063" formatCode="#,##0">
                  <c:v>310.18827344318737</c:v>
                </c:pt>
                <c:pt idx="3064" formatCode="#,##0">
                  <c:v>311.03963999735316</c:v>
                </c:pt>
                <c:pt idx="3065" formatCode="#,##0">
                  <c:v>312.749652570975</c:v>
                </c:pt>
                <c:pt idx="3066" formatCode="#,##0">
                  <c:v>310.40268678446188</c:v>
                </c:pt>
                <c:pt idx="3067" formatCode="#,##0">
                  <c:v>315.4685328568595</c:v>
                </c:pt>
                <c:pt idx="3068" formatCode="#,##0">
                  <c:v>312.78389914631748</c:v>
                </c:pt>
                <c:pt idx="3069" formatCode="#,##0">
                  <c:v>316.65376216001613</c:v>
                </c:pt>
                <c:pt idx="3070" formatCode="#,##0">
                  <c:v>319.00138971610113</c:v>
                </c:pt>
                <c:pt idx="3071" formatCode="#,##0">
                  <c:v>320.98156971742469</c:v>
                </c:pt>
                <c:pt idx="3072" formatCode="#,##0">
                  <c:v>324.76788432267915</c:v>
                </c:pt>
                <c:pt idx="3073" formatCode="#,##0">
                  <c:v>323.53136787770529</c:v>
                </c:pt>
                <c:pt idx="3074" formatCode="#,##0">
                  <c:v>321.89266097544862</c:v>
                </c:pt>
                <c:pt idx="3075" formatCode="#,##0">
                  <c:v>320.33287009463334</c:v>
                </c:pt>
                <c:pt idx="3076" formatCode="#,##0">
                  <c:v>320.7903183111643</c:v>
                </c:pt>
                <c:pt idx="3077" formatCode="#,##0">
                  <c:v>317.47154390841132</c:v>
                </c:pt>
                <c:pt idx="3078" formatCode="#,##0">
                  <c:v>318.05340480444733</c:v>
                </c:pt>
                <c:pt idx="3079" formatCode="#,##0">
                  <c:v>316.59403745615799</c:v>
                </c:pt>
                <c:pt idx="3080" formatCode="#,##0">
                  <c:v>317.42141486334481</c:v>
                </c:pt>
                <c:pt idx="3081" formatCode="#,##0">
                  <c:v>318.77208655946021</c:v>
                </c:pt>
                <c:pt idx="3082" formatCode="#,##0">
                  <c:v>313.50258090133036</c:v>
                </c:pt>
                <c:pt idx="3083" formatCode="#,##0">
                  <c:v>312.10029117861183</c:v>
                </c:pt>
                <c:pt idx="3084" formatCode="#,##0">
                  <c:v>302.70432135530427</c:v>
                </c:pt>
                <c:pt idx="3085" formatCode="#,##0">
                  <c:v>304.95615776586612</c:v>
                </c:pt>
                <c:pt idx="3086" formatCode="#,##0">
                  <c:v>301.4458010720669</c:v>
                </c:pt>
                <c:pt idx="3087" formatCode="#,##0">
                  <c:v>305.37671232876733</c:v>
                </c:pt>
                <c:pt idx="3088" formatCode="#,##0">
                  <c:v>310.64671431407606</c:v>
                </c:pt>
                <c:pt idx="3089" formatCode="#,##0">
                  <c:v>316.88157633512031</c:v>
                </c:pt>
                <c:pt idx="3090" formatCode="#,##0">
                  <c:v>322.18168883594757</c:v>
                </c:pt>
                <c:pt idx="3091" formatCode="#,##0">
                  <c:v>322.33224141354003</c:v>
                </c:pt>
                <c:pt idx="3092" formatCode="#,##0">
                  <c:v>327.00152207001543</c:v>
                </c:pt>
                <c:pt idx="3093" formatCode="#,##0">
                  <c:v>327.66742770167446</c:v>
                </c:pt>
                <c:pt idx="3094" formatCode="#,##0">
                  <c:v>330.80123750909951</c:v>
                </c:pt>
                <c:pt idx="3095" formatCode="#,##0">
                  <c:v>328.24234001720617</c:v>
                </c:pt>
                <c:pt idx="3096" formatCode="#,##0">
                  <c:v>330.78336973065996</c:v>
                </c:pt>
                <c:pt idx="3097" formatCode="#,##0">
                  <c:v>334.33624511944959</c:v>
                </c:pt>
                <c:pt idx="3098" formatCode="#,##0">
                  <c:v>333.81146184898438</c:v>
                </c:pt>
                <c:pt idx="3099" formatCode="#,##0">
                  <c:v>331.59999338230449</c:v>
                </c:pt>
                <c:pt idx="3100" formatCode="#,##0">
                  <c:v>332.52349281980031</c:v>
                </c:pt>
                <c:pt idx="3101" formatCode="#,##0">
                  <c:v>331.39666468135812</c:v>
                </c:pt>
                <c:pt idx="3102" formatCode="#,##0">
                  <c:v>332.70895374230713</c:v>
                </c:pt>
                <c:pt idx="3103" formatCode="#,##0">
                  <c:v>337.25977764542404</c:v>
                </c:pt>
                <c:pt idx="3104" formatCode="#,##0">
                  <c:v>337.32479650585685</c:v>
                </c:pt>
                <c:pt idx="3105" formatCode="#,##0">
                  <c:v>337.33009066243153</c:v>
                </c:pt>
                <c:pt idx="3106" formatCode="#,##0">
                  <c:v>338.30438091456568</c:v>
                </c:pt>
                <c:pt idx="3107" formatCode="#,##0">
                  <c:v>336.23122228839935</c:v>
                </c:pt>
                <c:pt idx="3108" formatCode="#,##0">
                  <c:v>339.40606180927813</c:v>
                </c:pt>
                <c:pt idx="3109" formatCode="#,##0">
                  <c:v>339.90040367943897</c:v>
                </c:pt>
                <c:pt idx="3110" formatCode="#,##0">
                  <c:v>339.99454040103251</c:v>
                </c:pt>
                <c:pt idx="3111" formatCode="#,##0">
                  <c:v>342.5337502481637</c:v>
                </c:pt>
                <c:pt idx="3112" formatCode="#,##0">
                  <c:v>342.14661504864017</c:v>
                </c:pt>
                <c:pt idx="3113" formatCode="#,##0">
                  <c:v>343.08351531996567</c:v>
                </c:pt>
                <c:pt idx="3114" formatCode="#,##0">
                  <c:v>341.27192111706711</c:v>
                </c:pt>
                <c:pt idx="3115" formatCode="#,##0">
                  <c:v>341.25653497452191</c:v>
                </c:pt>
                <c:pt idx="3116" formatCode="#,##0">
                  <c:v>340.52660313678786</c:v>
                </c:pt>
                <c:pt idx="3117" formatCode="#,##0">
                  <c:v>340.02762887962422</c:v>
                </c:pt>
                <c:pt idx="3118" formatCode="#,##0">
                  <c:v>342.78274104956671</c:v>
                </c:pt>
                <c:pt idx="3119" formatCode="#,##0">
                  <c:v>343.89319039110597</c:v>
                </c:pt>
                <c:pt idx="3120" formatCode="#,##0">
                  <c:v>345.88230428164923</c:v>
                </c:pt>
                <c:pt idx="3121" formatCode="#,##0">
                  <c:v>345.13400833829672</c:v>
                </c:pt>
                <c:pt idx="3122" formatCode="#,##0">
                  <c:v>342.9045066507843</c:v>
                </c:pt>
                <c:pt idx="3123" formatCode="#,##0">
                  <c:v>343.03752233472312</c:v>
                </c:pt>
                <c:pt idx="3124" formatCode="#,##0">
                  <c:v>343.57454834226735</c:v>
                </c:pt>
                <c:pt idx="3125" formatCode="#,##0">
                  <c:v>344.51674277016753</c:v>
                </c:pt>
                <c:pt idx="3126" formatCode="#,##0">
                  <c:v>344.54404076500572</c:v>
                </c:pt>
                <c:pt idx="3127" formatCode="#,##0">
                  <c:v>346.88670504930195</c:v>
                </c:pt>
                <c:pt idx="3128" formatCode="#,##0">
                  <c:v>347.16266296075719</c:v>
                </c:pt>
                <c:pt idx="3129" formatCode="#,##0">
                  <c:v>347.07547481966787</c:v>
                </c:pt>
                <c:pt idx="3130" formatCode="#,##0">
                  <c:v>347.65766660048979</c:v>
                </c:pt>
                <c:pt idx="3131" formatCode="#,##0">
                  <c:v>347.65220700152213</c:v>
                </c:pt>
                <c:pt idx="3132" formatCode="#,##0">
                  <c:v>345.01952220236916</c:v>
                </c:pt>
                <c:pt idx="3133" formatCode="#,##0">
                  <c:v>346.6873469657865</c:v>
                </c:pt>
                <c:pt idx="3134" formatCode="#,##0">
                  <c:v>348.776222619284</c:v>
                </c:pt>
                <c:pt idx="3135" formatCode="#,##0">
                  <c:v>353.57901528687717</c:v>
                </c:pt>
                <c:pt idx="3136" formatCode="#,##0">
                  <c:v>355.83713850837148</c:v>
                </c:pt>
                <c:pt idx="3137" formatCode="#,##0">
                  <c:v>353.84256501886051</c:v>
                </c:pt>
                <c:pt idx="3138" formatCode="#,##0">
                  <c:v>354.07434981139568</c:v>
                </c:pt>
                <c:pt idx="3139" formatCode="#,##0">
                  <c:v>354.61451922440608</c:v>
                </c:pt>
                <c:pt idx="3140" formatCode="#,##0">
                  <c:v>354.30050956257043</c:v>
                </c:pt>
                <c:pt idx="3141" formatCode="#,##0">
                  <c:v>351.83657600423544</c:v>
                </c:pt>
                <c:pt idx="3142" formatCode="#,##0">
                  <c:v>351.72589504334604</c:v>
                </c:pt>
                <c:pt idx="3143" formatCode="#,##0">
                  <c:v>353.94596651445983</c:v>
                </c:pt>
                <c:pt idx="3144" formatCode="#,##0">
                  <c:v>357.48924624445777</c:v>
                </c:pt>
                <c:pt idx="3145" formatCode="#,##0">
                  <c:v>357.63334656872485</c:v>
                </c:pt>
                <c:pt idx="3146" formatCode="#,##0">
                  <c:v>356.61306333134809</c:v>
                </c:pt>
                <c:pt idx="3147" formatCode="#,##0">
                  <c:v>357.01161405598572</c:v>
                </c:pt>
                <c:pt idx="3148" formatCode="#,##0">
                  <c:v>356.26778505724315</c:v>
                </c:pt>
                <c:pt idx="3149" formatCode="#,##0">
                  <c:v>349.18254913639078</c:v>
                </c:pt>
                <c:pt idx="3150" formatCode="#,##0">
                  <c:v>351.27374098338959</c:v>
                </c:pt>
                <c:pt idx="3151" formatCode="#,##0">
                  <c:v>344.9071868175501</c:v>
                </c:pt>
                <c:pt idx="3152" formatCode="#,##0">
                  <c:v>350.17139831910526</c:v>
                </c:pt>
                <c:pt idx="3153" formatCode="#,##0">
                  <c:v>354.9523525908279</c:v>
                </c:pt>
                <c:pt idx="3154" formatCode="#,##0">
                  <c:v>355.66425120772948</c:v>
                </c:pt>
                <c:pt idx="3155" formatCode="#,##0">
                  <c:v>358.5982066044603</c:v>
                </c:pt>
                <c:pt idx="3156" formatCode="#,##0">
                  <c:v>360.20796108794912</c:v>
                </c:pt>
                <c:pt idx="3157" formatCode="#,##0">
                  <c:v>362.79167493878629</c:v>
                </c:pt>
                <c:pt idx="3158" formatCode="#,##0">
                  <c:v>362.63152670240214</c:v>
                </c:pt>
                <c:pt idx="3159" formatCode="#,##0">
                  <c:v>362.6846337105419</c:v>
                </c:pt>
                <c:pt idx="3160" formatCode="#,##0">
                  <c:v>363.52061412216267</c:v>
                </c:pt>
                <c:pt idx="3161" formatCode="#,##0">
                  <c:v>365.168585798425</c:v>
                </c:pt>
                <c:pt idx="3162" formatCode="#,##0">
                  <c:v>366.35431142876047</c:v>
                </c:pt>
                <c:pt idx="3163" formatCode="#,##0">
                  <c:v>366.39153596717625</c:v>
                </c:pt>
                <c:pt idx="3164" formatCode="#,##0">
                  <c:v>365.52064721064124</c:v>
                </c:pt>
                <c:pt idx="3165" formatCode="#,##0">
                  <c:v>363.5862947521673</c:v>
                </c:pt>
                <c:pt idx="3166" formatCode="#,##0">
                  <c:v>363.3040500297796</c:v>
                </c:pt>
                <c:pt idx="3167" formatCode="#,##0">
                  <c:v>360.72248693005093</c:v>
                </c:pt>
                <c:pt idx="3168" formatCode="#,##0">
                  <c:v>360.77427039904705</c:v>
                </c:pt>
                <c:pt idx="3169" formatCode="#,##0">
                  <c:v>362.80970815961882</c:v>
                </c:pt>
                <c:pt idx="3170" formatCode="#,##0">
                  <c:v>357.11683541790745</c:v>
                </c:pt>
                <c:pt idx="3171" formatCode="#,##0">
                  <c:v>353.98633445834167</c:v>
                </c:pt>
                <c:pt idx="3172" formatCode="#,##0">
                  <c:v>361.82334061279869</c:v>
                </c:pt>
                <c:pt idx="3173" formatCode="#,##0">
                  <c:v>359.77963073257894</c:v>
                </c:pt>
                <c:pt idx="3174" formatCode="#,##0">
                  <c:v>356.39137052478327</c:v>
                </c:pt>
                <c:pt idx="3175" formatCode="#,##0">
                  <c:v>352.34828932565676</c:v>
                </c:pt>
                <c:pt idx="3176" formatCode="#,##0">
                  <c:v>356.19350142280456</c:v>
                </c:pt>
                <c:pt idx="3177" formatCode="#,##0">
                  <c:v>355.79031831116407</c:v>
                </c:pt>
                <c:pt idx="3178" formatCode="#,##0">
                  <c:v>360.64770696843357</c:v>
                </c:pt>
                <c:pt idx="3179" formatCode="#,##0">
                  <c:v>362.30924492091856</c:v>
                </c:pt>
                <c:pt idx="3180" formatCode="#,##0">
                  <c:v>365.8045463569585</c:v>
                </c:pt>
                <c:pt idx="3181" formatCode="#,##0">
                  <c:v>366.28466018132485</c:v>
                </c:pt>
                <c:pt idx="3182" formatCode="#,##0">
                  <c:v>368.37254318046456</c:v>
                </c:pt>
                <c:pt idx="3183" formatCode="#,##0">
                  <c:v>368.53748924624449</c:v>
                </c:pt>
                <c:pt idx="3184" formatCode="#,##0">
                  <c:v>369.07881675600561</c:v>
                </c:pt>
                <c:pt idx="3185" formatCode="#,##0">
                  <c:v>365.61660379855738</c:v>
                </c:pt>
                <c:pt idx="3186" formatCode="#,##0">
                  <c:v>365.09231685527106</c:v>
                </c:pt>
                <c:pt idx="3187" formatCode="#,##0">
                  <c:v>366.67113361127656</c:v>
                </c:pt>
                <c:pt idx="3188" formatCode="#,##0">
                  <c:v>364.33078552048181</c:v>
                </c:pt>
                <c:pt idx="3189" formatCode="#,##0">
                  <c:v>361.97339686321226</c:v>
                </c:pt>
                <c:pt idx="3190" formatCode="#,##0">
                  <c:v>363.50721328833305</c:v>
                </c:pt>
                <c:pt idx="3191" formatCode="#,##0">
                  <c:v>368.64932830388466</c:v>
                </c:pt>
                <c:pt idx="3192" formatCode="#,##0">
                  <c:v>368.45724968565952</c:v>
                </c:pt>
                <c:pt idx="3193" formatCode="#,##0">
                  <c:v>368.28485871219647</c:v>
                </c:pt>
                <c:pt idx="3194" formatCode="#,##0">
                  <c:v>368.924789888161</c:v>
                </c:pt>
                <c:pt idx="3195" formatCode="#,##0">
                  <c:v>372.71540599563235</c:v>
                </c:pt>
                <c:pt idx="3196" formatCode="#,##0">
                  <c:v>372.93858778373374</c:v>
                </c:pt>
                <c:pt idx="3197" formatCode="#,##0">
                  <c:v>376.4886506518431</c:v>
                </c:pt>
                <c:pt idx="3198" formatCode="#,##0">
                  <c:v>376.67477334392174</c:v>
                </c:pt>
                <c:pt idx="3199" formatCode="#,##0">
                  <c:v>377.17391304347831</c:v>
                </c:pt>
                <c:pt idx="3200" formatCode="#,##0">
                  <c:v>379.04787902852235</c:v>
                </c:pt>
                <c:pt idx="3201" formatCode="#,##0">
                  <c:v>381.06329825954606</c:v>
                </c:pt>
                <c:pt idx="3202" formatCode="#,##0">
                  <c:v>380.56250413605983</c:v>
                </c:pt>
                <c:pt idx="3203" formatCode="#,##0">
                  <c:v>381.890013897161</c:v>
                </c:pt>
                <c:pt idx="3204" formatCode="#,##0">
                  <c:v>380.7296009529482</c:v>
                </c:pt>
                <c:pt idx="3205" formatCode="#,##0">
                  <c:v>384.17394613195682</c:v>
                </c:pt>
                <c:pt idx="3206" formatCode="#,##0">
                  <c:v>385.63165905631649</c:v>
                </c:pt>
                <c:pt idx="3207" formatCode="#,##0">
                  <c:v>383.80914565548272</c:v>
                </c:pt>
                <c:pt idx="3208" formatCode="#,##0">
                  <c:v>380.24253854807756</c:v>
                </c:pt>
                <c:pt idx="3209" formatCode="#,##0">
                  <c:v>382.54119515584671</c:v>
                </c:pt>
                <c:pt idx="3210" formatCode="#,##0">
                  <c:v>381.55069154920255</c:v>
                </c:pt>
                <c:pt idx="3211" formatCode="#,##0">
                  <c:v>384.3726424459004</c:v>
                </c:pt>
                <c:pt idx="3212" formatCode="#,##0">
                  <c:v>385.06634239957651</c:v>
                </c:pt>
                <c:pt idx="3213" formatCode="#,##0">
                  <c:v>384.74918933227457</c:v>
                </c:pt>
                <c:pt idx="3214" formatCode="#,##0">
                  <c:v>384.83687380054278</c:v>
                </c:pt>
                <c:pt idx="3215" formatCode="#,##0">
                  <c:v>386.13394216133946</c:v>
                </c:pt>
                <c:pt idx="3216" formatCode="#,##0">
                  <c:v>383.67050493018337</c:v>
                </c:pt>
                <c:pt idx="3217" formatCode="#,##0">
                  <c:v>384.54586063132825</c:v>
                </c:pt>
                <c:pt idx="3218" formatCode="#,##0">
                  <c:v>381.54754814373644</c:v>
                </c:pt>
                <c:pt idx="3219" formatCode="#,##0">
                  <c:v>382.93296274237321</c:v>
                </c:pt>
                <c:pt idx="3220" formatCode="#,##0">
                  <c:v>385.15369598305887</c:v>
                </c:pt>
                <c:pt idx="3221" formatCode="#,##0">
                  <c:v>387.99252200383842</c:v>
                </c:pt>
                <c:pt idx="3222" formatCode="#,##0">
                  <c:v>385.41244788564643</c:v>
                </c:pt>
                <c:pt idx="3223" formatCode="#,##0">
                  <c:v>381.13510025809035</c:v>
                </c:pt>
                <c:pt idx="3224" formatCode="#,##0">
                  <c:v>375.18082853550413</c:v>
                </c:pt>
                <c:pt idx="3225" formatCode="#,##0">
                  <c:v>377.44606577989566</c:v>
                </c:pt>
                <c:pt idx="3226" formatCode="#,##0">
                  <c:v>383.05290847726843</c:v>
                </c:pt>
                <c:pt idx="3227" formatCode="#,##0">
                  <c:v>382.31966779167516</c:v>
                </c:pt>
                <c:pt idx="3228" formatCode="#,##0">
                  <c:v>381.08646019456046</c:v>
                </c:pt>
                <c:pt idx="3229" formatCode="#,##0">
                  <c:v>378.97756601151502</c:v>
                </c:pt>
                <c:pt idx="3230" formatCode="#,##0">
                  <c:v>383.07855204817702</c:v>
                </c:pt>
                <c:pt idx="3231" formatCode="#,##0">
                  <c:v>383.31314936139262</c:v>
                </c:pt>
                <c:pt idx="3232" formatCode="#,##0">
                  <c:v>386.23155317318532</c:v>
                </c:pt>
                <c:pt idx="3233" formatCode="#,##0">
                  <c:v>386.08348223148721</c:v>
                </c:pt>
                <c:pt idx="3234" formatCode="#,##0">
                  <c:v>386.81887366818893</c:v>
                </c:pt>
                <c:pt idx="3235" formatCode="#,##0">
                  <c:v>387.095327906823</c:v>
                </c:pt>
                <c:pt idx="3236" formatCode="#,##0">
                  <c:v>388.5030772285092</c:v>
                </c:pt>
                <c:pt idx="3237" formatCode="#,##0">
                  <c:v>387.6273906425784</c:v>
                </c:pt>
                <c:pt idx="3238" formatCode="#,##0">
                  <c:v>388.2714578783669</c:v>
                </c:pt>
                <c:pt idx="3239" formatCode="#,##0">
                  <c:v>389.1306002250019</c:v>
                </c:pt>
                <c:pt idx="3240" formatCode="#,##0">
                  <c:v>388.17765204155933</c:v>
                </c:pt>
                <c:pt idx="3241" formatCode="#,##0">
                  <c:v>390.85219376613088</c:v>
                </c:pt>
                <c:pt idx="3242" formatCode="#,##0">
                  <c:v>391.11905234597339</c:v>
                </c:pt>
                <c:pt idx="3243" formatCode="#,##0">
                  <c:v>391.29326318575897</c:v>
                </c:pt>
                <c:pt idx="3244" formatCode="#,##0">
                  <c:v>390.72513400833861</c:v>
                </c:pt>
                <c:pt idx="3245" formatCode="#,##0">
                  <c:v>392.16795711733204</c:v>
                </c:pt>
                <c:pt idx="3246" formatCode="#,##0">
                  <c:v>393.32489577129274</c:v>
                </c:pt>
                <c:pt idx="3247" formatCode="#,##0">
                  <c:v>394.27916749387896</c:v>
                </c:pt>
                <c:pt idx="3248" formatCode="#,##0">
                  <c:v>394.13837601747099</c:v>
                </c:pt>
                <c:pt idx="3249" formatCode="#,##0">
                  <c:v>392.93296274237338</c:v>
                </c:pt>
                <c:pt idx="3250" formatCode="#,##0">
                  <c:v>392.95000330884818</c:v>
                </c:pt>
                <c:pt idx="3251" formatCode="#,##0">
                  <c:v>388.22199060287238</c:v>
                </c:pt>
                <c:pt idx="3252" formatCode="#,##0">
                  <c:v>391.41933028919362</c:v>
                </c:pt>
                <c:pt idx="3253" formatCode="#,##0">
                  <c:v>394.16799020581067</c:v>
                </c:pt>
                <c:pt idx="3254" formatCode="#,##0">
                  <c:v>393.20577724836249</c:v>
                </c:pt>
                <c:pt idx="3255" formatCode="#,##0">
                  <c:v>395.57937926014193</c:v>
                </c:pt>
                <c:pt idx="3256" formatCode="#,##0">
                  <c:v>396.82880021176658</c:v>
                </c:pt>
                <c:pt idx="3257" formatCode="#,##0">
                  <c:v>397.14959301171359</c:v>
                </c:pt>
                <c:pt idx="3258" formatCode="#,##0">
                  <c:v>397.44821653100411</c:v>
                </c:pt>
                <c:pt idx="3259" formatCode="#,##0">
                  <c:v>396.87793660247524</c:v>
                </c:pt>
                <c:pt idx="3260" formatCode="#,##0">
                  <c:v>398.54030176692498</c:v>
                </c:pt>
                <c:pt idx="3261" formatCode="#,##0">
                  <c:v>400.90976771888057</c:v>
                </c:pt>
                <c:pt idx="3262" formatCode="#,##0">
                  <c:v>401.06329825954634</c:v>
                </c:pt>
                <c:pt idx="3263" formatCode="#,##0">
                  <c:v>400.41608761829167</c:v>
                </c:pt>
                <c:pt idx="3264" formatCode="#,##0">
                  <c:v>401.63688703593442</c:v>
                </c:pt>
                <c:pt idx="3265" formatCode="#,##0">
                  <c:v>397.55393422010491</c:v>
                </c:pt>
                <c:pt idx="3266" formatCode="#,##0">
                  <c:v>401.51677585864633</c:v>
                </c:pt>
                <c:pt idx="3267" formatCode="#,##0">
                  <c:v>403.41456554827641</c:v>
                </c:pt>
                <c:pt idx="3268" formatCode="#,##0">
                  <c:v>402.63086493283066</c:v>
                </c:pt>
                <c:pt idx="3269" formatCode="#,##0">
                  <c:v>402.44457679835915</c:v>
                </c:pt>
                <c:pt idx="3270" formatCode="#,##0">
                  <c:v>400.6119714115548</c:v>
                </c:pt>
                <c:pt idx="3271" formatCode="#,##0">
                  <c:v>398.37022698696353</c:v>
                </c:pt>
                <c:pt idx="3272" formatCode="#,##0">
                  <c:v>392.03742306928763</c:v>
                </c:pt>
                <c:pt idx="3273" formatCode="#,##0">
                  <c:v>396.56111441995932</c:v>
                </c:pt>
                <c:pt idx="3274" formatCode="#,##0">
                  <c:v>400.38035206141257</c:v>
                </c:pt>
                <c:pt idx="3275" formatCode="#,##0">
                  <c:v>401.43074581430778</c:v>
                </c:pt>
                <c:pt idx="3276" formatCode="#,##0">
                  <c:v>405.25511216994272</c:v>
                </c:pt>
                <c:pt idx="3277" formatCode="#,##0">
                  <c:v>405.79495069816716</c:v>
                </c:pt>
                <c:pt idx="3278" formatCode="#,##0">
                  <c:v>404.00751108464067</c:v>
                </c:pt>
                <c:pt idx="3279" formatCode="#,##0">
                  <c:v>404.39398451459232</c:v>
                </c:pt>
                <c:pt idx="3280" formatCode="#,##0">
                  <c:v>406.13311494937494</c:v>
                </c:pt>
                <c:pt idx="3281" formatCode="#,##0">
                  <c:v>403.80401694130137</c:v>
                </c:pt>
                <c:pt idx="3282" formatCode="#,##0">
                  <c:v>404.57514393488225</c:v>
                </c:pt>
                <c:pt idx="3283" formatCode="#,##0">
                  <c:v>406.70802726490672</c:v>
                </c:pt>
                <c:pt idx="3284" formatCode="#,##0">
                  <c:v>406.00390444047423</c:v>
                </c:pt>
                <c:pt idx="3285" formatCode="#,##0">
                  <c:v>408.12305605188305</c:v>
                </c:pt>
                <c:pt idx="3286" formatCode="#,##0">
                  <c:v>408.43574217457507</c:v>
                </c:pt>
                <c:pt idx="3287" formatCode="#,##0">
                  <c:v>408.50804050029814</c:v>
                </c:pt>
                <c:pt idx="3288" formatCode="#,##0">
                  <c:v>408.9535768645361</c:v>
                </c:pt>
                <c:pt idx="3289" formatCode="#,##0">
                  <c:v>410.12408179471942</c:v>
                </c:pt>
                <c:pt idx="3290" formatCode="#,##0">
                  <c:v>411.17960426179627</c:v>
                </c:pt>
                <c:pt idx="3291" formatCode="#,##0">
                  <c:v>411.87363510025841</c:v>
                </c:pt>
                <c:pt idx="3292" formatCode="#,##0">
                  <c:v>411.38359473231452</c:v>
                </c:pt>
                <c:pt idx="3293" formatCode="#,##0">
                  <c:v>409.31490305075806</c:v>
                </c:pt>
                <c:pt idx="3294" formatCode="#,##0">
                  <c:v>406.52372443915061</c:v>
                </c:pt>
                <c:pt idx="3295" formatCode="#,##0">
                  <c:v>405.11796042617993</c:v>
                </c:pt>
                <c:pt idx="3296" formatCode="#,##0">
                  <c:v>407.5871881410896</c:v>
                </c:pt>
                <c:pt idx="3297" formatCode="#,##0">
                  <c:v>411.20144265766697</c:v>
                </c:pt>
                <c:pt idx="3298" formatCode="#,##0">
                  <c:v>412.10723975911623</c:v>
                </c:pt>
                <c:pt idx="3299" formatCode="#,##0">
                  <c:v>412.85487393289696</c:v>
                </c:pt>
                <c:pt idx="3300" formatCode="#,##0">
                  <c:v>410.90596254384258</c:v>
                </c:pt>
                <c:pt idx="3301" formatCode="#,##0">
                  <c:v>413.6433723777385</c:v>
                </c:pt>
                <c:pt idx="3302" formatCode="#,##0">
                  <c:v>415.26255707762596</c:v>
                </c:pt>
                <c:pt idx="3303" formatCode="#,##0">
                  <c:v>414.59168817417816</c:v>
                </c:pt>
                <c:pt idx="3304" formatCode="#,##0">
                  <c:v>415.64472900536072</c:v>
                </c:pt>
                <c:pt idx="3305" formatCode="#,##0">
                  <c:v>416.80993977896941</c:v>
                </c:pt>
                <c:pt idx="3306" formatCode="#,##0">
                  <c:v>416.83988485209494</c:v>
                </c:pt>
                <c:pt idx="3307" formatCode="#,##0">
                  <c:v>417.86281516775898</c:v>
                </c:pt>
                <c:pt idx="3308" formatCode="#,##0">
                  <c:v>416.8827344318712</c:v>
                </c:pt>
                <c:pt idx="3309" formatCode="#,##0">
                  <c:v>415.73870028456128</c:v>
                </c:pt>
                <c:pt idx="3310" formatCode="#,##0">
                  <c:v>413.88160942359912</c:v>
                </c:pt>
                <c:pt idx="3311" formatCode="#,##0">
                  <c:v>411.93898484547719</c:v>
                </c:pt>
                <c:pt idx="3312" formatCode="#,##0">
                  <c:v>412.67239097346345</c:v>
                </c:pt>
                <c:pt idx="3313" formatCode="#,##0">
                  <c:v>411.32717887631566</c:v>
                </c:pt>
                <c:pt idx="3314" formatCode="#,##0">
                  <c:v>412.76636225266401</c:v>
                </c:pt>
                <c:pt idx="3315" formatCode="#,##0">
                  <c:v>412.67950499636061</c:v>
                </c:pt>
                <c:pt idx="3316" formatCode="#,##0">
                  <c:v>409.60839785586694</c:v>
                </c:pt>
                <c:pt idx="3317" formatCode="#,##0">
                  <c:v>402.98623519290618</c:v>
                </c:pt>
                <c:pt idx="3318" formatCode="#,##0">
                  <c:v>403.31563099728703</c:v>
                </c:pt>
                <c:pt idx="3319" formatCode="#,##0">
                  <c:v>406.57666600489745</c:v>
                </c:pt>
                <c:pt idx="3320" formatCode="#,##0">
                  <c:v>410.61461848984214</c:v>
                </c:pt>
                <c:pt idx="3321" formatCode="#,##0">
                  <c:v>410.75441731189233</c:v>
                </c:pt>
                <c:pt idx="3322" formatCode="#,##0">
                  <c:v>409.73231420819297</c:v>
                </c:pt>
                <c:pt idx="3323" formatCode="#,##0">
                  <c:v>401.95834160545331</c:v>
                </c:pt>
                <c:pt idx="3324" formatCode="#,##0">
                  <c:v>402.22404208854505</c:v>
                </c:pt>
                <c:pt idx="3325" formatCode="#,##0">
                  <c:v>399.1459863675471</c:v>
                </c:pt>
                <c:pt idx="3326" formatCode="#,##0">
                  <c:v>400.9900072794656</c:v>
                </c:pt>
                <c:pt idx="3327" formatCode="#,##0">
                  <c:v>396.65260406326547</c:v>
                </c:pt>
                <c:pt idx="3328" formatCode="#,##0">
                  <c:v>400.05128714181757</c:v>
                </c:pt>
                <c:pt idx="3329" formatCode="#,##0">
                  <c:v>400.31649129773041</c:v>
                </c:pt>
                <c:pt idx="3330" formatCode="#,##0">
                  <c:v>404.15061875454995</c:v>
                </c:pt>
                <c:pt idx="3331" formatCode="#,##0">
                  <c:v>403.71550526106836</c:v>
                </c:pt>
                <c:pt idx="3332" formatCode="#,##0">
                  <c:v>402.3802197074981</c:v>
                </c:pt>
                <c:pt idx="3333" formatCode="#,##0">
                  <c:v>401.7234134074518</c:v>
                </c:pt>
                <c:pt idx="3334" formatCode="#,##0">
                  <c:v>403.32142148104049</c:v>
                </c:pt>
                <c:pt idx="3335" formatCode="#,##0">
                  <c:v>408.96449606247126</c:v>
                </c:pt>
                <c:pt idx="3336" formatCode="#,##0">
                  <c:v>412.0638938521609</c:v>
                </c:pt>
                <c:pt idx="3337" formatCode="#,##0">
                  <c:v>412.85007610350095</c:v>
                </c:pt>
                <c:pt idx="3338" formatCode="#,##0">
                  <c:v>415.20812653034233</c:v>
                </c:pt>
                <c:pt idx="3339" formatCode="#,##0">
                  <c:v>416.49493746277557</c:v>
                </c:pt>
                <c:pt idx="3340" formatCode="#,##0">
                  <c:v>417.00367282112376</c:v>
                </c:pt>
                <c:pt idx="3341" formatCode="#,##0">
                  <c:v>416.89497716894988</c:v>
                </c:pt>
                <c:pt idx="3342" formatCode="#,##0">
                  <c:v>418.21156773211584</c:v>
                </c:pt>
                <c:pt idx="3343" formatCode="#,##0">
                  <c:v>419.31424128118601</c:v>
                </c:pt>
                <c:pt idx="3344" formatCode="#,##0">
                  <c:v>417.26424459003385</c:v>
                </c:pt>
                <c:pt idx="3345" formatCode="#,##0">
                  <c:v>420.0746145192245</c:v>
                </c:pt>
                <c:pt idx="3346" formatCode="#,##0">
                  <c:v>420.37588511680241</c:v>
                </c:pt>
                <c:pt idx="3347" formatCode="#,##0">
                  <c:v>422.3221494275694</c:v>
                </c:pt>
                <c:pt idx="3348" formatCode="#,##0">
                  <c:v>423.35930778902792</c:v>
                </c:pt>
                <c:pt idx="3349" formatCode="#,##0">
                  <c:v>425.53404804447098</c:v>
                </c:pt>
                <c:pt idx="3350" formatCode="#,##0">
                  <c:v>427.59330950962885</c:v>
                </c:pt>
                <c:pt idx="3351" formatCode="#,##0">
                  <c:v>428.53202964727689</c:v>
                </c:pt>
                <c:pt idx="3352" formatCode="#,##0">
                  <c:v>428.9678049103303</c:v>
                </c:pt>
                <c:pt idx="3353" formatCode="#,##0">
                  <c:v>427.74071868175508</c:v>
                </c:pt>
                <c:pt idx="3354" formatCode="#,##0">
                  <c:v>424.94060618092783</c:v>
                </c:pt>
                <c:pt idx="3355" formatCode="#,##0">
                  <c:v>425.64456356296739</c:v>
                </c:pt>
                <c:pt idx="3356" formatCode="#,##0">
                  <c:v>428.74611210376548</c:v>
                </c:pt>
                <c:pt idx="3357" formatCode="#,##0">
                  <c:v>429.04986433723781</c:v>
                </c:pt>
                <c:pt idx="3358" formatCode="#,##0">
                  <c:v>430.4908675799087</c:v>
                </c:pt>
                <c:pt idx="3359" formatCode="#,##0">
                  <c:v>429.31027066375481</c:v>
                </c:pt>
                <c:pt idx="3360" formatCode="#,##0">
                  <c:v>429.91181920455301</c:v>
                </c:pt>
                <c:pt idx="3361" formatCode="#,##0">
                  <c:v>429.11471775527764</c:v>
                </c:pt>
                <c:pt idx="3362" formatCode="#,##0">
                  <c:v>427.33902455165111</c:v>
                </c:pt>
                <c:pt idx="3363" formatCode="#,##0">
                  <c:v>426.89861690159489</c:v>
                </c:pt>
                <c:pt idx="3364" formatCode="#,##0">
                  <c:v>427.61944940771622</c:v>
                </c:pt>
                <c:pt idx="3365" formatCode="#,##0">
                  <c:v>428.11660379855738</c:v>
                </c:pt>
                <c:pt idx="3366" formatCode="#,##0">
                  <c:v>417.44722387664615</c:v>
                </c:pt>
                <c:pt idx="3367" formatCode="#,##0">
                  <c:v>421.1809278009398</c:v>
                </c:pt>
                <c:pt idx="3368" formatCode="#,##0">
                  <c:v>413.8333002448548</c:v>
                </c:pt>
                <c:pt idx="3369" formatCode="#,##0">
                  <c:v>411.34852094500707</c:v>
                </c:pt>
                <c:pt idx="3370" formatCode="#,##0">
                  <c:v>414.60393091125684</c:v>
                </c:pt>
                <c:pt idx="3371" formatCode="#,##0">
                  <c:v>411.63804513268491</c:v>
                </c:pt>
                <c:pt idx="3372" formatCode="#,##0">
                  <c:v>415.9178743961354</c:v>
                </c:pt>
                <c:pt idx="3373" formatCode="#,##0">
                  <c:v>424.74339884852105</c:v>
                </c:pt>
                <c:pt idx="3374" formatCode="#,##0">
                  <c:v>425.99166170339498</c:v>
                </c:pt>
                <c:pt idx="3375" formatCode="#,##0">
                  <c:v>423.05654820991344</c:v>
                </c:pt>
                <c:pt idx="3376" formatCode="#,##0">
                  <c:v>424.92786711667014</c:v>
                </c:pt>
                <c:pt idx="3377" formatCode="#,##0">
                  <c:v>421.81341406922121</c:v>
                </c:pt>
                <c:pt idx="3378" formatCode="#,##0">
                  <c:v>418.77125934749529</c:v>
                </c:pt>
                <c:pt idx="3379" formatCode="#,##0">
                  <c:v>423.93240023823711</c:v>
                </c:pt>
                <c:pt idx="3380" formatCode="#,##0">
                  <c:v>422.18681755012915</c:v>
                </c:pt>
                <c:pt idx="3381" formatCode="#,##0">
                  <c:v>418.86192177883669</c:v>
                </c:pt>
                <c:pt idx="3382" formatCode="#,##0">
                  <c:v>413.75603864734313</c:v>
                </c:pt>
                <c:pt idx="3383" formatCode="#,##0">
                  <c:v>420.91076037323813</c:v>
                </c:pt>
                <c:pt idx="3384" formatCode="#,##0">
                  <c:v>424.50251472437304</c:v>
                </c:pt>
                <c:pt idx="3385" formatCode="#,##0">
                  <c:v>427.33472304943427</c:v>
                </c:pt>
                <c:pt idx="3386" formatCode="#,##0">
                  <c:v>427.30874859373972</c:v>
                </c:pt>
                <c:pt idx="3387" formatCode="#,##0">
                  <c:v>431.48319105287544</c:v>
                </c:pt>
                <c:pt idx="3388" formatCode="#,##0">
                  <c:v>431.75881807954482</c:v>
                </c:pt>
                <c:pt idx="3389" formatCode="#,##0">
                  <c:v>432.00665078419706</c:v>
                </c:pt>
                <c:pt idx="3390" formatCode="#,##0">
                  <c:v>431.2715902322812</c:v>
                </c:pt>
                <c:pt idx="3391" formatCode="#,##0">
                  <c:v>430.14840182648413</c:v>
                </c:pt>
                <c:pt idx="3392" formatCode="#,##0">
                  <c:v>432.33339951029058</c:v>
                </c:pt>
                <c:pt idx="3393" formatCode="#,##0">
                  <c:v>432.94338561312952</c:v>
                </c:pt>
                <c:pt idx="3394" formatCode="#,##0">
                  <c:v>426.75286215339827</c:v>
                </c:pt>
                <c:pt idx="3395" formatCode="#,##0">
                  <c:v>424.72999801469132</c:v>
                </c:pt>
                <c:pt idx="3396" formatCode="#,##0">
                  <c:v>423.40794785255781</c:v>
                </c:pt>
                <c:pt idx="3397" formatCode="#,##0">
                  <c:v>421.98018000132367</c:v>
                </c:pt>
                <c:pt idx="3398" formatCode="#,##0">
                  <c:v>425.50823903116941</c:v>
                </c:pt>
                <c:pt idx="3399" formatCode="#,##0">
                  <c:v>427.34316061147513</c:v>
                </c:pt>
                <c:pt idx="3400" formatCode="#,##0">
                  <c:v>422.59628747270204</c:v>
                </c:pt>
                <c:pt idx="3401" formatCode="#,##0">
                  <c:v>421.62199722056789</c:v>
                </c:pt>
                <c:pt idx="3402" formatCode="#,##0">
                  <c:v>422.40470518165574</c:v>
                </c:pt>
                <c:pt idx="3403" formatCode="#,##0">
                  <c:v>415.81314936139233</c:v>
                </c:pt>
                <c:pt idx="3404" formatCode="#,##0">
                  <c:v>412.27731453907745</c:v>
                </c:pt>
                <c:pt idx="3405" formatCode="#,##0">
                  <c:v>409.95880484415324</c:v>
                </c:pt>
                <c:pt idx="3406" formatCode="#,##0">
                  <c:v>402.30262722520013</c:v>
                </c:pt>
                <c:pt idx="3407" formatCode="#,##0">
                  <c:v>400.00926477400566</c:v>
                </c:pt>
                <c:pt idx="3408" formatCode="#,##0">
                  <c:v>396.16703063993117</c:v>
                </c:pt>
                <c:pt idx="3409" formatCode="#,##0">
                  <c:v>396.8388921977367</c:v>
                </c:pt>
                <c:pt idx="3410" formatCode="#,##0">
                  <c:v>394.3584144001058</c:v>
                </c:pt>
                <c:pt idx="3411" formatCode="#,##0">
                  <c:v>401.05568790946984</c:v>
                </c:pt>
                <c:pt idx="3412" formatCode="#,##0">
                  <c:v>408.28221163390901</c:v>
                </c:pt>
                <c:pt idx="3413" formatCode="#,##0">
                  <c:v>411.23271126993581</c:v>
                </c:pt>
                <c:pt idx="3414" formatCode="#,##0">
                  <c:v>414.40242207663283</c:v>
                </c:pt>
                <c:pt idx="3415" formatCode="#,##0">
                  <c:v>405.8253920984713</c:v>
                </c:pt>
                <c:pt idx="3416" formatCode="#,##0">
                  <c:v>407.55625041360599</c:v>
                </c:pt>
                <c:pt idx="3417" formatCode="#,##0">
                  <c:v>406.94725696512472</c:v>
                </c:pt>
                <c:pt idx="3418" formatCode="#,##0">
                  <c:v>409.51972073324066</c:v>
                </c:pt>
                <c:pt idx="3419" formatCode="#,##0">
                  <c:v>415.52329428892858</c:v>
                </c:pt>
                <c:pt idx="3420" formatCode="#,##0">
                  <c:v>410.47333068625505</c:v>
                </c:pt>
                <c:pt idx="3421" formatCode="#,##0">
                  <c:v>404.56554827609028</c:v>
                </c:pt>
                <c:pt idx="3422" formatCode="#,##0">
                  <c:v>401.57021375157171</c:v>
                </c:pt>
                <c:pt idx="3423" formatCode="#,##0">
                  <c:v>407.03097081596184</c:v>
                </c:pt>
                <c:pt idx="3424" formatCode="#,##0">
                  <c:v>407.51340083382962</c:v>
                </c:pt>
                <c:pt idx="3425" formatCode="#,##0">
                  <c:v>400.62239428231084</c:v>
                </c:pt>
                <c:pt idx="3426" formatCode="#,##0">
                  <c:v>397.58222486930049</c:v>
                </c:pt>
                <c:pt idx="3427" formatCode="#,##0">
                  <c:v>396.42247369465946</c:v>
                </c:pt>
                <c:pt idx="3428" formatCode="#,##0">
                  <c:v>393.09509628747264</c:v>
                </c:pt>
                <c:pt idx="3429" formatCode="#,##0">
                  <c:v>387.88928595063197</c:v>
                </c:pt>
                <c:pt idx="3430" formatCode="#,##0">
                  <c:v>389.18883594732313</c:v>
                </c:pt>
                <c:pt idx="3431" formatCode="#,##0">
                  <c:v>398.0158493812454</c:v>
                </c:pt>
                <c:pt idx="3432" formatCode="#,##0">
                  <c:v>397.49056978360136</c:v>
                </c:pt>
                <c:pt idx="3433" formatCode="#,##0">
                  <c:v>391.58030573754218</c:v>
                </c:pt>
                <c:pt idx="3434" formatCode="#,##0">
                  <c:v>396.68420356032027</c:v>
                </c:pt>
                <c:pt idx="3435" formatCode="#,##0">
                  <c:v>393.69168155648202</c:v>
                </c:pt>
                <c:pt idx="3436" formatCode="#,##0">
                  <c:v>388.24713784660179</c:v>
                </c:pt>
                <c:pt idx="3437" formatCode="#,##0">
                  <c:v>378.58910727284757</c:v>
                </c:pt>
                <c:pt idx="3438" formatCode="#,##0">
                  <c:v>375.82241413539799</c:v>
                </c:pt>
                <c:pt idx="3439" formatCode="#,##0">
                  <c:v>386.29028522268538</c:v>
                </c:pt>
                <c:pt idx="3440" formatCode="#,##0">
                  <c:v>385.18446826814892</c:v>
                </c:pt>
                <c:pt idx="3441" formatCode="#,##0">
                  <c:v>381.46300708093435</c:v>
                </c:pt>
                <c:pt idx="3442" formatCode="#,##0">
                  <c:v>379.88931903911049</c:v>
                </c:pt>
                <c:pt idx="3443" formatCode="#,##0">
                  <c:v>385.31318244987091</c:v>
                </c:pt>
                <c:pt idx="3444" formatCode="#,##0">
                  <c:v>394.57315862616633</c:v>
                </c:pt>
                <c:pt idx="3445" formatCode="#,##0">
                  <c:v>399.71130302428691</c:v>
                </c:pt>
                <c:pt idx="3446" formatCode="#,##0">
                  <c:v>403.85315333200981</c:v>
                </c:pt>
                <c:pt idx="3447" formatCode="#,##0">
                  <c:v>403.6144199589703</c:v>
                </c:pt>
                <c:pt idx="3448" formatCode="#,##0">
                  <c:v>407.89524187677853</c:v>
                </c:pt>
                <c:pt idx="3449" formatCode="#,##0">
                  <c:v>404.33889219773675</c:v>
                </c:pt>
                <c:pt idx="3450" formatCode="#,##0">
                  <c:v>408.21123684732976</c:v>
                </c:pt>
                <c:pt idx="3451" formatCode="#,##0">
                  <c:v>409.27652041559134</c:v>
                </c:pt>
                <c:pt idx="3452" formatCode="#,##0">
                  <c:v>411.62282443253264</c:v>
                </c:pt>
                <c:pt idx="3453" formatCode="#,##0">
                  <c:v>417.01641188538156</c:v>
                </c:pt>
                <c:pt idx="3454" formatCode="#,##0">
                  <c:v>414.76639534114224</c:v>
                </c:pt>
                <c:pt idx="3455" formatCode="#,##0">
                  <c:v>409.3001786777844</c:v>
                </c:pt>
                <c:pt idx="3456" formatCode="#,##0">
                  <c:v>410.64654887168285</c:v>
                </c:pt>
                <c:pt idx="3457" formatCode="#,##0">
                  <c:v>413.91188538151022</c:v>
                </c:pt>
                <c:pt idx="3458" formatCode="#,##0">
                  <c:v>409.93862087221231</c:v>
                </c:pt>
                <c:pt idx="3459" formatCode="#,##0">
                  <c:v>405.40285222685458</c:v>
                </c:pt>
                <c:pt idx="3460" formatCode="#,##0">
                  <c:v>405.93160611475082</c:v>
                </c:pt>
                <c:pt idx="3461" formatCode="#,##0">
                  <c:v>406.06164383561645</c:v>
                </c:pt>
                <c:pt idx="3462" formatCode="#,##0">
                  <c:v>400.77675203494147</c:v>
                </c:pt>
                <c:pt idx="3463" formatCode="#,##0">
                  <c:v>399.12183177817491</c:v>
                </c:pt>
                <c:pt idx="3464" formatCode="#,##0">
                  <c:v>402.84577460128378</c:v>
                </c:pt>
                <c:pt idx="3465" formatCode="#,##0">
                  <c:v>399.90288531533315</c:v>
                </c:pt>
                <c:pt idx="3466" formatCode="#,##0">
                  <c:v>399.76771888028588</c:v>
                </c:pt>
                <c:pt idx="3467" formatCode="#,##0">
                  <c:v>399.11571040963531</c:v>
                </c:pt>
                <c:pt idx="3468" formatCode="#,##0">
                  <c:v>403.90841109125796</c:v>
                </c:pt>
                <c:pt idx="3469" formatCode="#,##0">
                  <c:v>404.45040037059084</c:v>
                </c:pt>
                <c:pt idx="3470" formatCode="#,##0">
                  <c:v>400.10323605320616</c:v>
                </c:pt>
                <c:pt idx="3471" formatCode="#,##0">
                  <c:v>390.11630600224987</c:v>
                </c:pt>
                <c:pt idx="3472" formatCode="#,##0">
                  <c:v>389.70468532856847</c:v>
                </c:pt>
                <c:pt idx="3473" formatCode="#,##0">
                  <c:v>380.66458209251527</c:v>
                </c:pt>
                <c:pt idx="3474" formatCode="#,##0">
                  <c:v>381.12302296340397</c:v>
                </c:pt>
                <c:pt idx="3475" formatCode="#,##0">
                  <c:v>389.37744027529601</c:v>
                </c:pt>
                <c:pt idx="3476" formatCode="#,##0">
                  <c:v>379.4631394348487</c:v>
                </c:pt>
                <c:pt idx="3477" formatCode="#,##0">
                  <c:v>380.15551584938117</c:v>
                </c:pt>
                <c:pt idx="3478" formatCode="#,##0">
                  <c:v>381.837568658593</c:v>
                </c:pt>
                <c:pt idx="3479" formatCode="#,##0">
                  <c:v>389.22788035206133</c:v>
                </c:pt>
                <c:pt idx="3480" formatCode="#,##0">
                  <c:v>378.72295016875114</c:v>
                </c:pt>
                <c:pt idx="3481" formatCode="#,##0">
                  <c:v>375.73274435841438</c:v>
                </c:pt>
                <c:pt idx="3482" formatCode="#,##0">
                  <c:v>363.8136126000926</c:v>
                </c:pt>
                <c:pt idx="3483" formatCode="#,##0">
                  <c:v>364.38157633512003</c:v>
                </c:pt>
                <c:pt idx="3484" formatCode="#,##0">
                  <c:v>360.94781946926076</c:v>
                </c:pt>
                <c:pt idx="3485" formatCode="#,##0">
                  <c:v>359.37744027529607</c:v>
                </c:pt>
                <c:pt idx="3486" formatCode="#,##0">
                  <c:v>368.37552114353775</c:v>
                </c:pt>
                <c:pt idx="3487" formatCode="#,##0">
                  <c:v>367.27582555754077</c:v>
                </c:pt>
                <c:pt idx="3488" formatCode="#,##0">
                  <c:v>373.72559724703854</c:v>
                </c:pt>
                <c:pt idx="3489" formatCode="#,##0">
                  <c:v>362.46691152140818</c:v>
                </c:pt>
                <c:pt idx="3490" formatCode="#,##0">
                  <c:v>360.01687512408165</c:v>
                </c:pt>
                <c:pt idx="3491" formatCode="#,##0">
                  <c:v>360.8717159684997</c:v>
                </c:pt>
                <c:pt idx="3492" formatCode="#,##0">
                  <c:v>366.63887234464949</c:v>
                </c:pt>
                <c:pt idx="3493" formatCode="#,##0">
                  <c:v>363.28154986433708</c:v>
                </c:pt>
                <c:pt idx="3494" formatCode="#,##0">
                  <c:v>366.30236251737125</c:v>
                </c:pt>
                <c:pt idx="3495" formatCode="#,##0">
                  <c:v>372.07547481966759</c:v>
                </c:pt>
                <c:pt idx="3496" formatCode="#,##0">
                  <c:v>379.94325325921494</c:v>
                </c:pt>
                <c:pt idx="3497" formatCode="#,##0">
                  <c:v>381.25256435709076</c:v>
                </c:pt>
                <c:pt idx="3498" formatCode="#,##0">
                  <c:v>378.55883131493601</c:v>
                </c:pt>
                <c:pt idx="3499" formatCode="#,##0">
                  <c:v>376.4003044140029</c:v>
                </c:pt>
                <c:pt idx="3500" formatCode="#,##0">
                  <c:v>381.90440738534829</c:v>
                </c:pt>
                <c:pt idx="3501" formatCode="#,##0">
                  <c:v>377.39924558268802</c:v>
                </c:pt>
                <c:pt idx="3502" formatCode="#,##0">
                  <c:v>378.91337436304673</c:v>
                </c:pt>
                <c:pt idx="3503" formatCode="#,##0">
                  <c:v>381.29078154986422</c:v>
                </c:pt>
                <c:pt idx="3504" formatCode="#,##0">
                  <c:v>378.51316921447943</c:v>
                </c:pt>
                <c:pt idx="3505" formatCode="#,##0">
                  <c:v>370.79958308516962</c:v>
                </c:pt>
                <c:pt idx="3506" formatCode="#,##0">
                  <c:v>360.74234001720589</c:v>
                </c:pt>
                <c:pt idx="3507" formatCode="#,##0">
                  <c:v>347.83948779035131</c:v>
                </c:pt>
                <c:pt idx="3508" formatCode="#,##0">
                  <c:v>345.48838594401417</c:v>
                </c:pt>
                <c:pt idx="3509" formatCode="#,##0">
                  <c:v>349.96691152140818</c:v>
                </c:pt>
                <c:pt idx="3510" formatCode="#,##0">
                  <c:v>339.53262523989139</c:v>
                </c:pt>
                <c:pt idx="3511" formatCode="#,##0">
                  <c:v>339.49143008404462</c:v>
                </c:pt>
                <c:pt idx="3512" formatCode="#,##0">
                  <c:v>340.47018728078871</c:v>
                </c:pt>
                <c:pt idx="3513" formatCode="#,##0">
                  <c:v>347.24108265501934</c:v>
                </c:pt>
                <c:pt idx="3514" formatCode="#,##0">
                  <c:v>345.99662497518347</c:v>
                </c:pt>
                <c:pt idx="3515" formatCode="#,##0">
                  <c:v>347.67536893653607</c:v>
                </c:pt>
                <c:pt idx="3516" formatCode="#,##0">
                  <c:v>357.59330950962845</c:v>
                </c:pt>
                <c:pt idx="3517" formatCode="#,##0">
                  <c:v>357.86761299715408</c:v>
                </c:pt>
                <c:pt idx="3518" formatCode="#,##0">
                  <c:v>353.01981999867621</c:v>
                </c:pt>
                <c:pt idx="3519" formatCode="#,##0">
                  <c:v>351.87710939050999</c:v>
                </c:pt>
                <c:pt idx="3520" formatCode="#,##0">
                  <c:v>347.89755807027967</c:v>
                </c:pt>
                <c:pt idx="3521" formatCode="#,##0">
                  <c:v>350.28356826153106</c:v>
                </c:pt>
                <c:pt idx="3522" formatCode="#,##0">
                  <c:v>351.08530209780929</c:v>
                </c:pt>
                <c:pt idx="3523" formatCode="#,##0">
                  <c:v>350.52296340414244</c:v>
                </c:pt>
                <c:pt idx="3524" formatCode="#,##0">
                  <c:v>351.66335781880724</c:v>
                </c:pt>
                <c:pt idx="3525" formatCode="#,##0">
                  <c:v>357.18532856859213</c:v>
                </c:pt>
                <c:pt idx="3526" formatCode="#,##0">
                  <c:v>357.3281053537155</c:v>
                </c:pt>
                <c:pt idx="3527" formatCode="#,##0">
                  <c:v>354.05350406988259</c:v>
                </c:pt>
                <c:pt idx="3528" formatCode="#,##0">
                  <c:v>351.49990073456399</c:v>
                </c:pt>
                <c:pt idx="3529" formatCode="#,##0">
                  <c:v>349.85639600291154</c:v>
                </c:pt>
                <c:pt idx="3530" formatCode="#,##0">
                  <c:v>347.86513136125973</c:v>
                </c:pt>
                <c:pt idx="3531" formatCode="#,##0">
                  <c:v>353.71765601217629</c:v>
                </c:pt>
                <c:pt idx="3532" formatCode="#,##0">
                  <c:v>352.59711468466651</c:v>
                </c:pt>
                <c:pt idx="3533" formatCode="#,##0">
                  <c:v>360.47730130368581</c:v>
                </c:pt>
                <c:pt idx="3534" formatCode="#,##0">
                  <c:v>362.80706108133126</c:v>
                </c:pt>
                <c:pt idx="3535" formatCode="#,##0">
                  <c:v>365.65399377936586</c:v>
                </c:pt>
                <c:pt idx="3536" formatCode="#,##0">
                  <c:v>363.0242869432862</c:v>
                </c:pt>
                <c:pt idx="3537" formatCode="#,##0">
                  <c:v>363.32704652240074</c:v>
                </c:pt>
                <c:pt idx="3538" formatCode="#,##0">
                  <c:v>359.94954007014741</c:v>
                </c:pt>
                <c:pt idx="3539" formatCode="#,##0">
                  <c:v>367.11104493415371</c:v>
                </c:pt>
                <c:pt idx="3540" formatCode="#,##0">
                  <c:v>370.8574879227051</c:v>
                </c:pt>
                <c:pt idx="3541" formatCode="#,##0">
                  <c:v>375.35073787307243</c:v>
                </c:pt>
                <c:pt idx="3542" formatCode="#,##0">
                  <c:v>374.8244656210706</c:v>
                </c:pt>
                <c:pt idx="3543" formatCode="#,##0">
                  <c:v>372.57527628879615</c:v>
                </c:pt>
                <c:pt idx="3544" formatCode="#,##0">
                  <c:v>377.32843623850164</c:v>
                </c:pt>
                <c:pt idx="3545" formatCode="#,##0">
                  <c:v>377.52101118390556</c:v>
                </c:pt>
                <c:pt idx="3546" formatCode="#,##0">
                  <c:v>377.07663291641836</c:v>
                </c:pt>
                <c:pt idx="3547" formatCode="#,##0">
                  <c:v>377.24389517569966</c:v>
                </c:pt>
                <c:pt idx="3548" formatCode="#,##0">
                  <c:v>375.34991066110763</c:v>
                </c:pt>
                <c:pt idx="3549" formatCode="#,##0">
                  <c:v>381.6833763483553</c:v>
                </c:pt>
                <c:pt idx="3550" formatCode="#,##0">
                  <c:v>381.70273310833153</c:v>
                </c:pt>
                <c:pt idx="3551" formatCode="#,##0">
                  <c:v>386.97670571107125</c:v>
                </c:pt>
                <c:pt idx="3552" formatCode="#,##0">
                  <c:v>388.5368274766725</c:v>
                </c:pt>
                <c:pt idx="3553" formatCode="#,##0">
                  <c:v>389.2199391171992</c:v>
                </c:pt>
                <c:pt idx="3554" formatCode="#,##0">
                  <c:v>387.09234994374941</c:v>
                </c:pt>
                <c:pt idx="3555" formatCode="#,##0">
                  <c:v>387.7071338759842</c:v>
                </c:pt>
                <c:pt idx="3556" formatCode="#,##0">
                  <c:v>383.67927337700991</c:v>
                </c:pt>
                <c:pt idx="3557" formatCode="#,##0">
                  <c:v>376.93286347693714</c:v>
                </c:pt>
                <c:pt idx="3558" formatCode="#,##0">
                  <c:v>375.55803719144978</c:v>
                </c:pt>
                <c:pt idx="3559" formatCode="#,##0">
                  <c:v>376.55896366885037</c:v>
                </c:pt>
                <c:pt idx="3560" formatCode="#,##0">
                  <c:v>380.86890344781932</c:v>
                </c:pt>
                <c:pt idx="3561" formatCode="#,##0">
                  <c:v>370.87783733703913</c:v>
                </c:pt>
                <c:pt idx="3562" formatCode="#,##0">
                  <c:v>368.00757726159742</c:v>
                </c:pt>
                <c:pt idx="3563" formatCode="#,##0">
                  <c:v>365.05045992985225</c:v>
                </c:pt>
                <c:pt idx="3564" formatCode="#,##0">
                  <c:v>362.28674475547598</c:v>
                </c:pt>
                <c:pt idx="3565" formatCode="#,##0">
                  <c:v>361.08331678909389</c:v>
                </c:pt>
                <c:pt idx="3566" formatCode="#,##0">
                  <c:v>359.80825226656054</c:v>
                </c:pt>
                <c:pt idx="3567" formatCode="#,##0">
                  <c:v>359.29372642445884</c:v>
                </c:pt>
                <c:pt idx="3568" formatCode="#,##0">
                  <c:v>358.06118059691596</c:v>
                </c:pt>
                <c:pt idx="3569" formatCode="#,##0">
                  <c:v>362.42389649923882</c:v>
                </c:pt>
                <c:pt idx="3570" formatCode="#,##0">
                  <c:v>365.27446892991838</c:v>
                </c:pt>
                <c:pt idx="3571" formatCode="#,##0">
                  <c:v>370.74482165310013</c:v>
                </c:pt>
                <c:pt idx="3572" formatCode="#,##0">
                  <c:v>374.92406194163163</c:v>
                </c:pt>
                <c:pt idx="3573" formatCode="#,##0">
                  <c:v>362.52200383826329</c:v>
                </c:pt>
                <c:pt idx="3574" formatCode="#,##0">
                  <c:v>362.14959301171308</c:v>
                </c:pt>
                <c:pt idx="3575" formatCode="#,##0">
                  <c:v>358.91949573158604</c:v>
                </c:pt>
                <c:pt idx="3576" formatCode="#,##0">
                  <c:v>355.69932499503653</c:v>
                </c:pt>
                <c:pt idx="3577" formatCode="#,##0">
                  <c:v>357.50248163589413</c:v>
                </c:pt>
                <c:pt idx="3578" formatCode="#,##0">
                  <c:v>353.95076434385527</c:v>
                </c:pt>
                <c:pt idx="3579" formatCode="#,##0">
                  <c:v>349.29620806035319</c:v>
                </c:pt>
                <c:pt idx="3580" formatCode="#,##0">
                  <c:v>345.68542783402796</c:v>
                </c:pt>
                <c:pt idx="3581" formatCode="#,##0">
                  <c:v>339.37413142743679</c:v>
                </c:pt>
                <c:pt idx="3582" formatCode="#,##0">
                  <c:v>335.59989411686831</c:v>
                </c:pt>
                <c:pt idx="3583" formatCode="#,##0">
                  <c:v>335.05641585599875</c:v>
                </c:pt>
                <c:pt idx="3584" formatCode="#,##0">
                  <c:v>340.09066243134117</c:v>
                </c:pt>
                <c:pt idx="3585" formatCode="#,##0">
                  <c:v>333.98418370723294</c:v>
                </c:pt>
                <c:pt idx="3586" formatCode="#,##0">
                  <c:v>330.25875190258733</c:v>
                </c:pt>
                <c:pt idx="3587" formatCode="#,##0">
                  <c:v>336.99722056779808</c:v>
                </c:pt>
                <c:pt idx="3588" formatCode="#,##0">
                  <c:v>347.54400767652686</c:v>
                </c:pt>
                <c:pt idx="3589" formatCode="#,##0">
                  <c:v>346.80696181589548</c:v>
                </c:pt>
                <c:pt idx="3590" formatCode="#,##0">
                  <c:v>344.11240156177604</c:v>
                </c:pt>
                <c:pt idx="3591" formatCode="#,##0">
                  <c:v>336.01565085037373</c:v>
                </c:pt>
                <c:pt idx="3592" formatCode="#,##0">
                  <c:v>333.647012110383</c:v>
                </c:pt>
                <c:pt idx="3593" formatCode="#,##0">
                  <c:v>330.88792932300959</c:v>
                </c:pt>
                <c:pt idx="3594" formatCode="#,##0">
                  <c:v>329.84084441797353</c:v>
                </c:pt>
                <c:pt idx="3595" formatCode="#,##0">
                  <c:v>336.16190192574931</c:v>
                </c:pt>
                <c:pt idx="3596" formatCode="#,##0">
                  <c:v>331.07190126397978</c:v>
                </c:pt>
                <c:pt idx="3597" formatCode="#,##0">
                  <c:v>338.30586989610202</c:v>
                </c:pt>
                <c:pt idx="3598" formatCode="#,##0">
                  <c:v>342.04271722586185</c:v>
                </c:pt>
                <c:pt idx="3599" formatCode="#,##0">
                  <c:v>339.90735225994297</c:v>
                </c:pt>
                <c:pt idx="3600" formatCode="#,##0">
                  <c:v>338.02163986499886</c:v>
                </c:pt>
                <c:pt idx="3601" formatCode="#,##0">
                  <c:v>343.30868241678229</c:v>
                </c:pt>
                <c:pt idx="3602" formatCode="#,##0">
                  <c:v>346.97902190457268</c:v>
                </c:pt>
                <c:pt idx="3603" formatCode="#,##0">
                  <c:v>352.17076963801185</c:v>
                </c:pt>
                <c:pt idx="3604" formatCode="#,##0">
                  <c:v>350.81463834292879</c:v>
                </c:pt>
                <c:pt idx="3605" formatCode="#,##0">
                  <c:v>349.25832175236559</c:v>
                </c:pt>
                <c:pt idx="3606" formatCode="#,##0">
                  <c:v>355.25047978293929</c:v>
                </c:pt>
                <c:pt idx="3607" formatCode="#,##0">
                  <c:v>353.99626100191892</c:v>
                </c:pt>
                <c:pt idx="3608" formatCode="#,##0">
                  <c:v>353.85000992654335</c:v>
                </c:pt>
                <c:pt idx="3609" formatCode="#,##0">
                  <c:v>347.2328105353713</c:v>
                </c:pt>
                <c:pt idx="3610" formatCode="#,##0">
                  <c:v>343.92098471312261</c:v>
                </c:pt>
                <c:pt idx="3611" formatCode="#,##0">
                  <c:v>348.33813116272881</c:v>
                </c:pt>
                <c:pt idx="3612" formatCode="#,##0">
                  <c:v>351.14535768645328</c:v>
                </c:pt>
                <c:pt idx="3613" formatCode="#,##0">
                  <c:v>353.39371980676299</c:v>
                </c:pt>
                <c:pt idx="3614" formatCode="#,##0">
                  <c:v>347.8211236847327</c:v>
                </c:pt>
                <c:pt idx="3615" formatCode="#,##0">
                  <c:v>363.0100588974916</c:v>
                </c:pt>
                <c:pt idx="3616" formatCode="#,##0">
                  <c:v>366.42743696644794</c:v>
                </c:pt>
                <c:pt idx="3617" formatCode="#,##0">
                  <c:v>364.03911058169513</c:v>
                </c:pt>
                <c:pt idx="3618" formatCode="#,##0">
                  <c:v>366.6261332803914</c:v>
                </c:pt>
                <c:pt idx="3619" formatCode="#,##0">
                  <c:v>363.90626034014917</c:v>
                </c:pt>
                <c:pt idx="3620" formatCode="#,##0">
                  <c:v>362.9811064787238</c:v>
                </c:pt>
                <c:pt idx="3621" formatCode="#,##0">
                  <c:v>364.6871484349146</c:v>
                </c:pt>
                <c:pt idx="3622" formatCode="#,##0">
                  <c:v>363.56726887697664</c:v>
                </c:pt>
                <c:pt idx="3623" formatCode="#,##0">
                  <c:v>367.64757461451882</c:v>
                </c:pt>
                <c:pt idx="3624" formatCode="#,##0">
                  <c:v>369.36685196214643</c:v>
                </c:pt>
                <c:pt idx="3625" formatCode="#,##0">
                  <c:v>369.89908014029481</c:v>
                </c:pt>
                <c:pt idx="3626" formatCode="#,##0">
                  <c:v>369.93746277546126</c:v>
                </c:pt>
                <c:pt idx="3627" formatCode="#,##0">
                  <c:v>365.52842300310999</c:v>
                </c:pt>
                <c:pt idx="3628" formatCode="#,##0">
                  <c:v>365.11117728806795</c:v>
                </c:pt>
                <c:pt idx="3629" formatCode="#,##0">
                  <c:v>373.35368274766688</c:v>
                </c:pt>
                <c:pt idx="3630" formatCode="#,##0">
                  <c:v>373.7110383164578</c:v>
                </c:pt>
                <c:pt idx="3631" formatCode="#,##0">
                  <c:v>372.85123420025104</c:v>
                </c:pt>
                <c:pt idx="3632" formatCode="#,##0">
                  <c:v>367.83965323274396</c:v>
                </c:pt>
                <c:pt idx="3633" formatCode="#,##0">
                  <c:v>363.53434584077792</c:v>
                </c:pt>
                <c:pt idx="3634" formatCode="#,##0">
                  <c:v>362.41562437959067</c:v>
                </c:pt>
                <c:pt idx="3635" formatCode="#,##0">
                  <c:v>364.29323009727983</c:v>
                </c:pt>
                <c:pt idx="3636" formatCode="#,##0">
                  <c:v>363.2032956124674</c:v>
                </c:pt>
                <c:pt idx="3637" formatCode="#,##0">
                  <c:v>366.42148104030139</c:v>
                </c:pt>
                <c:pt idx="3638" formatCode="#,##0">
                  <c:v>369.23499437495826</c:v>
                </c:pt>
                <c:pt idx="3639" formatCode="#,##0">
                  <c:v>367.81020448679732</c:v>
                </c:pt>
                <c:pt idx="3640" formatCode="#,##0">
                  <c:v>359.56951889352092</c:v>
                </c:pt>
                <c:pt idx="3641" formatCode="#,##0">
                  <c:v>355.54711799351429</c:v>
                </c:pt>
                <c:pt idx="3642" formatCode="#,##0">
                  <c:v>352.99500363973232</c:v>
                </c:pt>
                <c:pt idx="3643" formatCode="#,##0">
                  <c:v>352.57858513665514</c:v>
                </c:pt>
                <c:pt idx="3644" formatCode="#,##0">
                  <c:v>357.52117662629848</c:v>
                </c:pt>
                <c:pt idx="3645" formatCode="#,##0">
                  <c:v>353.49364701211016</c:v>
                </c:pt>
                <c:pt idx="3646" formatCode="#,##0">
                  <c:v>354.88088147706941</c:v>
                </c:pt>
                <c:pt idx="3647" formatCode="#,##0">
                  <c:v>354.90255443054696</c:v>
                </c:pt>
                <c:pt idx="3648" formatCode="#,##0">
                  <c:v>354.1526040632649</c:v>
                </c:pt>
                <c:pt idx="3649" formatCode="#,##0">
                  <c:v>350.96965786513113</c:v>
                </c:pt>
                <c:pt idx="3650" formatCode="#,##0">
                  <c:v>355.6101515452317</c:v>
                </c:pt>
                <c:pt idx="3651" formatCode="#,##0">
                  <c:v>354.12927668585775</c:v>
                </c:pt>
                <c:pt idx="3652" formatCode="#,##0">
                  <c:v>354.74554959962927</c:v>
                </c:pt>
                <c:pt idx="3653" formatCode="#,##0">
                  <c:v>354.42938918668506</c:v>
                </c:pt>
                <c:pt idx="3654" formatCode="#,##0">
                  <c:v>357.26043941499563</c:v>
                </c:pt>
                <c:pt idx="3655" formatCode="#,##0">
                  <c:v>354.42707299318369</c:v>
                </c:pt>
                <c:pt idx="3656" formatCode="#,##0">
                  <c:v>360.77691747733428</c:v>
                </c:pt>
                <c:pt idx="3657" formatCode="#,##0">
                  <c:v>361.32568989477852</c:v>
                </c:pt>
                <c:pt idx="3658" formatCode="#,##0">
                  <c:v>362.81202435312019</c:v>
                </c:pt>
                <c:pt idx="3659" formatCode="#,##0">
                  <c:v>366.81655747468727</c:v>
                </c:pt>
                <c:pt idx="3660" formatCode="#,##0">
                  <c:v>368.56511812586848</c:v>
                </c:pt>
                <c:pt idx="3661" formatCode="#,##0">
                  <c:v>369.95102905168415</c:v>
                </c:pt>
                <c:pt idx="3662" formatCode="#,##0">
                  <c:v>370.17818145721657</c:v>
                </c:pt>
                <c:pt idx="3663" formatCode="#,##0">
                  <c:v>369.96476077029973</c:v>
                </c:pt>
                <c:pt idx="3664" formatCode="#,##0">
                  <c:v>366.56905565482094</c:v>
                </c:pt>
                <c:pt idx="3665" formatCode="#,##0">
                  <c:v>363.52657004830917</c:v>
                </c:pt>
                <c:pt idx="3666" formatCode="#,##0">
                  <c:v>368.75934749520218</c:v>
                </c:pt>
                <c:pt idx="3667" formatCode="#,##0">
                  <c:v>372.31635894381583</c:v>
                </c:pt>
                <c:pt idx="3668" formatCode="#,##0">
                  <c:v>372.32628548739336</c:v>
                </c:pt>
                <c:pt idx="3669" formatCode="#,##0">
                  <c:v>372.11964793858778</c:v>
                </c:pt>
                <c:pt idx="3670" formatCode="#,##0">
                  <c:v>375.13450466547556</c:v>
                </c:pt>
                <c:pt idx="3671" formatCode="#,##0">
                  <c:v>376.1225266362253</c:v>
                </c:pt>
                <c:pt idx="3672" formatCode="#,##0">
                  <c:v>372.67272185824902</c:v>
                </c:pt>
                <c:pt idx="3673" formatCode="#,##0">
                  <c:v>376.2285752101119</c:v>
                </c:pt>
                <c:pt idx="3674" formatCode="#,##0">
                  <c:v>379.05532393620547</c:v>
                </c:pt>
                <c:pt idx="3675" formatCode="#,##0">
                  <c:v>383.76960492356574</c:v>
                </c:pt>
                <c:pt idx="3676" formatCode="#,##0">
                  <c:v>381.77569320362659</c:v>
                </c:pt>
                <c:pt idx="3677" formatCode="#,##0">
                  <c:v>379.4399774998347</c:v>
                </c:pt>
                <c:pt idx="3678" formatCode="#,##0">
                  <c:v>382.82542518695004</c:v>
                </c:pt>
                <c:pt idx="3679" formatCode="#,##0">
                  <c:v>379.98858447488601</c:v>
                </c:pt>
                <c:pt idx="3680" formatCode="#,##0">
                  <c:v>377.86231884057992</c:v>
                </c:pt>
                <c:pt idx="3681" formatCode="#,##0">
                  <c:v>377.66014823638426</c:v>
                </c:pt>
                <c:pt idx="3682" formatCode="#,##0">
                  <c:v>381.13361127655372</c:v>
                </c:pt>
                <c:pt idx="3683" formatCode="#,##0">
                  <c:v>381.4780623386938</c:v>
                </c:pt>
                <c:pt idx="3684" formatCode="#,##0">
                  <c:v>382.90632651710683</c:v>
                </c:pt>
                <c:pt idx="3685" formatCode="#,##0">
                  <c:v>379.54271722586208</c:v>
                </c:pt>
                <c:pt idx="3686" formatCode="#,##0">
                  <c:v>378.27857190126406</c:v>
                </c:pt>
                <c:pt idx="3687" formatCode="#,##0">
                  <c:v>378.28717490569784</c:v>
                </c:pt>
                <c:pt idx="3688" formatCode="#,##0">
                  <c:v>372.4591357289392</c:v>
                </c:pt>
                <c:pt idx="3689" formatCode="#,##0">
                  <c:v>371.64615180993985</c:v>
                </c:pt>
                <c:pt idx="3690" formatCode="#,##0">
                  <c:v>372.91029713453776</c:v>
                </c:pt>
                <c:pt idx="3691" formatCode="#,##0">
                  <c:v>369.50135662762233</c:v>
                </c:pt>
                <c:pt idx="3692" formatCode="#,##0">
                  <c:v>371.0646217986897</c:v>
                </c:pt>
                <c:pt idx="3693" formatCode="#,##0">
                  <c:v>370.01836410561845</c:v>
                </c:pt>
                <c:pt idx="3694" formatCode="#,##0">
                  <c:v>368.8246972404209</c:v>
                </c:pt>
                <c:pt idx="3695" formatCode="#,##0">
                  <c:v>371.14370326252396</c:v>
                </c:pt>
                <c:pt idx="3696" formatCode="#,##0">
                  <c:v>376.3528224472239</c:v>
                </c:pt>
                <c:pt idx="3697" formatCode="#,##0">
                  <c:v>376.69479187346963</c:v>
                </c:pt>
                <c:pt idx="3698" formatCode="#,##0">
                  <c:v>372.45764674740258</c:v>
                </c:pt>
                <c:pt idx="3699" formatCode="#,##0">
                  <c:v>372.79614188339627</c:v>
                </c:pt>
                <c:pt idx="3700" formatCode="#,##0">
                  <c:v>367.85801733836286</c:v>
                </c:pt>
                <c:pt idx="3701" formatCode="#,##0">
                  <c:v>361.87760571768916</c:v>
                </c:pt>
                <c:pt idx="3702" formatCode="#,##0">
                  <c:v>359.32036264972544</c:v>
                </c:pt>
                <c:pt idx="3703" formatCode="#,##0">
                  <c:v>363.82436635563499</c:v>
                </c:pt>
                <c:pt idx="3704" formatCode="#,##0">
                  <c:v>359.76871153464361</c:v>
                </c:pt>
                <c:pt idx="3705" formatCode="#,##0">
                  <c:v>364.91843690027139</c:v>
                </c:pt>
                <c:pt idx="3706" formatCode="#,##0">
                  <c:v>361.56773211567736</c:v>
                </c:pt>
                <c:pt idx="3707" formatCode="#,##0">
                  <c:v>363.95523128846537</c:v>
                </c:pt>
                <c:pt idx="3708" formatCode="#,##0">
                  <c:v>368.63543114287597</c:v>
                </c:pt>
                <c:pt idx="3709" formatCode="#,##0">
                  <c:v>365.00330884785916</c:v>
                </c:pt>
                <c:pt idx="3710" formatCode="#,##0">
                  <c:v>365.47068360796766</c:v>
                </c:pt>
                <c:pt idx="3711" formatCode="#,##0">
                  <c:v>365.70213751571697</c:v>
                </c:pt>
                <c:pt idx="3712" formatCode="#,##0">
                  <c:v>367.01442657666598</c:v>
                </c:pt>
                <c:pt idx="3713" formatCode="#,##0">
                  <c:v>366.87892925683275</c:v>
                </c:pt>
                <c:pt idx="3714" formatCode="#,##0">
                  <c:v>371.94957315862615</c:v>
                </c:pt>
                <c:pt idx="3715" formatCode="#,##0">
                  <c:v>374.48745946661376</c:v>
                </c:pt>
                <c:pt idx="3716" formatCode="#,##0">
                  <c:v>379.15905631659064</c:v>
                </c:pt>
                <c:pt idx="3717" formatCode="#,##0">
                  <c:v>380.27231817881017</c:v>
                </c:pt>
                <c:pt idx="3718" formatCode="#,##0">
                  <c:v>378.78978889550655</c:v>
                </c:pt>
                <c:pt idx="3719" formatCode="#,##0">
                  <c:v>377.36400635298787</c:v>
                </c:pt>
                <c:pt idx="3720" formatCode="#,##0">
                  <c:v>378.49199258818078</c:v>
                </c:pt>
                <c:pt idx="3721" formatCode="#,##0">
                  <c:v>378.5237575276289</c:v>
                </c:pt>
                <c:pt idx="3722" formatCode="#,##0">
                  <c:v>379.00254781285156</c:v>
                </c:pt>
                <c:pt idx="3723" formatCode="#,##0">
                  <c:v>379.85920852359214</c:v>
                </c:pt>
                <c:pt idx="3724" formatCode="#,##0">
                  <c:v>379.10628019323673</c:v>
                </c:pt>
                <c:pt idx="3725" formatCode="#,##0">
                  <c:v>382.83948779035137</c:v>
                </c:pt>
                <c:pt idx="3726" formatCode="#,##0">
                  <c:v>382.99698894844818</c:v>
                </c:pt>
                <c:pt idx="3727" formatCode="#,##0">
                  <c:v>384.00387135199526</c:v>
                </c:pt>
                <c:pt idx="3728" formatCode="#,##0">
                  <c:v>384.6641519422937</c:v>
                </c:pt>
                <c:pt idx="3729" formatCode="#,##0">
                  <c:v>384.51823175170404</c:v>
                </c:pt>
                <c:pt idx="3730" formatCode="#,##0">
                  <c:v>382.73542452518029</c:v>
                </c:pt>
                <c:pt idx="3731" formatCode="#,##0">
                  <c:v>383.2610350076103</c:v>
                </c:pt>
                <c:pt idx="3732" formatCode="#,##0">
                  <c:v>383.45807689762415</c:v>
                </c:pt>
                <c:pt idx="3733" formatCode="#,##0">
                  <c:v>378.84190324928852</c:v>
                </c:pt>
                <c:pt idx="3734" formatCode="#,##0">
                  <c:v>377.11716630269336</c:v>
                </c:pt>
                <c:pt idx="3735" formatCode="#,##0">
                  <c:v>382.42770167427693</c:v>
                </c:pt>
                <c:pt idx="3736" formatCode="#,##0">
                  <c:v>385.25031434054654</c:v>
                </c:pt>
                <c:pt idx="3737" formatCode="#,##0">
                  <c:v>385.43428628151673</c:v>
                </c:pt>
                <c:pt idx="3738" formatCode="#,##0">
                  <c:v>381.27820792799946</c:v>
                </c:pt>
                <c:pt idx="3739" formatCode="#,##0">
                  <c:v>379.62692740387797</c:v>
                </c:pt>
                <c:pt idx="3740" formatCode="#,##0">
                  <c:v>377.28161604129434</c:v>
                </c:pt>
                <c:pt idx="3741" formatCode="#,##0">
                  <c:v>382.96936006882407</c:v>
                </c:pt>
                <c:pt idx="3742" formatCode="#,##0">
                  <c:v>383.49480510886116</c:v>
                </c:pt>
                <c:pt idx="3743" formatCode="#,##0">
                  <c:v>382.31867513731726</c:v>
                </c:pt>
                <c:pt idx="3744" formatCode="#,##0">
                  <c:v>383.07937926014165</c:v>
                </c:pt>
                <c:pt idx="3745" formatCode="#,##0">
                  <c:v>382.74948712858185</c:v>
                </c:pt>
                <c:pt idx="3746" formatCode="#,##0">
                  <c:v>382.69638012044209</c:v>
                </c:pt>
                <c:pt idx="3747" formatCode="#,##0">
                  <c:v>384.07815498643373</c:v>
                </c:pt>
                <c:pt idx="3748" formatCode="#,##0">
                  <c:v>381.88935212758918</c:v>
                </c:pt>
                <c:pt idx="3749" formatCode="#,##0">
                  <c:v>384.92273840248828</c:v>
                </c:pt>
                <c:pt idx="3750" formatCode="#,##0">
                  <c:v>388.24779961617361</c:v>
                </c:pt>
                <c:pt idx="3751" formatCode="#,##0">
                  <c:v>388.35368274766722</c:v>
                </c:pt>
                <c:pt idx="3752" formatCode="#,##0">
                  <c:v>388.81824498709551</c:v>
                </c:pt>
                <c:pt idx="3753" formatCode="#,##0">
                  <c:v>385.06617695718359</c:v>
                </c:pt>
                <c:pt idx="3754" formatCode="#,##0">
                  <c:v>381.74128118589113</c:v>
                </c:pt>
                <c:pt idx="3755" formatCode="#,##0">
                  <c:v>383.29015286877114</c:v>
                </c:pt>
                <c:pt idx="3756" formatCode="#,##0">
                  <c:v>387.83981867513734</c:v>
                </c:pt>
                <c:pt idx="3757" formatCode="#,##0">
                  <c:v>387.95579379260141</c:v>
                </c:pt>
                <c:pt idx="3758" formatCode="#,##0">
                  <c:v>387.190953609953</c:v>
                </c:pt>
                <c:pt idx="3759" formatCode="#,##0">
                  <c:v>384.21646482694729</c:v>
                </c:pt>
                <c:pt idx="3760" formatCode="#,##0">
                  <c:v>387.70779564555619</c:v>
                </c:pt>
                <c:pt idx="3761" formatCode="#,##0">
                  <c:v>393.34689960955592</c:v>
                </c:pt>
                <c:pt idx="3762" formatCode="#,##0">
                  <c:v>393.07838660578386</c:v>
                </c:pt>
                <c:pt idx="3763" formatCode="#,##0">
                  <c:v>394.12050823903121</c:v>
                </c:pt>
                <c:pt idx="3764" formatCode="#,##0">
                  <c:v>392.3689696247767</c:v>
                </c:pt>
                <c:pt idx="3765" formatCode="#,##0">
                  <c:v>393.83693997749975</c:v>
                </c:pt>
                <c:pt idx="3766" formatCode="#,##0">
                  <c:v>394.25021507511076</c:v>
                </c:pt>
                <c:pt idx="3767" formatCode="#,##0">
                  <c:v>397.21510819932496</c:v>
                </c:pt>
                <c:pt idx="3768" formatCode="#,##0">
                  <c:v>399.76093574217447</c:v>
                </c:pt>
                <c:pt idx="3769" formatCode="#,##0">
                  <c:v>400.50956257031288</c:v>
                </c:pt>
                <c:pt idx="3770" formatCode="#,##0">
                  <c:v>403.74644298855122</c:v>
                </c:pt>
                <c:pt idx="3771" formatCode="#,##0">
                  <c:v>403.18244987095477</c:v>
                </c:pt>
                <c:pt idx="3772" formatCode="#,##0">
                  <c:v>402.47998147045178</c:v>
                </c:pt>
                <c:pt idx="3773" formatCode="#,##0">
                  <c:v>400.8958705578716</c:v>
                </c:pt>
                <c:pt idx="3774" formatCode="#,##0">
                  <c:v>399.11504864006332</c:v>
                </c:pt>
                <c:pt idx="3775" formatCode="#,##0">
                  <c:v>399.60508900800716</c:v>
                </c:pt>
                <c:pt idx="3776" formatCode="#,##0">
                  <c:v>396.66186883727062</c:v>
                </c:pt>
                <c:pt idx="3777" formatCode="#,##0">
                  <c:v>395.4466944609884</c:v>
                </c:pt>
                <c:pt idx="3778" formatCode="#,##0">
                  <c:v>398.83512011117699</c:v>
                </c:pt>
                <c:pt idx="3779" formatCode="#,##0">
                  <c:v>400.15171067434289</c:v>
                </c:pt>
                <c:pt idx="3780" formatCode="#,##0">
                  <c:v>401.37912778770396</c:v>
                </c:pt>
                <c:pt idx="3781" formatCode="#,##0">
                  <c:v>405.41211700085995</c:v>
                </c:pt>
                <c:pt idx="3782" formatCode="#,##0">
                  <c:v>406.1574349811392</c:v>
                </c:pt>
                <c:pt idx="3783" formatCode="#,##0">
                  <c:v>406.02193766130597</c:v>
                </c:pt>
                <c:pt idx="3784" formatCode="#,##0">
                  <c:v>404.84994374958598</c:v>
                </c:pt>
                <c:pt idx="3785" formatCode="#,##0">
                  <c:v>400.10902653695939</c:v>
                </c:pt>
                <c:pt idx="3786" formatCode="#,##0">
                  <c:v>398.9702865462242</c:v>
                </c:pt>
                <c:pt idx="3787" formatCode="#,##0">
                  <c:v>399.69889484481462</c:v>
                </c:pt>
                <c:pt idx="3788" formatCode="#,##0">
                  <c:v>402.2266891668317</c:v>
                </c:pt>
                <c:pt idx="3789" formatCode="#,##0">
                  <c:v>405.15253788630753</c:v>
                </c:pt>
                <c:pt idx="3790" formatCode="#,##0">
                  <c:v>408.59489775660063</c:v>
                </c:pt>
                <c:pt idx="3791" formatCode="#,##0">
                  <c:v>408.38892197736698</c:v>
                </c:pt>
                <c:pt idx="3792" formatCode="#,##0">
                  <c:v>409.23764145324549</c:v>
                </c:pt>
                <c:pt idx="3793" formatCode="#,##0">
                  <c:v>411.79107934617122</c:v>
                </c:pt>
                <c:pt idx="3794" formatCode="#,##0">
                  <c:v>413.37254318046405</c:v>
                </c:pt>
                <c:pt idx="3795" formatCode="#,##0">
                  <c:v>411.2624909006679</c:v>
                </c:pt>
                <c:pt idx="3796" formatCode="#,##0">
                  <c:v>411.75683277082868</c:v>
                </c:pt>
                <c:pt idx="3797" formatCode="#,##0">
                  <c:v>412.90020514856678</c:v>
                </c:pt>
                <c:pt idx="3798" formatCode="#,##0">
                  <c:v>413.94960624710427</c:v>
                </c:pt>
                <c:pt idx="3799" formatCode="#,##0">
                  <c:v>413.69631394348431</c:v>
                </c:pt>
                <c:pt idx="3800" formatCode="#,##0">
                  <c:v>412.98706240487007</c:v>
                </c:pt>
                <c:pt idx="3801" formatCode="#,##0">
                  <c:v>416.06180927800887</c:v>
                </c:pt>
                <c:pt idx="3802" formatCode="#,##0">
                  <c:v>416.93005095625654</c:v>
                </c:pt>
                <c:pt idx="3803" formatCode="#,##0">
                  <c:v>415.820594269075</c:v>
                </c:pt>
                <c:pt idx="3804" formatCode="#,##0">
                  <c:v>409.73363774733593</c:v>
                </c:pt>
                <c:pt idx="3805" formatCode="#,##0">
                  <c:v>408.05373568923255</c:v>
                </c:pt>
                <c:pt idx="3806" formatCode="#,##0">
                  <c:v>406.90176030706061</c:v>
                </c:pt>
                <c:pt idx="3807" formatCode="#,##0">
                  <c:v>409.52484944742196</c:v>
                </c:pt>
                <c:pt idx="3808" formatCode="#,##0">
                  <c:v>407.98888227119272</c:v>
                </c:pt>
                <c:pt idx="3809" formatCode="#,##0">
                  <c:v>406.20673681424086</c:v>
                </c:pt>
                <c:pt idx="3810" formatCode="#,##0">
                  <c:v>407.37194758784949</c:v>
                </c:pt>
                <c:pt idx="3811" formatCode="#,##0">
                  <c:v>406.13013698630095</c:v>
                </c:pt>
                <c:pt idx="3812" formatCode="#,##0">
                  <c:v>407.32181854278292</c:v>
                </c:pt>
                <c:pt idx="3813" formatCode="#,##0">
                  <c:v>402.95314671431362</c:v>
                </c:pt>
                <c:pt idx="3814" formatCode="#,##0">
                  <c:v>400.1280524121496</c:v>
                </c:pt>
                <c:pt idx="3815" formatCode="#,##0">
                  <c:v>396.87330421547165</c:v>
                </c:pt>
                <c:pt idx="3816" formatCode="#,##0">
                  <c:v>396.34670107868385</c:v>
                </c:pt>
                <c:pt idx="3817" formatCode="#,##0">
                  <c:v>398.30256104824247</c:v>
                </c:pt>
                <c:pt idx="3818" formatCode="#,##0">
                  <c:v>398.17980279266703</c:v>
                </c:pt>
                <c:pt idx="3819" formatCode="#,##0">
                  <c:v>402.1315597908802</c:v>
                </c:pt>
                <c:pt idx="3820" formatCode="#,##0">
                  <c:v>397.94834888491766</c:v>
                </c:pt>
                <c:pt idx="3821" formatCode="#,##0">
                  <c:v>399.51674277016684</c:v>
                </c:pt>
                <c:pt idx="3822" formatCode="#,##0">
                  <c:v>402.64774005691163</c:v>
                </c:pt>
                <c:pt idx="3823" formatCode="#,##0">
                  <c:v>408.1119714115539</c:v>
                </c:pt>
                <c:pt idx="3824" formatCode="#,##0">
                  <c:v>409.53047448878243</c:v>
                </c:pt>
                <c:pt idx="3825" formatCode="#,##0">
                  <c:v>409.31639203229378</c:v>
                </c:pt>
                <c:pt idx="3826" formatCode="#,##0">
                  <c:v>410.21871484349089</c:v>
                </c:pt>
                <c:pt idx="3827" formatCode="#,##0">
                  <c:v>410.48772417444195</c:v>
                </c:pt>
                <c:pt idx="3828" formatCode="#,##0">
                  <c:v>409.01611408907371</c:v>
                </c:pt>
                <c:pt idx="3829" formatCode="#,##0">
                  <c:v>406.71613394216087</c:v>
                </c:pt>
                <c:pt idx="3830" formatCode="#,##0">
                  <c:v>405.48888227119272</c:v>
                </c:pt>
                <c:pt idx="3831" formatCode="#,##0">
                  <c:v>405.69932499503631</c:v>
                </c:pt>
                <c:pt idx="3832" formatCode="#,##0">
                  <c:v>408.05853351862845</c:v>
                </c:pt>
                <c:pt idx="3833" formatCode="#,##0">
                  <c:v>406.56243795910228</c:v>
                </c:pt>
                <c:pt idx="3834" formatCode="#,##0">
                  <c:v>406.58096750711366</c:v>
                </c:pt>
                <c:pt idx="3835" formatCode="#,##0">
                  <c:v>410.5163457084239</c:v>
                </c:pt>
                <c:pt idx="3836" formatCode="#,##0">
                  <c:v>407.72268546092209</c:v>
                </c:pt>
                <c:pt idx="3837" formatCode="#,##0">
                  <c:v>406.99093375686545</c:v>
                </c:pt>
                <c:pt idx="3838" formatCode="#,##0">
                  <c:v>406.09506319899373</c:v>
                </c:pt>
                <c:pt idx="3839" formatCode="#,##0">
                  <c:v>403.89054331281801</c:v>
                </c:pt>
                <c:pt idx="3840" formatCode="#,##0">
                  <c:v>397.52531268612228</c:v>
                </c:pt>
                <c:pt idx="3841" formatCode="#,##0">
                  <c:v>396.80266031367836</c:v>
                </c:pt>
                <c:pt idx="3842" formatCode="#,##0">
                  <c:v>397.37674541724527</c:v>
                </c:pt>
                <c:pt idx="3843" formatCode="#,##0">
                  <c:v>392.54797829395767</c:v>
                </c:pt>
                <c:pt idx="3844" formatCode="#,##0">
                  <c:v>392.45516511150777</c:v>
                </c:pt>
                <c:pt idx="3845" formatCode="#,##0">
                  <c:v>394.45867249023854</c:v>
                </c:pt>
                <c:pt idx="3846" formatCode="#,##0">
                  <c:v>393.98070941698063</c:v>
                </c:pt>
                <c:pt idx="3847" formatCode="#,##0">
                  <c:v>392.88581166037949</c:v>
                </c:pt>
                <c:pt idx="3848" formatCode="#,##0">
                  <c:v>387.57296009529449</c:v>
                </c:pt>
                <c:pt idx="3849" formatCode="#,##0">
                  <c:v>389.0549930514191</c:v>
                </c:pt>
                <c:pt idx="3850" formatCode="#,##0">
                  <c:v>389.44940771623283</c:v>
                </c:pt>
                <c:pt idx="3851" formatCode="#,##0">
                  <c:v>393.55370260075404</c:v>
                </c:pt>
                <c:pt idx="3852" formatCode="#,##0">
                  <c:v>395.03358480577032</c:v>
                </c:pt>
                <c:pt idx="3853" formatCode="#,##0">
                  <c:v>398.74313414069184</c:v>
                </c:pt>
                <c:pt idx="3854" formatCode="#,##0">
                  <c:v>400.17801601482324</c:v>
                </c:pt>
                <c:pt idx="3855" formatCode="#,##0">
                  <c:v>398.85149890807992</c:v>
                </c:pt>
                <c:pt idx="3856" formatCode="#,##0">
                  <c:v>396.14717755277582</c:v>
                </c:pt>
                <c:pt idx="3857" formatCode="#,##0">
                  <c:v>398.98633445834122</c:v>
                </c:pt>
                <c:pt idx="3858" formatCode="#,##0">
                  <c:v>399.2738733373036</c:v>
                </c:pt>
                <c:pt idx="3859" formatCode="#,##0">
                  <c:v>394.41863543114249</c:v>
                </c:pt>
                <c:pt idx="3860" formatCode="#,##0">
                  <c:v>390.54016941301006</c:v>
                </c:pt>
                <c:pt idx="3861" formatCode="#,##0">
                  <c:v>385.66259678379959</c:v>
                </c:pt>
                <c:pt idx="3862" formatCode="#,##0">
                  <c:v>384.81023757527595</c:v>
                </c:pt>
                <c:pt idx="3863" formatCode="#,##0">
                  <c:v>387.14843491496219</c:v>
                </c:pt>
                <c:pt idx="3864" formatCode="#,##0">
                  <c:v>383.13695321289089</c:v>
                </c:pt>
                <c:pt idx="3865" formatCode="#,##0">
                  <c:v>379.08741976043905</c:v>
                </c:pt>
                <c:pt idx="3866" formatCode="#,##0">
                  <c:v>377.64112236119342</c:v>
                </c:pt>
                <c:pt idx="3867" formatCode="#,##0">
                  <c:v>380.94914300840401</c:v>
                </c:pt>
                <c:pt idx="3868" formatCode="#,##0">
                  <c:v>383.2802263251931</c:v>
                </c:pt>
                <c:pt idx="3869" formatCode="#,##0">
                  <c:v>387.28839917940525</c:v>
                </c:pt>
                <c:pt idx="3870" formatCode="#,##0">
                  <c:v>394.10793461716582</c:v>
                </c:pt>
                <c:pt idx="3871" formatCode="#,##0">
                  <c:v>396.9839851763611</c:v>
                </c:pt>
                <c:pt idx="3872" formatCode="#,##0">
                  <c:v>397.71457878366698</c:v>
                </c:pt>
                <c:pt idx="3873" formatCode="#,##0">
                  <c:v>398.28502415458877</c:v>
                </c:pt>
                <c:pt idx="3874" formatCode="#,##0">
                  <c:v>398.44550327575882</c:v>
                </c:pt>
                <c:pt idx="3875" formatCode="#,##0">
                  <c:v>397.11815895705058</c:v>
                </c:pt>
                <c:pt idx="3876" formatCode="#,##0">
                  <c:v>400.9291244788559</c:v>
                </c:pt>
                <c:pt idx="3877" formatCode="#,##0">
                  <c:v>401.17249023889826</c:v>
                </c:pt>
                <c:pt idx="3878" formatCode="#,##0">
                  <c:v>407.6270597577917</c:v>
                </c:pt>
                <c:pt idx="3879" formatCode="#,##0">
                  <c:v>408.76414532459734</c:v>
                </c:pt>
                <c:pt idx="3880" formatCode="#,##0">
                  <c:v>408.76778505724241</c:v>
                </c:pt>
                <c:pt idx="3881" formatCode="#,##0">
                  <c:v>410.13069949043677</c:v>
                </c:pt>
                <c:pt idx="3882" formatCode="#,##0">
                  <c:v>412.05347098140362</c:v>
                </c:pt>
                <c:pt idx="3883" formatCode="#,##0">
                  <c:v>411.11078022632455</c:v>
                </c:pt>
                <c:pt idx="3884" formatCode="#,##0">
                  <c:v>412.68132486268217</c:v>
                </c:pt>
                <c:pt idx="3885" formatCode="#,##0">
                  <c:v>412.7210310369922</c:v>
                </c:pt>
                <c:pt idx="3886" formatCode="#,##0">
                  <c:v>413.11676924094962</c:v>
                </c:pt>
                <c:pt idx="3887" formatCode="#,##0">
                  <c:v>412.04437164979089</c:v>
                </c:pt>
                <c:pt idx="3888" formatCode="#,##0">
                  <c:v>411.88422341340674</c:v>
                </c:pt>
                <c:pt idx="3889" formatCode="#,##0">
                  <c:v>412.09632056117988</c:v>
                </c:pt>
                <c:pt idx="3890" formatCode="#,##0">
                  <c:v>413.68605651512075</c:v>
                </c:pt>
                <c:pt idx="3891" formatCode="#,##0">
                  <c:v>416.28581827807488</c:v>
                </c:pt>
                <c:pt idx="3892" formatCode="#,##0">
                  <c:v>414.46777182185093</c:v>
                </c:pt>
                <c:pt idx="3893" formatCode="#,##0">
                  <c:v>414.17973661570971</c:v>
                </c:pt>
                <c:pt idx="3894" formatCode="#,##0">
                  <c:v>413.92197736747994</c:v>
                </c:pt>
                <c:pt idx="3895" formatCode="#,##0">
                  <c:v>415.72877374098272</c:v>
                </c:pt>
                <c:pt idx="3896" formatCode="#,##0">
                  <c:v>417.31255376877698</c:v>
                </c:pt>
                <c:pt idx="3897" formatCode="#,##0">
                  <c:v>419.05466216663285</c:v>
                </c:pt>
                <c:pt idx="3898" formatCode="#,##0">
                  <c:v>420.30772285090251</c:v>
                </c:pt>
                <c:pt idx="3899" formatCode="#,##0">
                  <c:v>424.7458804844145</c:v>
                </c:pt>
                <c:pt idx="3900" formatCode="#,##0">
                  <c:v>426.11574349811315</c:v>
                </c:pt>
                <c:pt idx="3901" formatCode="#,##0">
                  <c:v>426.0348421679563</c:v>
                </c:pt>
                <c:pt idx="3902" formatCode="#,##0">
                  <c:v>427.16018132486192</c:v>
                </c:pt>
                <c:pt idx="3903" formatCode="#,##0">
                  <c:v>429.41846998874917</c:v>
                </c:pt>
                <c:pt idx="3904" formatCode="#,##0">
                  <c:v>425.29035139964191</c:v>
                </c:pt>
                <c:pt idx="3905" formatCode="#,##0">
                  <c:v>427.9794520547938</c:v>
                </c:pt>
                <c:pt idx="3906" formatCode="#,##0">
                  <c:v>428.64171795380781</c:v>
                </c:pt>
                <c:pt idx="3907" formatCode="#,##0">
                  <c:v>428.65627688438815</c:v>
                </c:pt>
                <c:pt idx="3908" formatCode="#,##0">
                  <c:v>429.93862087221169</c:v>
                </c:pt>
                <c:pt idx="3909" formatCode="#,##0">
                  <c:v>430.91936337767123</c:v>
                </c:pt>
                <c:pt idx="3910" formatCode="#,##0">
                  <c:v>430.90910594930779</c:v>
                </c:pt>
                <c:pt idx="3911" formatCode="#,##0">
                  <c:v>430.25378863079811</c:v>
                </c:pt>
                <c:pt idx="3912" formatCode="#,##0">
                  <c:v>430.25676659387136</c:v>
                </c:pt>
                <c:pt idx="3913" formatCode="#,##0">
                  <c:v>428.09691615379467</c:v>
                </c:pt>
                <c:pt idx="3914" formatCode="#,##0">
                  <c:v>424.63271788763097</c:v>
                </c:pt>
                <c:pt idx="3915" formatCode="#,##0">
                  <c:v>424.23731056845958</c:v>
                </c:pt>
                <c:pt idx="3916" formatCode="#,##0">
                  <c:v>424.77714909668407</c:v>
                </c:pt>
                <c:pt idx="3917" formatCode="#,##0">
                  <c:v>429.408212560386</c:v>
                </c:pt>
                <c:pt idx="3918" formatCode="#,##0">
                  <c:v>429.02422076632871</c:v>
                </c:pt>
                <c:pt idx="3919" formatCode="#,##0">
                  <c:v>430.94798491165341</c:v>
                </c:pt>
                <c:pt idx="3920" formatCode="#,##0">
                  <c:v>430.72232148765761</c:v>
                </c:pt>
                <c:pt idx="3921" formatCode="#,##0">
                  <c:v>431.72622592813138</c:v>
                </c:pt>
                <c:pt idx="3922" formatCode="#,##0">
                  <c:v>431.7571636556147</c:v>
                </c:pt>
                <c:pt idx="3923" formatCode="#,##0">
                  <c:v>429.94027529614146</c:v>
                </c:pt>
                <c:pt idx="3924" formatCode="#,##0">
                  <c:v>426.92541856925368</c:v>
                </c:pt>
                <c:pt idx="3925" formatCode="#,##0">
                  <c:v>430.06998213222107</c:v>
                </c:pt>
                <c:pt idx="3926" formatCode="#,##0">
                  <c:v>434.34914962609975</c:v>
                </c:pt>
                <c:pt idx="3927" formatCode="#,##0">
                  <c:v>436.1441995897024</c:v>
                </c:pt>
                <c:pt idx="3928" formatCode="#,##0">
                  <c:v>436.9176427767847</c:v>
                </c:pt>
                <c:pt idx="3929" formatCode="#,##0">
                  <c:v>437.80639931175915</c:v>
                </c:pt>
                <c:pt idx="3930" formatCode="#,##0">
                  <c:v>439.65405995632278</c:v>
                </c:pt>
                <c:pt idx="3931" formatCode="#,##0">
                  <c:v>439.97237112037544</c:v>
                </c:pt>
                <c:pt idx="3932" formatCode="#,##0">
                  <c:v>443.06002250016502</c:v>
                </c:pt>
                <c:pt idx="3933" formatCode="#,##0">
                  <c:v>443.02213619217741</c:v>
                </c:pt>
                <c:pt idx="3934" formatCode="#,##0">
                  <c:v>437.84097677188754</c:v>
                </c:pt>
                <c:pt idx="3935" formatCode="#,##0">
                  <c:v>441.21004566209996</c:v>
                </c:pt>
                <c:pt idx="3936" formatCode="#,##0">
                  <c:v>444.78012705975732</c:v>
                </c:pt>
                <c:pt idx="3937" formatCode="#,##0">
                  <c:v>443.71649791542535</c:v>
                </c:pt>
                <c:pt idx="3938" formatCode="#,##0">
                  <c:v>444.80543974587994</c:v>
                </c:pt>
                <c:pt idx="3939" formatCode="#,##0">
                  <c:v>447.4037125272975</c:v>
                </c:pt>
                <c:pt idx="3940" formatCode="#,##0">
                  <c:v>448.00277943220124</c:v>
                </c:pt>
                <c:pt idx="3941" formatCode="#,##0">
                  <c:v>449.8952749652567</c:v>
                </c:pt>
                <c:pt idx="3942" formatCode="#,##0">
                  <c:v>449.90768314472854</c:v>
                </c:pt>
                <c:pt idx="3943" formatCode="#,##0">
                  <c:v>445.16130633313435</c:v>
                </c:pt>
                <c:pt idx="3944" formatCode="#,##0">
                  <c:v>448.7403216200114</c:v>
                </c:pt>
                <c:pt idx="3945" formatCode="#,##0">
                  <c:v>451.58229104625718</c:v>
                </c:pt>
                <c:pt idx="3946" formatCode="#,##0">
                  <c:v>450.92399576467426</c:v>
                </c:pt>
                <c:pt idx="3947" formatCode="#,##0">
                  <c:v>451.14271060816577</c:v>
                </c:pt>
                <c:pt idx="3948" formatCode="#,##0">
                  <c:v>448.91420157501108</c:v>
                </c:pt>
                <c:pt idx="3949" formatCode="#,##0">
                  <c:v>448.95622394282259</c:v>
                </c:pt>
                <c:pt idx="3950" formatCode="#,##0">
                  <c:v>456.94924227383979</c:v>
                </c:pt>
                <c:pt idx="3951" formatCode="#,##0">
                  <c:v>457.33885910925767</c:v>
                </c:pt>
                <c:pt idx="3952" formatCode="#,##0">
                  <c:v>456.18506386076319</c:v>
                </c:pt>
                <c:pt idx="3953" formatCode="#,##0">
                  <c:v>456.94824961948206</c:v>
                </c:pt>
                <c:pt idx="3954" formatCode="#,##0">
                  <c:v>456.1476738799546</c:v>
                </c:pt>
                <c:pt idx="3955" formatCode="#,##0">
                  <c:v>458.02081265303372</c:v>
                </c:pt>
                <c:pt idx="3956" formatCode="#,##0">
                  <c:v>461.72093177155665</c:v>
                </c:pt>
                <c:pt idx="3957" formatCode="#,##0">
                  <c:v>461.42942227516323</c:v>
                </c:pt>
                <c:pt idx="3958" formatCode="#,##0">
                  <c:v>457.80176692475629</c:v>
                </c:pt>
                <c:pt idx="3959" formatCode="#,##0">
                  <c:v>460.05112169942379</c:v>
                </c:pt>
                <c:pt idx="3960" formatCode="#,##0">
                  <c:v>464.25584011647101</c:v>
                </c:pt>
                <c:pt idx="3961" formatCode="#,##0">
                  <c:v>462.15273641717909</c:v>
                </c:pt>
                <c:pt idx="3962" formatCode="#,##0">
                  <c:v>460.76070412282394</c:v>
                </c:pt>
                <c:pt idx="3963" formatCode="#,##0">
                  <c:v>465.12011117728753</c:v>
                </c:pt>
                <c:pt idx="3964" formatCode="#,##0">
                  <c:v>464.75911587585153</c:v>
                </c:pt>
                <c:pt idx="3965" formatCode="#,##0">
                  <c:v>463.66124015617714</c:v>
                </c:pt>
                <c:pt idx="3966" formatCode="#,##0">
                  <c:v>461.28135133346518</c:v>
                </c:pt>
                <c:pt idx="3967" formatCode="#,##0">
                  <c:v>463.79673747601032</c:v>
                </c:pt>
                <c:pt idx="3968" formatCode="#,##0">
                  <c:v>466.125339156905</c:v>
                </c:pt>
                <c:pt idx="3969" formatCode="#,##0">
                  <c:v>469.34187016080944</c:v>
                </c:pt>
                <c:pt idx="3970" formatCode="#,##0">
                  <c:v>472.00234928197949</c:v>
                </c:pt>
                <c:pt idx="3971" formatCode="#,##0">
                  <c:v>471.66418503077182</c:v>
                </c:pt>
                <c:pt idx="3972" formatCode="#,##0">
                  <c:v>470.35867910793417</c:v>
                </c:pt>
                <c:pt idx="3973" formatCode="#,##0">
                  <c:v>469.69724042088495</c:v>
                </c:pt>
                <c:pt idx="3974" formatCode="#,##0">
                  <c:v>472.96456223942772</c:v>
                </c:pt>
                <c:pt idx="3975" formatCode="#,##0">
                  <c:v>473.1809608894178</c:v>
                </c:pt>
                <c:pt idx="3976" formatCode="#,##0">
                  <c:v>473.31132949506929</c:v>
                </c:pt>
                <c:pt idx="3977" formatCode="#,##0">
                  <c:v>472.07795645556166</c:v>
                </c:pt>
                <c:pt idx="3978" formatCode="#,##0">
                  <c:v>469.01081993249903</c:v>
                </c:pt>
                <c:pt idx="3979" formatCode="#,##0">
                  <c:v>469.4780292502146</c:v>
                </c:pt>
                <c:pt idx="3980" formatCode="#,##0">
                  <c:v>465.91903249288549</c:v>
                </c:pt>
                <c:pt idx="3981" formatCode="#,##0">
                  <c:v>468.52756270266639</c:v>
                </c:pt>
                <c:pt idx="3982" formatCode="#,##0">
                  <c:v>469.17907484613806</c:v>
                </c:pt>
                <c:pt idx="3983" formatCode="#,##0">
                  <c:v>469.57961087949133</c:v>
                </c:pt>
                <c:pt idx="3984" formatCode="#,##0">
                  <c:v>466.29243597379343</c:v>
                </c:pt>
                <c:pt idx="3985" formatCode="#,##0">
                  <c:v>468.33598041162014</c:v>
                </c:pt>
                <c:pt idx="3986" formatCode="#,##0">
                  <c:v>463.3371385083708</c:v>
                </c:pt>
                <c:pt idx="3987" formatCode="#,##0">
                  <c:v>458.99907352259885</c:v>
                </c:pt>
                <c:pt idx="3988" formatCode="#,##0">
                  <c:v>456.19879557937867</c:v>
                </c:pt>
                <c:pt idx="3989" formatCode="#,##0">
                  <c:v>453.9573820395733</c:v>
                </c:pt>
                <c:pt idx="3990" formatCode="#,##0">
                  <c:v>453.6905234597308</c:v>
                </c:pt>
                <c:pt idx="3991" formatCode="#,##0">
                  <c:v>450.12987227847213</c:v>
                </c:pt>
                <c:pt idx="3992" formatCode="#,##0">
                  <c:v>454.23764145324549</c:v>
                </c:pt>
                <c:pt idx="3993" formatCode="#,##0">
                  <c:v>459.47141155449617</c:v>
                </c:pt>
                <c:pt idx="3994" formatCode="#,##0">
                  <c:v>459.7994838197335</c:v>
                </c:pt>
                <c:pt idx="3995" formatCode="#,##0">
                  <c:v>457.44408047117946</c:v>
                </c:pt>
                <c:pt idx="3996" formatCode="#,##0">
                  <c:v>461.93997749983407</c:v>
                </c:pt>
                <c:pt idx="3997" formatCode="#,##0">
                  <c:v>463.14737608364715</c:v>
                </c:pt>
                <c:pt idx="3998" formatCode="#,##0">
                  <c:v>457.85801733836229</c:v>
                </c:pt>
                <c:pt idx="3999" formatCode="#,##0">
                  <c:v>456.47028654622414</c:v>
                </c:pt>
                <c:pt idx="4000" formatCode="#,##0">
                  <c:v>459.53262523989105</c:v>
                </c:pt>
                <c:pt idx="4001" formatCode="#,##0">
                  <c:v>464.10065515187569</c:v>
                </c:pt>
                <c:pt idx="4002" formatCode="#,##0">
                  <c:v>468.2239759115871</c:v>
                </c:pt>
                <c:pt idx="4003" formatCode="#,##0">
                  <c:v>469.90189266097502</c:v>
                </c:pt>
                <c:pt idx="4004" formatCode="#,##0">
                  <c:v>469.6598504400763</c:v>
                </c:pt>
                <c:pt idx="4005" formatCode="#,##0">
                  <c:v>471.66534312752253</c:v>
                </c:pt>
                <c:pt idx="4006" formatCode="#,##0">
                  <c:v>473.00939712791961</c:v>
                </c:pt>
                <c:pt idx="4007" formatCode="#,##0">
                  <c:v>472.92717225861912</c:v>
                </c:pt>
                <c:pt idx="4008" formatCode="#,##0">
                  <c:v>474.78575210111791</c:v>
                </c:pt>
                <c:pt idx="4009" formatCode="#,##0">
                  <c:v>479.25898352193718</c:v>
                </c:pt>
                <c:pt idx="4010" formatCode="#,##0">
                  <c:v>478.75041360598186</c:v>
                </c:pt>
                <c:pt idx="4011" formatCode="#,##0">
                  <c:v>479.22457150420172</c:v>
                </c:pt>
                <c:pt idx="4012" formatCode="#,##0">
                  <c:v>480.10042353252544</c:v>
                </c:pt>
                <c:pt idx="4013" formatCode="#,##0">
                  <c:v>480.53950764343801</c:v>
                </c:pt>
                <c:pt idx="4014" formatCode="#,##0">
                  <c:v>479.02951492290333</c:v>
                </c:pt>
                <c:pt idx="4015" formatCode="#,##0">
                  <c:v>476.63572893918285</c:v>
                </c:pt>
                <c:pt idx="4016" formatCode="#,##0">
                  <c:v>478.5912580239555</c:v>
                </c:pt>
                <c:pt idx="4017" formatCode="#,##0">
                  <c:v>479.08907418436843</c:v>
                </c:pt>
                <c:pt idx="4018" formatCode="#,##0">
                  <c:v>478.51432731122964</c:v>
                </c:pt>
                <c:pt idx="4019" formatCode="#,##0">
                  <c:v>474.58126530342082</c:v>
                </c:pt>
                <c:pt idx="4020" formatCode="#,##0">
                  <c:v>472.77132552445187</c:v>
                </c:pt>
                <c:pt idx="4021" formatCode="#,##0">
                  <c:v>476.1074713784655</c:v>
                </c:pt>
                <c:pt idx="4022" formatCode="#,##0">
                  <c:v>476.7932300972796</c:v>
                </c:pt>
                <c:pt idx="4023" formatCode="#,##0">
                  <c:v>476.61819204552921</c:v>
                </c:pt>
                <c:pt idx="4024" formatCode="#,##0">
                  <c:v>481.21170008602951</c:v>
                </c:pt>
                <c:pt idx="4025" formatCode="#,##0">
                  <c:v>481.908212560386</c:v>
                </c:pt>
                <c:pt idx="4026" formatCode="#,##0">
                  <c:v>481.21252729799443</c:v>
                </c:pt>
                <c:pt idx="4027" formatCode="#,##0">
                  <c:v>482.09698233075204</c:v>
                </c:pt>
                <c:pt idx="4028" formatCode="#,##0">
                  <c:v>481.94047382701308</c:v>
                </c:pt>
                <c:pt idx="4029" formatCode="#,##0">
                  <c:v>485.37174905697799</c:v>
                </c:pt>
                <c:pt idx="4030" formatCode="#,##0">
                  <c:v>484.73942823108956</c:v>
                </c:pt>
                <c:pt idx="4031" formatCode="#,##0">
                  <c:v>483.75951293759476</c:v>
                </c:pt>
                <c:pt idx="4032" formatCode="#,##0">
                  <c:v>486.0505591952878</c:v>
                </c:pt>
                <c:pt idx="4033" formatCode="#,##0">
                  <c:v>487.61779498378627</c:v>
                </c:pt>
                <c:pt idx="4034" formatCode="#,##0">
                  <c:v>487.47253656276848</c:v>
                </c:pt>
                <c:pt idx="4035" formatCode="#,##0">
                  <c:v>487.36963139434818</c:v>
                </c:pt>
                <c:pt idx="4036" formatCode="#,##0">
                  <c:v>486.32701343392199</c:v>
                </c:pt>
                <c:pt idx="4037" formatCode="#,##0">
                  <c:v>486.08100059559234</c:v>
                </c:pt>
                <c:pt idx="4038" formatCode="#,##0">
                  <c:v>487.9569518893519</c:v>
                </c:pt>
                <c:pt idx="4039" formatCode="#,##0">
                  <c:v>488.23588776388027</c:v>
                </c:pt>
                <c:pt idx="4040" formatCode="#,##0">
                  <c:v>488.33151346701044</c:v>
                </c:pt>
                <c:pt idx="4041" formatCode="#,##0">
                  <c:v>486.94361723247937</c:v>
                </c:pt>
              </c:numCache>
            </c:numRef>
          </c:val>
          <c:smooth val="0"/>
          <c:extLst xmlns:c15="http://schemas.microsoft.com/office/drawing/2012/chart">
            <c:ext xmlns:c16="http://schemas.microsoft.com/office/drawing/2014/chart" uri="{C3380CC4-5D6E-409C-BE32-E72D297353CC}">
              <c16:uniqueId val="{00000000-1FA9-4AFB-8CC8-D0705D35BAB5}"/>
            </c:ext>
          </c:extLst>
        </c:ser>
        <c:dLbls>
          <c:showLegendKey val="0"/>
          <c:showVal val="0"/>
          <c:showCatName val="0"/>
          <c:showSerName val="0"/>
          <c:showPercent val="0"/>
          <c:showBubbleSize val="0"/>
        </c:dLbls>
        <c:smooth val="0"/>
        <c:axId val="587787119"/>
        <c:axId val="588829919"/>
        <c:extLst/>
      </c:lineChart>
      <c:dateAx>
        <c:axId val="587787119"/>
        <c:scaling>
          <c:orientation val="minMax"/>
          <c:max val="45473"/>
        </c:scaling>
        <c:delete val="0"/>
        <c:axPos val="b"/>
        <c:numFmt formatCode="mmm\-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829919"/>
        <c:crosses val="autoZero"/>
        <c:auto val="1"/>
        <c:lblOffset val="100"/>
        <c:baseTimeUnit val="days"/>
        <c:majorUnit val="12"/>
        <c:majorTimeUnit val="months"/>
      </c:dateAx>
      <c:valAx>
        <c:axId val="588829919"/>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7871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Global Equities</c:v>
          </c:tx>
          <c:spPr>
            <a:ln w="28575" cap="rnd">
              <a:solidFill>
                <a:schemeClr val="accent1"/>
              </a:solidFill>
              <a:round/>
            </a:ln>
            <a:effectLst/>
          </c:spPr>
          <c:marker>
            <c:symbol val="none"/>
          </c:marker>
          <c:cat>
            <c:numRef>
              <c:f>'[240806 Analysis of market draws MSCI versus CORE infra.xlsx]MSCI drawdown'!$B$6:$B$4047</c:f>
              <c:numCache>
                <c:formatCode>dd\-mmm\-yyyy</c:formatCode>
                <c:ptCount val="4042"/>
                <c:pt idx="0">
                  <c:v>39814</c:v>
                </c:pt>
                <c:pt idx="1">
                  <c:v>39815</c:v>
                </c:pt>
                <c:pt idx="2">
                  <c:v>39818</c:v>
                </c:pt>
                <c:pt idx="3">
                  <c:v>39819</c:v>
                </c:pt>
                <c:pt idx="4">
                  <c:v>39820</c:v>
                </c:pt>
                <c:pt idx="5">
                  <c:v>39821</c:v>
                </c:pt>
                <c:pt idx="6">
                  <c:v>39822</c:v>
                </c:pt>
                <c:pt idx="7">
                  <c:v>39825</c:v>
                </c:pt>
                <c:pt idx="8">
                  <c:v>39826</c:v>
                </c:pt>
                <c:pt idx="9">
                  <c:v>39827</c:v>
                </c:pt>
                <c:pt idx="10">
                  <c:v>39828</c:v>
                </c:pt>
                <c:pt idx="11">
                  <c:v>39829</c:v>
                </c:pt>
                <c:pt idx="12">
                  <c:v>39832</c:v>
                </c:pt>
                <c:pt idx="13">
                  <c:v>39833</c:v>
                </c:pt>
                <c:pt idx="14">
                  <c:v>39834</c:v>
                </c:pt>
                <c:pt idx="15">
                  <c:v>39835</c:v>
                </c:pt>
                <c:pt idx="16">
                  <c:v>39836</c:v>
                </c:pt>
                <c:pt idx="17">
                  <c:v>39839</c:v>
                </c:pt>
                <c:pt idx="18">
                  <c:v>39840</c:v>
                </c:pt>
                <c:pt idx="19">
                  <c:v>39841</c:v>
                </c:pt>
                <c:pt idx="20">
                  <c:v>39842</c:v>
                </c:pt>
                <c:pt idx="21">
                  <c:v>39843</c:v>
                </c:pt>
                <c:pt idx="22">
                  <c:v>39846</c:v>
                </c:pt>
                <c:pt idx="23">
                  <c:v>39847</c:v>
                </c:pt>
                <c:pt idx="24">
                  <c:v>39848</c:v>
                </c:pt>
                <c:pt idx="25">
                  <c:v>39849</c:v>
                </c:pt>
                <c:pt idx="26">
                  <c:v>39850</c:v>
                </c:pt>
                <c:pt idx="27">
                  <c:v>39853</c:v>
                </c:pt>
                <c:pt idx="28">
                  <c:v>39854</c:v>
                </c:pt>
                <c:pt idx="29">
                  <c:v>39855</c:v>
                </c:pt>
                <c:pt idx="30">
                  <c:v>39856</c:v>
                </c:pt>
                <c:pt idx="31">
                  <c:v>39857</c:v>
                </c:pt>
                <c:pt idx="32">
                  <c:v>39860</c:v>
                </c:pt>
                <c:pt idx="33">
                  <c:v>39861</c:v>
                </c:pt>
                <c:pt idx="34">
                  <c:v>39862</c:v>
                </c:pt>
                <c:pt idx="35">
                  <c:v>39863</c:v>
                </c:pt>
                <c:pt idx="36">
                  <c:v>39864</c:v>
                </c:pt>
                <c:pt idx="37">
                  <c:v>39867</c:v>
                </c:pt>
                <c:pt idx="38">
                  <c:v>39868</c:v>
                </c:pt>
                <c:pt idx="39">
                  <c:v>39869</c:v>
                </c:pt>
                <c:pt idx="40">
                  <c:v>39870</c:v>
                </c:pt>
                <c:pt idx="41">
                  <c:v>39871</c:v>
                </c:pt>
                <c:pt idx="42">
                  <c:v>39874</c:v>
                </c:pt>
                <c:pt idx="43">
                  <c:v>39875</c:v>
                </c:pt>
                <c:pt idx="44">
                  <c:v>39876</c:v>
                </c:pt>
                <c:pt idx="45">
                  <c:v>39877</c:v>
                </c:pt>
                <c:pt idx="46">
                  <c:v>39878</c:v>
                </c:pt>
                <c:pt idx="47">
                  <c:v>39881</c:v>
                </c:pt>
                <c:pt idx="48">
                  <c:v>39882</c:v>
                </c:pt>
                <c:pt idx="49">
                  <c:v>39883</c:v>
                </c:pt>
                <c:pt idx="50">
                  <c:v>39884</c:v>
                </c:pt>
                <c:pt idx="51">
                  <c:v>39885</c:v>
                </c:pt>
                <c:pt idx="52">
                  <c:v>39888</c:v>
                </c:pt>
                <c:pt idx="53">
                  <c:v>39889</c:v>
                </c:pt>
                <c:pt idx="54">
                  <c:v>39890</c:v>
                </c:pt>
                <c:pt idx="55">
                  <c:v>39891</c:v>
                </c:pt>
                <c:pt idx="56">
                  <c:v>39892</c:v>
                </c:pt>
                <c:pt idx="57">
                  <c:v>39895</c:v>
                </c:pt>
                <c:pt idx="58">
                  <c:v>39896</c:v>
                </c:pt>
                <c:pt idx="59">
                  <c:v>39897</c:v>
                </c:pt>
                <c:pt idx="60">
                  <c:v>39898</c:v>
                </c:pt>
                <c:pt idx="61">
                  <c:v>39899</c:v>
                </c:pt>
                <c:pt idx="62">
                  <c:v>39902</c:v>
                </c:pt>
                <c:pt idx="63">
                  <c:v>39903</c:v>
                </c:pt>
                <c:pt idx="64">
                  <c:v>39904</c:v>
                </c:pt>
                <c:pt idx="65">
                  <c:v>39905</c:v>
                </c:pt>
                <c:pt idx="66">
                  <c:v>39906</c:v>
                </c:pt>
                <c:pt idx="67">
                  <c:v>39909</c:v>
                </c:pt>
                <c:pt idx="68">
                  <c:v>39910</c:v>
                </c:pt>
                <c:pt idx="69">
                  <c:v>39911</c:v>
                </c:pt>
                <c:pt idx="70">
                  <c:v>39912</c:v>
                </c:pt>
                <c:pt idx="71">
                  <c:v>39913</c:v>
                </c:pt>
                <c:pt idx="72">
                  <c:v>39916</c:v>
                </c:pt>
                <c:pt idx="73">
                  <c:v>39917</c:v>
                </c:pt>
                <c:pt idx="74">
                  <c:v>39918</c:v>
                </c:pt>
                <c:pt idx="75">
                  <c:v>39919</c:v>
                </c:pt>
                <c:pt idx="76">
                  <c:v>39920</c:v>
                </c:pt>
                <c:pt idx="77">
                  <c:v>39923</c:v>
                </c:pt>
                <c:pt idx="78">
                  <c:v>39924</c:v>
                </c:pt>
                <c:pt idx="79">
                  <c:v>39925</c:v>
                </c:pt>
                <c:pt idx="80">
                  <c:v>39926</c:v>
                </c:pt>
                <c:pt idx="81">
                  <c:v>39927</c:v>
                </c:pt>
                <c:pt idx="82">
                  <c:v>39930</c:v>
                </c:pt>
                <c:pt idx="83">
                  <c:v>39931</c:v>
                </c:pt>
                <c:pt idx="84">
                  <c:v>39932</c:v>
                </c:pt>
                <c:pt idx="85">
                  <c:v>39933</c:v>
                </c:pt>
                <c:pt idx="86">
                  <c:v>39934</c:v>
                </c:pt>
                <c:pt idx="87">
                  <c:v>39937</c:v>
                </c:pt>
                <c:pt idx="88">
                  <c:v>39938</c:v>
                </c:pt>
                <c:pt idx="89">
                  <c:v>39939</c:v>
                </c:pt>
                <c:pt idx="90">
                  <c:v>39940</c:v>
                </c:pt>
                <c:pt idx="91">
                  <c:v>39941</c:v>
                </c:pt>
                <c:pt idx="92">
                  <c:v>39944</c:v>
                </c:pt>
                <c:pt idx="93">
                  <c:v>39945</c:v>
                </c:pt>
                <c:pt idx="94">
                  <c:v>39946</c:v>
                </c:pt>
                <c:pt idx="95">
                  <c:v>39947</c:v>
                </c:pt>
                <c:pt idx="96">
                  <c:v>39948</c:v>
                </c:pt>
                <c:pt idx="97">
                  <c:v>39951</c:v>
                </c:pt>
                <c:pt idx="98">
                  <c:v>39952</c:v>
                </c:pt>
                <c:pt idx="99">
                  <c:v>39953</c:v>
                </c:pt>
                <c:pt idx="100">
                  <c:v>39954</c:v>
                </c:pt>
                <c:pt idx="101">
                  <c:v>39955</c:v>
                </c:pt>
                <c:pt idx="102">
                  <c:v>39958</c:v>
                </c:pt>
                <c:pt idx="103">
                  <c:v>39959</c:v>
                </c:pt>
                <c:pt idx="104">
                  <c:v>39960</c:v>
                </c:pt>
                <c:pt idx="105">
                  <c:v>39961</c:v>
                </c:pt>
                <c:pt idx="106">
                  <c:v>39962</c:v>
                </c:pt>
                <c:pt idx="107">
                  <c:v>39965</c:v>
                </c:pt>
                <c:pt idx="108">
                  <c:v>39966</c:v>
                </c:pt>
                <c:pt idx="109">
                  <c:v>39967</c:v>
                </c:pt>
                <c:pt idx="110">
                  <c:v>39968</c:v>
                </c:pt>
                <c:pt idx="111">
                  <c:v>39969</c:v>
                </c:pt>
                <c:pt idx="112">
                  <c:v>39972</c:v>
                </c:pt>
                <c:pt idx="113">
                  <c:v>39973</c:v>
                </c:pt>
                <c:pt idx="114">
                  <c:v>39974</c:v>
                </c:pt>
                <c:pt idx="115">
                  <c:v>39975</c:v>
                </c:pt>
                <c:pt idx="116">
                  <c:v>39976</c:v>
                </c:pt>
                <c:pt idx="117">
                  <c:v>39979</c:v>
                </c:pt>
                <c:pt idx="118">
                  <c:v>39980</c:v>
                </c:pt>
                <c:pt idx="119">
                  <c:v>39981</c:v>
                </c:pt>
                <c:pt idx="120">
                  <c:v>39982</c:v>
                </c:pt>
                <c:pt idx="121">
                  <c:v>39983</c:v>
                </c:pt>
                <c:pt idx="122">
                  <c:v>39986</c:v>
                </c:pt>
                <c:pt idx="123">
                  <c:v>39987</c:v>
                </c:pt>
                <c:pt idx="124">
                  <c:v>39988</c:v>
                </c:pt>
                <c:pt idx="125">
                  <c:v>39989</c:v>
                </c:pt>
                <c:pt idx="126">
                  <c:v>39990</c:v>
                </c:pt>
                <c:pt idx="127">
                  <c:v>39993</c:v>
                </c:pt>
                <c:pt idx="128">
                  <c:v>39994</c:v>
                </c:pt>
                <c:pt idx="129">
                  <c:v>39995</c:v>
                </c:pt>
                <c:pt idx="130">
                  <c:v>39996</c:v>
                </c:pt>
                <c:pt idx="131">
                  <c:v>39997</c:v>
                </c:pt>
                <c:pt idx="132">
                  <c:v>40000</c:v>
                </c:pt>
                <c:pt idx="133">
                  <c:v>40001</c:v>
                </c:pt>
                <c:pt idx="134">
                  <c:v>40002</c:v>
                </c:pt>
                <c:pt idx="135">
                  <c:v>40003</c:v>
                </c:pt>
                <c:pt idx="136">
                  <c:v>40004</c:v>
                </c:pt>
                <c:pt idx="137">
                  <c:v>40007</c:v>
                </c:pt>
                <c:pt idx="138">
                  <c:v>40008</c:v>
                </c:pt>
                <c:pt idx="139">
                  <c:v>40009</c:v>
                </c:pt>
                <c:pt idx="140">
                  <c:v>40010</c:v>
                </c:pt>
                <c:pt idx="141">
                  <c:v>40011</c:v>
                </c:pt>
                <c:pt idx="142">
                  <c:v>40014</c:v>
                </c:pt>
                <c:pt idx="143">
                  <c:v>40015</c:v>
                </c:pt>
                <c:pt idx="144">
                  <c:v>40016</c:v>
                </c:pt>
                <c:pt idx="145">
                  <c:v>40017</c:v>
                </c:pt>
                <c:pt idx="146">
                  <c:v>40018</c:v>
                </c:pt>
                <c:pt idx="147">
                  <c:v>40021</c:v>
                </c:pt>
                <c:pt idx="148">
                  <c:v>40022</c:v>
                </c:pt>
                <c:pt idx="149">
                  <c:v>40023</c:v>
                </c:pt>
                <c:pt idx="150">
                  <c:v>40024</c:v>
                </c:pt>
                <c:pt idx="151">
                  <c:v>40025</c:v>
                </c:pt>
                <c:pt idx="152">
                  <c:v>40028</c:v>
                </c:pt>
                <c:pt idx="153">
                  <c:v>40029</c:v>
                </c:pt>
                <c:pt idx="154">
                  <c:v>40030</c:v>
                </c:pt>
                <c:pt idx="155">
                  <c:v>40031</c:v>
                </c:pt>
                <c:pt idx="156">
                  <c:v>40032</c:v>
                </c:pt>
                <c:pt idx="157">
                  <c:v>40035</c:v>
                </c:pt>
                <c:pt idx="158">
                  <c:v>40036</c:v>
                </c:pt>
                <c:pt idx="159">
                  <c:v>40037</c:v>
                </c:pt>
                <c:pt idx="160">
                  <c:v>40038</c:v>
                </c:pt>
                <c:pt idx="161">
                  <c:v>40039</c:v>
                </c:pt>
                <c:pt idx="162">
                  <c:v>40042</c:v>
                </c:pt>
                <c:pt idx="163">
                  <c:v>40043</c:v>
                </c:pt>
                <c:pt idx="164">
                  <c:v>40044</c:v>
                </c:pt>
                <c:pt idx="165">
                  <c:v>40045</c:v>
                </c:pt>
                <c:pt idx="166">
                  <c:v>40046</c:v>
                </c:pt>
                <c:pt idx="167">
                  <c:v>40049</c:v>
                </c:pt>
                <c:pt idx="168">
                  <c:v>40050</c:v>
                </c:pt>
                <c:pt idx="169">
                  <c:v>40051</c:v>
                </c:pt>
                <c:pt idx="170">
                  <c:v>40052</c:v>
                </c:pt>
                <c:pt idx="171">
                  <c:v>40053</c:v>
                </c:pt>
                <c:pt idx="172">
                  <c:v>40056</c:v>
                </c:pt>
                <c:pt idx="173">
                  <c:v>40057</c:v>
                </c:pt>
                <c:pt idx="174">
                  <c:v>40058</c:v>
                </c:pt>
                <c:pt idx="175">
                  <c:v>40059</c:v>
                </c:pt>
                <c:pt idx="176">
                  <c:v>40060</c:v>
                </c:pt>
                <c:pt idx="177">
                  <c:v>40063</c:v>
                </c:pt>
                <c:pt idx="178">
                  <c:v>40064</c:v>
                </c:pt>
                <c:pt idx="179">
                  <c:v>40065</c:v>
                </c:pt>
                <c:pt idx="180">
                  <c:v>40066</c:v>
                </c:pt>
                <c:pt idx="181">
                  <c:v>40067</c:v>
                </c:pt>
                <c:pt idx="182">
                  <c:v>40070</c:v>
                </c:pt>
                <c:pt idx="183">
                  <c:v>40071</c:v>
                </c:pt>
                <c:pt idx="184">
                  <c:v>40072</c:v>
                </c:pt>
                <c:pt idx="185">
                  <c:v>40073</c:v>
                </c:pt>
                <c:pt idx="186">
                  <c:v>40074</c:v>
                </c:pt>
                <c:pt idx="187">
                  <c:v>40077</c:v>
                </c:pt>
                <c:pt idx="188">
                  <c:v>40078</c:v>
                </c:pt>
                <c:pt idx="189">
                  <c:v>40079</c:v>
                </c:pt>
                <c:pt idx="190">
                  <c:v>40080</c:v>
                </c:pt>
                <c:pt idx="191">
                  <c:v>40081</c:v>
                </c:pt>
                <c:pt idx="192">
                  <c:v>40084</c:v>
                </c:pt>
                <c:pt idx="193">
                  <c:v>40085</c:v>
                </c:pt>
                <c:pt idx="194">
                  <c:v>40086</c:v>
                </c:pt>
                <c:pt idx="195">
                  <c:v>40087</c:v>
                </c:pt>
                <c:pt idx="196">
                  <c:v>40088</c:v>
                </c:pt>
                <c:pt idx="197">
                  <c:v>40091</c:v>
                </c:pt>
                <c:pt idx="198">
                  <c:v>40092</c:v>
                </c:pt>
                <c:pt idx="199">
                  <c:v>40093</c:v>
                </c:pt>
                <c:pt idx="200">
                  <c:v>40094</c:v>
                </c:pt>
                <c:pt idx="201">
                  <c:v>40095</c:v>
                </c:pt>
                <c:pt idx="202">
                  <c:v>40098</c:v>
                </c:pt>
                <c:pt idx="203">
                  <c:v>40099</c:v>
                </c:pt>
                <c:pt idx="204">
                  <c:v>40100</c:v>
                </c:pt>
                <c:pt idx="205">
                  <c:v>40101</c:v>
                </c:pt>
                <c:pt idx="206">
                  <c:v>40102</c:v>
                </c:pt>
                <c:pt idx="207">
                  <c:v>40105</c:v>
                </c:pt>
                <c:pt idx="208">
                  <c:v>40106</c:v>
                </c:pt>
                <c:pt idx="209">
                  <c:v>40107</c:v>
                </c:pt>
                <c:pt idx="210">
                  <c:v>40108</c:v>
                </c:pt>
                <c:pt idx="211">
                  <c:v>40109</c:v>
                </c:pt>
                <c:pt idx="212">
                  <c:v>40112</c:v>
                </c:pt>
                <c:pt idx="213">
                  <c:v>40113</c:v>
                </c:pt>
                <c:pt idx="214">
                  <c:v>40114</c:v>
                </c:pt>
                <c:pt idx="215">
                  <c:v>40115</c:v>
                </c:pt>
                <c:pt idx="216">
                  <c:v>40116</c:v>
                </c:pt>
                <c:pt idx="217">
                  <c:v>40119</c:v>
                </c:pt>
                <c:pt idx="218">
                  <c:v>40120</c:v>
                </c:pt>
                <c:pt idx="219">
                  <c:v>40121</c:v>
                </c:pt>
                <c:pt idx="220">
                  <c:v>40122</c:v>
                </c:pt>
                <c:pt idx="221">
                  <c:v>40123</c:v>
                </c:pt>
                <c:pt idx="222">
                  <c:v>40126</c:v>
                </c:pt>
                <c:pt idx="223">
                  <c:v>40127</c:v>
                </c:pt>
                <c:pt idx="224">
                  <c:v>40128</c:v>
                </c:pt>
                <c:pt idx="225">
                  <c:v>40129</c:v>
                </c:pt>
                <c:pt idx="226">
                  <c:v>40130</c:v>
                </c:pt>
                <c:pt idx="227">
                  <c:v>40133</c:v>
                </c:pt>
                <c:pt idx="228">
                  <c:v>40134</c:v>
                </c:pt>
                <c:pt idx="229">
                  <c:v>40135</c:v>
                </c:pt>
                <c:pt idx="230">
                  <c:v>40136</c:v>
                </c:pt>
                <c:pt idx="231">
                  <c:v>40137</c:v>
                </c:pt>
                <c:pt idx="232">
                  <c:v>40140</c:v>
                </c:pt>
                <c:pt idx="233">
                  <c:v>40141</c:v>
                </c:pt>
                <c:pt idx="234">
                  <c:v>40142</c:v>
                </c:pt>
                <c:pt idx="235">
                  <c:v>40143</c:v>
                </c:pt>
                <c:pt idx="236">
                  <c:v>40144</c:v>
                </c:pt>
                <c:pt idx="237">
                  <c:v>40147</c:v>
                </c:pt>
                <c:pt idx="238">
                  <c:v>40148</c:v>
                </c:pt>
                <c:pt idx="239">
                  <c:v>40149</c:v>
                </c:pt>
                <c:pt idx="240">
                  <c:v>40150</c:v>
                </c:pt>
                <c:pt idx="241">
                  <c:v>40151</c:v>
                </c:pt>
                <c:pt idx="242">
                  <c:v>40154</c:v>
                </c:pt>
                <c:pt idx="243">
                  <c:v>40155</c:v>
                </c:pt>
                <c:pt idx="244">
                  <c:v>40156</c:v>
                </c:pt>
                <c:pt idx="245">
                  <c:v>40157</c:v>
                </c:pt>
                <c:pt idx="246">
                  <c:v>40158</c:v>
                </c:pt>
                <c:pt idx="247">
                  <c:v>40161</c:v>
                </c:pt>
                <c:pt idx="248">
                  <c:v>40162</c:v>
                </c:pt>
                <c:pt idx="249">
                  <c:v>40163</c:v>
                </c:pt>
                <c:pt idx="250">
                  <c:v>40164</c:v>
                </c:pt>
                <c:pt idx="251">
                  <c:v>40165</c:v>
                </c:pt>
                <c:pt idx="252">
                  <c:v>40168</c:v>
                </c:pt>
                <c:pt idx="253">
                  <c:v>40169</c:v>
                </c:pt>
                <c:pt idx="254">
                  <c:v>40170</c:v>
                </c:pt>
                <c:pt idx="255">
                  <c:v>40171</c:v>
                </c:pt>
                <c:pt idx="256">
                  <c:v>40172</c:v>
                </c:pt>
                <c:pt idx="257">
                  <c:v>40175</c:v>
                </c:pt>
                <c:pt idx="258">
                  <c:v>40176</c:v>
                </c:pt>
                <c:pt idx="259">
                  <c:v>40177</c:v>
                </c:pt>
                <c:pt idx="260">
                  <c:v>40178</c:v>
                </c:pt>
                <c:pt idx="261">
                  <c:v>40179</c:v>
                </c:pt>
                <c:pt idx="262">
                  <c:v>40182</c:v>
                </c:pt>
                <c:pt idx="263">
                  <c:v>40183</c:v>
                </c:pt>
                <c:pt idx="264">
                  <c:v>40184</c:v>
                </c:pt>
                <c:pt idx="265">
                  <c:v>40185</c:v>
                </c:pt>
                <c:pt idx="266">
                  <c:v>40186</c:v>
                </c:pt>
                <c:pt idx="267">
                  <c:v>40189</c:v>
                </c:pt>
                <c:pt idx="268">
                  <c:v>40190</c:v>
                </c:pt>
                <c:pt idx="269">
                  <c:v>40191</c:v>
                </c:pt>
                <c:pt idx="270">
                  <c:v>40192</c:v>
                </c:pt>
                <c:pt idx="271">
                  <c:v>40193</c:v>
                </c:pt>
                <c:pt idx="272">
                  <c:v>40196</c:v>
                </c:pt>
                <c:pt idx="273">
                  <c:v>40197</c:v>
                </c:pt>
                <c:pt idx="274">
                  <c:v>40198</c:v>
                </c:pt>
                <c:pt idx="275">
                  <c:v>40199</c:v>
                </c:pt>
                <c:pt idx="276">
                  <c:v>40200</c:v>
                </c:pt>
                <c:pt idx="277">
                  <c:v>40203</c:v>
                </c:pt>
                <c:pt idx="278">
                  <c:v>40204</c:v>
                </c:pt>
                <c:pt idx="279">
                  <c:v>40205</c:v>
                </c:pt>
                <c:pt idx="280">
                  <c:v>40206</c:v>
                </c:pt>
                <c:pt idx="281">
                  <c:v>40207</c:v>
                </c:pt>
                <c:pt idx="282">
                  <c:v>40210</c:v>
                </c:pt>
                <c:pt idx="283">
                  <c:v>40211</c:v>
                </c:pt>
                <c:pt idx="284">
                  <c:v>40212</c:v>
                </c:pt>
                <c:pt idx="285">
                  <c:v>40213</c:v>
                </c:pt>
                <c:pt idx="286">
                  <c:v>40214</c:v>
                </c:pt>
                <c:pt idx="287">
                  <c:v>40217</c:v>
                </c:pt>
                <c:pt idx="288">
                  <c:v>40218</c:v>
                </c:pt>
                <c:pt idx="289">
                  <c:v>40219</c:v>
                </c:pt>
                <c:pt idx="290">
                  <c:v>40220</c:v>
                </c:pt>
                <c:pt idx="291">
                  <c:v>40221</c:v>
                </c:pt>
                <c:pt idx="292">
                  <c:v>40224</c:v>
                </c:pt>
                <c:pt idx="293">
                  <c:v>40225</c:v>
                </c:pt>
                <c:pt idx="294">
                  <c:v>40226</c:v>
                </c:pt>
                <c:pt idx="295">
                  <c:v>40227</c:v>
                </c:pt>
                <c:pt idx="296">
                  <c:v>40228</c:v>
                </c:pt>
                <c:pt idx="297">
                  <c:v>40231</c:v>
                </c:pt>
                <c:pt idx="298">
                  <c:v>40232</c:v>
                </c:pt>
                <c:pt idx="299">
                  <c:v>40233</c:v>
                </c:pt>
                <c:pt idx="300">
                  <c:v>40234</c:v>
                </c:pt>
                <c:pt idx="301">
                  <c:v>40235</c:v>
                </c:pt>
                <c:pt idx="302">
                  <c:v>40238</c:v>
                </c:pt>
                <c:pt idx="303">
                  <c:v>40239</c:v>
                </c:pt>
                <c:pt idx="304">
                  <c:v>40240</c:v>
                </c:pt>
                <c:pt idx="305">
                  <c:v>40241</c:v>
                </c:pt>
                <c:pt idx="306">
                  <c:v>40242</c:v>
                </c:pt>
                <c:pt idx="307">
                  <c:v>40245</c:v>
                </c:pt>
                <c:pt idx="308">
                  <c:v>40246</c:v>
                </c:pt>
                <c:pt idx="309">
                  <c:v>40247</c:v>
                </c:pt>
                <c:pt idx="310">
                  <c:v>40248</c:v>
                </c:pt>
                <c:pt idx="311">
                  <c:v>40249</c:v>
                </c:pt>
                <c:pt idx="312">
                  <c:v>40252</c:v>
                </c:pt>
                <c:pt idx="313">
                  <c:v>40253</c:v>
                </c:pt>
                <c:pt idx="314">
                  <c:v>40254</c:v>
                </c:pt>
                <c:pt idx="315">
                  <c:v>40255</c:v>
                </c:pt>
                <c:pt idx="316">
                  <c:v>40256</c:v>
                </c:pt>
                <c:pt idx="317">
                  <c:v>40259</c:v>
                </c:pt>
                <c:pt idx="318">
                  <c:v>40260</c:v>
                </c:pt>
                <c:pt idx="319">
                  <c:v>40261</c:v>
                </c:pt>
                <c:pt idx="320">
                  <c:v>40262</c:v>
                </c:pt>
                <c:pt idx="321">
                  <c:v>40263</c:v>
                </c:pt>
                <c:pt idx="322">
                  <c:v>40266</c:v>
                </c:pt>
                <c:pt idx="323">
                  <c:v>40267</c:v>
                </c:pt>
                <c:pt idx="324">
                  <c:v>40268</c:v>
                </c:pt>
                <c:pt idx="325">
                  <c:v>40269</c:v>
                </c:pt>
                <c:pt idx="326">
                  <c:v>40270</c:v>
                </c:pt>
                <c:pt idx="327">
                  <c:v>40273</c:v>
                </c:pt>
                <c:pt idx="328">
                  <c:v>40274</c:v>
                </c:pt>
                <c:pt idx="329">
                  <c:v>40275</c:v>
                </c:pt>
                <c:pt idx="330">
                  <c:v>40276</c:v>
                </c:pt>
                <c:pt idx="331">
                  <c:v>40277</c:v>
                </c:pt>
                <c:pt idx="332">
                  <c:v>40280</c:v>
                </c:pt>
                <c:pt idx="333">
                  <c:v>40281</c:v>
                </c:pt>
                <c:pt idx="334">
                  <c:v>40282</c:v>
                </c:pt>
                <c:pt idx="335">
                  <c:v>40283</c:v>
                </c:pt>
                <c:pt idx="336">
                  <c:v>40284</c:v>
                </c:pt>
                <c:pt idx="337">
                  <c:v>40287</c:v>
                </c:pt>
                <c:pt idx="338">
                  <c:v>40288</c:v>
                </c:pt>
                <c:pt idx="339">
                  <c:v>40289</c:v>
                </c:pt>
                <c:pt idx="340">
                  <c:v>40290</c:v>
                </c:pt>
                <c:pt idx="341">
                  <c:v>40291</c:v>
                </c:pt>
                <c:pt idx="342">
                  <c:v>40294</c:v>
                </c:pt>
                <c:pt idx="343">
                  <c:v>40295</c:v>
                </c:pt>
                <c:pt idx="344">
                  <c:v>40296</c:v>
                </c:pt>
                <c:pt idx="345">
                  <c:v>40297</c:v>
                </c:pt>
                <c:pt idx="346">
                  <c:v>40298</c:v>
                </c:pt>
                <c:pt idx="347">
                  <c:v>40301</c:v>
                </c:pt>
                <c:pt idx="348">
                  <c:v>40302</c:v>
                </c:pt>
                <c:pt idx="349">
                  <c:v>40303</c:v>
                </c:pt>
                <c:pt idx="350">
                  <c:v>40304</c:v>
                </c:pt>
                <c:pt idx="351">
                  <c:v>40305</c:v>
                </c:pt>
                <c:pt idx="352">
                  <c:v>40308</c:v>
                </c:pt>
                <c:pt idx="353">
                  <c:v>40309</c:v>
                </c:pt>
                <c:pt idx="354">
                  <c:v>40310</c:v>
                </c:pt>
                <c:pt idx="355">
                  <c:v>40311</c:v>
                </c:pt>
                <c:pt idx="356">
                  <c:v>40312</c:v>
                </c:pt>
                <c:pt idx="357">
                  <c:v>40315</c:v>
                </c:pt>
                <c:pt idx="358">
                  <c:v>40316</c:v>
                </c:pt>
                <c:pt idx="359">
                  <c:v>40317</c:v>
                </c:pt>
                <c:pt idx="360">
                  <c:v>40318</c:v>
                </c:pt>
                <c:pt idx="361">
                  <c:v>40319</c:v>
                </c:pt>
                <c:pt idx="362">
                  <c:v>40322</c:v>
                </c:pt>
                <c:pt idx="363">
                  <c:v>40323</c:v>
                </c:pt>
                <c:pt idx="364">
                  <c:v>40324</c:v>
                </c:pt>
                <c:pt idx="365">
                  <c:v>40325</c:v>
                </c:pt>
                <c:pt idx="366">
                  <c:v>40326</c:v>
                </c:pt>
                <c:pt idx="367">
                  <c:v>40329</c:v>
                </c:pt>
                <c:pt idx="368">
                  <c:v>40330</c:v>
                </c:pt>
                <c:pt idx="369">
                  <c:v>40331</c:v>
                </c:pt>
                <c:pt idx="370">
                  <c:v>40332</c:v>
                </c:pt>
                <c:pt idx="371">
                  <c:v>40333</c:v>
                </c:pt>
                <c:pt idx="372">
                  <c:v>40336</c:v>
                </c:pt>
                <c:pt idx="373">
                  <c:v>40337</c:v>
                </c:pt>
                <c:pt idx="374">
                  <c:v>40338</c:v>
                </c:pt>
                <c:pt idx="375">
                  <c:v>40339</c:v>
                </c:pt>
                <c:pt idx="376">
                  <c:v>40340</c:v>
                </c:pt>
                <c:pt idx="377">
                  <c:v>40343</c:v>
                </c:pt>
                <c:pt idx="378">
                  <c:v>40344</c:v>
                </c:pt>
                <c:pt idx="379">
                  <c:v>40345</c:v>
                </c:pt>
                <c:pt idx="380">
                  <c:v>40346</c:v>
                </c:pt>
                <c:pt idx="381">
                  <c:v>40347</c:v>
                </c:pt>
                <c:pt idx="382">
                  <c:v>40350</c:v>
                </c:pt>
                <c:pt idx="383">
                  <c:v>40351</c:v>
                </c:pt>
                <c:pt idx="384">
                  <c:v>40352</c:v>
                </c:pt>
                <c:pt idx="385">
                  <c:v>40353</c:v>
                </c:pt>
                <c:pt idx="386">
                  <c:v>40354</c:v>
                </c:pt>
                <c:pt idx="387">
                  <c:v>40357</c:v>
                </c:pt>
                <c:pt idx="388">
                  <c:v>40358</c:v>
                </c:pt>
                <c:pt idx="389">
                  <c:v>40359</c:v>
                </c:pt>
                <c:pt idx="390">
                  <c:v>40360</c:v>
                </c:pt>
                <c:pt idx="391">
                  <c:v>40361</c:v>
                </c:pt>
                <c:pt idx="392">
                  <c:v>40364</c:v>
                </c:pt>
                <c:pt idx="393">
                  <c:v>40365</c:v>
                </c:pt>
                <c:pt idx="394">
                  <c:v>40366</c:v>
                </c:pt>
                <c:pt idx="395">
                  <c:v>40367</c:v>
                </c:pt>
                <c:pt idx="396">
                  <c:v>40368</c:v>
                </c:pt>
                <c:pt idx="397">
                  <c:v>40371</c:v>
                </c:pt>
                <c:pt idx="398">
                  <c:v>40372</c:v>
                </c:pt>
                <c:pt idx="399">
                  <c:v>40373</c:v>
                </c:pt>
                <c:pt idx="400">
                  <c:v>40374</c:v>
                </c:pt>
                <c:pt idx="401">
                  <c:v>40375</c:v>
                </c:pt>
                <c:pt idx="402">
                  <c:v>40378</c:v>
                </c:pt>
                <c:pt idx="403">
                  <c:v>40379</c:v>
                </c:pt>
                <c:pt idx="404">
                  <c:v>40380</c:v>
                </c:pt>
                <c:pt idx="405">
                  <c:v>40381</c:v>
                </c:pt>
                <c:pt idx="406">
                  <c:v>40382</c:v>
                </c:pt>
                <c:pt idx="407">
                  <c:v>40385</c:v>
                </c:pt>
                <c:pt idx="408">
                  <c:v>40386</c:v>
                </c:pt>
                <c:pt idx="409">
                  <c:v>40387</c:v>
                </c:pt>
                <c:pt idx="410">
                  <c:v>40388</c:v>
                </c:pt>
                <c:pt idx="411">
                  <c:v>40389</c:v>
                </c:pt>
                <c:pt idx="412">
                  <c:v>40392</c:v>
                </c:pt>
                <c:pt idx="413">
                  <c:v>40393</c:v>
                </c:pt>
                <c:pt idx="414">
                  <c:v>40394</c:v>
                </c:pt>
                <c:pt idx="415">
                  <c:v>40395</c:v>
                </c:pt>
                <c:pt idx="416">
                  <c:v>40396</c:v>
                </c:pt>
                <c:pt idx="417">
                  <c:v>40399</c:v>
                </c:pt>
                <c:pt idx="418">
                  <c:v>40400</c:v>
                </c:pt>
                <c:pt idx="419">
                  <c:v>40401</c:v>
                </c:pt>
                <c:pt idx="420">
                  <c:v>40402</c:v>
                </c:pt>
                <c:pt idx="421">
                  <c:v>40403</c:v>
                </c:pt>
                <c:pt idx="422">
                  <c:v>40406</c:v>
                </c:pt>
                <c:pt idx="423">
                  <c:v>40407</c:v>
                </c:pt>
                <c:pt idx="424">
                  <c:v>40408</c:v>
                </c:pt>
                <c:pt idx="425">
                  <c:v>40409</c:v>
                </c:pt>
                <c:pt idx="426">
                  <c:v>40410</c:v>
                </c:pt>
                <c:pt idx="427">
                  <c:v>40413</c:v>
                </c:pt>
                <c:pt idx="428">
                  <c:v>40414</c:v>
                </c:pt>
                <c:pt idx="429">
                  <c:v>40415</c:v>
                </c:pt>
                <c:pt idx="430">
                  <c:v>40416</c:v>
                </c:pt>
                <c:pt idx="431">
                  <c:v>40417</c:v>
                </c:pt>
                <c:pt idx="432">
                  <c:v>40420</c:v>
                </c:pt>
                <c:pt idx="433">
                  <c:v>40421</c:v>
                </c:pt>
                <c:pt idx="434">
                  <c:v>40422</c:v>
                </c:pt>
                <c:pt idx="435">
                  <c:v>40423</c:v>
                </c:pt>
                <c:pt idx="436">
                  <c:v>40424</c:v>
                </c:pt>
                <c:pt idx="437">
                  <c:v>40427</c:v>
                </c:pt>
                <c:pt idx="438">
                  <c:v>40428</c:v>
                </c:pt>
                <c:pt idx="439">
                  <c:v>40429</c:v>
                </c:pt>
                <c:pt idx="440">
                  <c:v>40430</c:v>
                </c:pt>
                <c:pt idx="441">
                  <c:v>40431</c:v>
                </c:pt>
                <c:pt idx="442">
                  <c:v>40434</c:v>
                </c:pt>
                <c:pt idx="443">
                  <c:v>40435</c:v>
                </c:pt>
                <c:pt idx="444">
                  <c:v>40436</c:v>
                </c:pt>
                <c:pt idx="445">
                  <c:v>40437</c:v>
                </c:pt>
                <c:pt idx="446">
                  <c:v>40438</c:v>
                </c:pt>
                <c:pt idx="447">
                  <c:v>40441</c:v>
                </c:pt>
                <c:pt idx="448">
                  <c:v>40442</c:v>
                </c:pt>
                <c:pt idx="449">
                  <c:v>40443</c:v>
                </c:pt>
                <c:pt idx="450">
                  <c:v>40444</c:v>
                </c:pt>
                <c:pt idx="451">
                  <c:v>40445</c:v>
                </c:pt>
                <c:pt idx="452">
                  <c:v>40448</c:v>
                </c:pt>
                <c:pt idx="453">
                  <c:v>40449</c:v>
                </c:pt>
                <c:pt idx="454">
                  <c:v>40450</c:v>
                </c:pt>
                <c:pt idx="455">
                  <c:v>40451</c:v>
                </c:pt>
                <c:pt idx="456">
                  <c:v>40452</c:v>
                </c:pt>
                <c:pt idx="457">
                  <c:v>40455</c:v>
                </c:pt>
                <c:pt idx="458">
                  <c:v>40456</c:v>
                </c:pt>
                <c:pt idx="459">
                  <c:v>40457</c:v>
                </c:pt>
                <c:pt idx="460">
                  <c:v>40458</c:v>
                </c:pt>
                <c:pt idx="461">
                  <c:v>40459</c:v>
                </c:pt>
                <c:pt idx="462">
                  <c:v>40462</c:v>
                </c:pt>
                <c:pt idx="463">
                  <c:v>40463</c:v>
                </c:pt>
                <c:pt idx="464">
                  <c:v>40464</c:v>
                </c:pt>
                <c:pt idx="465">
                  <c:v>40465</c:v>
                </c:pt>
                <c:pt idx="466">
                  <c:v>40466</c:v>
                </c:pt>
                <c:pt idx="467">
                  <c:v>40469</c:v>
                </c:pt>
                <c:pt idx="468">
                  <c:v>40470</c:v>
                </c:pt>
                <c:pt idx="469">
                  <c:v>40471</c:v>
                </c:pt>
                <c:pt idx="470">
                  <c:v>40472</c:v>
                </c:pt>
                <c:pt idx="471">
                  <c:v>40473</c:v>
                </c:pt>
                <c:pt idx="472">
                  <c:v>40476</c:v>
                </c:pt>
                <c:pt idx="473">
                  <c:v>40477</c:v>
                </c:pt>
                <c:pt idx="474">
                  <c:v>40478</c:v>
                </c:pt>
                <c:pt idx="475">
                  <c:v>40479</c:v>
                </c:pt>
                <c:pt idx="476">
                  <c:v>40480</c:v>
                </c:pt>
                <c:pt idx="477">
                  <c:v>40483</c:v>
                </c:pt>
                <c:pt idx="478">
                  <c:v>40484</c:v>
                </c:pt>
                <c:pt idx="479">
                  <c:v>40485</c:v>
                </c:pt>
                <c:pt idx="480">
                  <c:v>40486</c:v>
                </c:pt>
                <c:pt idx="481">
                  <c:v>40487</c:v>
                </c:pt>
                <c:pt idx="482">
                  <c:v>40490</c:v>
                </c:pt>
                <c:pt idx="483">
                  <c:v>40491</c:v>
                </c:pt>
                <c:pt idx="484">
                  <c:v>40492</c:v>
                </c:pt>
                <c:pt idx="485">
                  <c:v>40493</c:v>
                </c:pt>
                <c:pt idx="486">
                  <c:v>40494</c:v>
                </c:pt>
                <c:pt idx="487">
                  <c:v>40497</c:v>
                </c:pt>
                <c:pt idx="488">
                  <c:v>40498</c:v>
                </c:pt>
                <c:pt idx="489">
                  <c:v>40499</c:v>
                </c:pt>
                <c:pt idx="490">
                  <c:v>40500</c:v>
                </c:pt>
                <c:pt idx="491">
                  <c:v>40501</c:v>
                </c:pt>
                <c:pt idx="492">
                  <c:v>40504</c:v>
                </c:pt>
                <c:pt idx="493">
                  <c:v>40505</c:v>
                </c:pt>
                <c:pt idx="494">
                  <c:v>40506</c:v>
                </c:pt>
                <c:pt idx="495">
                  <c:v>40507</c:v>
                </c:pt>
                <c:pt idx="496">
                  <c:v>40508</c:v>
                </c:pt>
                <c:pt idx="497">
                  <c:v>40511</c:v>
                </c:pt>
                <c:pt idx="498">
                  <c:v>40512</c:v>
                </c:pt>
                <c:pt idx="499">
                  <c:v>40513</c:v>
                </c:pt>
                <c:pt idx="500">
                  <c:v>40514</c:v>
                </c:pt>
                <c:pt idx="501">
                  <c:v>40515</c:v>
                </c:pt>
                <c:pt idx="502">
                  <c:v>40518</c:v>
                </c:pt>
                <c:pt idx="503">
                  <c:v>40519</c:v>
                </c:pt>
                <c:pt idx="504">
                  <c:v>40520</c:v>
                </c:pt>
                <c:pt idx="505">
                  <c:v>40521</c:v>
                </c:pt>
                <c:pt idx="506">
                  <c:v>40522</c:v>
                </c:pt>
                <c:pt idx="507">
                  <c:v>40525</c:v>
                </c:pt>
                <c:pt idx="508">
                  <c:v>40526</c:v>
                </c:pt>
                <c:pt idx="509">
                  <c:v>40527</c:v>
                </c:pt>
                <c:pt idx="510">
                  <c:v>40528</c:v>
                </c:pt>
                <c:pt idx="511">
                  <c:v>40529</c:v>
                </c:pt>
                <c:pt idx="512">
                  <c:v>40532</c:v>
                </c:pt>
                <c:pt idx="513">
                  <c:v>40533</c:v>
                </c:pt>
                <c:pt idx="514">
                  <c:v>40534</c:v>
                </c:pt>
                <c:pt idx="515">
                  <c:v>40535</c:v>
                </c:pt>
                <c:pt idx="516">
                  <c:v>40536</c:v>
                </c:pt>
                <c:pt idx="517">
                  <c:v>40539</c:v>
                </c:pt>
                <c:pt idx="518">
                  <c:v>40540</c:v>
                </c:pt>
                <c:pt idx="519">
                  <c:v>40541</c:v>
                </c:pt>
                <c:pt idx="520">
                  <c:v>40542</c:v>
                </c:pt>
                <c:pt idx="521">
                  <c:v>40543</c:v>
                </c:pt>
                <c:pt idx="522">
                  <c:v>40546</c:v>
                </c:pt>
                <c:pt idx="523">
                  <c:v>40547</c:v>
                </c:pt>
                <c:pt idx="524">
                  <c:v>40548</c:v>
                </c:pt>
                <c:pt idx="525">
                  <c:v>40549</c:v>
                </c:pt>
                <c:pt idx="526">
                  <c:v>40550</c:v>
                </c:pt>
                <c:pt idx="527">
                  <c:v>40553</c:v>
                </c:pt>
                <c:pt idx="528">
                  <c:v>40554</c:v>
                </c:pt>
                <c:pt idx="529">
                  <c:v>40555</c:v>
                </c:pt>
                <c:pt idx="530">
                  <c:v>40556</c:v>
                </c:pt>
                <c:pt idx="531">
                  <c:v>40557</c:v>
                </c:pt>
                <c:pt idx="532">
                  <c:v>40560</c:v>
                </c:pt>
                <c:pt idx="533">
                  <c:v>40561</c:v>
                </c:pt>
                <c:pt idx="534">
                  <c:v>40562</c:v>
                </c:pt>
                <c:pt idx="535">
                  <c:v>40563</c:v>
                </c:pt>
                <c:pt idx="536">
                  <c:v>40564</c:v>
                </c:pt>
                <c:pt idx="537">
                  <c:v>40567</c:v>
                </c:pt>
                <c:pt idx="538">
                  <c:v>40568</c:v>
                </c:pt>
                <c:pt idx="539">
                  <c:v>40569</c:v>
                </c:pt>
                <c:pt idx="540">
                  <c:v>40570</c:v>
                </c:pt>
                <c:pt idx="541">
                  <c:v>40571</c:v>
                </c:pt>
                <c:pt idx="542">
                  <c:v>40574</c:v>
                </c:pt>
                <c:pt idx="543">
                  <c:v>40575</c:v>
                </c:pt>
                <c:pt idx="544">
                  <c:v>40576</c:v>
                </c:pt>
                <c:pt idx="545">
                  <c:v>40577</c:v>
                </c:pt>
                <c:pt idx="546">
                  <c:v>40578</c:v>
                </c:pt>
                <c:pt idx="547">
                  <c:v>40581</c:v>
                </c:pt>
                <c:pt idx="548">
                  <c:v>40582</c:v>
                </c:pt>
                <c:pt idx="549">
                  <c:v>40583</c:v>
                </c:pt>
                <c:pt idx="550">
                  <c:v>40584</c:v>
                </c:pt>
                <c:pt idx="551">
                  <c:v>40585</c:v>
                </c:pt>
                <c:pt idx="552">
                  <c:v>40588</c:v>
                </c:pt>
                <c:pt idx="553">
                  <c:v>40589</c:v>
                </c:pt>
                <c:pt idx="554">
                  <c:v>40590</c:v>
                </c:pt>
                <c:pt idx="555">
                  <c:v>40591</c:v>
                </c:pt>
                <c:pt idx="556">
                  <c:v>40592</c:v>
                </c:pt>
                <c:pt idx="557">
                  <c:v>40595</c:v>
                </c:pt>
                <c:pt idx="558">
                  <c:v>40596</c:v>
                </c:pt>
                <c:pt idx="559">
                  <c:v>40597</c:v>
                </c:pt>
                <c:pt idx="560">
                  <c:v>40598</c:v>
                </c:pt>
                <c:pt idx="561">
                  <c:v>40599</c:v>
                </c:pt>
                <c:pt idx="562">
                  <c:v>40602</c:v>
                </c:pt>
                <c:pt idx="563">
                  <c:v>40603</c:v>
                </c:pt>
                <c:pt idx="564">
                  <c:v>40604</c:v>
                </c:pt>
                <c:pt idx="565">
                  <c:v>40605</c:v>
                </c:pt>
                <c:pt idx="566">
                  <c:v>40606</c:v>
                </c:pt>
                <c:pt idx="567">
                  <c:v>40609</c:v>
                </c:pt>
                <c:pt idx="568">
                  <c:v>40610</c:v>
                </c:pt>
                <c:pt idx="569">
                  <c:v>40611</c:v>
                </c:pt>
                <c:pt idx="570">
                  <c:v>40612</c:v>
                </c:pt>
                <c:pt idx="571">
                  <c:v>40613</c:v>
                </c:pt>
                <c:pt idx="572">
                  <c:v>40616</c:v>
                </c:pt>
                <c:pt idx="573">
                  <c:v>40617</c:v>
                </c:pt>
                <c:pt idx="574">
                  <c:v>40618</c:v>
                </c:pt>
                <c:pt idx="575">
                  <c:v>40619</c:v>
                </c:pt>
                <c:pt idx="576">
                  <c:v>40620</c:v>
                </c:pt>
                <c:pt idx="577">
                  <c:v>40623</c:v>
                </c:pt>
                <c:pt idx="578">
                  <c:v>40624</c:v>
                </c:pt>
                <c:pt idx="579">
                  <c:v>40625</c:v>
                </c:pt>
                <c:pt idx="580">
                  <c:v>40626</c:v>
                </c:pt>
                <c:pt idx="581">
                  <c:v>40627</c:v>
                </c:pt>
                <c:pt idx="582">
                  <c:v>40630</c:v>
                </c:pt>
                <c:pt idx="583">
                  <c:v>40631</c:v>
                </c:pt>
                <c:pt idx="584">
                  <c:v>40632</c:v>
                </c:pt>
                <c:pt idx="585">
                  <c:v>40633</c:v>
                </c:pt>
                <c:pt idx="586">
                  <c:v>40634</c:v>
                </c:pt>
                <c:pt idx="587">
                  <c:v>40637</c:v>
                </c:pt>
                <c:pt idx="588">
                  <c:v>40638</c:v>
                </c:pt>
                <c:pt idx="589">
                  <c:v>40639</c:v>
                </c:pt>
                <c:pt idx="590">
                  <c:v>40640</c:v>
                </c:pt>
                <c:pt idx="591">
                  <c:v>40641</c:v>
                </c:pt>
                <c:pt idx="592">
                  <c:v>40644</c:v>
                </c:pt>
                <c:pt idx="593">
                  <c:v>40645</c:v>
                </c:pt>
                <c:pt idx="594">
                  <c:v>40646</c:v>
                </c:pt>
                <c:pt idx="595">
                  <c:v>40647</c:v>
                </c:pt>
                <c:pt idx="596">
                  <c:v>40648</c:v>
                </c:pt>
                <c:pt idx="597">
                  <c:v>40651</c:v>
                </c:pt>
                <c:pt idx="598">
                  <c:v>40652</c:v>
                </c:pt>
                <c:pt idx="599">
                  <c:v>40653</c:v>
                </c:pt>
                <c:pt idx="600">
                  <c:v>40654</c:v>
                </c:pt>
                <c:pt idx="601">
                  <c:v>40655</c:v>
                </c:pt>
                <c:pt idx="602">
                  <c:v>40658</c:v>
                </c:pt>
                <c:pt idx="603">
                  <c:v>40659</c:v>
                </c:pt>
                <c:pt idx="604">
                  <c:v>40660</c:v>
                </c:pt>
                <c:pt idx="605">
                  <c:v>40661</c:v>
                </c:pt>
                <c:pt idx="606">
                  <c:v>40662</c:v>
                </c:pt>
                <c:pt idx="607">
                  <c:v>40665</c:v>
                </c:pt>
                <c:pt idx="608">
                  <c:v>40666</c:v>
                </c:pt>
                <c:pt idx="609">
                  <c:v>40667</c:v>
                </c:pt>
                <c:pt idx="610">
                  <c:v>40668</c:v>
                </c:pt>
                <c:pt idx="611">
                  <c:v>40669</c:v>
                </c:pt>
                <c:pt idx="612">
                  <c:v>40672</c:v>
                </c:pt>
                <c:pt idx="613">
                  <c:v>40673</c:v>
                </c:pt>
                <c:pt idx="614">
                  <c:v>40674</c:v>
                </c:pt>
                <c:pt idx="615">
                  <c:v>40675</c:v>
                </c:pt>
                <c:pt idx="616">
                  <c:v>40676</c:v>
                </c:pt>
                <c:pt idx="617">
                  <c:v>40679</c:v>
                </c:pt>
                <c:pt idx="618">
                  <c:v>40680</c:v>
                </c:pt>
                <c:pt idx="619">
                  <c:v>40681</c:v>
                </c:pt>
                <c:pt idx="620">
                  <c:v>40682</c:v>
                </c:pt>
                <c:pt idx="621">
                  <c:v>40683</c:v>
                </c:pt>
                <c:pt idx="622">
                  <c:v>40686</c:v>
                </c:pt>
                <c:pt idx="623">
                  <c:v>40687</c:v>
                </c:pt>
                <c:pt idx="624">
                  <c:v>40688</c:v>
                </c:pt>
                <c:pt idx="625">
                  <c:v>40689</c:v>
                </c:pt>
                <c:pt idx="626">
                  <c:v>40690</c:v>
                </c:pt>
                <c:pt idx="627">
                  <c:v>40693</c:v>
                </c:pt>
                <c:pt idx="628">
                  <c:v>40694</c:v>
                </c:pt>
                <c:pt idx="629">
                  <c:v>40695</c:v>
                </c:pt>
                <c:pt idx="630">
                  <c:v>40696</c:v>
                </c:pt>
                <c:pt idx="631">
                  <c:v>40697</c:v>
                </c:pt>
                <c:pt idx="632">
                  <c:v>40700</c:v>
                </c:pt>
                <c:pt idx="633">
                  <c:v>40701</c:v>
                </c:pt>
                <c:pt idx="634">
                  <c:v>40702</c:v>
                </c:pt>
                <c:pt idx="635">
                  <c:v>40703</c:v>
                </c:pt>
                <c:pt idx="636">
                  <c:v>40704</c:v>
                </c:pt>
                <c:pt idx="637">
                  <c:v>40707</c:v>
                </c:pt>
                <c:pt idx="638">
                  <c:v>40708</c:v>
                </c:pt>
                <c:pt idx="639">
                  <c:v>40709</c:v>
                </c:pt>
                <c:pt idx="640">
                  <c:v>40710</c:v>
                </c:pt>
                <c:pt idx="641">
                  <c:v>40711</c:v>
                </c:pt>
                <c:pt idx="642">
                  <c:v>40714</c:v>
                </c:pt>
                <c:pt idx="643">
                  <c:v>40715</c:v>
                </c:pt>
                <c:pt idx="644">
                  <c:v>40716</c:v>
                </c:pt>
                <c:pt idx="645">
                  <c:v>40717</c:v>
                </c:pt>
                <c:pt idx="646">
                  <c:v>40718</c:v>
                </c:pt>
                <c:pt idx="647">
                  <c:v>40721</c:v>
                </c:pt>
                <c:pt idx="648">
                  <c:v>40722</c:v>
                </c:pt>
                <c:pt idx="649">
                  <c:v>40723</c:v>
                </c:pt>
                <c:pt idx="650">
                  <c:v>40724</c:v>
                </c:pt>
                <c:pt idx="651">
                  <c:v>40725</c:v>
                </c:pt>
                <c:pt idx="652">
                  <c:v>40728</c:v>
                </c:pt>
                <c:pt idx="653">
                  <c:v>40729</c:v>
                </c:pt>
                <c:pt idx="654">
                  <c:v>40730</c:v>
                </c:pt>
                <c:pt idx="655">
                  <c:v>40731</c:v>
                </c:pt>
                <c:pt idx="656">
                  <c:v>40732</c:v>
                </c:pt>
                <c:pt idx="657">
                  <c:v>40735</c:v>
                </c:pt>
                <c:pt idx="658">
                  <c:v>40736</c:v>
                </c:pt>
                <c:pt idx="659">
                  <c:v>40737</c:v>
                </c:pt>
                <c:pt idx="660">
                  <c:v>40738</c:v>
                </c:pt>
                <c:pt idx="661">
                  <c:v>40739</c:v>
                </c:pt>
                <c:pt idx="662">
                  <c:v>40742</c:v>
                </c:pt>
                <c:pt idx="663">
                  <c:v>40743</c:v>
                </c:pt>
                <c:pt idx="664">
                  <c:v>40744</c:v>
                </c:pt>
                <c:pt idx="665">
                  <c:v>40745</c:v>
                </c:pt>
                <c:pt idx="666">
                  <c:v>40746</c:v>
                </c:pt>
                <c:pt idx="667">
                  <c:v>40749</c:v>
                </c:pt>
                <c:pt idx="668">
                  <c:v>40750</c:v>
                </c:pt>
                <c:pt idx="669">
                  <c:v>40751</c:v>
                </c:pt>
                <c:pt idx="670">
                  <c:v>40752</c:v>
                </c:pt>
                <c:pt idx="671">
                  <c:v>40753</c:v>
                </c:pt>
                <c:pt idx="672">
                  <c:v>40756</c:v>
                </c:pt>
                <c:pt idx="673">
                  <c:v>40757</c:v>
                </c:pt>
                <c:pt idx="674">
                  <c:v>40758</c:v>
                </c:pt>
                <c:pt idx="675">
                  <c:v>40759</c:v>
                </c:pt>
                <c:pt idx="676">
                  <c:v>40760</c:v>
                </c:pt>
                <c:pt idx="677">
                  <c:v>40763</c:v>
                </c:pt>
                <c:pt idx="678">
                  <c:v>40764</c:v>
                </c:pt>
                <c:pt idx="679">
                  <c:v>40765</c:v>
                </c:pt>
                <c:pt idx="680">
                  <c:v>40766</c:v>
                </c:pt>
                <c:pt idx="681">
                  <c:v>40767</c:v>
                </c:pt>
                <c:pt idx="682">
                  <c:v>40770</c:v>
                </c:pt>
                <c:pt idx="683">
                  <c:v>40771</c:v>
                </c:pt>
                <c:pt idx="684">
                  <c:v>40772</c:v>
                </c:pt>
                <c:pt idx="685">
                  <c:v>40773</c:v>
                </c:pt>
                <c:pt idx="686">
                  <c:v>40774</c:v>
                </c:pt>
                <c:pt idx="687">
                  <c:v>40777</c:v>
                </c:pt>
                <c:pt idx="688">
                  <c:v>40778</c:v>
                </c:pt>
                <c:pt idx="689">
                  <c:v>40779</c:v>
                </c:pt>
                <c:pt idx="690">
                  <c:v>40780</c:v>
                </c:pt>
                <c:pt idx="691">
                  <c:v>40781</c:v>
                </c:pt>
                <c:pt idx="692">
                  <c:v>40784</c:v>
                </c:pt>
                <c:pt idx="693">
                  <c:v>40785</c:v>
                </c:pt>
                <c:pt idx="694">
                  <c:v>40786</c:v>
                </c:pt>
                <c:pt idx="695">
                  <c:v>40787</c:v>
                </c:pt>
                <c:pt idx="696">
                  <c:v>40788</c:v>
                </c:pt>
                <c:pt idx="697">
                  <c:v>40791</c:v>
                </c:pt>
                <c:pt idx="698">
                  <c:v>40792</c:v>
                </c:pt>
                <c:pt idx="699">
                  <c:v>40793</c:v>
                </c:pt>
                <c:pt idx="700">
                  <c:v>40794</c:v>
                </c:pt>
                <c:pt idx="701">
                  <c:v>40795</c:v>
                </c:pt>
                <c:pt idx="702">
                  <c:v>40798</c:v>
                </c:pt>
                <c:pt idx="703">
                  <c:v>40799</c:v>
                </c:pt>
                <c:pt idx="704">
                  <c:v>40800</c:v>
                </c:pt>
                <c:pt idx="705">
                  <c:v>40801</c:v>
                </c:pt>
                <c:pt idx="706">
                  <c:v>40802</c:v>
                </c:pt>
                <c:pt idx="707">
                  <c:v>40805</c:v>
                </c:pt>
                <c:pt idx="708">
                  <c:v>40806</c:v>
                </c:pt>
                <c:pt idx="709">
                  <c:v>40807</c:v>
                </c:pt>
                <c:pt idx="710">
                  <c:v>40808</c:v>
                </c:pt>
                <c:pt idx="711">
                  <c:v>40809</c:v>
                </c:pt>
                <c:pt idx="712">
                  <c:v>40812</c:v>
                </c:pt>
                <c:pt idx="713">
                  <c:v>40813</c:v>
                </c:pt>
                <c:pt idx="714">
                  <c:v>40814</c:v>
                </c:pt>
                <c:pt idx="715">
                  <c:v>40815</c:v>
                </c:pt>
                <c:pt idx="716">
                  <c:v>40816</c:v>
                </c:pt>
                <c:pt idx="717">
                  <c:v>40819</c:v>
                </c:pt>
                <c:pt idx="718">
                  <c:v>40820</c:v>
                </c:pt>
                <c:pt idx="719">
                  <c:v>40821</c:v>
                </c:pt>
                <c:pt idx="720">
                  <c:v>40822</c:v>
                </c:pt>
                <c:pt idx="721">
                  <c:v>40823</c:v>
                </c:pt>
                <c:pt idx="722">
                  <c:v>40826</c:v>
                </c:pt>
                <c:pt idx="723">
                  <c:v>40827</c:v>
                </c:pt>
                <c:pt idx="724">
                  <c:v>40828</c:v>
                </c:pt>
                <c:pt idx="725">
                  <c:v>40829</c:v>
                </c:pt>
                <c:pt idx="726">
                  <c:v>40830</c:v>
                </c:pt>
                <c:pt idx="727">
                  <c:v>40833</c:v>
                </c:pt>
                <c:pt idx="728">
                  <c:v>40834</c:v>
                </c:pt>
                <c:pt idx="729">
                  <c:v>40835</c:v>
                </c:pt>
                <c:pt idx="730">
                  <c:v>40836</c:v>
                </c:pt>
                <c:pt idx="731">
                  <c:v>40837</c:v>
                </c:pt>
                <c:pt idx="732">
                  <c:v>40840</c:v>
                </c:pt>
                <c:pt idx="733">
                  <c:v>40841</c:v>
                </c:pt>
                <c:pt idx="734">
                  <c:v>40842</c:v>
                </c:pt>
                <c:pt idx="735">
                  <c:v>40843</c:v>
                </c:pt>
                <c:pt idx="736">
                  <c:v>40844</c:v>
                </c:pt>
                <c:pt idx="737">
                  <c:v>40847</c:v>
                </c:pt>
                <c:pt idx="738">
                  <c:v>40848</c:v>
                </c:pt>
                <c:pt idx="739">
                  <c:v>40849</c:v>
                </c:pt>
                <c:pt idx="740">
                  <c:v>40850</c:v>
                </c:pt>
                <c:pt idx="741">
                  <c:v>40851</c:v>
                </c:pt>
                <c:pt idx="742">
                  <c:v>40854</c:v>
                </c:pt>
                <c:pt idx="743">
                  <c:v>40855</c:v>
                </c:pt>
                <c:pt idx="744">
                  <c:v>40856</c:v>
                </c:pt>
                <c:pt idx="745">
                  <c:v>40857</c:v>
                </c:pt>
                <c:pt idx="746">
                  <c:v>40858</c:v>
                </c:pt>
                <c:pt idx="747">
                  <c:v>40861</c:v>
                </c:pt>
                <c:pt idx="748">
                  <c:v>40862</c:v>
                </c:pt>
                <c:pt idx="749">
                  <c:v>40863</c:v>
                </c:pt>
                <c:pt idx="750">
                  <c:v>40864</c:v>
                </c:pt>
                <c:pt idx="751">
                  <c:v>40865</c:v>
                </c:pt>
                <c:pt idx="752">
                  <c:v>40868</c:v>
                </c:pt>
                <c:pt idx="753">
                  <c:v>40869</c:v>
                </c:pt>
                <c:pt idx="754">
                  <c:v>40870</c:v>
                </c:pt>
                <c:pt idx="755">
                  <c:v>40871</c:v>
                </c:pt>
                <c:pt idx="756">
                  <c:v>40872</c:v>
                </c:pt>
                <c:pt idx="757">
                  <c:v>40875</c:v>
                </c:pt>
                <c:pt idx="758">
                  <c:v>40876</c:v>
                </c:pt>
                <c:pt idx="759">
                  <c:v>40877</c:v>
                </c:pt>
                <c:pt idx="760">
                  <c:v>40878</c:v>
                </c:pt>
                <c:pt idx="761">
                  <c:v>40879</c:v>
                </c:pt>
                <c:pt idx="762">
                  <c:v>40882</c:v>
                </c:pt>
                <c:pt idx="763">
                  <c:v>40883</c:v>
                </c:pt>
                <c:pt idx="764">
                  <c:v>40884</c:v>
                </c:pt>
                <c:pt idx="765">
                  <c:v>40885</c:v>
                </c:pt>
                <c:pt idx="766">
                  <c:v>40886</c:v>
                </c:pt>
                <c:pt idx="767">
                  <c:v>40889</c:v>
                </c:pt>
                <c:pt idx="768">
                  <c:v>40890</c:v>
                </c:pt>
                <c:pt idx="769">
                  <c:v>40891</c:v>
                </c:pt>
                <c:pt idx="770">
                  <c:v>40892</c:v>
                </c:pt>
                <c:pt idx="771">
                  <c:v>40893</c:v>
                </c:pt>
                <c:pt idx="772">
                  <c:v>40896</c:v>
                </c:pt>
                <c:pt idx="773">
                  <c:v>40897</c:v>
                </c:pt>
                <c:pt idx="774">
                  <c:v>40898</c:v>
                </c:pt>
                <c:pt idx="775">
                  <c:v>40899</c:v>
                </c:pt>
                <c:pt idx="776">
                  <c:v>40900</c:v>
                </c:pt>
                <c:pt idx="777">
                  <c:v>40903</c:v>
                </c:pt>
                <c:pt idx="778">
                  <c:v>40904</c:v>
                </c:pt>
                <c:pt idx="779">
                  <c:v>40905</c:v>
                </c:pt>
                <c:pt idx="780">
                  <c:v>40906</c:v>
                </c:pt>
                <c:pt idx="781">
                  <c:v>40907</c:v>
                </c:pt>
                <c:pt idx="782">
                  <c:v>40910</c:v>
                </c:pt>
                <c:pt idx="783">
                  <c:v>40911</c:v>
                </c:pt>
                <c:pt idx="784">
                  <c:v>40912</c:v>
                </c:pt>
                <c:pt idx="785">
                  <c:v>40913</c:v>
                </c:pt>
                <c:pt idx="786">
                  <c:v>40914</c:v>
                </c:pt>
                <c:pt idx="787">
                  <c:v>40917</c:v>
                </c:pt>
                <c:pt idx="788">
                  <c:v>40918</c:v>
                </c:pt>
                <c:pt idx="789">
                  <c:v>40919</c:v>
                </c:pt>
                <c:pt idx="790">
                  <c:v>40920</c:v>
                </c:pt>
                <c:pt idx="791">
                  <c:v>40921</c:v>
                </c:pt>
                <c:pt idx="792">
                  <c:v>40924</c:v>
                </c:pt>
                <c:pt idx="793">
                  <c:v>40925</c:v>
                </c:pt>
                <c:pt idx="794">
                  <c:v>40926</c:v>
                </c:pt>
                <c:pt idx="795">
                  <c:v>40927</c:v>
                </c:pt>
                <c:pt idx="796">
                  <c:v>40928</c:v>
                </c:pt>
                <c:pt idx="797">
                  <c:v>40931</c:v>
                </c:pt>
                <c:pt idx="798">
                  <c:v>40932</c:v>
                </c:pt>
                <c:pt idx="799">
                  <c:v>40933</c:v>
                </c:pt>
                <c:pt idx="800">
                  <c:v>40934</c:v>
                </c:pt>
                <c:pt idx="801">
                  <c:v>40935</c:v>
                </c:pt>
                <c:pt idx="802">
                  <c:v>40938</c:v>
                </c:pt>
                <c:pt idx="803">
                  <c:v>40939</c:v>
                </c:pt>
                <c:pt idx="804">
                  <c:v>40940</c:v>
                </c:pt>
                <c:pt idx="805">
                  <c:v>40941</c:v>
                </c:pt>
                <c:pt idx="806">
                  <c:v>40942</c:v>
                </c:pt>
                <c:pt idx="807">
                  <c:v>40945</c:v>
                </c:pt>
                <c:pt idx="808">
                  <c:v>40946</c:v>
                </c:pt>
                <c:pt idx="809">
                  <c:v>40947</c:v>
                </c:pt>
                <c:pt idx="810">
                  <c:v>40948</c:v>
                </c:pt>
                <c:pt idx="811">
                  <c:v>40949</c:v>
                </c:pt>
                <c:pt idx="812">
                  <c:v>40952</c:v>
                </c:pt>
                <c:pt idx="813">
                  <c:v>40953</c:v>
                </c:pt>
                <c:pt idx="814">
                  <c:v>40954</c:v>
                </c:pt>
                <c:pt idx="815">
                  <c:v>40955</c:v>
                </c:pt>
                <c:pt idx="816">
                  <c:v>40956</c:v>
                </c:pt>
                <c:pt idx="817">
                  <c:v>40959</c:v>
                </c:pt>
                <c:pt idx="818">
                  <c:v>40960</c:v>
                </c:pt>
                <c:pt idx="819">
                  <c:v>40961</c:v>
                </c:pt>
                <c:pt idx="820">
                  <c:v>40962</c:v>
                </c:pt>
                <c:pt idx="821">
                  <c:v>40963</c:v>
                </c:pt>
                <c:pt idx="822">
                  <c:v>40966</c:v>
                </c:pt>
                <c:pt idx="823">
                  <c:v>40967</c:v>
                </c:pt>
                <c:pt idx="824">
                  <c:v>40968</c:v>
                </c:pt>
                <c:pt idx="825">
                  <c:v>40969</c:v>
                </c:pt>
                <c:pt idx="826">
                  <c:v>40970</c:v>
                </c:pt>
                <c:pt idx="827">
                  <c:v>40973</c:v>
                </c:pt>
                <c:pt idx="828">
                  <c:v>40974</c:v>
                </c:pt>
                <c:pt idx="829">
                  <c:v>40975</c:v>
                </c:pt>
                <c:pt idx="830">
                  <c:v>40976</c:v>
                </c:pt>
                <c:pt idx="831">
                  <c:v>40977</c:v>
                </c:pt>
                <c:pt idx="832">
                  <c:v>40980</c:v>
                </c:pt>
                <c:pt idx="833">
                  <c:v>40981</c:v>
                </c:pt>
                <c:pt idx="834">
                  <c:v>40982</c:v>
                </c:pt>
                <c:pt idx="835">
                  <c:v>40983</c:v>
                </c:pt>
                <c:pt idx="836">
                  <c:v>40984</c:v>
                </c:pt>
                <c:pt idx="837">
                  <c:v>40987</c:v>
                </c:pt>
                <c:pt idx="838">
                  <c:v>40988</c:v>
                </c:pt>
                <c:pt idx="839">
                  <c:v>40989</c:v>
                </c:pt>
                <c:pt idx="840">
                  <c:v>40990</c:v>
                </c:pt>
                <c:pt idx="841">
                  <c:v>40991</c:v>
                </c:pt>
                <c:pt idx="842">
                  <c:v>40994</c:v>
                </c:pt>
                <c:pt idx="843">
                  <c:v>40995</c:v>
                </c:pt>
                <c:pt idx="844">
                  <c:v>40996</c:v>
                </c:pt>
                <c:pt idx="845">
                  <c:v>40997</c:v>
                </c:pt>
                <c:pt idx="846">
                  <c:v>40998</c:v>
                </c:pt>
                <c:pt idx="847">
                  <c:v>41001</c:v>
                </c:pt>
                <c:pt idx="848">
                  <c:v>41002</c:v>
                </c:pt>
                <c:pt idx="849">
                  <c:v>41003</c:v>
                </c:pt>
                <c:pt idx="850">
                  <c:v>41004</c:v>
                </c:pt>
                <c:pt idx="851">
                  <c:v>41005</c:v>
                </c:pt>
                <c:pt idx="852">
                  <c:v>41008</c:v>
                </c:pt>
                <c:pt idx="853">
                  <c:v>41009</c:v>
                </c:pt>
                <c:pt idx="854">
                  <c:v>41010</c:v>
                </c:pt>
                <c:pt idx="855">
                  <c:v>41011</c:v>
                </c:pt>
                <c:pt idx="856">
                  <c:v>41012</c:v>
                </c:pt>
                <c:pt idx="857">
                  <c:v>41015</c:v>
                </c:pt>
                <c:pt idx="858">
                  <c:v>41016</c:v>
                </c:pt>
                <c:pt idx="859">
                  <c:v>41017</c:v>
                </c:pt>
                <c:pt idx="860">
                  <c:v>41018</c:v>
                </c:pt>
                <c:pt idx="861">
                  <c:v>41019</c:v>
                </c:pt>
                <c:pt idx="862">
                  <c:v>41022</c:v>
                </c:pt>
                <c:pt idx="863">
                  <c:v>41023</c:v>
                </c:pt>
                <c:pt idx="864">
                  <c:v>41024</c:v>
                </c:pt>
                <c:pt idx="865">
                  <c:v>41025</c:v>
                </c:pt>
                <c:pt idx="866">
                  <c:v>41026</c:v>
                </c:pt>
                <c:pt idx="867">
                  <c:v>41029</c:v>
                </c:pt>
                <c:pt idx="868">
                  <c:v>41030</c:v>
                </c:pt>
                <c:pt idx="869">
                  <c:v>41031</c:v>
                </c:pt>
                <c:pt idx="870">
                  <c:v>41032</c:v>
                </c:pt>
                <c:pt idx="871">
                  <c:v>41033</c:v>
                </c:pt>
                <c:pt idx="872">
                  <c:v>41036</c:v>
                </c:pt>
                <c:pt idx="873">
                  <c:v>41037</c:v>
                </c:pt>
                <c:pt idx="874">
                  <c:v>41038</c:v>
                </c:pt>
                <c:pt idx="875">
                  <c:v>41039</c:v>
                </c:pt>
                <c:pt idx="876">
                  <c:v>41040</c:v>
                </c:pt>
                <c:pt idx="877">
                  <c:v>41043</c:v>
                </c:pt>
                <c:pt idx="878">
                  <c:v>41044</c:v>
                </c:pt>
                <c:pt idx="879">
                  <c:v>41045</c:v>
                </c:pt>
                <c:pt idx="880">
                  <c:v>41046</c:v>
                </c:pt>
                <c:pt idx="881">
                  <c:v>41047</c:v>
                </c:pt>
                <c:pt idx="882">
                  <c:v>41050</c:v>
                </c:pt>
                <c:pt idx="883">
                  <c:v>41051</c:v>
                </c:pt>
                <c:pt idx="884">
                  <c:v>41052</c:v>
                </c:pt>
                <c:pt idx="885">
                  <c:v>41053</c:v>
                </c:pt>
                <c:pt idx="886">
                  <c:v>41054</c:v>
                </c:pt>
                <c:pt idx="887">
                  <c:v>41057</c:v>
                </c:pt>
                <c:pt idx="888">
                  <c:v>41058</c:v>
                </c:pt>
                <c:pt idx="889">
                  <c:v>41059</c:v>
                </c:pt>
                <c:pt idx="890">
                  <c:v>41060</c:v>
                </c:pt>
                <c:pt idx="891">
                  <c:v>41061</c:v>
                </c:pt>
                <c:pt idx="892">
                  <c:v>41064</c:v>
                </c:pt>
                <c:pt idx="893">
                  <c:v>41065</c:v>
                </c:pt>
                <c:pt idx="894">
                  <c:v>41066</c:v>
                </c:pt>
                <c:pt idx="895">
                  <c:v>41067</c:v>
                </c:pt>
                <c:pt idx="896">
                  <c:v>41068</c:v>
                </c:pt>
                <c:pt idx="897">
                  <c:v>41071</c:v>
                </c:pt>
                <c:pt idx="898">
                  <c:v>41072</c:v>
                </c:pt>
                <c:pt idx="899">
                  <c:v>41073</c:v>
                </c:pt>
                <c:pt idx="900">
                  <c:v>41074</c:v>
                </c:pt>
                <c:pt idx="901">
                  <c:v>41075</c:v>
                </c:pt>
                <c:pt idx="902">
                  <c:v>41078</c:v>
                </c:pt>
                <c:pt idx="903">
                  <c:v>41079</c:v>
                </c:pt>
                <c:pt idx="904">
                  <c:v>41080</c:v>
                </c:pt>
                <c:pt idx="905">
                  <c:v>41081</c:v>
                </c:pt>
                <c:pt idx="906">
                  <c:v>41082</c:v>
                </c:pt>
                <c:pt idx="907">
                  <c:v>41085</c:v>
                </c:pt>
                <c:pt idx="908">
                  <c:v>41086</c:v>
                </c:pt>
                <c:pt idx="909">
                  <c:v>41087</c:v>
                </c:pt>
                <c:pt idx="910">
                  <c:v>41088</c:v>
                </c:pt>
                <c:pt idx="911">
                  <c:v>41089</c:v>
                </c:pt>
                <c:pt idx="912">
                  <c:v>41092</c:v>
                </c:pt>
                <c:pt idx="913">
                  <c:v>41093</c:v>
                </c:pt>
                <c:pt idx="914">
                  <c:v>41094</c:v>
                </c:pt>
                <c:pt idx="915">
                  <c:v>41095</c:v>
                </c:pt>
                <c:pt idx="916">
                  <c:v>41096</c:v>
                </c:pt>
                <c:pt idx="917">
                  <c:v>41099</c:v>
                </c:pt>
                <c:pt idx="918">
                  <c:v>41100</c:v>
                </c:pt>
                <c:pt idx="919">
                  <c:v>41101</c:v>
                </c:pt>
                <c:pt idx="920">
                  <c:v>41102</c:v>
                </c:pt>
                <c:pt idx="921">
                  <c:v>41103</c:v>
                </c:pt>
                <c:pt idx="922">
                  <c:v>41106</c:v>
                </c:pt>
                <c:pt idx="923">
                  <c:v>41107</c:v>
                </c:pt>
                <c:pt idx="924">
                  <c:v>41108</c:v>
                </c:pt>
                <c:pt idx="925">
                  <c:v>41109</c:v>
                </c:pt>
                <c:pt idx="926">
                  <c:v>41110</c:v>
                </c:pt>
                <c:pt idx="927">
                  <c:v>41113</c:v>
                </c:pt>
                <c:pt idx="928">
                  <c:v>41114</c:v>
                </c:pt>
                <c:pt idx="929">
                  <c:v>41115</c:v>
                </c:pt>
                <c:pt idx="930">
                  <c:v>41116</c:v>
                </c:pt>
                <c:pt idx="931">
                  <c:v>41117</c:v>
                </c:pt>
                <c:pt idx="932">
                  <c:v>41120</c:v>
                </c:pt>
                <c:pt idx="933">
                  <c:v>41121</c:v>
                </c:pt>
                <c:pt idx="934">
                  <c:v>41122</c:v>
                </c:pt>
                <c:pt idx="935">
                  <c:v>41123</c:v>
                </c:pt>
                <c:pt idx="936">
                  <c:v>41124</c:v>
                </c:pt>
                <c:pt idx="937">
                  <c:v>41127</c:v>
                </c:pt>
                <c:pt idx="938">
                  <c:v>41128</c:v>
                </c:pt>
                <c:pt idx="939">
                  <c:v>41129</c:v>
                </c:pt>
                <c:pt idx="940">
                  <c:v>41130</c:v>
                </c:pt>
                <c:pt idx="941">
                  <c:v>41131</c:v>
                </c:pt>
                <c:pt idx="942">
                  <c:v>41134</c:v>
                </c:pt>
                <c:pt idx="943">
                  <c:v>41135</c:v>
                </c:pt>
                <c:pt idx="944">
                  <c:v>41136</c:v>
                </c:pt>
                <c:pt idx="945">
                  <c:v>41137</c:v>
                </c:pt>
                <c:pt idx="946">
                  <c:v>41138</c:v>
                </c:pt>
                <c:pt idx="947">
                  <c:v>41141</c:v>
                </c:pt>
                <c:pt idx="948">
                  <c:v>41142</c:v>
                </c:pt>
                <c:pt idx="949">
                  <c:v>41143</c:v>
                </c:pt>
                <c:pt idx="950">
                  <c:v>41144</c:v>
                </c:pt>
                <c:pt idx="951">
                  <c:v>41145</c:v>
                </c:pt>
                <c:pt idx="952">
                  <c:v>41148</c:v>
                </c:pt>
                <c:pt idx="953">
                  <c:v>41149</c:v>
                </c:pt>
                <c:pt idx="954">
                  <c:v>41150</c:v>
                </c:pt>
                <c:pt idx="955">
                  <c:v>41151</c:v>
                </c:pt>
                <c:pt idx="956">
                  <c:v>41152</c:v>
                </c:pt>
                <c:pt idx="957">
                  <c:v>41155</c:v>
                </c:pt>
                <c:pt idx="958">
                  <c:v>41156</c:v>
                </c:pt>
                <c:pt idx="959">
                  <c:v>41157</c:v>
                </c:pt>
                <c:pt idx="960">
                  <c:v>41158</c:v>
                </c:pt>
                <c:pt idx="961">
                  <c:v>41159</c:v>
                </c:pt>
                <c:pt idx="962">
                  <c:v>41162</c:v>
                </c:pt>
                <c:pt idx="963">
                  <c:v>41163</c:v>
                </c:pt>
                <c:pt idx="964">
                  <c:v>41164</c:v>
                </c:pt>
                <c:pt idx="965">
                  <c:v>41165</c:v>
                </c:pt>
                <c:pt idx="966">
                  <c:v>41166</c:v>
                </c:pt>
                <c:pt idx="967">
                  <c:v>41169</c:v>
                </c:pt>
                <c:pt idx="968">
                  <c:v>41170</c:v>
                </c:pt>
                <c:pt idx="969">
                  <c:v>41171</c:v>
                </c:pt>
                <c:pt idx="970">
                  <c:v>41172</c:v>
                </c:pt>
                <c:pt idx="971">
                  <c:v>41173</c:v>
                </c:pt>
                <c:pt idx="972">
                  <c:v>41176</c:v>
                </c:pt>
                <c:pt idx="973">
                  <c:v>41177</c:v>
                </c:pt>
                <c:pt idx="974">
                  <c:v>41178</c:v>
                </c:pt>
                <c:pt idx="975">
                  <c:v>41179</c:v>
                </c:pt>
                <c:pt idx="976">
                  <c:v>41180</c:v>
                </c:pt>
                <c:pt idx="977">
                  <c:v>41183</c:v>
                </c:pt>
                <c:pt idx="978">
                  <c:v>41184</c:v>
                </c:pt>
                <c:pt idx="979">
                  <c:v>41185</c:v>
                </c:pt>
                <c:pt idx="980">
                  <c:v>41186</c:v>
                </c:pt>
                <c:pt idx="981">
                  <c:v>41187</c:v>
                </c:pt>
                <c:pt idx="982">
                  <c:v>41190</c:v>
                </c:pt>
                <c:pt idx="983">
                  <c:v>41191</c:v>
                </c:pt>
                <c:pt idx="984">
                  <c:v>41192</c:v>
                </c:pt>
                <c:pt idx="985">
                  <c:v>41193</c:v>
                </c:pt>
                <c:pt idx="986">
                  <c:v>41194</c:v>
                </c:pt>
                <c:pt idx="987">
                  <c:v>41197</c:v>
                </c:pt>
                <c:pt idx="988">
                  <c:v>41198</c:v>
                </c:pt>
                <c:pt idx="989">
                  <c:v>41199</c:v>
                </c:pt>
                <c:pt idx="990">
                  <c:v>41200</c:v>
                </c:pt>
                <c:pt idx="991">
                  <c:v>41201</c:v>
                </c:pt>
                <c:pt idx="992">
                  <c:v>41204</c:v>
                </c:pt>
                <c:pt idx="993">
                  <c:v>41205</c:v>
                </c:pt>
                <c:pt idx="994">
                  <c:v>41206</c:v>
                </c:pt>
                <c:pt idx="995">
                  <c:v>41207</c:v>
                </c:pt>
                <c:pt idx="996">
                  <c:v>41208</c:v>
                </c:pt>
                <c:pt idx="997">
                  <c:v>41211</c:v>
                </c:pt>
                <c:pt idx="998">
                  <c:v>41212</c:v>
                </c:pt>
                <c:pt idx="999">
                  <c:v>41213</c:v>
                </c:pt>
                <c:pt idx="1000">
                  <c:v>41214</c:v>
                </c:pt>
                <c:pt idx="1001">
                  <c:v>41215</c:v>
                </c:pt>
                <c:pt idx="1002">
                  <c:v>41218</c:v>
                </c:pt>
                <c:pt idx="1003">
                  <c:v>41219</c:v>
                </c:pt>
                <c:pt idx="1004">
                  <c:v>41220</c:v>
                </c:pt>
                <c:pt idx="1005">
                  <c:v>41221</c:v>
                </c:pt>
                <c:pt idx="1006">
                  <c:v>41222</c:v>
                </c:pt>
                <c:pt idx="1007">
                  <c:v>41225</c:v>
                </c:pt>
                <c:pt idx="1008">
                  <c:v>41226</c:v>
                </c:pt>
                <c:pt idx="1009">
                  <c:v>41227</c:v>
                </c:pt>
                <c:pt idx="1010">
                  <c:v>41228</c:v>
                </c:pt>
                <c:pt idx="1011">
                  <c:v>41229</c:v>
                </c:pt>
                <c:pt idx="1012">
                  <c:v>41232</c:v>
                </c:pt>
                <c:pt idx="1013">
                  <c:v>41233</c:v>
                </c:pt>
                <c:pt idx="1014">
                  <c:v>41234</c:v>
                </c:pt>
                <c:pt idx="1015">
                  <c:v>41235</c:v>
                </c:pt>
                <c:pt idx="1016">
                  <c:v>41236</c:v>
                </c:pt>
                <c:pt idx="1017">
                  <c:v>41239</c:v>
                </c:pt>
                <c:pt idx="1018">
                  <c:v>41240</c:v>
                </c:pt>
                <c:pt idx="1019">
                  <c:v>41241</c:v>
                </c:pt>
                <c:pt idx="1020">
                  <c:v>41242</c:v>
                </c:pt>
                <c:pt idx="1021">
                  <c:v>41243</c:v>
                </c:pt>
                <c:pt idx="1022">
                  <c:v>41246</c:v>
                </c:pt>
                <c:pt idx="1023">
                  <c:v>41247</c:v>
                </c:pt>
                <c:pt idx="1024">
                  <c:v>41248</c:v>
                </c:pt>
                <c:pt idx="1025">
                  <c:v>41249</c:v>
                </c:pt>
                <c:pt idx="1026">
                  <c:v>41250</c:v>
                </c:pt>
                <c:pt idx="1027">
                  <c:v>41253</c:v>
                </c:pt>
                <c:pt idx="1028">
                  <c:v>41254</c:v>
                </c:pt>
                <c:pt idx="1029">
                  <c:v>41255</c:v>
                </c:pt>
                <c:pt idx="1030">
                  <c:v>41256</c:v>
                </c:pt>
                <c:pt idx="1031">
                  <c:v>41257</c:v>
                </c:pt>
                <c:pt idx="1032">
                  <c:v>41260</c:v>
                </c:pt>
                <c:pt idx="1033">
                  <c:v>41261</c:v>
                </c:pt>
                <c:pt idx="1034">
                  <c:v>41262</c:v>
                </c:pt>
                <c:pt idx="1035">
                  <c:v>41263</c:v>
                </c:pt>
                <c:pt idx="1036">
                  <c:v>41264</c:v>
                </c:pt>
                <c:pt idx="1037">
                  <c:v>41267</c:v>
                </c:pt>
                <c:pt idx="1038">
                  <c:v>41268</c:v>
                </c:pt>
                <c:pt idx="1039">
                  <c:v>41269</c:v>
                </c:pt>
                <c:pt idx="1040">
                  <c:v>41270</c:v>
                </c:pt>
                <c:pt idx="1041">
                  <c:v>41271</c:v>
                </c:pt>
                <c:pt idx="1042">
                  <c:v>41274</c:v>
                </c:pt>
                <c:pt idx="1043">
                  <c:v>41275</c:v>
                </c:pt>
                <c:pt idx="1044">
                  <c:v>41276</c:v>
                </c:pt>
                <c:pt idx="1045">
                  <c:v>41277</c:v>
                </c:pt>
                <c:pt idx="1046">
                  <c:v>41278</c:v>
                </c:pt>
                <c:pt idx="1047">
                  <c:v>41281</c:v>
                </c:pt>
                <c:pt idx="1048">
                  <c:v>41282</c:v>
                </c:pt>
                <c:pt idx="1049">
                  <c:v>41283</c:v>
                </c:pt>
                <c:pt idx="1050">
                  <c:v>41284</c:v>
                </c:pt>
                <c:pt idx="1051">
                  <c:v>41285</c:v>
                </c:pt>
                <c:pt idx="1052">
                  <c:v>41288</c:v>
                </c:pt>
                <c:pt idx="1053">
                  <c:v>41289</c:v>
                </c:pt>
                <c:pt idx="1054">
                  <c:v>41290</c:v>
                </c:pt>
                <c:pt idx="1055">
                  <c:v>41291</c:v>
                </c:pt>
                <c:pt idx="1056">
                  <c:v>41292</c:v>
                </c:pt>
                <c:pt idx="1057">
                  <c:v>41295</c:v>
                </c:pt>
                <c:pt idx="1058">
                  <c:v>41296</c:v>
                </c:pt>
                <c:pt idx="1059">
                  <c:v>41297</c:v>
                </c:pt>
                <c:pt idx="1060">
                  <c:v>41298</c:v>
                </c:pt>
                <c:pt idx="1061">
                  <c:v>41299</c:v>
                </c:pt>
                <c:pt idx="1062">
                  <c:v>41302</c:v>
                </c:pt>
                <c:pt idx="1063">
                  <c:v>41303</c:v>
                </c:pt>
                <c:pt idx="1064">
                  <c:v>41304</c:v>
                </c:pt>
                <c:pt idx="1065">
                  <c:v>41305</c:v>
                </c:pt>
                <c:pt idx="1066">
                  <c:v>41306</c:v>
                </c:pt>
                <c:pt idx="1067">
                  <c:v>41309</c:v>
                </c:pt>
                <c:pt idx="1068">
                  <c:v>41310</c:v>
                </c:pt>
                <c:pt idx="1069">
                  <c:v>41311</c:v>
                </c:pt>
                <c:pt idx="1070">
                  <c:v>41312</c:v>
                </c:pt>
                <c:pt idx="1071">
                  <c:v>41313</c:v>
                </c:pt>
                <c:pt idx="1072">
                  <c:v>41316</c:v>
                </c:pt>
                <c:pt idx="1073">
                  <c:v>41317</c:v>
                </c:pt>
                <c:pt idx="1074">
                  <c:v>41318</c:v>
                </c:pt>
                <c:pt idx="1075">
                  <c:v>41319</c:v>
                </c:pt>
                <c:pt idx="1076">
                  <c:v>41320</c:v>
                </c:pt>
                <c:pt idx="1077">
                  <c:v>41323</c:v>
                </c:pt>
                <c:pt idx="1078">
                  <c:v>41324</c:v>
                </c:pt>
                <c:pt idx="1079">
                  <c:v>41325</c:v>
                </c:pt>
                <c:pt idx="1080">
                  <c:v>41326</c:v>
                </c:pt>
                <c:pt idx="1081">
                  <c:v>41327</c:v>
                </c:pt>
                <c:pt idx="1082">
                  <c:v>41330</c:v>
                </c:pt>
                <c:pt idx="1083">
                  <c:v>41331</c:v>
                </c:pt>
                <c:pt idx="1084">
                  <c:v>41332</c:v>
                </c:pt>
                <c:pt idx="1085">
                  <c:v>41333</c:v>
                </c:pt>
                <c:pt idx="1086">
                  <c:v>41334</c:v>
                </c:pt>
                <c:pt idx="1087">
                  <c:v>41337</c:v>
                </c:pt>
                <c:pt idx="1088">
                  <c:v>41338</c:v>
                </c:pt>
                <c:pt idx="1089">
                  <c:v>41339</c:v>
                </c:pt>
                <c:pt idx="1090">
                  <c:v>41340</c:v>
                </c:pt>
                <c:pt idx="1091">
                  <c:v>41341</c:v>
                </c:pt>
                <c:pt idx="1092">
                  <c:v>41344</c:v>
                </c:pt>
                <c:pt idx="1093">
                  <c:v>41345</c:v>
                </c:pt>
                <c:pt idx="1094">
                  <c:v>41346</c:v>
                </c:pt>
                <c:pt idx="1095">
                  <c:v>41347</c:v>
                </c:pt>
                <c:pt idx="1096">
                  <c:v>41348</c:v>
                </c:pt>
                <c:pt idx="1097">
                  <c:v>41351</c:v>
                </c:pt>
                <c:pt idx="1098">
                  <c:v>41352</c:v>
                </c:pt>
                <c:pt idx="1099">
                  <c:v>41353</c:v>
                </c:pt>
                <c:pt idx="1100">
                  <c:v>41354</c:v>
                </c:pt>
                <c:pt idx="1101">
                  <c:v>41355</c:v>
                </c:pt>
                <c:pt idx="1102">
                  <c:v>41358</c:v>
                </c:pt>
                <c:pt idx="1103">
                  <c:v>41359</c:v>
                </c:pt>
                <c:pt idx="1104">
                  <c:v>41360</c:v>
                </c:pt>
                <c:pt idx="1105">
                  <c:v>41361</c:v>
                </c:pt>
                <c:pt idx="1106">
                  <c:v>41362</c:v>
                </c:pt>
                <c:pt idx="1107">
                  <c:v>41365</c:v>
                </c:pt>
                <c:pt idx="1108">
                  <c:v>41366</c:v>
                </c:pt>
                <c:pt idx="1109">
                  <c:v>41367</c:v>
                </c:pt>
                <c:pt idx="1110">
                  <c:v>41368</c:v>
                </c:pt>
                <c:pt idx="1111">
                  <c:v>41369</c:v>
                </c:pt>
                <c:pt idx="1112">
                  <c:v>41372</c:v>
                </c:pt>
                <c:pt idx="1113">
                  <c:v>41373</c:v>
                </c:pt>
                <c:pt idx="1114">
                  <c:v>41374</c:v>
                </c:pt>
                <c:pt idx="1115">
                  <c:v>41375</c:v>
                </c:pt>
                <c:pt idx="1116">
                  <c:v>41376</c:v>
                </c:pt>
                <c:pt idx="1117">
                  <c:v>41379</c:v>
                </c:pt>
                <c:pt idx="1118">
                  <c:v>41380</c:v>
                </c:pt>
                <c:pt idx="1119">
                  <c:v>41381</c:v>
                </c:pt>
                <c:pt idx="1120">
                  <c:v>41382</c:v>
                </c:pt>
                <c:pt idx="1121">
                  <c:v>41383</c:v>
                </c:pt>
                <c:pt idx="1122">
                  <c:v>41386</c:v>
                </c:pt>
                <c:pt idx="1123">
                  <c:v>41387</c:v>
                </c:pt>
                <c:pt idx="1124">
                  <c:v>41388</c:v>
                </c:pt>
                <c:pt idx="1125">
                  <c:v>41389</c:v>
                </c:pt>
                <c:pt idx="1126">
                  <c:v>41390</c:v>
                </c:pt>
                <c:pt idx="1127">
                  <c:v>41393</c:v>
                </c:pt>
                <c:pt idx="1128">
                  <c:v>41394</c:v>
                </c:pt>
                <c:pt idx="1129">
                  <c:v>41395</c:v>
                </c:pt>
                <c:pt idx="1130">
                  <c:v>41396</c:v>
                </c:pt>
                <c:pt idx="1131">
                  <c:v>41397</c:v>
                </c:pt>
                <c:pt idx="1132">
                  <c:v>41400</c:v>
                </c:pt>
                <c:pt idx="1133">
                  <c:v>41401</c:v>
                </c:pt>
                <c:pt idx="1134">
                  <c:v>41402</c:v>
                </c:pt>
                <c:pt idx="1135">
                  <c:v>41403</c:v>
                </c:pt>
                <c:pt idx="1136">
                  <c:v>41404</c:v>
                </c:pt>
                <c:pt idx="1137">
                  <c:v>41407</c:v>
                </c:pt>
                <c:pt idx="1138">
                  <c:v>41408</c:v>
                </c:pt>
                <c:pt idx="1139">
                  <c:v>41409</c:v>
                </c:pt>
                <c:pt idx="1140">
                  <c:v>41410</c:v>
                </c:pt>
                <c:pt idx="1141">
                  <c:v>41411</c:v>
                </c:pt>
                <c:pt idx="1142">
                  <c:v>41414</c:v>
                </c:pt>
                <c:pt idx="1143">
                  <c:v>41415</c:v>
                </c:pt>
                <c:pt idx="1144">
                  <c:v>41416</c:v>
                </c:pt>
                <c:pt idx="1145">
                  <c:v>41417</c:v>
                </c:pt>
                <c:pt idx="1146">
                  <c:v>41418</c:v>
                </c:pt>
                <c:pt idx="1147">
                  <c:v>41421</c:v>
                </c:pt>
                <c:pt idx="1148">
                  <c:v>41422</c:v>
                </c:pt>
                <c:pt idx="1149">
                  <c:v>41423</c:v>
                </c:pt>
                <c:pt idx="1150">
                  <c:v>41424</c:v>
                </c:pt>
                <c:pt idx="1151">
                  <c:v>41425</c:v>
                </c:pt>
                <c:pt idx="1152">
                  <c:v>41428</c:v>
                </c:pt>
                <c:pt idx="1153">
                  <c:v>41429</c:v>
                </c:pt>
                <c:pt idx="1154">
                  <c:v>41430</c:v>
                </c:pt>
                <c:pt idx="1155">
                  <c:v>41431</c:v>
                </c:pt>
                <c:pt idx="1156">
                  <c:v>41432</c:v>
                </c:pt>
                <c:pt idx="1157">
                  <c:v>41435</c:v>
                </c:pt>
                <c:pt idx="1158">
                  <c:v>41436</c:v>
                </c:pt>
                <c:pt idx="1159">
                  <c:v>41437</c:v>
                </c:pt>
                <c:pt idx="1160">
                  <c:v>41438</c:v>
                </c:pt>
                <c:pt idx="1161">
                  <c:v>41439</c:v>
                </c:pt>
                <c:pt idx="1162">
                  <c:v>41442</c:v>
                </c:pt>
                <c:pt idx="1163">
                  <c:v>41443</c:v>
                </c:pt>
                <c:pt idx="1164">
                  <c:v>41444</c:v>
                </c:pt>
                <c:pt idx="1165">
                  <c:v>41445</c:v>
                </c:pt>
                <c:pt idx="1166">
                  <c:v>41446</c:v>
                </c:pt>
                <c:pt idx="1167">
                  <c:v>41449</c:v>
                </c:pt>
                <c:pt idx="1168">
                  <c:v>41450</c:v>
                </c:pt>
                <c:pt idx="1169">
                  <c:v>41451</c:v>
                </c:pt>
                <c:pt idx="1170">
                  <c:v>41452</c:v>
                </c:pt>
                <c:pt idx="1171">
                  <c:v>41453</c:v>
                </c:pt>
                <c:pt idx="1172">
                  <c:v>41456</c:v>
                </c:pt>
                <c:pt idx="1173">
                  <c:v>41457</c:v>
                </c:pt>
                <c:pt idx="1174">
                  <c:v>41458</c:v>
                </c:pt>
                <c:pt idx="1175">
                  <c:v>41459</c:v>
                </c:pt>
                <c:pt idx="1176">
                  <c:v>41460</c:v>
                </c:pt>
                <c:pt idx="1177">
                  <c:v>41463</c:v>
                </c:pt>
                <c:pt idx="1178">
                  <c:v>41464</c:v>
                </c:pt>
                <c:pt idx="1179">
                  <c:v>41465</c:v>
                </c:pt>
                <c:pt idx="1180">
                  <c:v>41466</c:v>
                </c:pt>
                <c:pt idx="1181">
                  <c:v>41467</c:v>
                </c:pt>
                <c:pt idx="1182">
                  <c:v>41470</c:v>
                </c:pt>
                <c:pt idx="1183">
                  <c:v>41471</c:v>
                </c:pt>
                <c:pt idx="1184">
                  <c:v>41472</c:v>
                </c:pt>
                <c:pt idx="1185">
                  <c:v>41473</c:v>
                </c:pt>
                <c:pt idx="1186">
                  <c:v>41474</c:v>
                </c:pt>
                <c:pt idx="1187">
                  <c:v>41477</c:v>
                </c:pt>
                <c:pt idx="1188">
                  <c:v>41478</c:v>
                </c:pt>
                <c:pt idx="1189">
                  <c:v>41479</c:v>
                </c:pt>
                <c:pt idx="1190">
                  <c:v>41480</c:v>
                </c:pt>
                <c:pt idx="1191">
                  <c:v>41481</c:v>
                </c:pt>
                <c:pt idx="1192">
                  <c:v>41484</c:v>
                </c:pt>
                <c:pt idx="1193">
                  <c:v>41485</c:v>
                </c:pt>
                <c:pt idx="1194">
                  <c:v>41486</c:v>
                </c:pt>
                <c:pt idx="1195">
                  <c:v>41487</c:v>
                </c:pt>
                <c:pt idx="1196">
                  <c:v>41488</c:v>
                </c:pt>
                <c:pt idx="1197">
                  <c:v>41491</c:v>
                </c:pt>
                <c:pt idx="1198">
                  <c:v>41492</c:v>
                </c:pt>
                <c:pt idx="1199">
                  <c:v>41493</c:v>
                </c:pt>
                <c:pt idx="1200">
                  <c:v>41494</c:v>
                </c:pt>
                <c:pt idx="1201">
                  <c:v>41495</c:v>
                </c:pt>
                <c:pt idx="1202">
                  <c:v>41498</c:v>
                </c:pt>
                <c:pt idx="1203">
                  <c:v>41499</c:v>
                </c:pt>
                <c:pt idx="1204">
                  <c:v>41500</c:v>
                </c:pt>
                <c:pt idx="1205">
                  <c:v>41501</c:v>
                </c:pt>
                <c:pt idx="1206">
                  <c:v>41502</c:v>
                </c:pt>
                <c:pt idx="1207">
                  <c:v>41505</c:v>
                </c:pt>
                <c:pt idx="1208">
                  <c:v>41506</c:v>
                </c:pt>
                <c:pt idx="1209">
                  <c:v>41507</c:v>
                </c:pt>
                <c:pt idx="1210">
                  <c:v>41508</c:v>
                </c:pt>
                <c:pt idx="1211">
                  <c:v>41509</c:v>
                </c:pt>
                <c:pt idx="1212">
                  <c:v>41512</c:v>
                </c:pt>
                <c:pt idx="1213">
                  <c:v>41513</c:v>
                </c:pt>
                <c:pt idx="1214">
                  <c:v>41514</c:v>
                </c:pt>
                <c:pt idx="1215">
                  <c:v>41515</c:v>
                </c:pt>
                <c:pt idx="1216">
                  <c:v>41516</c:v>
                </c:pt>
                <c:pt idx="1217">
                  <c:v>41519</c:v>
                </c:pt>
                <c:pt idx="1218">
                  <c:v>41520</c:v>
                </c:pt>
                <c:pt idx="1219">
                  <c:v>41521</c:v>
                </c:pt>
                <c:pt idx="1220">
                  <c:v>41522</c:v>
                </c:pt>
                <c:pt idx="1221">
                  <c:v>41523</c:v>
                </c:pt>
                <c:pt idx="1222">
                  <c:v>41526</c:v>
                </c:pt>
                <c:pt idx="1223">
                  <c:v>41527</c:v>
                </c:pt>
                <c:pt idx="1224">
                  <c:v>41528</c:v>
                </c:pt>
                <c:pt idx="1225">
                  <c:v>41529</c:v>
                </c:pt>
                <c:pt idx="1226">
                  <c:v>41530</c:v>
                </c:pt>
                <c:pt idx="1227">
                  <c:v>41533</c:v>
                </c:pt>
                <c:pt idx="1228">
                  <c:v>41534</c:v>
                </c:pt>
                <c:pt idx="1229">
                  <c:v>41535</c:v>
                </c:pt>
                <c:pt idx="1230">
                  <c:v>41536</c:v>
                </c:pt>
                <c:pt idx="1231">
                  <c:v>41537</c:v>
                </c:pt>
                <c:pt idx="1232">
                  <c:v>41540</c:v>
                </c:pt>
                <c:pt idx="1233">
                  <c:v>41541</c:v>
                </c:pt>
                <c:pt idx="1234">
                  <c:v>41542</c:v>
                </c:pt>
                <c:pt idx="1235">
                  <c:v>41543</c:v>
                </c:pt>
                <c:pt idx="1236">
                  <c:v>41544</c:v>
                </c:pt>
                <c:pt idx="1237">
                  <c:v>41547</c:v>
                </c:pt>
                <c:pt idx="1238">
                  <c:v>41548</c:v>
                </c:pt>
                <c:pt idx="1239">
                  <c:v>41549</c:v>
                </c:pt>
                <c:pt idx="1240">
                  <c:v>41550</c:v>
                </c:pt>
                <c:pt idx="1241">
                  <c:v>41551</c:v>
                </c:pt>
                <c:pt idx="1242">
                  <c:v>41554</c:v>
                </c:pt>
                <c:pt idx="1243">
                  <c:v>41555</c:v>
                </c:pt>
                <c:pt idx="1244">
                  <c:v>41556</c:v>
                </c:pt>
                <c:pt idx="1245">
                  <c:v>41557</c:v>
                </c:pt>
                <c:pt idx="1246">
                  <c:v>41558</c:v>
                </c:pt>
                <c:pt idx="1247">
                  <c:v>41561</c:v>
                </c:pt>
                <c:pt idx="1248">
                  <c:v>41562</c:v>
                </c:pt>
                <c:pt idx="1249">
                  <c:v>41563</c:v>
                </c:pt>
                <c:pt idx="1250">
                  <c:v>41564</c:v>
                </c:pt>
                <c:pt idx="1251">
                  <c:v>41565</c:v>
                </c:pt>
                <c:pt idx="1252">
                  <c:v>41568</c:v>
                </c:pt>
                <c:pt idx="1253">
                  <c:v>41569</c:v>
                </c:pt>
                <c:pt idx="1254">
                  <c:v>41570</c:v>
                </c:pt>
                <c:pt idx="1255">
                  <c:v>41571</c:v>
                </c:pt>
                <c:pt idx="1256">
                  <c:v>41572</c:v>
                </c:pt>
                <c:pt idx="1257">
                  <c:v>41575</c:v>
                </c:pt>
                <c:pt idx="1258">
                  <c:v>41576</c:v>
                </c:pt>
                <c:pt idx="1259">
                  <c:v>41577</c:v>
                </c:pt>
                <c:pt idx="1260">
                  <c:v>41578</c:v>
                </c:pt>
                <c:pt idx="1261">
                  <c:v>41579</c:v>
                </c:pt>
                <c:pt idx="1262">
                  <c:v>41582</c:v>
                </c:pt>
                <c:pt idx="1263">
                  <c:v>41583</c:v>
                </c:pt>
                <c:pt idx="1264">
                  <c:v>41584</c:v>
                </c:pt>
                <c:pt idx="1265">
                  <c:v>41585</c:v>
                </c:pt>
                <c:pt idx="1266">
                  <c:v>41586</c:v>
                </c:pt>
                <c:pt idx="1267">
                  <c:v>41589</c:v>
                </c:pt>
                <c:pt idx="1268">
                  <c:v>41590</c:v>
                </c:pt>
                <c:pt idx="1269">
                  <c:v>41591</c:v>
                </c:pt>
                <c:pt idx="1270">
                  <c:v>41592</c:v>
                </c:pt>
                <c:pt idx="1271">
                  <c:v>41593</c:v>
                </c:pt>
                <c:pt idx="1272">
                  <c:v>41596</c:v>
                </c:pt>
                <c:pt idx="1273">
                  <c:v>41597</c:v>
                </c:pt>
                <c:pt idx="1274">
                  <c:v>41598</c:v>
                </c:pt>
                <c:pt idx="1275">
                  <c:v>41599</c:v>
                </c:pt>
                <c:pt idx="1276">
                  <c:v>41600</c:v>
                </c:pt>
                <c:pt idx="1277">
                  <c:v>41603</c:v>
                </c:pt>
                <c:pt idx="1278">
                  <c:v>41604</c:v>
                </c:pt>
                <c:pt idx="1279">
                  <c:v>41605</c:v>
                </c:pt>
                <c:pt idx="1280">
                  <c:v>41606</c:v>
                </c:pt>
                <c:pt idx="1281">
                  <c:v>41607</c:v>
                </c:pt>
                <c:pt idx="1282">
                  <c:v>41610</c:v>
                </c:pt>
                <c:pt idx="1283">
                  <c:v>41611</c:v>
                </c:pt>
                <c:pt idx="1284">
                  <c:v>41612</c:v>
                </c:pt>
                <c:pt idx="1285">
                  <c:v>41613</c:v>
                </c:pt>
                <c:pt idx="1286">
                  <c:v>41614</c:v>
                </c:pt>
                <c:pt idx="1287">
                  <c:v>41617</c:v>
                </c:pt>
                <c:pt idx="1288">
                  <c:v>41618</c:v>
                </c:pt>
                <c:pt idx="1289">
                  <c:v>41619</c:v>
                </c:pt>
                <c:pt idx="1290">
                  <c:v>41620</c:v>
                </c:pt>
                <c:pt idx="1291">
                  <c:v>41621</c:v>
                </c:pt>
                <c:pt idx="1292">
                  <c:v>41624</c:v>
                </c:pt>
                <c:pt idx="1293">
                  <c:v>41625</c:v>
                </c:pt>
                <c:pt idx="1294">
                  <c:v>41626</c:v>
                </c:pt>
                <c:pt idx="1295">
                  <c:v>41627</c:v>
                </c:pt>
                <c:pt idx="1296">
                  <c:v>41628</c:v>
                </c:pt>
                <c:pt idx="1297">
                  <c:v>41631</c:v>
                </c:pt>
                <c:pt idx="1298">
                  <c:v>41632</c:v>
                </c:pt>
                <c:pt idx="1299">
                  <c:v>41633</c:v>
                </c:pt>
                <c:pt idx="1300">
                  <c:v>41634</c:v>
                </c:pt>
                <c:pt idx="1301">
                  <c:v>41635</c:v>
                </c:pt>
                <c:pt idx="1302">
                  <c:v>41638</c:v>
                </c:pt>
                <c:pt idx="1303">
                  <c:v>41639</c:v>
                </c:pt>
                <c:pt idx="1304">
                  <c:v>41640</c:v>
                </c:pt>
                <c:pt idx="1305">
                  <c:v>41641</c:v>
                </c:pt>
                <c:pt idx="1306">
                  <c:v>41642</c:v>
                </c:pt>
                <c:pt idx="1307">
                  <c:v>41645</c:v>
                </c:pt>
                <c:pt idx="1308">
                  <c:v>41646</c:v>
                </c:pt>
                <c:pt idx="1309">
                  <c:v>41647</c:v>
                </c:pt>
                <c:pt idx="1310">
                  <c:v>41648</c:v>
                </c:pt>
                <c:pt idx="1311">
                  <c:v>41649</c:v>
                </c:pt>
                <c:pt idx="1312">
                  <c:v>41652</c:v>
                </c:pt>
                <c:pt idx="1313">
                  <c:v>41653</c:v>
                </c:pt>
                <c:pt idx="1314">
                  <c:v>41654</c:v>
                </c:pt>
                <c:pt idx="1315">
                  <c:v>41655</c:v>
                </c:pt>
                <c:pt idx="1316">
                  <c:v>41656</c:v>
                </c:pt>
                <c:pt idx="1317">
                  <c:v>41659</c:v>
                </c:pt>
                <c:pt idx="1318">
                  <c:v>41660</c:v>
                </c:pt>
                <c:pt idx="1319">
                  <c:v>41661</c:v>
                </c:pt>
                <c:pt idx="1320">
                  <c:v>41662</c:v>
                </c:pt>
                <c:pt idx="1321">
                  <c:v>41663</c:v>
                </c:pt>
                <c:pt idx="1322">
                  <c:v>41666</c:v>
                </c:pt>
                <c:pt idx="1323">
                  <c:v>41667</c:v>
                </c:pt>
                <c:pt idx="1324">
                  <c:v>41668</c:v>
                </c:pt>
                <c:pt idx="1325">
                  <c:v>41669</c:v>
                </c:pt>
                <c:pt idx="1326">
                  <c:v>41670</c:v>
                </c:pt>
                <c:pt idx="1327">
                  <c:v>41673</c:v>
                </c:pt>
                <c:pt idx="1328">
                  <c:v>41674</c:v>
                </c:pt>
                <c:pt idx="1329">
                  <c:v>41675</c:v>
                </c:pt>
                <c:pt idx="1330">
                  <c:v>41676</c:v>
                </c:pt>
                <c:pt idx="1331">
                  <c:v>41677</c:v>
                </c:pt>
                <c:pt idx="1332">
                  <c:v>41680</c:v>
                </c:pt>
                <c:pt idx="1333">
                  <c:v>41681</c:v>
                </c:pt>
                <c:pt idx="1334">
                  <c:v>41682</c:v>
                </c:pt>
                <c:pt idx="1335">
                  <c:v>41683</c:v>
                </c:pt>
                <c:pt idx="1336">
                  <c:v>41684</c:v>
                </c:pt>
                <c:pt idx="1337">
                  <c:v>41687</c:v>
                </c:pt>
                <c:pt idx="1338">
                  <c:v>41688</c:v>
                </c:pt>
                <c:pt idx="1339">
                  <c:v>41689</c:v>
                </c:pt>
                <c:pt idx="1340">
                  <c:v>41690</c:v>
                </c:pt>
                <c:pt idx="1341">
                  <c:v>41691</c:v>
                </c:pt>
                <c:pt idx="1342">
                  <c:v>41694</c:v>
                </c:pt>
                <c:pt idx="1343">
                  <c:v>41695</c:v>
                </c:pt>
                <c:pt idx="1344">
                  <c:v>41696</c:v>
                </c:pt>
                <c:pt idx="1345">
                  <c:v>41697</c:v>
                </c:pt>
                <c:pt idx="1346">
                  <c:v>41698</c:v>
                </c:pt>
                <c:pt idx="1347">
                  <c:v>41701</c:v>
                </c:pt>
                <c:pt idx="1348">
                  <c:v>41702</c:v>
                </c:pt>
                <c:pt idx="1349">
                  <c:v>41703</c:v>
                </c:pt>
                <c:pt idx="1350">
                  <c:v>41704</c:v>
                </c:pt>
                <c:pt idx="1351">
                  <c:v>41705</c:v>
                </c:pt>
                <c:pt idx="1352">
                  <c:v>41708</c:v>
                </c:pt>
                <c:pt idx="1353">
                  <c:v>41709</c:v>
                </c:pt>
                <c:pt idx="1354">
                  <c:v>41710</c:v>
                </c:pt>
                <c:pt idx="1355">
                  <c:v>41711</c:v>
                </c:pt>
                <c:pt idx="1356">
                  <c:v>41712</c:v>
                </c:pt>
                <c:pt idx="1357">
                  <c:v>41715</c:v>
                </c:pt>
                <c:pt idx="1358">
                  <c:v>41716</c:v>
                </c:pt>
                <c:pt idx="1359">
                  <c:v>41717</c:v>
                </c:pt>
                <c:pt idx="1360">
                  <c:v>41718</c:v>
                </c:pt>
                <c:pt idx="1361">
                  <c:v>41719</c:v>
                </c:pt>
                <c:pt idx="1362">
                  <c:v>41722</c:v>
                </c:pt>
                <c:pt idx="1363">
                  <c:v>41723</c:v>
                </c:pt>
                <c:pt idx="1364">
                  <c:v>41724</c:v>
                </c:pt>
                <c:pt idx="1365">
                  <c:v>41725</c:v>
                </c:pt>
                <c:pt idx="1366">
                  <c:v>41726</c:v>
                </c:pt>
                <c:pt idx="1367">
                  <c:v>41729</c:v>
                </c:pt>
                <c:pt idx="1368">
                  <c:v>41730</c:v>
                </c:pt>
                <c:pt idx="1369">
                  <c:v>41731</c:v>
                </c:pt>
                <c:pt idx="1370">
                  <c:v>41732</c:v>
                </c:pt>
                <c:pt idx="1371">
                  <c:v>41733</c:v>
                </c:pt>
                <c:pt idx="1372">
                  <c:v>41736</c:v>
                </c:pt>
                <c:pt idx="1373">
                  <c:v>41737</c:v>
                </c:pt>
                <c:pt idx="1374">
                  <c:v>41738</c:v>
                </c:pt>
                <c:pt idx="1375">
                  <c:v>41739</c:v>
                </c:pt>
                <c:pt idx="1376">
                  <c:v>41740</c:v>
                </c:pt>
                <c:pt idx="1377">
                  <c:v>41743</c:v>
                </c:pt>
                <c:pt idx="1378">
                  <c:v>41744</c:v>
                </c:pt>
                <c:pt idx="1379">
                  <c:v>41745</c:v>
                </c:pt>
                <c:pt idx="1380">
                  <c:v>41746</c:v>
                </c:pt>
                <c:pt idx="1381">
                  <c:v>41747</c:v>
                </c:pt>
                <c:pt idx="1382">
                  <c:v>41750</c:v>
                </c:pt>
                <c:pt idx="1383">
                  <c:v>41751</c:v>
                </c:pt>
                <c:pt idx="1384">
                  <c:v>41752</c:v>
                </c:pt>
                <c:pt idx="1385">
                  <c:v>41753</c:v>
                </c:pt>
                <c:pt idx="1386">
                  <c:v>41754</c:v>
                </c:pt>
                <c:pt idx="1387">
                  <c:v>41757</c:v>
                </c:pt>
                <c:pt idx="1388">
                  <c:v>41758</c:v>
                </c:pt>
                <c:pt idx="1389">
                  <c:v>41759</c:v>
                </c:pt>
                <c:pt idx="1390">
                  <c:v>41760</c:v>
                </c:pt>
                <c:pt idx="1391">
                  <c:v>41761</c:v>
                </c:pt>
                <c:pt idx="1392">
                  <c:v>41764</c:v>
                </c:pt>
                <c:pt idx="1393">
                  <c:v>41765</c:v>
                </c:pt>
                <c:pt idx="1394">
                  <c:v>41766</c:v>
                </c:pt>
                <c:pt idx="1395">
                  <c:v>41767</c:v>
                </c:pt>
                <c:pt idx="1396">
                  <c:v>41768</c:v>
                </c:pt>
                <c:pt idx="1397">
                  <c:v>41771</c:v>
                </c:pt>
                <c:pt idx="1398">
                  <c:v>41772</c:v>
                </c:pt>
                <c:pt idx="1399">
                  <c:v>41773</c:v>
                </c:pt>
                <c:pt idx="1400">
                  <c:v>41774</c:v>
                </c:pt>
                <c:pt idx="1401">
                  <c:v>41775</c:v>
                </c:pt>
                <c:pt idx="1402">
                  <c:v>41778</c:v>
                </c:pt>
                <c:pt idx="1403">
                  <c:v>41779</c:v>
                </c:pt>
                <c:pt idx="1404">
                  <c:v>41780</c:v>
                </c:pt>
                <c:pt idx="1405">
                  <c:v>41781</c:v>
                </c:pt>
                <c:pt idx="1406">
                  <c:v>41782</c:v>
                </c:pt>
                <c:pt idx="1407">
                  <c:v>41785</c:v>
                </c:pt>
                <c:pt idx="1408">
                  <c:v>41786</c:v>
                </c:pt>
                <c:pt idx="1409">
                  <c:v>41787</c:v>
                </c:pt>
                <c:pt idx="1410">
                  <c:v>41788</c:v>
                </c:pt>
                <c:pt idx="1411">
                  <c:v>41789</c:v>
                </c:pt>
                <c:pt idx="1412">
                  <c:v>41792</c:v>
                </c:pt>
                <c:pt idx="1413">
                  <c:v>41793</c:v>
                </c:pt>
                <c:pt idx="1414">
                  <c:v>41794</c:v>
                </c:pt>
                <c:pt idx="1415">
                  <c:v>41795</c:v>
                </c:pt>
                <c:pt idx="1416">
                  <c:v>41796</c:v>
                </c:pt>
                <c:pt idx="1417">
                  <c:v>41799</c:v>
                </c:pt>
                <c:pt idx="1418">
                  <c:v>41800</c:v>
                </c:pt>
                <c:pt idx="1419">
                  <c:v>41801</c:v>
                </c:pt>
                <c:pt idx="1420">
                  <c:v>41802</c:v>
                </c:pt>
                <c:pt idx="1421">
                  <c:v>41803</c:v>
                </c:pt>
                <c:pt idx="1422">
                  <c:v>41806</c:v>
                </c:pt>
                <c:pt idx="1423">
                  <c:v>41807</c:v>
                </c:pt>
                <c:pt idx="1424">
                  <c:v>41808</c:v>
                </c:pt>
                <c:pt idx="1425">
                  <c:v>41809</c:v>
                </c:pt>
                <c:pt idx="1426">
                  <c:v>41810</c:v>
                </c:pt>
                <c:pt idx="1427">
                  <c:v>41813</c:v>
                </c:pt>
                <c:pt idx="1428">
                  <c:v>41814</c:v>
                </c:pt>
                <c:pt idx="1429">
                  <c:v>41815</c:v>
                </c:pt>
                <c:pt idx="1430">
                  <c:v>41816</c:v>
                </c:pt>
                <c:pt idx="1431">
                  <c:v>41817</c:v>
                </c:pt>
                <c:pt idx="1432">
                  <c:v>41820</c:v>
                </c:pt>
                <c:pt idx="1433">
                  <c:v>41821</c:v>
                </c:pt>
                <c:pt idx="1434">
                  <c:v>41822</c:v>
                </c:pt>
                <c:pt idx="1435">
                  <c:v>41823</c:v>
                </c:pt>
                <c:pt idx="1436">
                  <c:v>41824</c:v>
                </c:pt>
                <c:pt idx="1437">
                  <c:v>41827</c:v>
                </c:pt>
                <c:pt idx="1438">
                  <c:v>41828</c:v>
                </c:pt>
                <c:pt idx="1439">
                  <c:v>41829</c:v>
                </c:pt>
                <c:pt idx="1440">
                  <c:v>41830</c:v>
                </c:pt>
                <c:pt idx="1441">
                  <c:v>41831</c:v>
                </c:pt>
                <c:pt idx="1442">
                  <c:v>41834</c:v>
                </c:pt>
                <c:pt idx="1443">
                  <c:v>41835</c:v>
                </c:pt>
                <c:pt idx="1444">
                  <c:v>41836</c:v>
                </c:pt>
                <c:pt idx="1445">
                  <c:v>41837</c:v>
                </c:pt>
                <c:pt idx="1446">
                  <c:v>41838</c:v>
                </c:pt>
                <c:pt idx="1447">
                  <c:v>41841</c:v>
                </c:pt>
                <c:pt idx="1448">
                  <c:v>41842</c:v>
                </c:pt>
                <c:pt idx="1449">
                  <c:v>41843</c:v>
                </c:pt>
                <c:pt idx="1450">
                  <c:v>41844</c:v>
                </c:pt>
                <c:pt idx="1451">
                  <c:v>41845</c:v>
                </c:pt>
                <c:pt idx="1452">
                  <c:v>41848</c:v>
                </c:pt>
                <c:pt idx="1453">
                  <c:v>41849</c:v>
                </c:pt>
                <c:pt idx="1454">
                  <c:v>41850</c:v>
                </c:pt>
                <c:pt idx="1455">
                  <c:v>41851</c:v>
                </c:pt>
                <c:pt idx="1456">
                  <c:v>41852</c:v>
                </c:pt>
                <c:pt idx="1457">
                  <c:v>41855</c:v>
                </c:pt>
                <c:pt idx="1458">
                  <c:v>41856</c:v>
                </c:pt>
                <c:pt idx="1459">
                  <c:v>41857</c:v>
                </c:pt>
                <c:pt idx="1460">
                  <c:v>41858</c:v>
                </c:pt>
                <c:pt idx="1461">
                  <c:v>41859</c:v>
                </c:pt>
                <c:pt idx="1462">
                  <c:v>41862</c:v>
                </c:pt>
                <c:pt idx="1463">
                  <c:v>41863</c:v>
                </c:pt>
                <c:pt idx="1464">
                  <c:v>41864</c:v>
                </c:pt>
                <c:pt idx="1465">
                  <c:v>41865</c:v>
                </c:pt>
                <c:pt idx="1466">
                  <c:v>41866</c:v>
                </c:pt>
                <c:pt idx="1467">
                  <c:v>41869</c:v>
                </c:pt>
                <c:pt idx="1468">
                  <c:v>41870</c:v>
                </c:pt>
                <c:pt idx="1469">
                  <c:v>41871</c:v>
                </c:pt>
                <c:pt idx="1470">
                  <c:v>41872</c:v>
                </c:pt>
                <c:pt idx="1471">
                  <c:v>41873</c:v>
                </c:pt>
                <c:pt idx="1472">
                  <c:v>41876</c:v>
                </c:pt>
                <c:pt idx="1473">
                  <c:v>41877</c:v>
                </c:pt>
                <c:pt idx="1474">
                  <c:v>41878</c:v>
                </c:pt>
                <c:pt idx="1475">
                  <c:v>41879</c:v>
                </c:pt>
                <c:pt idx="1476">
                  <c:v>41880</c:v>
                </c:pt>
                <c:pt idx="1477">
                  <c:v>41883</c:v>
                </c:pt>
                <c:pt idx="1478">
                  <c:v>41884</c:v>
                </c:pt>
                <c:pt idx="1479">
                  <c:v>41885</c:v>
                </c:pt>
                <c:pt idx="1480">
                  <c:v>41886</c:v>
                </c:pt>
                <c:pt idx="1481">
                  <c:v>41887</c:v>
                </c:pt>
                <c:pt idx="1482">
                  <c:v>41890</c:v>
                </c:pt>
                <c:pt idx="1483">
                  <c:v>41891</c:v>
                </c:pt>
                <c:pt idx="1484">
                  <c:v>41892</c:v>
                </c:pt>
                <c:pt idx="1485">
                  <c:v>41893</c:v>
                </c:pt>
                <c:pt idx="1486">
                  <c:v>41894</c:v>
                </c:pt>
                <c:pt idx="1487">
                  <c:v>41897</c:v>
                </c:pt>
                <c:pt idx="1488">
                  <c:v>41898</c:v>
                </c:pt>
                <c:pt idx="1489">
                  <c:v>41899</c:v>
                </c:pt>
                <c:pt idx="1490">
                  <c:v>41900</c:v>
                </c:pt>
                <c:pt idx="1491">
                  <c:v>41901</c:v>
                </c:pt>
                <c:pt idx="1492">
                  <c:v>41904</c:v>
                </c:pt>
                <c:pt idx="1493">
                  <c:v>41905</c:v>
                </c:pt>
                <c:pt idx="1494">
                  <c:v>41906</c:v>
                </c:pt>
                <c:pt idx="1495">
                  <c:v>41907</c:v>
                </c:pt>
                <c:pt idx="1496">
                  <c:v>41908</c:v>
                </c:pt>
                <c:pt idx="1497">
                  <c:v>41911</c:v>
                </c:pt>
                <c:pt idx="1498">
                  <c:v>41912</c:v>
                </c:pt>
                <c:pt idx="1499">
                  <c:v>41913</c:v>
                </c:pt>
                <c:pt idx="1500">
                  <c:v>41914</c:v>
                </c:pt>
                <c:pt idx="1501">
                  <c:v>41915</c:v>
                </c:pt>
                <c:pt idx="1502">
                  <c:v>41918</c:v>
                </c:pt>
                <c:pt idx="1503">
                  <c:v>41919</c:v>
                </c:pt>
                <c:pt idx="1504">
                  <c:v>41920</c:v>
                </c:pt>
                <c:pt idx="1505">
                  <c:v>41921</c:v>
                </c:pt>
                <c:pt idx="1506">
                  <c:v>41922</c:v>
                </c:pt>
                <c:pt idx="1507">
                  <c:v>41925</c:v>
                </c:pt>
                <c:pt idx="1508">
                  <c:v>41926</c:v>
                </c:pt>
                <c:pt idx="1509">
                  <c:v>41927</c:v>
                </c:pt>
                <c:pt idx="1510">
                  <c:v>41928</c:v>
                </c:pt>
                <c:pt idx="1511">
                  <c:v>41929</c:v>
                </c:pt>
                <c:pt idx="1512">
                  <c:v>41932</c:v>
                </c:pt>
                <c:pt idx="1513">
                  <c:v>41933</c:v>
                </c:pt>
                <c:pt idx="1514">
                  <c:v>41934</c:v>
                </c:pt>
                <c:pt idx="1515">
                  <c:v>41935</c:v>
                </c:pt>
                <c:pt idx="1516">
                  <c:v>41936</c:v>
                </c:pt>
                <c:pt idx="1517">
                  <c:v>41939</c:v>
                </c:pt>
                <c:pt idx="1518">
                  <c:v>41940</c:v>
                </c:pt>
                <c:pt idx="1519">
                  <c:v>41941</c:v>
                </c:pt>
                <c:pt idx="1520">
                  <c:v>41942</c:v>
                </c:pt>
                <c:pt idx="1521">
                  <c:v>41943</c:v>
                </c:pt>
                <c:pt idx="1522">
                  <c:v>41946</c:v>
                </c:pt>
                <c:pt idx="1523">
                  <c:v>41947</c:v>
                </c:pt>
                <c:pt idx="1524">
                  <c:v>41948</c:v>
                </c:pt>
                <c:pt idx="1525">
                  <c:v>41949</c:v>
                </c:pt>
                <c:pt idx="1526">
                  <c:v>41950</c:v>
                </c:pt>
                <c:pt idx="1527">
                  <c:v>41953</c:v>
                </c:pt>
                <c:pt idx="1528">
                  <c:v>41954</c:v>
                </c:pt>
                <c:pt idx="1529">
                  <c:v>41955</c:v>
                </c:pt>
                <c:pt idx="1530">
                  <c:v>41956</c:v>
                </c:pt>
                <c:pt idx="1531">
                  <c:v>41957</c:v>
                </c:pt>
                <c:pt idx="1532">
                  <c:v>41960</c:v>
                </c:pt>
                <c:pt idx="1533">
                  <c:v>41961</c:v>
                </c:pt>
                <c:pt idx="1534">
                  <c:v>41962</c:v>
                </c:pt>
                <c:pt idx="1535">
                  <c:v>41963</c:v>
                </c:pt>
                <c:pt idx="1536">
                  <c:v>41964</c:v>
                </c:pt>
                <c:pt idx="1537">
                  <c:v>41967</c:v>
                </c:pt>
                <c:pt idx="1538">
                  <c:v>41968</c:v>
                </c:pt>
                <c:pt idx="1539">
                  <c:v>41969</c:v>
                </c:pt>
                <c:pt idx="1540">
                  <c:v>41970</c:v>
                </c:pt>
                <c:pt idx="1541">
                  <c:v>41971</c:v>
                </c:pt>
                <c:pt idx="1542">
                  <c:v>41974</c:v>
                </c:pt>
                <c:pt idx="1543">
                  <c:v>41975</c:v>
                </c:pt>
                <c:pt idx="1544">
                  <c:v>41976</c:v>
                </c:pt>
                <c:pt idx="1545">
                  <c:v>41977</c:v>
                </c:pt>
                <c:pt idx="1546">
                  <c:v>41978</c:v>
                </c:pt>
                <c:pt idx="1547">
                  <c:v>41981</c:v>
                </c:pt>
                <c:pt idx="1548">
                  <c:v>41982</c:v>
                </c:pt>
                <c:pt idx="1549">
                  <c:v>41983</c:v>
                </c:pt>
                <c:pt idx="1550">
                  <c:v>41984</c:v>
                </c:pt>
                <c:pt idx="1551">
                  <c:v>41985</c:v>
                </c:pt>
                <c:pt idx="1552">
                  <c:v>41988</c:v>
                </c:pt>
                <c:pt idx="1553">
                  <c:v>41989</c:v>
                </c:pt>
                <c:pt idx="1554">
                  <c:v>41990</c:v>
                </c:pt>
                <c:pt idx="1555">
                  <c:v>41991</c:v>
                </c:pt>
                <c:pt idx="1556">
                  <c:v>41992</c:v>
                </c:pt>
                <c:pt idx="1557">
                  <c:v>41995</c:v>
                </c:pt>
                <c:pt idx="1558">
                  <c:v>41996</c:v>
                </c:pt>
                <c:pt idx="1559">
                  <c:v>41997</c:v>
                </c:pt>
                <c:pt idx="1560">
                  <c:v>41998</c:v>
                </c:pt>
                <c:pt idx="1561">
                  <c:v>41999</c:v>
                </c:pt>
                <c:pt idx="1562">
                  <c:v>42002</c:v>
                </c:pt>
                <c:pt idx="1563">
                  <c:v>42003</c:v>
                </c:pt>
                <c:pt idx="1564">
                  <c:v>42004</c:v>
                </c:pt>
                <c:pt idx="1565">
                  <c:v>42005</c:v>
                </c:pt>
                <c:pt idx="1566">
                  <c:v>42006</c:v>
                </c:pt>
                <c:pt idx="1567">
                  <c:v>42009</c:v>
                </c:pt>
                <c:pt idx="1568">
                  <c:v>42010</c:v>
                </c:pt>
                <c:pt idx="1569">
                  <c:v>42011</c:v>
                </c:pt>
                <c:pt idx="1570">
                  <c:v>42012</c:v>
                </c:pt>
                <c:pt idx="1571">
                  <c:v>42013</c:v>
                </c:pt>
                <c:pt idx="1572">
                  <c:v>42016</c:v>
                </c:pt>
                <c:pt idx="1573">
                  <c:v>42017</c:v>
                </c:pt>
                <c:pt idx="1574">
                  <c:v>42018</c:v>
                </c:pt>
                <c:pt idx="1575">
                  <c:v>42019</c:v>
                </c:pt>
                <c:pt idx="1576">
                  <c:v>42020</c:v>
                </c:pt>
                <c:pt idx="1577">
                  <c:v>42023</c:v>
                </c:pt>
                <c:pt idx="1578">
                  <c:v>42024</c:v>
                </c:pt>
                <c:pt idx="1579">
                  <c:v>42025</c:v>
                </c:pt>
                <c:pt idx="1580">
                  <c:v>42026</c:v>
                </c:pt>
                <c:pt idx="1581">
                  <c:v>42027</c:v>
                </c:pt>
                <c:pt idx="1582">
                  <c:v>42030</c:v>
                </c:pt>
                <c:pt idx="1583">
                  <c:v>42031</c:v>
                </c:pt>
                <c:pt idx="1584">
                  <c:v>42032</c:v>
                </c:pt>
                <c:pt idx="1585">
                  <c:v>42033</c:v>
                </c:pt>
                <c:pt idx="1586">
                  <c:v>42034</c:v>
                </c:pt>
                <c:pt idx="1587">
                  <c:v>42037</c:v>
                </c:pt>
                <c:pt idx="1588">
                  <c:v>42038</c:v>
                </c:pt>
                <c:pt idx="1589">
                  <c:v>42039</c:v>
                </c:pt>
                <c:pt idx="1590">
                  <c:v>42040</c:v>
                </c:pt>
                <c:pt idx="1591">
                  <c:v>42041</c:v>
                </c:pt>
                <c:pt idx="1592">
                  <c:v>42044</c:v>
                </c:pt>
                <c:pt idx="1593">
                  <c:v>42045</c:v>
                </c:pt>
                <c:pt idx="1594">
                  <c:v>42046</c:v>
                </c:pt>
                <c:pt idx="1595">
                  <c:v>42047</c:v>
                </c:pt>
                <c:pt idx="1596">
                  <c:v>42048</c:v>
                </c:pt>
                <c:pt idx="1597">
                  <c:v>42051</c:v>
                </c:pt>
                <c:pt idx="1598">
                  <c:v>42052</c:v>
                </c:pt>
                <c:pt idx="1599">
                  <c:v>42053</c:v>
                </c:pt>
                <c:pt idx="1600">
                  <c:v>42054</c:v>
                </c:pt>
                <c:pt idx="1601">
                  <c:v>42055</c:v>
                </c:pt>
                <c:pt idx="1602">
                  <c:v>42058</c:v>
                </c:pt>
                <c:pt idx="1603">
                  <c:v>42059</c:v>
                </c:pt>
                <c:pt idx="1604">
                  <c:v>42060</c:v>
                </c:pt>
                <c:pt idx="1605">
                  <c:v>42061</c:v>
                </c:pt>
                <c:pt idx="1606">
                  <c:v>42062</c:v>
                </c:pt>
                <c:pt idx="1607">
                  <c:v>42065</c:v>
                </c:pt>
                <c:pt idx="1608">
                  <c:v>42066</c:v>
                </c:pt>
                <c:pt idx="1609">
                  <c:v>42067</c:v>
                </c:pt>
                <c:pt idx="1610">
                  <c:v>42068</c:v>
                </c:pt>
                <c:pt idx="1611">
                  <c:v>42069</c:v>
                </c:pt>
                <c:pt idx="1612">
                  <c:v>42072</c:v>
                </c:pt>
                <c:pt idx="1613">
                  <c:v>42073</c:v>
                </c:pt>
                <c:pt idx="1614">
                  <c:v>42074</c:v>
                </c:pt>
                <c:pt idx="1615">
                  <c:v>42075</c:v>
                </c:pt>
                <c:pt idx="1616">
                  <c:v>42076</c:v>
                </c:pt>
                <c:pt idx="1617">
                  <c:v>42079</c:v>
                </c:pt>
                <c:pt idx="1618">
                  <c:v>42080</c:v>
                </c:pt>
                <c:pt idx="1619">
                  <c:v>42081</c:v>
                </c:pt>
                <c:pt idx="1620">
                  <c:v>42082</c:v>
                </c:pt>
                <c:pt idx="1621">
                  <c:v>42083</c:v>
                </c:pt>
                <c:pt idx="1622">
                  <c:v>42086</c:v>
                </c:pt>
                <c:pt idx="1623">
                  <c:v>42087</c:v>
                </c:pt>
                <c:pt idx="1624">
                  <c:v>42088</c:v>
                </c:pt>
                <c:pt idx="1625">
                  <c:v>42089</c:v>
                </c:pt>
                <c:pt idx="1626">
                  <c:v>42090</c:v>
                </c:pt>
                <c:pt idx="1627">
                  <c:v>42093</c:v>
                </c:pt>
                <c:pt idx="1628">
                  <c:v>42094</c:v>
                </c:pt>
                <c:pt idx="1629">
                  <c:v>42095</c:v>
                </c:pt>
                <c:pt idx="1630">
                  <c:v>42096</c:v>
                </c:pt>
                <c:pt idx="1631">
                  <c:v>42097</c:v>
                </c:pt>
                <c:pt idx="1632">
                  <c:v>42100</c:v>
                </c:pt>
                <c:pt idx="1633">
                  <c:v>42101</c:v>
                </c:pt>
                <c:pt idx="1634">
                  <c:v>42102</c:v>
                </c:pt>
                <c:pt idx="1635">
                  <c:v>42103</c:v>
                </c:pt>
                <c:pt idx="1636">
                  <c:v>42104</c:v>
                </c:pt>
                <c:pt idx="1637">
                  <c:v>42107</c:v>
                </c:pt>
                <c:pt idx="1638">
                  <c:v>42108</c:v>
                </c:pt>
                <c:pt idx="1639">
                  <c:v>42109</c:v>
                </c:pt>
                <c:pt idx="1640">
                  <c:v>42110</c:v>
                </c:pt>
                <c:pt idx="1641">
                  <c:v>42111</c:v>
                </c:pt>
                <c:pt idx="1642">
                  <c:v>42114</c:v>
                </c:pt>
                <c:pt idx="1643">
                  <c:v>42115</c:v>
                </c:pt>
                <c:pt idx="1644">
                  <c:v>42116</c:v>
                </c:pt>
                <c:pt idx="1645">
                  <c:v>42117</c:v>
                </c:pt>
                <c:pt idx="1646">
                  <c:v>42118</c:v>
                </c:pt>
                <c:pt idx="1647">
                  <c:v>42121</c:v>
                </c:pt>
                <c:pt idx="1648">
                  <c:v>42122</c:v>
                </c:pt>
                <c:pt idx="1649">
                  <c:v>42123</c:v>
                </c:pt>
                <c:pt idx="1650">
                  <c:v>42124</c:v>
                </c:pt>
                <c:pt idx="1651">
                  <c:v>42125</c:v>
                </c:pt>
                <c:pt idx="1652">
                  <c:v>42128</c:v>
                </c:pt>
                <c:pt idx="1653">
                  <c:v>42129</c:v>
                </c:pt>
                <c:pt idx="1654">
                  <c:v>42130</c:v>
                </c:pt>
                <c:pt idx="1655">
                  <c:v>42131</c:v>
                </c:pt>
                <c:pt idx="1656">
                  <c:v>42132</c:v>
                </c:pt>
                <c:pt idx="1657">
                  <c:v>42135</c:v>
                </c:pt>
                <c:pt idx="1658">
                  <c:v>42136</c:v>
                </c:pt>
                <c:pt idx="1659">
                  <c:v>42137</c:v>
                </c:pt>
                <c:pt idx="1660">
                  <c:v>42138</c:v>
                </c:pt>
                <c:pt idx="1661">
                  <c:v>42139</c:v>
                </c:pt>
                <c:pt idx="1662">
                  <c:v>42142</c:v>
                </c:pt>
                <c:pt idx="1663">
                  <c:v>42143</c:v>
                </c:pt>
                <c:pt idx="1664">
                  <c:v>42144</c:v>
                </c:pt>
                <c:pt idx="1665">
                  <c:v>42145</c:v>
                </c:pt>
                <c:pt idx="1666">
                  <c:v>42146</c:v>
                </c:pt>
                <c:pt idx="1667">
                  <c:v>42149</c:v>
                </c:pt>
                <c:pt idx="1668">
                  <c:v>42150</c:v>
                </c:pt>
                <c:pt idx="1669">
                  <c:v>42151</c:v>
                </c:pt>
                <c:pt idx="1670">
                  <c:v>42152</c:v>
                </c:pt>
                <c:pt idx="1671">
                  <c:v>42153</c:v>
                </c:pt>
                <c:pt idx="1672">
                  <c:v>42156</c:v>
                </c:pt>
                <c:pt idx="1673">
                  <c:v>42157</c:v>
                </c:pt>
                <c:pt idx="1674">
                  <c:v>42158</c:v>
                </c:pt>
                <c:pt idx="1675">
                  <c:v>42159</c:v>
                </c:pt>
                <c:pt idx="1676">
                  <c:v>42160</c:v>
                </c:pt>
                <c:pt idx="1677">
                  <c:v>42163</c:v>
                </c:pt>
                <c:pt idx="1678">
                  <c:v>42164</c:v>
                </c:pt>
                <c:pt idx="1679">
                  <c:v>42165</c:v>
                </c:pt>
                <c:pt idx="1680">
                  <c:v>42166</c:v>
                </c:pt>
                <c:pt idx="1681">
                  <c:v>42167</c:v>
                </c:pt>
                <c:pt idx="1682">
                  <c:v>42170</c:v>
                </c:pt>
                <c:pt idx="1683">
                  <c:v>42171</c:v>
                </c:pt>
                <c:pt idx="1684">
                  <c:v>42172</c:v>
                </c:pt>
                <c:pt idx="1685">
                  <c:v>42173</c:v>
                </c:pt>
                <c:pt idx="1686">
                  <c:v>42174</c:v>
                </c:pt>
                <c:pt idx="1687">
                  <c:v>42177</c:v>
                </c:pt>
                <c:pt idx="1688">
                  <c:v>42178</c:v>
                </c:pt>
                <c:pt idx="1689">
                  <c:v>42179</c:v>
                </c:pt>
                <c:pt idx="1690">
                  <c:v>42180</c:v>
                </c:pt>
                <c:pt idx="1691">
                  <c:v>42181</c:v>
                </c:pt>
                <c:pt idx="1692">
                  <c:v>42184</c:v>
                </c:pt>
                <c:pt idx="1693">
                  <c:v>42185</c:v>
                </c:pt>
                <c:pt idx="1694">
                  <c:v>42186</c:v>
                </c:pt>
                <c:pt idx="1695">
                  <c:v>42187</c:v>
                </c:pt>
                <c:pt idx="1696">
                  <c:v>42188</c:v>
                </c:pt>
                <c:pt idx="1697">
                  <c:v>42191</c:v>
                </c:pt>
                <c:pt idx="1698">
                  <c:v>42192</c:v>
                </c:pt>
                <c:pt idx="1699">
                  <c:v>42193</c:v>
                </c:pt>
                <c:pt idx="1700">
                  <c:v>42194</c:v>
                </c:pt>
                <c:pt idx="1701">
                  <c:v>42195</c:v>
                </c:pt>
                <c:pt idx="1702">
                  <c:v>42198</c:v>
                </c:pt>
                <c:pt idx="1703">
                  <c:v>42199</c:v>
                </c:pt>
                <c:pt idx="1704">
                  <c:v>42200</c:v>
                </c:pt>
                <c:pt idx="1705">
                  <c:v>42201</c:v>
                </c:pt>
                <c:pt idx="1706">
                  <c:v>42202</c:v>
                </c:pt>
                <c:pt idx="1707">
                  <c:v>42205</c:v>
                </c:pt>
                <c:pt idx="1708">
                  <c:v>42206</c:v>
                </c:pt>
                <c:pt idx="1709">
                  <c:v>42207</c:v>
                </c:pt>
                <c:pt idx="1710">
                  <c:v>42208</c:v>
                </c:pt>
                <c:pt idx="1711">
                  <c:v>42209</c:v>
                </c:pt>
                <c:pt idx="1712">
                  <c:v>42212</c:v>
                </c:pt>
                <c:pt idx="1713">
                  <c:v>42213</c:v>
                </c:pt>
                <c:pt idx="1714">
                  <c:v>42214</c:v>
                </c:pt>
                <c:pt idx="1715">
                  <c:v>42215</c:v>
                </c:pt>
                <c:pt idx="1716">
                  <c:v>42216</c:v>
                </c:pt>
                <c:pt idx="1717">
                  <c:v>42219</c:v>
                </c:pt>
                <c:pt idx="1718">
                  <c:v>42220</c:v>
                </c:pt>
                <c:pt idx="1719">
                  <c:v>42221</c:v>
                </c:pt>
                <c:pt idx="1720">
                  <c:v>42222</c:v>
                </c:pt>
                <c:pt idx="1721">
                  <c:v>42223</c:v>
                </c:pt>
                <c:pt idx="1722">
                  <c:v>42226</c:v>
                </c:pt>
                <c:pt idx="1723">
                  <c:v>42227</c:v>
                </c:pt>
                <c:pt idx="1724">
                  <c:v>42228</c:v>
                </c:pt>
                <c:pt idx="1725">
                  <c:v>42229</c:v>
                </c:pt>
                <c:pt idx="1726">
                  <c:v>42230</c:v>
                </c:pt>
                <c:pt idx="1727">
                  <c:v>42233</c:v>
                </c:pt>
                <c:pt idx="1728">
                  <c:v>42234</c:v>
                </c:pt>
                <c:pt idx="1729">
                  <c:v>42235</c:v>
                </c:pt>
                <c:pt idx="1730">
                  <c:v>42236</c:v>
                </c:pt>
                <c:pt idx="1731">
                  <c:v>42237</c:v>
                </c:pt>
                <c:pt idx="1732">
                  <c:v>42240</c:v>
                </c:pt>
                <c:pt idx="1733">
                  <c:v>42241</c:v>
                </c:pt>
                <c:pt idx="1734">
                  <c:v>42242</c:v>
                </c:pt>
                <c:pt idx="1735">
                  <c:v>42243</c:v>
                </c:pt>
                <c:pt idx="1736">
                  <c:v>42244</c:v>
                </c:pt>
                <c:pt idx="1737">
                  <c:v>42247</c:v>
                </c:pt>
                <c:pt idx="1738">
                  <c:v>42248</c:v>
                </c:pt>
                <c:pt idx="1739">
                  <c:v>42249</c:v>
                </c:pt>
                <c:pt idx="1740">
                  <c:v>42250</c:v>
                </c:pt>
                <c:pt idx="1741">
                  <c:v>42251</c:v>
                </c:pt>
                <c:pt idx="1742">
                  <c:v>42254</c:v>
                </c:pt>
                <c:pt idx="1743">
                  <c:v>42255</c:v>
                </c:pt>
                <c:pt idx="1744">
                  <c:v>42256</c:v>
                </c:pt>
                <c:pt idx="1745">
                  <c:v>42257</c:v>
                </c:pt>
                <c:pt idx="1746">
                  <c:v>42258</c:v>
                </c:pt>
                <c:pt idx="1747">
                  <c:v>42261</c:v>
                </c:pt>
                <c:pt idx="1748">
                  <c:v>42262</c:v>
                </c:pt>
                <c:pt idx="1749">
                  <c:v>42263</c:v>
                </c:pt>
                <c:pt idx="1750">
                  <c:v>42264</c:v>
                </c:pt>
                <c:pt idx="1751">
                  <c:v>42265</c:v>
                </c:pt>
                <c:pt idx="1752">
                  <c:v>42268</c:v>
                </c:pt>
                <c:pt idx="1753">
                  <c:v>42269</c:v>
                </c:pt>
                <c:pt idx="1754">
                  <c:v>42270</c:v>
                </c:pt>
                <c:pt idx="1755">
                  <c:v>42271</c:v>
                </c:pt>
                <c:pt idx="1756">
                  <c:v>42272</c:v>
                </c:pt>
                <c:pt idx="1757">
                  <c:v>42275</c:v>
                </c:pt>
                <c:pt idx="1758">
                  <c:v>42276</c:v>
                </c:pt>
                <c:pt idx="1759">
                  <c:v>42277</c:v>
                </c:pt>
                <c:pt idx="1760">
                  <c:v>42278</c:v>
                </c:pt>
                <c:pt idx="1761">
                  <c:v>42279</c:v>
                </c:pt>
                <c:pt idx="1762">
                  <c:v>42282</c:v>
                </c:pt>
                <c:pt idx="1763">
                  <c:v>42283</c:v>
                </c:pt>
                <c:pt idx="1764">
                  <c:v>42284</c:v>
                </c:pt>
                <c:pt idx="1765">
                  <c:v>42285</c:v>
                </c:pt>
                <c:pt idx="1766">
                  <c:v>42286</c:v>
                </c:pt>
                <c:pt idx="1767">
                  <c:v>42289</c:v>
                </c:pt>
                <c:pt idx="1768">
                  <c:v>42290</c:v>
                </c:pt>
                <c:pt idx="1769">
                  <c:v>42291</c:v>
                </c:pt>
                <c:pt idx="1770">
                  <c:v>42292</c:v>
                </c:pt>
                <c:pt idx="1771">
                  <c:v>42293</c:v>
                </c:pt>
                <c:pt idx="1772">
                  <c:v>42296</c:v>
                </c:pt>
                <c:pt idx="1773">
                  <c:v>42297</c:v>
                </c:pt>
                <c:pt idx="1774">
                  <c:v>42298</c:v>
                </c:pt>
                <c:pt idx="1775">
                  <c:v>42299</c:v>
                </c:pt>
                <c:pt idx="1776">
                  <c:v>42300</c:v>
                </c:pt>
                <c:pt idx="1777">
                  <c:v>42303</c:v>
                </c:pt>
                <c:pt idx="1778">
                  <c:v>42304</c:v>
                </c:pt>
                <c:pt idx="1779">
                  <c:v>42305</c:v>
                </c:pt>
                <c:pt idx="1780">
                  <c:v>42306</c:v>
                </c:pt>
                <c:pt idx="1781">
                  <c:v>42307</c:v>
                </c:pt>
                <c:pt idx="1782">
                  <c:v>42310</c:v>
                </c:pt>
                <c:pt idx="1783">
                  <c:v>42311</c:v>
                </c:pt>
                <c:pt idx="1784">
                  <c:v>42312</c:v>
                </c:pt>
                <c:pt idx="1785">
                  <c:v>42313</c:v>
                </c:pt>
                <c:pt idx="1786">
                  <c:v>42314</c:v>
                </c:pt>
                <c:pt idx="1787">
                  <c:v>42317</c:v>
                </c:pt>
                <c:pt idx="1788">
                  <c:v>42318</c:v>
                </c:pt>
                <c:pt idx="1789">
                  <c:v>42319</c:v>
                </c:pt>
                <c:pt idx="1790">
                  <c:v>42320</c:v>
                </c:pt>
                <c:pt idx="1791">
                  <c:v>42321</c:v>
                </c:pt>
                <c:pt idx="1792">
                  <c:v>42324</c:v>
                </c:pt>
                <c:pt idx="1793">
                  <c:v>42325</c:v>
                </c:pt>
                <c:pt idx="1794">
                  <c:v>42326</c:v>
                </c:pt>
                <c:pt idx="1795">
                  <c:v>42327</c:v>
                </c:pt>
                <c:pt idx="1796">
                  <c:v>42328</c:v>
                </c:pt>
                <c:pt idx="1797">
                  <c:v>42331</c:v>
                </c:pt>
                <c:pt idx="1798">
                  <c:v>42332</c:v>
                </c:pt>
                <c:pt idx="1799">
                  <c:v>42333</c:v>
                </c:pt>
                <c:pt idx="1800">
                  <c:v>42334</c:v>
                </c:pt>
                <c:pt idx="1801">
                  <c:v>42335</c:v>
                </c:pt>
                <c:pt idx="1802">
                  <c:v>42338</c:v>
                </c:pt>
                <c:pt idx="1803">
                  <c:v>42339</c:v>
                </c:pt>
                <c:pt idx="1804">
                  <c:v>42340</c:v>
                </c:pt>
                <c:pt idx="1805">
                  <c:v>42341</c:v>
                </c:pt>
                <c:pt idx="1806">
                  <c:v>42342</c:v>
                </c:pt>
                <c:pt idx="1807">
                  <c:v>42345</c:v>
                </c:pt>
                <c:pt idx="1808">
                  <c:v>42346</c:v>
                </c:pt>
                <c:pt idx="1809">
                  <c:v>42347</c:v>
                </c:pt>
                <c:pt idx="1810">
                  <c:v>42348</c:v>
                </c:pt>
                <c:pt idx="1811">
                  <c:v>42349</c:v>
                </c:pt>
                <c:pt idx="1812">
                  <c:v>42352</c:v>
                </c:pt>
                <c:pt idx="1813">
                  <c:v>42353</c:v>
                </c:pt>
                <c:pt idx="1814">
                  <c:v>42354</c:v>
                </c:pt>
                <c:pt idx="1815">
                  <c:v>42355</c:v>
                </c:pt>
                <c:pt idx="1816">
                  <c:v>42356</c:v>
                </c:pt>
                <c:pt idx="1817">
                  <c:v>42359</c:v>
                </c:pt>
                <c:pt idx="1818">
                  <c:v>42360</c:v>
                </c:pt>
                <c:pt idx="1819">
                  <c:v>42361</c:v>
                </c:pt>
                <c:pt idx="1820">
                  <c:v>42362</c:v>
                </c:pt>
                <c:pt idx="1821">
                  <c:v>42363</c:v>
                </c:pt>
                <c:pt idx="1822">
                  <c:v>42366</c:v>
                </c:pt>
                <c:pt idx="1823">
                  <c:v>42367</c:v>
                </c:pt>
                <c:pt idx="1824">
                  <c:v>42368</c:v>
                </c:pt>
                <c:pt idx="1825">
                  <c:v>42369</c:v>
                </c:pt>
                <c:pt idx="1826">
                  <c:v>42370</c:v>
                </c:pt>
                <c:pt idx="1827">
                  <c:v>42373</c:v>
                </c:pt>
                <c:pt idx="1828">
                  <c:v>42374</c:v>
                </c:pt>
                <c:pt idx="1829">
                  <c:v>42375</c:v>
                </c:pt>
                <c:pt idx="1830">
                  <c:v>42376</c:v>
                </c:pt>
                <c:pt idx="1831">
                  <c:v>42377</c:v>
                </c:pt>
                <c:pt idx="1832">
                  <c:v>42380</c:v>
                </c:pt>
                <c:pt idx="1833">
                  <c:v>42381</c:v>
                </c:pt>
                <c:pt idx="1834">
                  <c:v>42382</c:v>
                </c:pt>
                <c:pt idx="1835">
                  <c:v>42383</c:v>
                </c:pt>
                <c:pt idx="1836">
                  <c:v>42384</c:v>
                </c:pt>
                <c:pt idx="1837">
                  <c:v>42387</c:v>
                </c:pt>
                <c:pt idx="1838">
                  <c:v>42388</c:v>
                </c:pt>
                <c:pt idx="1839">
                  <c:v>42389</c:v>
                </c:pt>
                <c:pt idx="1840">
                  <c:v>42390</c:v>
                </c:pt>
                <c:pt idx="1841">
                  <c:v>42391</c:v>
                </c:pt>
                <c:pt idx="1842">
                  <c:v>42394</c:v>
                </c:pt>
                <c:pt idx="1843">
                  <c:v>42395</c:v>
                </c:pt>
                <c:pt idx="1844">
                  <c:v>42396</c:v>
                </c:pt>
                <c:pt idx="1845">
                  <c:v>42397</c:v>
                </c:pt>
                <c:pt idx="1846">
                  <c:v>42398</c:v>
                </c:pt>
                <c:pt idx="1847">
                  <c:v>42401</c:v>
                </c:pt>
                <c:pt idx="1848">
                  <c:v>42402</c:v>
                </c:pt>
                <c:pt idx="1849">
                  <c:v>42403</c:v>
                </c:pt>
                <c:pt idx="1850">
                  <c:v>42404</c:v>
                </c:pt>
                <c:pt idx="1851">
                  <c:v>42405</c:v>
                </c:pt>
                <c:pt idx="1852">
                  <c:v>42408</c:v>
                </c:pt>
                <c:pt idx="1853">
                  <c:v>42409</c:v>
                </c:pt>
                <c:pt idx="1854">
                  <c:v>42410</c:v>
                </c:pt>
                <c:pt idx="1855">
                  <c:v>42411</c:v>
                </c:pt>
                <c:pt idx="1856">
                  <c:v>42412</c:v>
                </c:pt>
                <c:pt idx="1857">
                  <c:v>42415</c:v>
                </c:pt>
                <c:pt idx="1858">
                  <c:v>42416</c:v>
                </c:pt>
                <c:pt idx="1859">
                  <c:v>42417</c:v>
                </c:pt>
                <c:pt idx="1860">
                  <c:v>42418</c:v>
                </c:pt>
                <c:pt idx="1861">
                  <c:v>42419</c:v>
                </c:pt>
                <c:pt idx="1862">
                  <c:v>42422</c:v>
                </c:pt>
                <c:pt idx="1863">
                  <c:v>42423</c:v>
                </c:pt>
                <c:pt idx="1864">
                  <c:v>42424</c:v>
                </c:pt>
                <c:pt idx="1865">
                  <c:v>42425</c:v>
                </c:pt>
                <c:pt idx="1866">
                  <c:v>42426</c:v>
                </c:pt>
                <c:pt idx="1867">
                  <c:v>42429</c:v>
                </c:pt>
                <c:pt idx="1868">
                  <c:v>42430</c:v>
                </c:pt>
                <c:pt idx="1869">
                  <c:v>42431</c:v>
                </c:pt>
                <c:pt idx="1870">
                  <c:v>42432</c:v>
                </c:pt>
                <c:pt idx="1871">
                  <c:v>42433</c:v>
                </c:pt>
                <c:pt idx="1872">
                  <c:v>42436</c:v>
                </c:pt>
                <c:pt idx="1873">
                  <c:v>42437</c:v>
                </c:pt>
                <c:pt idx="1874">
                  <c:v>42438</c:v>
                </c:pt>
                <c:pt idx="1875">
                  <c:v>42439</c:v>
                </c:pt>
                <c:pt idx="1876">
                  <c:v>42440</c:v>
                </c:pt>
                <c:pt idx="1877">
                  <c:v>42443</c:v>
                </c:pt>
                <c:pt idx="1878">
                  <c:v>42444</c:v>
                </c:pt>
                <c:pt idx="1879">
                  <c:v>42445</c:v>
                </c:pt>
                <c:pt idx="1880">
                  <c:v>42446</c:v>
                </c:pt>
                <c:pt idx="1881">
                  <c:v>42447</c:v>
                </c:pt>
                <c:pt idx="1882">
                  <c:v>42450</c:v>
                </c:pt>
                <c:pt idx="1883">
                  <c:v>42451</c:v>
                </c:pt>
                <c:pt idx="1884">
                  <c:v>42452</c:v>
                </c:pt>
                <c:pt idx="1885">
                  <c:v>42453</c:v>
                </c:pt>
                <c:pt idx="1886">
                  <c:v>42454</c:v>
                </c:pt>
                <c:pt idx="1887">
                  <c:v>42457</c:v>
                </c:pt>
                <c:pt idx="1888">
                  <c:v>42458</c:v>
                </c:pt>
                <c:pt idx="1889">
                  <c:v>42459</c:v>
                </c:pt>
                <c:pt idx="1890">
                  <c:v>42460</c:v>
                </c:pt>
                <c:pt idx="1891">
                  <c:v>42461</c:v>
                </c:pt>
                <c:pt idx="1892">
                  <c:v>42464</c:v>
                </c:pt>
                <c:pt idx="1893">
                  <c:v>42465</c:v>
                </c:pt>
                <c:pt idx="1894">
                  <c:v>42466</c:v>
                </c:pt>
                <c:pt idx="1895">
                  <c:v>42467</c:v>
                </c:pt>
                <c:pt idx="1896">
                  <c:v>42468</c:v>
                </c:pt>
                <c:pt idx="1897">
                  <c:v>42471</c:v>
                </c:pt>
                <c:pt idx="1898">
                  <c:v>42472</c:v>
                </c:pt>
                <c:pt idx="1899">
                  <c:v>42473</c:v>
                </c:pt>
                <c:pt idx="1900">
                  <c:v>42474</c:v>
                </c:pt>
                <c:pt idx="1901">
                  <c:v>42475</c:v>
                </c:pt>
                <c:pt idx="1902">
                  <c:v>42478</c:v>
                </c:pt>
                <c:pt idx="1903">
                  <c:v>42479</c:v>
                </c:pt>
                <c:pt idx="1904">
                  <c:v>42480</c:v>
                </c:pt>
                <c:pt idx="1905">
                  <c:v>42481</c:v>
                </c:pt>
                <c:pt idx="1906">
                  <c:v>42482</c:v>
                </c:pt>
                <c:pt idx="1907">
                  <c:v>42485</c:v>
                </c:pt>
                <c:pt idx="1908">
                  <c:v>42486</c:v>
                </c:pt>
                <c:pt idx="1909">
                  <c:v>42487</c:v>
                </c:pt>
                <c:pt idx="1910">
                  <c:v>42488</c:v>
                </c:pt>
                <c:pt idx="1911">
                  <c:v>42489</c:v>
                </c:pt>
                <c:pt idx="1912">
                  <c:v>42492</c:v>
                </c:pt>
                <c:pt idx="1913">
                  <c:v>42493</c:v>
                </c:pt>
                <c:pt idx="1914">
                  <c:v>42494</c:v>
                </c:pt>
                <c:pt idx="1915">
                  <c:v>42495</c:v>
                </c:pt>
                <c:pt idx="1916">
                  <c:v>42496</c:v>
                </c:pt>
                <c:pt idx="1917">
                  <c:v>42499</c:v>
                </c:pt>
                <c:pt idx="1918">
                  <c:v>42500</c:v>
                </c:pt>
                <c:pt idx="1919">
                  <c:v>42501</c:v>
                </c:pt>
                <c:pt idx="1920">
                  <c:v>42502</c:v>
                </c:pt>
                <c:pt idx="1921">
                  <c:v>42503</c:v>
                </c:pt>
                <c:pt idx="1922">
                  <c:v>42506</c:v>
                </c:pt>
                <c:pt idx="1923">
                  <c:v>42507</c:v>
                </c:pt>
                <c:pt idx="1924">
                  <c:v>42508</c:v>
                </c:pt>
                <c:pt idx="1925">
                  <c:v>42509</c:v>
                </c:pt>
                <c:pt idx="1926">
                  <c:v>42510</c:v>
                </c:pt>
                <c:pt idx="1927">
                  <c:v>42513</c:v>
                </c:pt>
                <c:pt idx="1928">
                  <c:v>42514</c:v>
                </c:pt>
                <c:pt idx="1929">
                  <c:v>42515</c:v>
                </c:pt>
                <c:pt idx="1930">
                  <c:v>42516</c:v>
                </c:pt>
                <c:pt idx="1931">
                  <c:v>42517</c:v>
                </c:pt>
                <c:pt idx="1932">
                  <c:v>42520</c:v>
                </c:pt>
                <c:pt idx="1933">
                  <c:v>42521</c:v>
                </c:pt>
                <c:pt idx="1934">
                  <c:v>42522</c:v>
                </c:pt>
                <c:pt idx="1935">
                  <c:v>42523</c:v>
                </c:pt>
                <c:pt idx="1936">
                  <c:v>42524</c:v>
                </c:pt>
                <c:pt idx="1937">
                  <c:v>42527</c:v>
                </c:pt>
                <c:pt idx="1938">
                  <c:v>42528</c:v>
                </c:pt>
                <c:pt idx="1939">
                  <c:v>42529</c:v>
                </c:pt>
                <c:pt idx="1940">
                  <c:v>42530</c:v>
                </c:pt>
                <c:pt idx="1941">
                  <c:v>42531</c:v>
                </c:pt>
                <c:pt idx="1942">
                  <c:v>42534</c:v>
                </c:pt>
                <c:pt idx="1943">
                  <c:v>42535</c:v>
                </c:pt>
                <c:pt idx="1944">
                  <c:v>42536</c:v>
                </c:pt>
                <c:pt idx="1945">
                  <c:v>42537</c:v>
                </c:pt>
                <c:pt idx="1946">
                  <c:v>42538</c:v>
                </c:pt>
                <c:pt idx="1947">
                  <c:v>42541</c:v>
                </c:pt>
                <c:pt idx="1948">
                  <c:v>42542</c:v>
                </c:pt>
                <c:pt idx="1949">
                  <c:v>42543</c:v>
                </c:pt>
                <c:pt idx="1950">
                  <c:v>42544</c:v>
                </c:pt>
                <c:pt idx="1951">
                  <c:v>42545</c:v>
                </c:pt>
                <c:pt idx="1952">
                  <c:v>42548</c:v>
                </c:pt>
                <c:pt idx="1953">
                  <c:v>42549</c:v>
                </c:pt>
                <c:pt idx="1954">
                  <c:v>42550</c:v>
                </c:pt>
                <c:pt idx="1955">
                  <c:v>42551</c:v>
                </c:pt>
                <c:pt idx="1956">
                  <c:v>42552</c:v>
                </c:pt>
                <c:pt idx="1957">
                  <c:v>42555</c:v>
                </c:pt>
                <c:pt idx="1958">
                  <c:v>42556</c:v>
                </c:pt>
                <c:pt idx="1959">
                  <c:v>42557</c:v>
                </c:pt>
                <c:pt idx="1960">
                  <c:v>42558</c:v>
                </c:pt>
                <c:pt idx="1961">
                  <c:v>42559</c:v>
                </c:pt>
                <c:pt idx="1962">
                  <c:v>42562</c:v>
                </c:pt>
                <c:pt idx="1963">
                  <c:v>42563</c:v>
                </c:pt>
                <c:pt idx="1964">
                  <c:v>42564</c:v>
                </c:pt>
                <c:pt idx="1965">
                  <c:v>42565</c:v>
                </c:pt>
                <c:pt idx="1966">
                  <c:v>42566</c:v>
                </c:pt>
                <c:pt idx="1967">
                  <c:v>42569</c:v>
                </c:pt>
                <c:pt idx="1968">
                  <c:v>42570</c:v>
                </c:pt>
                <c:pt idx="1969">
                  <c:v>42571</c:v>
                </c:pt>
                <c:pt idx="1970">
                  <c:v>42572</c:v>
                </c:pt>
                <c:pt idx="1971">
                  <c:v>42573</c:v>
                </c:pt>
                <c:pt idx="1972">
                  <c:v>42576</c:v>
                </c:pt>
                <c:pt idx="1973">
                  <c:v>42577</c:v>
                </c:pt>
                <c:pt idx="1974">
                  <c:v>42578</c:v>
                </c:pt>
                <c:pt idx="1975">
                  <c:v>42579</c:v>
                </c:pt>
                <c:pt idx="1976">
                  <c:v>42580</c:v>
                </c:pt>
                <c:pt idx="1977">
                  <c:v>42583</c:v>
                </c:pt>
                <c:pt idx="1978">
                  <c:v>42584</c:v>
                </c:pt>
                <c:pt idx="1979">
                  <c:v>42585</c:v>
                </c:pt>
                <c:pt idx="1980">
                  <c:v>42586</c:v>
                </c:pt>
                <c:pt idx="1981">
                  <c:v>42587</c:v>
                </c:pt>
                <c:pt idx="1982">
                  <c:v>42590</c:v>
                </c:pt>
                <c:pt idx="1983">
                  <c:v>42591</c:v>
                </c:pt>
                <c:pt idx="1984">
                  <c:v>42592</c:v>
                </c:pt>
                <c:pt idx="1985">
                  <c:v>42593</c:v>
                </c:pt>
                <c:pt idx="1986">
                  <c:v>42594</c:v>
                </c:pt>
                <c:pt idx="1987">
                  <c:v>42597</c:v>
                </c:pt>
                <c:pt idx="1988">
                  <c:v>42598</c:v>
                </c:pt>
                <c:pt idx="1989">
                  <c:v>42599</c:v>
                </c:pt>
                <c:pt idx="1990">
                  <c:v>42600</c:v>
                </c:pt>
                <c:pt idx="1991">
                  <c:v>42601</c:v>
                </c:pt>
                <c:pt idx="1992">
                  <c:v>42604</c:v>
                </c:pt>
                <c:pt idx="1993">
                  <c:v>42605</c:v>
                </c:pt>
                <c:pt idx="1994">
                  <c:v>42606</c:v>
                </c:pt>
                <c:pt idx="1995">
                  <c:v>42607</c:v>
                </c:pt>
                <c:pt idx="1996">
                  <c:v>42608</c:v>
                </c:pt>
                <c:pt idx="1997">
                  <c:v>42611</c:v>
                </c:pt>
                <c:pt idx="1998">
                  <c:v>42612</c:v>
                </c:pt>
                <c:pt idx="1999">
                  <c:v>42613</c:v>
                </c:pt>
                <c:pt idx="2000">
                  <c:v>42614</c:v>
                </c:pt>
                <c:pt idx="2001">
                  <c:v>42615</c:v>
                </c:pt>
                <c:pt idx="2002">
                  <c:v>42618</c:v>
                </c:pt>
                <c:pt idx="2003">
                  <c:v>42619</c:v>
                </c:pt>
                <c:pt idx="2004">
                  <c:v>42620</c:v>
                </c:pt>
                <c:pt idx="2005">
                  <c:v>42621</c:v>
                </c:pt>
                <c:pt idx="2006">
                  <c:v>42622</c:v>
                </c:pt>
                <c:pt idx="2007">
                  <c:v>42625</c:v>
                </c:pt>
                <c:pt idx="2008">
                  <c:v>42626</c:v>
                </c:pt>
                <c:pt idx="2009">
                  <c:v>42627</c:v>
                </c:pt>
                <c:pt idx="2010">
                  <c:v>42628</c:v>
                </c:pt>
                <c:pt idx="2011">
                  <c:v>42629</c:v>
                </c:pt>
                <c:pt idx="2012">
                  <c:v>42632</c:v>
                </c:pt>
                <c:pt idx="2013">
                  <c:v>42633</c:v>
                </c:pt>
                <c:pt idx="2014">
                  <c:v>42634</c:v>
                </c:pt>
                <c:pt idx="2015">
                  <c:v>42635</c:v>
                </c:pt>
                <c:pt idx="2016">
                  <c:v>42636</c:v>
                </c:pt>
                <c:pt idx="2017">
                  <c:v>42639</c:v>
                </c:pt>
                <c:pt idx="2018">
                  <c:v>42640</c:v>
                </c:pt>
                <c:pt idx="2019">
                  <c:v>42641</c:v>
                </c:pt>
                <c:pt idx="2020">
                  <c:v>42642</c:v>
                </c:pt>
                <c:pt idx="2021">
                  <c:v>42643</c:v>
                </c:pt>
                <c:pt idx="2022">
                  <c:v>42646</c:v>
                </c:pt>
                <c:pt idx="2023">
                  <c:v>42647</c:v>
                </c:pt>
                <c:pt idx="2024">
                  <c:v>42648</c:v>
                </c:pt>
                <c:pt idx="2025">
                  <c:v>42649</c:v>
                </c:pt>
                <c:pt idx="2026">
                  <c:v>42650</c:v>
                </c:pt>
                <c:pt idx="2027">
                  <c:v>42653</c:v>
                </c:pt>
                <c:pt idx="2028">
                  <c:v>42654</c:v>
                </c:pt>
                <c:pt idx="2029">
                  <c:v>42655</c:v>
                </c:pt>
                <c:pt idx="2030">
                  <c:v>42656</c:v>
                </c:pt>
                <c:pt idx="2031">
                  <c:v>42657</c:v>
                </c:pt>
                <c:pt idx="2032">
                  <c:v>42660</c:v>
                </c:pt>
                <c:pt idx="2033">
                  <c:v>42661</c:v>
                </c:pt>
                <c:pt idx="2034">
                  <c:v>42662</c:v>
                </c:pt>
                <c:pt idx="2035">
                  <c:v>42663</c:v>
                </c:pt>
                <c:pt idx="2036">
                  <c:v>42664</c:v>
                </c:pt>
                <c:pt idx="2037">
                  <c:v>42667</c:v>
                </c:pt>
                <c:pt idx="2038">
                  <c:v>42668</c:v>
                </c:pt>
                <c:pt idx="2039">
                  <c:v>42669</c:v>
                </c:pt>
                <c:pt idx="2040">
                  <c:v>42670</c:v>
                </c:pt>
                <c:pt idx="2041">
                  <c:v>42671</c:v>
                </c:pt>
                <c:pt idx="2042">
                  <c:v>42674</c:v>
                </c:pt>
                <c:pt idx="2043">
                  <c:v>42675</c:v>
                </c:pt>
                <c:pt idx="2044">
                  <c:v>42676</c:v>
                </c:pt>
                <c:pt idx="2045">
                  <c:v>42677</c:v>
                </c:pt>
                <c:pt idx="2046">
                  <c:v>42678</c:v>
                </c:pt>
                <c:pt idx="2047">
                  <c:v>42681</c:v>
                </c:pt>
                <c:pt idx="2048">
                  <c:v>42682</c:v>
                </c:pt>
                <c:pt idx="2049">
                  <c:v>42683</c:v>
                </c:pt>
                <c:pt idx="2050">
                  <c:v>42684</c:v>
                </c:pt>
                <c:pt idx="2051">
                  <c:v>42685</c:v>
                </c:pt>
                <c:pt idx="2052">
                  <c:v>42688</c:v>
                </c:pt>
                <c:pt idx="2053">
                  <c:v>42689</c:v>
                </c:pt>
                <c:pt idx="2054">
                  <c:v>42690</c:v>
                </c:pt>
                <c:pt idx="2055">
                  <c:v>42691</c:v>
                </c:pt>
                <c:pt idx="2056">
                  <c:v>42692</c:v>
                </c:pt>
                <c:pt idx="2057">
                  <c:v>42695</c:v>
                </c:pt>
                <c:pt idx="2058">
                  <c:v>42696</c:v>
                </c:pt>
                <c:pt idx="2059">
                  <c:v>42697</c:v>
                </c:pt>
                <c:pt idx="2060">
                  <c:v>42698</c:v>
                </c:pt>
                <c:pt idx="2061">
                  <c:v>42699</c:v>
                </c:pt>
                <c:pt idx="2062">
                  <c:v>42702</c:v>
                </c:pt>
                <c:pt idx="2063">
                  <c:v>42703</c:v>
                </c:pt>
                <c:pt idx="2064">
                  <c:v>42704</c:v>
                </c:pt>
                <c:pt idx="2065">
                  <c:v>42705</c:v>
                </c:pt>
                <c:pt idx="2066">
                  <c:v>42706</c:v>
                </c:pt>
                <c:pt idx="2067">
                  <c:v>42709</c:v>
                </c:pt>
                <c:pt idx="2068">
                  <c:v>42710</c:v>
                </c:pt>
                <c:pt idx="2069">
                  <c:v>42711</c:v>
                </c:pt>
                <c:pt idx="2070">
                  <c:v>42712</c:v>
                </c:pt>
                <c:pt idx="2071">
                  <c:v>42713</c:v>
                </c:pt>
                <c:pt idx="2072">
                  <c:v>42716</c:v>
                </c:pt>
                <c:pt idx="2073">
                  <c:v>42717</c:v>
                </c:pt>
                <c:pt idx="2074">
                  <c:v>42718</c:v>
                </c:pt>
                <c:pt idx="2075">
                  <c:v>42719</c:v>
                </c:pt>
                <c:pt idx="2076">
                  <c:v>42720</c:v>
                </c:pt>
                <c:pt idx="2077">
                  <c:v>42723</c:v>
                </c:pt>
                <c:pt idx="2078">
                  <c:v>42724</c:v>
                </c:pt>
                <c:pt idx="2079">
                  <c:v>42725</c:v>
                </c:pt>
                <c:pt idx="2080">
                  <c:v>42726</c:v>
                </c:pt>
                <c:pt idx="2081">
                  <c:v>42727</c:v>
                </c:pt>
                <c:pt idx="2082">
                  <c:v>42730</c:v>
                </c:pt>
                <c:pt idx="2083">
                  <c:v>42731</c:v>
                </c:pt>
                <c:pt idx="2084">
                  <c:v>42732</c:v>
                </c:pt>
                <c:pt idx="2085">
                  <c:v>42733</c:v>
                </c:pt>
                <c:pt idx="2086">
                  <c:v>42734</c:v>
                </c:pt>
                <c:pt idx="2087">
                  <c:v>42737</c:v>
                </c:pt>
                <c:pt idx="2088">
                  <c:v>42738</c:v>
                </c:pt>
                <c:pt idx="2089">
                  <c:v>42739</c:v>
                </c:pt>
                <c:pt idx="2090">
                  <c:v>42740</c:v>
                </c:pt>
                <c:pt idx="2091">
                  <c:v>42741</c:v>
                </c:pt>
                <c:pt idx="2092">
                  <c:v>42744</c:v>
                </c:pt>
                <c:pt idx="2093">
                  <c:v>42745</c:v>
                </c:pt>
                <c:pt idx="2094">
                  <c:v>42746</c:v>
                </c:pt>
                <c:pt idx="2095">
                  <c:v>42747</c:v>
                </c:pt>
                <c:pt idx="2096">
                  <c:v>42748</c:v>
                </c:pt>
                <c:pt idx="2097">
                  <c:v>42751</c:v>
                </c:pt>
                <c:pt idx="2098">
                  <c:v>42752</c:v>
                </c:pt>
                <c:pt idx="2099">
                  <c:v>42753</c:v>
                </c:pt>
                <c:pt idx="2100">
                  <c:v>42754</c:v>
                </c:pt>
                <c:pt idx="2101">
                  <c:v>42755</c:v>
                </c:pt>
                <c:pt idx="2102">
                  <c:v>42758</c:v>
                </c:pt>
                <c:pt idx="2103">
                  <c:v>42759</c:v>
                </c:pt>
                <c:pt idx="2104">
                  <c:v>42760</c:v>
                </c:pt>
                <c:pt idx="2105">
                  <c:v>42761</c:v>
                </c:pt>
                <c:pt idx="2106">
                  <c:v>42762</c:v>
                </c:pt>
                <c:pt idx="2107">
                  <c:v>42765</c:v>
                </c:pt>
                <c:pt idx="2108">
                  <c:v>42766</c:v>
                </c:pt>
                <c:pt idx="2109">
                  <c:v>42767</c:v>
                </c:pt>
                <c:pt idx="2110">
                  <c:v>42768</c:v>
                </c:pt>
                <c:pt idx="2111">
                  <c:v>42769</c:v>
                </c:pt>
                <c:pt idx="2112">
                  <c:v>42772</c:v>
                </c:pt>
                <c:pt idx="2113">
                  <c:v>42773</c:v>
                </c:pt>
                <c:pt idx="2114">
                  <c:v>42774</c:v>
                </c:pt>
                <c:pt idx="2115">
                  <c:v>42775</c:v>
                </c:pt>
                <c:pt idx="2116">
                  <c:v>42776</c:v>
                </c:pt>
                <c:pt idx="2117">
                  <c:v>42779</c:v>
                </c:pt>
                <c:pt idx="2118">
                  <c:v>42780</c:v>
                </c:pt>
                <c:pt idx="2119">
                  <c:v>42781</c:v>
                </c:pt>
                <c:pt idx="2120">
                  <c:v>42782</c:v>
                </c:pt>
                <c:pt idx="2121">
                  <c:v>42783</c:v>
                </c:pt>
                <c:pt idx="2122">
                  <c:v>42786</c:v>
                </c:pt>
                <c:pt idx="2123">
                  <c:v>42787</c:v>
                </c:pt>
                <c:pt idx="2124">
                  <c:v>42788</c:v>
                </c:pt>
                <c:pt idx="2125">
                  <c:v>42789</c:v>
                </c:pt>
                <c:pt idx="2126">
                  <c:v>42790</c:v>
                </c:pt>
                <c:pt idx="2127">
                  <c:v>42793</c:v>
                </c:pt>
                <c:pt idx="2128">
                  <c:v>42794</c:v>
                </c:pt>
                <c:pt idx="2129">
                  <c:v>42795</c:v>
                </c:pt>
                <c:pt idx="2130">
                  <c:v>42796</c:v>
                </c:pt>
                <c:pt idx="2131">
                  <c:v>42797</c:v>
                </c:pt>
                <c:pt idx="2132">
                  <c:v>42800</c:v>
                </c:pt>
                <c:pt idx="2133">
                  <c:v>42801</c:v>
                </c:pt>
                <c:pt idx="2134">
                  <c:v>42802</c:v>
                </c:pt>
                <c:pt idx="2135">
                  <c:v>42803</c:v>
                </c:pt>
                <c:pt idx="2136">
                  <c:v>42804</c:v>
                </c:pt>
                <c:pt idx="2137">
                  <c:v>42807</c:v>
                </c:pt>
                <c:pt idx="2138">
                  <c:v>42808</c:v>
                </c:pt>
                <c:pt idx="2139">
                  <c:v>42809</c:v>
                </c:pt>
                <c:pt idx="2140">
                  <c:v>42810</c:v>
                </c:pt>
                <c:pt idx="2141">
                  <c:v>42811</c:v>
                </c:pt>
                <c:pt idx="2142">
                  <c:v>42814</c:v>
                </c:pt>
                <c:pt idx="2143">
                  <c:v>42815</c:v>
                </c:pt>
                <c:pt idx="2144">
                  <c:v>42816</c:v>
                </c:pt>
                <c:pt idx="2145">
                  <c:v>42817</c:v>
                </c:pt>
                <c:pt idx="2146">
                  <c:v>42818</c:v>
                </c:pt>
                <c:pt idx="2147">
                  <c:v>42821</c:v>
                </c:pt>
                <c:pt idx="2148">
                  <c:v>42822</c:v>
                </c:pt>
                <c:pt idx="2149">
                  <c:v>42823</c:v>
                </c:pt>
                <c:pt idx="2150">
                  <c:v>42824</c:v>
                </c:pt>
                <c:pt idx="2151">
                  <c:v>42825</c:v>
                </c:pt>
                <c:pt idx="2152">
                  <c:v>42828</c:v>
                </c:pt>
                <c:pt idx="2153">
                  <c:v>42829</c:v>
                </c:pt>
                <c:pt idx="2154">
                  <c:v>42830</c:v>
                </c:pt>
                <c:pt idx="2155">
                  <c:v>42831</c:v>
                </c:pt>
                <c:pt idx="2156">
                  <c:v>42832</c:v>
                </c:pt>
                <c:pt idx="2157">
                  <c:v>42835</c:v>
                </c:pt>
                <c:pt idx="2158">
                  <c:v>42836</c:v>
                </c:pt>
                <c:pt idx="2159">
                  <c:v>42837</c:v>
                </c:pt>
                <c:pt idx="2160">
                  <c:v>42838</c:v>
                </c:pt>
                <c:pt idx="2161">
                  <c:v>42839</c:v>
                </c:pt>
                <c:pt idx="2162">
                  <c:v>42842</c:v>
                </c:pt>
                <c:pt idx="2163">
                  <c:v>42843</c:v>
                </c:pt>
                <c:pt idx="2164">
                  <c:v>42844</c:v>
                </c:pt>
                <c:pt idx="2165">
                  <c:v>42845</c:v>
                </c:pt>
                <c:pt idx="2166">
                  <c:v>42846</c:v>
                </c:pt>
                <c:pt idx="2167">
                  <c:v>42849</c:v>
                </c:pt>
                <c:pt idx="2168">
                  <c:v>42850</c:v>
                </c:pt>
                <c:pt idx="2169">
                  <c:v>42851</c:v>
                </c:pt>
                <c:pt idx="2170">
                  <c:v>42852</c:v>
                </c:pt>
                <c:pt idx="2171">
                  <c:v>42853</c:v>
                </c:pt>
                <c:pt idx="2172">
                  <c:v>42856</c:v>
                </c:pt>
                <c:pt idx="2173">
                  <c:v>42857</c:v>
                </c:pt>
                <c:pt idx="2174">
                  <c:v>42858</c:v>
                </c:pt>
                <c:pt idx="2175">
                  <c:v>42859</c:v>
                </c:pt>
                <c:pt idx="2176">
                  <c:v>42860</c:v>
                </c:pt>
                <c:pt idx="2177">
                  <c:v>42863</c:v>
                </c:pt>
                <c:pt idx="2178">
                  <c:v>42864</c:v>
                </c:pt>
                <c:pt idx="2179">
                  <c:v>42865</c:v>
                </c:pt>
                <c:pt idx="2180">
                  <c:v>42866</c:v>
                </c:pt>
                <c:pt idx="2181">
                  <c:v>42867</c:v>
                </c:pt>
                <c:pt idx="2182">
                  <c:v>42870</c:v>
                </c:pt>
                <c:pt idx="2183">
                  <c:v>42871</c:v>
                </c:pt>
                <c:pt idx="2184">
                  <c:v>42872</c:v>
                </c:pt>
                <c:pt idx="2185">
                  <c:v>42873</c:v>
                </c:pt>
                <c:pt idx="2186">
                  <c:v>42874</c:v>
                </c:pt>
                <c:pt idx="2187">
                  <c:v>42877</c:v>
                </c:pt>
                <c:pt idx="2188">
                  <c:v>42878</c:v>
                </c:pt>
                <c:pt idx="2189">
                  <c:v>42879</c:v>
                </c:pt>
                <c:pt idx="2190">
                  <c:v>42880</c:v>
                </c:pt>
                <c:pt idx="2191">
                  <c:v>42881</c:v>
                </c:pt>
                <c:pt idx="2192">
                  <c:v>42884</c:v>
                </c:pt>
                <c:pt idx="2193">
                  <c:v>42885</c:v>
                </c:pt>
                <c:pt idx="2194">
                  <c:v>42886</c:v>
                </c:pt>
                <c:pt idx="2195">
                  <c:v>42887</c:v>
                </c:pt>
                <c:pt idx="2196">
                  <c:v>42888</c:v>
                </c:pt>
                <c:pt idx="2197">
                  <c:v>42891</c:v>
                </c:pt>
                <c:pt idx="2198">
                  <c:v>42892</c:v>
                </c:pt>
                <c:pt idx="2199">
                  <c:v>42893</c:v>
                </c:pt>
                <c:pt idx="2200">
                  <c:v>42894</c:v>
                </c:pt>
                <c:pt idx="2201">
                  <c:v>42895</c:v>
                </c:pt>
                <c:pt idx="2202">
                  <c:v>42898</c:v>
                </c:pt>
                <c:pt idx="2203">
                  <c:v>42899</c:v>
                </c:pt>
                <c:pt idx="2204">
                  <c:v>42900</c:v>
                </c:pt>
                <c:pt idx="2205">
                  <c:v>42901</c:v>
                </c:pt>
                <c:pt idx="2206">
                  <c:v>42902</c:v>
                </c:pt>
                <c:pt idx="2207">
                  <c:v>42905</c:v>
                </c:pt>
                <c:pt idx="2208">
                  <c:v>42906</c:v>
                </c:pt>
                <c:pt idx="2209">
                  <c:v>42907</c:v>
                </c:pt>
                <c:pt idx="2210">
                  <c:v>42908</c:v>
                </c:pt>
                <c:pt idx="2211">
                  <c:v>42909</c:v>
                </c:pt>
                <c:pt idx="2212">
                  <c:v>42912</c:v>
                </c:pt>
                <c:pt idx="2213">
                  <c:v>42913</c:v>
                </c:pt>
                <c:pt idx="2214">
                  <c:v>42914</c:v>
                </c:pt>
                <c:pt idx="2215">
                  <c:v>42915</c:v>
                </c:pt>
                <c:pt idx="2216">
                  <c:v>42916</c:v>
                </c:pt>
                <c:pt idx="2217">
                  <c:v>42919</c:v>
                </c:pt>
                <c:pt idx="2218">
                  <c:v>42920</c:v>
                </c:pt>
                <c:pt idx="2219">
                  <c:v>42921</c:v>
                </c:pt>
                <c:pt idx="2220">
                  <c:v>42922</c:v>
                </c:pt>
                <c:pt idx="2221">
                  <c:v>42923</c:v>
                </c:pt>
                <c:pt idx="2222">
                  <c:v>42926</c:v>
                </c:pt>
                <c:pt idx="2223">
                  <c:v>42927</c:v>
                </c:pt>
                <c:pt idx="2224">
                  <c:v>42928</c:v>
                </c:pt>
                <c:pt idx="2225">
                  <c:v>42929</c:v>
                </c:pt>
                <c:pt idx="2226">
                  <c:v>42930</c:v>
                </c:pt>
                <c:pt idx="2227">
                  <c:v>42933</c:v>
                </c:pt>
                <c:pt idx="2228">
                  <c:v>42934</c:v>
                </c:pt>
                <c:pt idx="2229">
                  <c:v>42935</c:v>
                </c:pt>
                <c:pt idx="2230">
                  <c:v>42936</c:v>
                </c:pt>
                <c:pt idx="2231">
                  <c:v>42937</c:v>
                </c:pt>
                <c:pt idx="2232">
                  <c:v>42940</c:v>
                </c:pt>
                <c:pt idx="2233">
                  <c:v>42941</c:v>
                </c:pt>
                <c:pt idx="2234">
                  <c:v>42942</c:v>
                </c:pt>
                <c:pt idx="2235">
                  <c:v>42943</c:v>
                </c:pt>
                <c:pt idx="2236">
                  <c:v>42944</c:v>
                </c:pt>
                <c:pt idx="2237">
                  <c:v>42947</c:v>
                </c:pt>
                <c:pt idx="2238">
                  <c:v>42948</c:v>
                </c:pt>
                <c:pt idx="2239">
                  <c:v>42949</c:v>
                </c:pt>
                <c:pt idx="2240">
                  <c:v>42950</c:v>
                </c:pt>
                <c:pt idx="2241">
                  <c:v>42951</c:v>
                </c:pt>
                <c:pt idx="2242">
                  <c:v>42954</c:v>
                </c:pt>
                <c:pt idx="2243">
                  <c:v>42955</c:v>
                </c:pt>
                <c:pt idx="2244">
                  <c:v>42956</c:v>
                </c:pt>
                <c:pt idx="2245">
                  <c:v>42957</c:v>
                </c:pt>
                <c:pt idx="2246">
                  <c:v>42958</c:v>
                </c:pt>
                <c:pt idx="2247">
                  <c:v>42961</c:v>
                </c:pt>
                <c:pt idx="2248">
                  <c:v>42962</c:v>
                </c:pt>
                <c:pt idx="2249">
                  <c:v>42963</c:v>
                </c:pt>
                <c:pt idx="2250">
                  <c:v>42964</c:v>
                </c:pt>
                <c:pt idx="2251">
                  <c:v>42965</c:v>
                </c:pt>
                <c:pt idx="2252">
                  <c:v>42968</c:v>
                </c:pt>
                <c:pt idx="2253">
                  <c:v>42969</c:v>
                </c:pt>
                <c:pt idx="2254">
                  <c:v>42970</c:v>
                </c:pt>
                <c:pt idx="2255">
                  <c:v>42971</c:v>
                </c:pt>
                <c:pt idx="2256">
                  <c:v>42972</c:v>
                </c:pt>
                <c:pt idx="2257">
                  <c:v>42975</c:v>
                </c:pt>
                <c:pt idx="2258">
                  <c:v>42976</c:v>
                </c:pt>
                <c:pt idx="2259">
                  <c:v>42977</c:v>
                </c:pt>
                <c:pt idx="2260">
                  <c:v>42978</c:v>
                </c:pt>
                <c:pt idx="2261">
                  <c:v>42979</c:v>
                </c:pt>
                <c:pt idx="2262">
                  <c:v>42982</c:v>
                </c:pt>
                <c:pt idx="2263">
                  <c:v>42983</c:v>
                </c:pt>
                <c:pt idx="2264">
                  <c:v>42984</c:v>
                </c:pt>
                <c:pt idx="2265">
                  <c:v>42985</c:v>
                </c:pt>
                <c:pt idx="2266">
                  <c:v>42986</c:v>
                </c:pt>
                <c:pt idx="2267">
                  <c:v>42989</c:v>
                </c:pt>
                <c:pt idx="2268">
                  <c:v>42990</c:v>
                </c:pt>
                <c:pt idx="2269">
                  <c:v>42991</c:v>
                </c:pt>
                <c:pt idx="2270">
                  <c:v>42992</c:v>
                </c:pt>
                <c:pt idx="2271">
                  <c:v>42993</c:v>
                </c:pt>
                <c:pt idx="2272">
                  <c:v>42996</c:v>
                </c:pt>
                <c:pt idx="2273">
                  <c:v>42997</c:v>
                </c:pt>
                <c:pt idx="2274">
                  <c:v>42998</c:v>
                </c:pt>
                <c:pt idx="2275">
                  <c:v>42999</c:v>
                </c:pt>
                <c:pt idx="2276">
                  <c:v>43000</c:v>
                </c:pt>
                <c:pt idx="2277">
                  <c:v>43003</c:v>
                </c:pt>
                <c:pt idx="2278">
                  <c:v>43004</c:v>
                </c:pt>
                <c:pt idx="2279">
                  <c:v>43005</c:v>
                </c:pt>
                <c:pt idx="2280">
                  <c:v>43006</c:v>
                </c:pt>
                <c:pt idx="2281">
                  <c:v>43007</c:v>
                </c:pt>
                <c:pt idx="2282">
                  <c:v>43010</c:v>
                </c:pt>
                <c:pt idx="2283">
                  <c:v>43011</c:v>
                </c:pt>
                <c:pt idx="2284">
                  <c:v>43012</c:v>
                </c:pt>
                <c:pt idx="2285">
                  <c:v>43013</c:v>
                </c:pt>
                <c:pt idx="2286">
                  <c:v>43014</c:v>
                </c:pt>
                <c:pt idx="2287">
                  <c:v>43017</c:v>
                </c:pt>
                <c:pt idx="2288">
                  <c:v>43018</c:v>
                </c:pt>
                <c:pt idx="2289">
                  <c:v>43019</c:v>
                </c:pt>
                <c:pt idx="2290">
                  <c:v>43020</c:v>
                </c:pt>
                <c:pt idx="2291">
                  <c:v>43021</c:v>
                </c:pt>
                <c:pt idx="2292">
                  <c:v>43024</c:v>
                </c:pt>
                <c:pt idx="2293">
                  <c:v>43025</c:v>
                </c:pt>
                <c:pt idx="2294">
                  <c:v>43026</c:v>
                </c:pt>
                <c:pt idx="2295">
                  <c:v>43027</c:v>
                </c:pt>
                <c:pt idx="2296">
                  <c:v>43028</c:v>
                </c:pt>
                <c:pt idx="2297">
                  <c:v>43031</c:v>
                </c:pt>
                <c:pt idx="2298">
                  <c:v>43032</c:v>
                </c:pt>
                <c:pt idx="2299">
                  <c:v>43033</c:v>
                </c:pt>
                <c:pt idx="2300">
                  <c:v>43034</c:v>
                </c:pt>
                <c:pt idx="2301">
                  <c:v>43035</c:v>
                </c:pt>
                <c:pt idx="2302">
                  <c:v>43038</c:v>
                </c:pt>
                <c:pt idx="2303">
                  <c:v>43039</c:v>
                </c:pt>
                <c:pt idx="2304">
                  <c:v>43040</c:v>
                </c:pt>
                <c:pt idx="2305">
                  <c:v>43041</c:v>
                </c:pt>
                <c:pt idx="2306">
                  <c:v>43042</c:v>
                </c:pt>
                <c:pt idx="2307">
                  <c:v>43045</c:v>
                </c:pt>
                <c:pt idx="2308">
                  <c:v>43046</c:v>
                </c:pt>
                <c:pt idx="2309">
                  <c:v>43047</c:v>
                </c:pt>
                <c:pt idx="2310">
                  <c:v>43048</c:v>
                </c:pt>
                <c:pt idx="2311">
                  <c:v>43049</c:v>
                </c:pt>
                <c:pt idx="2312">
                  <c:v>43052</c:v>
                </c:pt>
                <c:pt idx="2313">
                  <c:v>43053</c:v>
                </c:pt>
                <c:pt idx="2314">
                  <c:v>43054</c:v>
                </c:pt>
                <c:pt idx="2315">
                  <c:v>43055</c:v>
                </c:pt>
                <c:pt idx="2316">
                  <c:v>43056</c:v>
                </c:pt>
                <c:pt idx="2317">
                  <c:v>43059</c:v>
                </c:pt>
                <c:pt idx="2318">
                  <c:v>43060</c:v>
                </c:pt>
                <c:pt idx="2319">
                  <c:v>43061</c:v>
                </c:pt>
                <c:pt idx="2320">
                  <c:v>43062</c:v>
                </c:pt>
                <c:pt idx="2321">
                  <c:v>43063</c:v>
                </c:pt>
                <c:pt idx="2322">
                  <c:v>43066</c:v>
                </c:pt>
                <c:pt idx="2323">
                  <c:v>43067</c:v>
                </c:pt>
                <c:pt idx="2324">
                  <c:v>43068</c:v>
                </c:pt>
                <c:pt idx="2325">
                  <c:v>43069</c:v>
                </c:pt>
                <c:pt idx="2326">
                  <c:v>43070</c:v>
                </c:pt>
                <c:pt idx="2327">
                  <c:v>43073</c:v>
                </c:pt>
                <c:pt idx="2328">
                  <c:v>43074</c:v>
                </c:pt>
                <c:pt idx="2329">
                  <c:v>43075</c:v>
                </c:pt>
                <c:pt idx="2330">
                  <c:v>43076</c:v>
                </c:pt>
                <c:pt idx="2331">
                  <c:v>43077</c:v>
                </c:pt>
                <c:pt idx="2332">
                  <c:v>43080</c:v>
                </c:pt>
                <c:pt idx="2333">
                  <c:v>43081</c:v>
                </c:pt>
                <c:pt idx="2334">
                  <c:v>43082</c:v>
                </c:pt>
                <c:pt idx="2335">
                  <c:v>43083</c:v>
                </c:pt>
                <c:pt idx="2336">
                  <c:v>43084</c:v>
                </c:pt>
                <c:pt idx="2337">
                  <c:v>43087</c:v>
                </c:pt>
                <c:pt idx="2338">
                  <c:v>43088</c:v>
                </c:pt>
                <c:pt idx="2339">
                  <c:v>43089</c:v>
                </c:pt>
                <c:pt idx="2340">
                  <c:v>43090</c:v>
                </c:pt>
                <c:pt idx="2341">
                  <c:v>43091</c:v>
                </c:pt>
                <c:pt idx="2342">
                  <c:v>43094</c:v>
                </c:pt>
                <c:pt idx="2343">
                  <c:v>43095</c:v>
                </c:pt>
                <c:pt idx="2344">
                  <c:v>43096</c:v>
                </c:pt>
                <c:pt idx="2345">
                  <c:v>43097</c:v>
                </c:pt>
                <c:pt idx="2346">
                  <c:v>43098</c:v>
                </c:pt>
                <c:pt idx="2347">
                  <c:v>43101</c:v>
                </c:pt>
                <c:pt idx="2348">
                  <c:v>43102</c:v>
                </c:pt>
                <c:pt idx="2349">
                  <c:v>43103</c:v>
                </c:pt>
                <c:pt idx="2350">
                  <c:v>43104</c:v>
                </c:pt>
                <c:pt idx="2351">
                  <c:v>43105</c:v>
                </c:pt>
                <c:pt idx="2352">
                  <c:v>43108</c:v>
                </c:pt>
                <c:pt idx="2353">
                  <c:v>43109</c:v>
                </c:pt>
                <c:pt idx="2354">
                  <c:v>43110</c:v>
                </c:pt>
                <c:pt idx="2355">
                  <c:v>43111</c:v>
                </c:pt>
                <c:pt idx="2356">
                  <c:v>43112</c:v>
                </c:pt>
                <c:pt idx="2357">
                  <c:v>43115</c:v>
                </c:pt>
                <c:pt idx="2358">
                  <c:v>43116</c:v>
                </c:pt>
                <c:pt idx="2359">
                  <c:v>43117</c:v>
                </c:pt>
                <c:pt idx="2360">
                  <c:v>43118</c:v>
                </c:pt>
                <c:pt idx="2361">
                  <c:v>43119</c:v>
                </c:pt>
                <c:pt idx="2362">
                  <c:v>43122</c:v>
                </c:pt>
                <c:pt idx="2363">
                  <c:v>43123</c:v>
                </c:pt>
                <c:pt idx="2364">
                  <c:v>43124</c:v>
                </c:pt>
                <c:pt idx="2365">
                  <c:v>43125</c:v>
                </c:pt>
                <c:pt idx="2366">
                  <c:v>43126</c:v>
                </c:pt>
                <c:pt idx="2367">
                  <c:v>43129</c:v>
                </c:pt>
                <c:pt idx="2368">
                  <c:v>43130</c:v>
                </c:pt>
                <c:pt idx="2369">
                  <c:v>43131</c:v>
                </c:pt>
                <c:pt idx="2370">
                  <c:v>43132</c:v>
                </c:pt>
                <c:pt idx="2371">
                  <c:v>43133</c:v>
                </c:pt>
                <c:pt idx="2372">
                  <c:v>43136</c:v>
                </c:pt>
                <c:pt idx="2373">
                  <c:v>43137</c:v>
                </c:pt>
                <c:pt idx="2374">
                  <c:v>43138</c:v>
                </c:pt>
                <c:pt idx="2375">
                  <c:v>43139</c:v>
                </c:pt>
                <c:pt idx="2376">
                  <c:v>43140</c:v>
                </c:pt>
                <c:pt idx="2377">
                  <c:v>43143</c:v>
                </c:pt>
                <c:pt idx="2378">
                  <c:v>43144</c:v>
                </c:pt>
                <c:pt idx="2379">
                  <c:v>43145</c:v>
                </c:pt>
                <c:pt idx="2380">
                  <c:v>43146</c:v>
                </c:pt>
                <c:pt idx="2381">
                  <c:v>43147</c:v>
                </c:pt>
                <c:pt idx="2382">
                  <c:v>43150</c:v>
                </c:pt>
                <c:pt idx="2383">
                  <c:v>43151</c:v>
                </c:pt>
                <c:pt idx="2384">
                  <c:v>43152</c:v>
                </c:pt>
                <c:pt idx="2385">
                  <c:v>43153</c:v>
                </c:pt>
                <c:pt idx="2386">
                  <c:v>43154</c:v>
                </c:pt>
                <c:pt idx="2387">
                  <c:v>43157</c:v>
                </c:pt>
                <c:pt idx="2388">
                  <c:v>43158</c:v>
                </c:pt>
                <c:pt idx="2389">
                  <c:v>43159</c:v>
                </c:pt>
                <c:pt idx="2390">
                  <c:v>43160</c:v>
                </c:pt>
                <c:pt idx="2391">
                  <c:v>43161</c:v>
                </c:pt>
                <c:pt idx="2392">
                  <c:v>43164</c:v>
                </c:pt>
                <c:pt idx="2393">
                  <c:v>43165</c:v>
                </c:pt>
                <c:pt idx="2394">
                  <c:v>43166</c:v>
                </c:pt>
                <c:pt idx="2395">
                  <c:v>43167</c:v>
                </c:pt>
                <c:pt idx="2396">
                  <c:v>43168</c:v>
                </c:pt>
                <c:pt idx="2397">
                  <c:v>43171</c:v>
                </c:pt>
                <c:pt idx="2398">
                  <c:v>43172</c:v>
                </c:pt>
                <c:pt idx="2399">
                  <c:v>43173</c:v>
                </c:pt>
                <c:pt idx="2400">
                  <c:v>43174</c:v>
                </c:pt>
                <c:pt idx="2401">
                  <c:v>43175</c:v>
                </c:pt>
                <c:pt idx="2402">
                  <c:v>43178</c:v>
                </c:pt>
                <c:pt idx="2403">
                  <c:v>43179</c:v>
                </c:pt>
                <c:pt idx="2404">
                  <c:v>43180</c:v>
                </c:pt>
                <c:pt idx="2405">
                  <c:v>43181</c:v>
                </c:pt>
                <c:pt idx="2406">
                  <c:v>43182</c:v>
                </c:pt>
                <c:pt idx="2407">
                  <c:v>43185</c:v>
                </c:pt>
                <c:pt idx="2408">
                  <c:v>43186</c:v>
                </c:pt>
                <c:pt idx="2409">
                  <c:v>43187</c:v>
                </c:pt>
                <c:pt idx="2410">
                  <c:v>43188</c:v>
                </c:pt>
                <c:pt idx="2411">
                  <c:v>43189</c:v>
                </c:pt>
                <c:pt idx="2412">
                  <c:v>43192</c:v>
                </c:pt>
                <c:pt idx="2413">
                  <c:v>43193</c:v>
                </c:pt>
                <c:pt idx="2414">
                  <c:v>43194</c:v>
                </c:pt>
                <c:pt idx="2415">
                  <c:v>43195</c:v>
                </c:pt>
                <c:pt idx="2416">
                  <c:v>43196</c:v>
                </c:pt>
                <c:pt idx="2417">
                  <c:v>43199</c:v>
                </c:pt>
                <c:pt idx="2418">
                  <c:v>43200</c:v>
                </c:pt>
                <c:pt idx="2419">
                  <c:v>43201</c:v>
                </c:pt>
                <c:pt idx="2420">
                  <c:v>43202</c:v>
                </c:pt>
                <c:pt idx="2421">
                  <c:v>43203</c:v>
                </c:pt>
                <c:pt idx="2422">
                  <c:v>43206</c:v>
                </c:pt>
                <c:pt idx="2423">
                  <c:v>43207</c:v>
                </c:pt>
                <c:pt idx="2424">
                  <c:v>43208</c:v>
                </c:pt>
                <c:pt idx="2425">
                  <c:v>43209</c:v>
                </c:pt>
                <c:pt idx="2426">
                  <c:v>43210</c:v>
                </c:pt>
                <c:pt idx="2427">
                  <c:v>43213</c:v>
                </c:pt>
                <c:pt idx="2428">
                  <c:v>43214</c:v>
                </c:pt>
                <c:pt idx="2429">
                  <c:v>43215</c:v>
                </c:pt>
                <c:pt idx="2430">
                  <c:v>43216</c:v>
                </c:pt>
                <c:pt idx="2431">
                  <c:v>43217</c:v>
                </c:pt>
                <c:pt idx="2432">
                  <c:v>43220</c:v>
                </c:pt>
                <c:pt idx="2433">
                  <c:v>43221</c:v>
                </c:pt>
                <c:pt idx="2434">
                  <c:v>43222</c:v>
                </c:pt>
                <c:pt idx="2435">
                  <c:v>43223</c:v>
                </c:pt>
                <c:pt idx="2436">
                  <c:v>43224</c:v>
                </c:pt>
                <c:pt idx="2437">
                  <c:v>43227</c:v>
                </c:pt>
                <c:pt idx="2438">
                  <c:v>43228</c:v>
                </c:pt>
                <c:pt idx="2439">
                  <c:v>43229</c:v>
                </c:pt>
                <c:pt idx="2440">
                  <c:v>43230</c:v>
                </c:pt>
                <c:pt idx="2441">
                  <c:v>43231</c:v>
                </c:pt>
                <c:pt idx="2442">
                  <c:v>43234</c:v>
                </c:pt>
                <c:pt idx="2443">
                  <c:v>43235</c:v>
                </c:pt>
                <c:pt idx="2444">
                  <c:v>43236</c:v>
                </c:pt>
                <c:pt idx="2445">
                  <c:v>43237</c:v>
                </c:pt>
                <c:pt idx="2446">
                  <c:v>43238</c:v>
                </c:pt>
                <c:pt idx="2447">
                  <c:v>43241</c:v>
                </c:pt>
                <c:pt idx="2448">
                  <c:v>43242</c:v>
                </c:pt>
                <c:pt idx="2449">
                  <c:v>43243</c:v>
                </c:pt>
                <c:pt idx="2450">
                  <c:v>43244</c:v>
                </c:pt>
                <c:pt idx="2451">
                  <c:v>43245</c:v>
                </c:pt>
                <c:pt idx="2452">
                  <c:v>43248</c:v>
                </c:pt>
                <c:pt idx="2453">
                  <c:v>43249</c:v>
                </c:pt>
                <c:pt idx="2454">
                  <c:v>43250</c:v>
                </c:pt>
                <c:pt idx="2455">
                  <c:v>43251</c:v>
                </c:pt>
                <c:pt idx="2456">
                  <c:v>43252</c:v>
                </c:pt>
                <c:pt idx="2457">
                  <c:v>43255</c:v>
                </c:pt>
                <c:pt idx="2458">
                  <c:v>43256</c:v>
                </c:pt>
                <c:pt idx="2459">
                  <c:v>43257</c:v>
                </c:pt>
                <c:pt idx="2460">
                  <c:v>43258</c:v>
                </c:pt>
                <c:pt idx="2461">
                  <c:v>43259</c:v>
                </c:pt>
                <c:pt idx="2462">
                  <c:v>43262</c:v>
                </c:pt>
                <c:pt idx="2463">
                  <c:v>43263</c:v>
                </c:pt>
                <c:pt idx="2464">
                  <c:v>43264</c:v>
                </c:pt>
                <c:pt idx="2465">
                  <c:v>43265</c:v>
                </c:pt>
                <c:pt idx="2466">
                  <c:v>43266</c:v>
                </c:pt>
                <c:pt idx="2467">
                  <c:v>43269</c:v>
                </c:pt>
                <c:pt idx="2468">
                  <c:v>43270</c:v>
                </c:pt>
                <c:pt idx="2469">
                  <c:v>43271</c:v>
                </c:pt>
                <c:pt idx="2470">
                  <c:v>43272</c:v>
                </c:pt>
                <c:pt idx="2471">
                  <c:v>43273</c:v>
                </c:pt>
                <c:pt idx="2472">
                  <c:v>43276</c:v>
                </c:pt>
                <c:pt idx="2473">
                  <c:v>43277</c:v>
                </c:pt>
                <c:pt idx="2474">
                  <c:v>43278</c:v>
                </c:pt>
                <c:pt idx="2475">
                  <c:v>43279</c:v>
                </c:pt>
                <c:pt idx="2476">
                  <c:v>43280</c:v>
                </c:pt>
                <c:pt idx="2477">
                  <c:v>43283</c:v>
                </c:pt>
                <c:pt idx="2478">
                  <c:v>43284</c:v>
                </c:pt>
                <c:pt idx="2479">
                  <c:v>43285</c:v>
                </c:pt>
                <c:pt idx="2480">
                  <c:v>43286</c:v>
                </c:pt>
                <c:pt idx="2481">
                  <c:v>43287</c:v>
                </c:pt>
                <c:pt idx="2482">
                  <c:v>43290</c:v>
                </c:pt>
                <c:pt idx="2483">
                  <c:v>43291</c:v>
                </c:pt>
                <c:pt idx="2484">
                  <c:v>43292</c:v>
                </c:pt>
                <c:pt idx="2485">
                  <c:v>43293</c:v>
                </c:pt>
                <c:pt idx="2486">
                  <c:v>43294</c:v>
                </c:pt>
                <c:pt idx="2487">
                  <c:v>43297</c:v>
                </c:pt>
                <c:pt idx="2488">
                  <c:v>43298</c:v>
                </c:pt>
                <c:pt idx="2489">
                  <c:v>43299</c:v>
                </c:pt>
                <c:pt idx="2490">
                  <c:v>43300</c:v>
                </c:pt>
                <c:pt idx="2491">
                  <c:v>43301</c:v>
                </c:pt>
                <c:pt idx="2492">
                  <c:v>43304</c:v>
                </c:pt>
                <c:pt idx="2493">
                  <c:v>43305</c:v>
                </c:pt>
                <c:pt idx="2494">
                  <c:v>43306</c:v>
                </c:pt>
                <c:pt idx="2495">
                  <c:v>43307</c:v>
                </c:pt>
                <c:pt idx="2496">
                  <c:v>43308</c:v>
                </c:pt>
                <c:pt idx="2497">
                  <c:v>43311</c:v>
                </c:pt>
                <c:pt idx="2498">
                  <c:v>43312</c:v>
                </c:pt>
                <c:pt idx="2499">
                  <c:v>43313</c:v>
                </c:pt>
                <c:pt idx="2500">
                  <c:v>43314</c:v>
                </c:pt>
                <c:pt idx="2501">
                  <c:v>43315</c:v>
                </c:pt>
                <c:pt idx="2502">
                  <c:v>43318</c:v>
                </c:pt>
                <c:pt idx="2503">
                  <c:v>43319</c:v>
                </c:pt>
                <c:pt idx="2504">
                  <c:v>43320</c:v>
                </c:pt>
                <c:pt idx="2505">
                  <c:v>43321</c:v>
                </c:pt>
                <c:pt idx="2506">
                  <c:v>43322</c:v>
                </c:pt>
                <c:pt idx="2507">
                  <c:v>43325</c:v>
                </c:pt>
                <c:pt idx="2508">
                  <c:v>43326</c:v>
                </c:pt>
                <c:pt idx="2509">
                  <c:v>43327</c:v>
                </c:pt>
                <c:pt idx="2510">
                  <c:v>43328</c:v>
                </c:pt>
                <c:pt idx="2511">
                  <c:v>43329</c:v>
                </c:pt>
                <c:pt idx="2512">
                  <c:v>43332</c:v>
                </c:pt>
                <c:pt idx="2513">
                  <c:v>43333</c:v>
                </c:pt>
                <c:pt idx="2514">
                  <c:v>43334</c:v>
                </c:pt>
                <c:pt idx="2515">
                  <c:v>43335</c:v>
                </c:pt>
                <c:pt idx="2516">
                  <c:v>43336</c:v>
                </c:pt>
                <c:pt idx="2517">
                  <c:v>43339</c:v>
                </c:pt>
                <c:pt idx="2518">
                  <c:v>43340</c:v>
                </c:pt>
                <c:pt idx="2519">
                  <c:v>43341</c:v>
                </c:pt>
                <c:pt idx="2520">
                  <c:v>43342</c:v>
                </c:pt>
                <c:pt idx="2521">
                  <c:v>43343</c:v>
                </c:pt>
                <c:pt idx="2522">
                  <c:v>43346</c:v>
                </c:pt>
                <c:pt idx="2523">
                  <c:v>43347</c:v>
                </c:pt>
                <c:pt idx="2524">
                  <c:v>43348</c:v>
                </c:pt>
                <c:pt idx="2525">
                  <c:v>43349</c:v>
                </c:pt>
                <c:pt idx="2526">
                  <c:v>43350</c:v>
                </c:pt>
                <c:pt idx="2527">
                  <c:v>43353</c:v>
                </c:pt>
                <c:pt idx="2528">
                  <c:v>43354</c:v>
                </c:pt>
                <c:pt idx="2529">
                  <c:v>43355</c:v>
                </c:pt>
                <c:pt idx="2530">
                  <c:v>43356</c:v>
                </c:pt>
                <c:pt idx="2531">
                  <c:v>43357</c:v>
                </c:pt>
                <c:pt idx="2532">
                  <c:v>43360</c:v>
                </c:pt>
                <c:pt idx="2533">
                  <c:v>43361</c:v>
                </c:pt>
                <c:pt idx="2534">
                  <c:v>43362</c:v>
                </c:pt>
                <c:pt idx="2535">
                  <c:v>43363</c:v>
                </c:pt>
                <c:pt idx="2536">
                  <c:v>43364</c:v>
                </c:pt>
                <c:pt idx="2537">
                  <c:v>43367</c:v>
                </c:pt>
                <c:pt idx="2538">
                  <c:v>43368</c:v>
                </c:pt>
                <c:pt idx="2539">
                  <c:v>43369</c:v>
                </c:pt>
                <c:pt idx="2540">
                  <c:v>43370</c:v>
                </c:pt>
                <c:pt idx="2541">
                  <c:v>43371</c:v>
                </c:pt>
                <c:pt idx="2542">
                  <c:v>43374</c:v>
                </c:pt>
                <c:pt idx="2543">
                  <c:v>43375</c:v>
                </c:pt>
                <c:pt idx="2544">
                  <c:v>43376</c:v>
                </c:pt>
                <c:pt idx="2545">
                  <c:v>43377</c:v>
                </c:pt>
                <c:pt idx="2546">
                  <c:v>43378</c:v>
                </c:pt>
                <c:pt idx="2547">
                  <c:v>43381</c:v>
                </c:pt>
                <c:pt idx="2548">
                  <c:v>43382</c:v>
                </c:pt>
                <c:pt idx="2549">
                  <c:v>43383</c:v>
                </c:pt>
                <c:pt idx="2550">
                  <c:v>43384</c:v>
                </c:pt>
                <c:pt idx="2551">
                  <c:v>43385</c:v>
                </c:pt>
                <c:pt idx="2552">
                  <c:v>43388</c:v>
                </c:pt>
                <c:pt idx="2553">
                  <c:v>43389</c:v>
                </c:pt>
                <c:pt idx="2554">
                  <c:v>43390</c:v>
                </c:pt>
                <c:pt idx="2555">
                  <c:v>43391</c:v>
                </c:pt>
                <c:pt idx="2556">
                  <c:v>43392</c:v>
                </c:pt>
                <c:pt idx="2557">
                  <c:v>43395</c:v>
                </c:pt>
                <c:pt idx="2558">
                  <c:v>43396</c:v>
                </c:pt>
                <c:pt idx="2559">
                  <c:v>43397</c:v>
                </c:pt>
                <c:pt idx="2560">
                  <c:v>43398</c:v>
                </c:pt>
                <c:pt idx="2561">
                  <c:v>43399</c:v>
                </c:pt>
                <c:pt idx="2562">
                  <c:v>43402</c:v>
                </c:pt>
                <c:pt idx="2563">
                  <c:v>43403</c:v>
                </c:pt>
                <c:pt idx="2564">
                  <c:v>43404</c:v>
                </c:pt>
                <c:pt idx="2565">
                  <c:v>43405</c:v>
                </c:pt>
                <c:pt idx="2566">
                  <c:v>43406</c:v>
                </c:pt>
                <c:pt idx="2567">
                  <c:v>43409</c:v>
                </c:pt>
                <c:pt idx="2568">
                  <c:v>43410</c:v>
                </c:pt>
                <c:pt idx="2569">
                  <c:v>43411</c:v>
                </c:pt>
                <c:pt idx="2570">
                  <c:v>43412</c:v>
                </c:pt>
                <c:pt idx="2571">
                  <c:v>43413</c:v>
                </c:pt>
                <c:pt idx="2572">
                  <c:v>43416</c:v>
                </c:pt>
                <c:pt idx="2573">
                  <c:v>43417</c:v>
                </c:pt>
                <c:pt idx="2574">
                  <c:v>43418</c:v>
                </c:pt>
                <c:pt idx="2575">
                  <c:v>43419</c:v>
                </c:pt>
                <c:pt idx="2576">
                  <c:v>43420</c:v>
                </c:pt>
                <c:pt idx="2577">
                  <c:v>43423</c:v>
                </c:pt>
                <c:pt idx="2578">
                  <c:v>43424</c:v>
                </c:pt>
                <c:pt idx="2579">
                  <c:v>43425</c:v>
                </c:pt>
                <c:pt idx="2580">
                  <c:v>43426</c:v>
                </c:pt>
                <c:pt idx="2581">
                  <c:v>43427</c:v>
                </c:pt>
                <c:pt idx="2582">
                  <c:v>43430</c:v>
                </c:pt>
                <c:pt idx="2583">
                  <c:v>43431</c:v>
                </c:pt>
                <c:pt idx="2584">
                  <c:v>43432</c:v>
                </c:pt>
                <c:pt idx="2585">
                  <c:v>43433</c:v>
                </c:pt>
                <c:pt idx="2586">
                  <c:v>43434</c:v>
                </c:pt>
                <c:pt idx="2587">
                  <c:v>43437</c:v>
                </c:pt>
                <c:pt idx="2588">
                  <c:v>43438</c:v>
                </c:pt>
                <c:pt idx="2589">
                  <c:v>43439</c:v>
                </c:pt>
                <c:pt idx="2590">
                  <c:v>43440</c:v>
                </c:pt>
                <c:pt idx="2591">
                  <c:v>43441</c:v>
                </c:pt>
                <c:pt idx="2592">
                  <c:v>43444</c:v>
                </c:pt>
                <c:pt idx="2593">
                  <c:v>43445</c:v>
                </c:pt>
                <c:pt idx="2594">
                  <c:v>43446</c:v>
                </c:pt>
                <c:pt idx="2595">
                  <c:v>43447</c:v>
                </c:pt>
                <c:pt idx="2596">
                  <c:v>43448</c:v>
                </c:pt>
                <c:pt idx="2597">
                  <c:v>43451</c:v>
                </c:pt>
                <c:pt idx="2598">
                  <c:v>43452</c:v>
                </c:pt>
                <c:pt idx="2599">
                  <c:v>43453</c:v>
                </c:pt>
                <c:pt idx="2600">
                  <c:v>43454</c:v>
                </c:pt>
                <c:pt idx="2601">
                  <c:v>43455</c:v>
                </c:pt>
                <c:pt idx="2602">
                  <c:v>43458</c:v>
                </c:pt>
                <c:pt idx="2603">
                  <c:v>43459</c:v>
                </c:pt>
                <c:pt idx="2604">
                  <c:v>43460</c:v>
                </c:pt>
                <c:pt idx="2605">
                  <c:v>43461</c:v>
                </c:pt>
                <c:pt idx="2606">
                  <c:v>43462</c:v>
                </c:pt>
                <c:pt idx="2607">
                  <c:v>43465</c:v>
                </c:pt>
                <c:pt idx="2608">
                  <c:v>43466</c:v>
                </c:pt>
                <c:pt idx="2609">
                  <c:v>43467</c:v>
                </c:pt>
                <c:pt idx="2610">
                  <c:v>43468</c:v>
                </c:pt>
                <c:pt idx="2611">
                  <c:v>43469</c:v>
                </c:pt>
                <c:pt idx="2612">
                  <c:v>43472</c:v>
                </c:pt>
                <c:pt idx="2613">
                  <c:v>43473</c:v>
                </c:pt>
                <c:pt idx="2614">
                  <c:v>43474</c:v>
                </c:pt>
                <c:pt idx="2615">
                  <c:v>43475</c:v>
                </c:pt>
                <c:pt idx="2616">
                  <c:v>43476</c:v>
                </c:pt>
                <c:pt idx="2617">
                  <c:v>43479</c:v>
                </c:pt>
                <c:pt idx="2618">
                  <c:v>43480</c:v>
                </c:pt>
                <c:pt idx="2619">
                  <c:v>43481</c:v>
                </c:pt>
                <c:pt idx="2620">
                  <c:v>43482</c:v>
                </c:pt>
                <c:pt idx="2621">
                  <c:v>43483</c:v>
                </c:pt>
                <c:pt idx="2622">
                  <c:v>43486</c:v>
                </c:pt>
                <c:pt idx="2623">
                  <c:v>43487</c:v>
                </c:pt>
                <c:pt idx="2624">
                  <c:v>43488</c:v>
                </c:pt>
                <c:pt idx="2625">
                  <c:v>43489</c:v>
                </c:pt>
                <c:pt idx="2626">
                  <c:v>43490</c:v>
                </c:pt>
                <c:pt idx="2627">
                  <c:v>43493</c:v>
                </c:pt>
                <c:pt idx="2628">
                  <c:v>43494</c:v>
                </c:pt>
                <c:pt idx="2629">
                  <c:v>43495</c:v>
                </c:pt>
                <c:pt idx="2630">
                  <c:v>43496</c:v>
                </c:pt>
                <c:pt idx="2631">
                  <c:v>43497</c:v>
                </c:pt>
                <c:pt idx="2632">
                  <c:v>43500</c:v>
                </c:pt>
                <c:pt idx="2633">
                  <c:v>43501</c:v>
                </c:pt>
                <c:pt idx="2634">
                  <c:v>43502</c:v>
                </c:pt>
                <c:pt idx="2635">
                  <c:v>43503</c:v>
                </c:pt>
                <c:pt idx="2636">
                  <c:v>43504</c:v>
                </c:pt>
                <c:pt idx="2637">
                  <c:v>43507</c:v>
                </c:pt>
                <c:pt idx="2638">
                  <c:v>43508</c:v>
                </c:pt>
                <c:pt idx="2639">
                  <c:v>43509</c:v>
                </c:pt>
                <c:pt idx="2640">
                  <c:v>43510</c:v>
                </c:pt>
                <c:pt idx="2641">
                  <c:v>43511</c:v>
                </c:pt>
                <c:pt idx="2642">
                  <c:v>43514</c:v>
                </c:pt>
                <c:pt idx="2643">
                  <c:v>43515</c:v>
                </c:pt>
                <c:pt idx="2644">
                  <c:v>43516</c:v>
                </c:pt>
                <c:pt idx="2645">
                  <c:v>43517</c:v>
                </c:pt>
                <c:pt idx="2646">
                  <c:v>43518</c:v>
                </c:pt>
                <c:pt idx="2647">
                  <c:v>43521</c:v>
                </c:pt>
                <c:pt idx="2648">
                  <c:v>43522</c:v>
                </c:pt>
                <c:pt idx="2649">
                  <c:v>43523</c:v>
                </c:pt>
                <c:pt idx="2650">
                  <c:v>43524</c:v>
                </c:pt>
                <c:pt idx="2651">
                  <c:v>43525</c:v>
                </c:pt>
                <c:pt idx="2652">
                  <c:v>43528</c:v>
                </c:pt>
                <c:pt idx="2653">
                  <c:v>43529</c:v>
                </c:pt>
                <c:pt idx="2654">
                  <c:v>43530</c:v>
                </c:pt>
                <c:pt idx="2655">
                  <c:v>43531</c:v>
                </c:pt>
                <c:pt idx="2656">
                  <c:v>43532</c:v>
                </c:pt>
                <c:pt idx="2657">
                  <c:v>43535</c:v>
                </c:pt>
                <c:pt idx="2658">
                  <c:v>43536</c:v>
                </c:pt>
                <c:pt idx="2659">
                  <c:v>43537</c:v>
                </c:pt>
                <c:pt idx="2660">
                  <c:v>43538</c:v>
                </c:pt>
                <c:pt idx="2661">
                  <c:v>43539</c:v>
                </c:pt>
                <c:pt idx="2662">
                  <c:v>43542</c:v>
                </c:pt>
                <c:pt idx="2663">
                  <c:v>43543</c:v>
                </c:pt>
                <c:pt idx="2664">
                  <c:v>43544</c:v>
                </c:pt>
                <c:pt idx="2665">
                  <c:v>43545</c:v>
                </c:pt>
                <c:pt idx="2666">
                  <c:v>43546</c:v>
                </c:pt>
                <c:pt idx="2667">
                  <c:v>43549</c:v>
                </c:pt>
                <c:pt idx="2668">
                  <c:v>43550</c:v>
                </c:pt>
                <c:pt idx="2669">
                  <c:v>43551</c:v>
                </c:pt>
                <c:pt idx="2670">
                  <c:v>43552</c:v>
                </c:pt>
                <c:pt idx="2671">
                  <c:v>43553</c:v>
                </c:pt>
                <c:pt idx="2672">
                  <c:v>43556</c:v>
                </c:pt>
                <c:pt idx="2673">
                  <c:v>43557</c:v>
                </c:pt>
                <c:pt idx="2674">
                  <c:v>43558</c:v>
                </c:pt>
                <c:pt idx="2675">
                  <c:v>43559</c:v>
                </c:pt>
                <c:pt idx="2676">
                  <c:v>43560</c:v>
                </c:pt>
                <c:pt idx="2677">
                  <c:v>43563</c:v>
                </c:pt>
                <c:pt idx="2678">
                  <c:v>43564</c:v>
                </c:pt>
                <c:pt idx="2679">
                  <c:v>43565</c:v>
                </c:pt>
                <c:pt idx="2680">
                  <c:v>43566</c:v>
                </c:pt>
                <c:pt idx="2681">
                  <c:v>43567</c:v>
                </c:pt>
                <c:pt idx="2682">
                  <c:v>43570</c:v>
                </c:pt>
                <c:pt idx="2683">
                  <c:v>43571</c:v>
                </c:pt>
                <c:pt idx="2684">
                  <c:v>43572</c:v>
                </c:pt>
                <c:pt idx="2685">
                  <c:v>43573</c:v>
                </c:pt>
                <c:pt idx="2686">
                  <c:v>43574</c:v>
                </c:pt>
                <c:pt idx="2687">
                  <c:v>43577</c:v>
                </c:pt>
                <c:pt idx="2688">
                  <c:v>43578</c:v>
                </c:pt>
                <c:pt idx="2689">
                  <c:v>43579</c:v>
                </c:pt>
                <c:pt idx="2690">
                  <c:v>43580</c:v>
                </c:pt>
                <c:pt idx="2691">
                  <c:v>43581</c:v>
                </c:pt>
                <c:pt idx="2692">
                  <c:v>43584</c:v>
                </c:pt>
                <c:pt idx="2693">
                  <c:v>43585</c:v>
                </c:pt>
                <c:pt idx="2694">
                  <c:v>43586</c:v>
                </c:pt>
                <c:pt idx="2695">
                  <c:v>43587</c:v>
                </c:pt>
                <c:pt idx="2696">
                  <c:v>43588</c:v>
                </c:pt>
                <c:pt idx="2697">
                  <c:v>43591</c:v>
                </c:pt>
                <c:pt idx="2698">
                  <c:v>43592</c:v>
                </c:pt>
                <c:pt idx="2699">
                  <c:v>43593</c:v>
                </c:pt>
                <c:pt idx="2700">
                  <c:v>43594</c:v>
                </c:pt>
                <c:pt idx="2701">
                  <c:v>43595</c:v>
                </c:pt>
                <c:pt idx="2702">
                  <c:v>43598</c:v>
                </c:pt>
                <c:pt idx="2703">
                  <c:v>43599</c:v>
                </c:pt>
                <c:pt idx="2704">
                  <c:v>43600</c:v>
                </c:pt>
                <c:pt idx="2705">
                  <c:v>43601</c:v>
                </c:pt>
                <c:pt idx="2706">
                  <c:v>43602</c:v>
                </c:pt>
                <c:pt idx="2707">
                  <c:v>43605</c:v>
                </c:pt>
                <c:pt idx="2708">
                  <c:v>43606</c:v>
                </c:pt>
                <c:pt idx="2709">
                  <c:v>43607</c:v>
                </c:pt>
                <c:pt idx="2710">
                  <c:v>43608</c:v>
                </c:pt>
                <c:pt idx="2711">
                  <c:v>43609</c:v>
                </c:pt>
                <c:pt idx="2712">
                  <c:v>43612</c:v>
                </c:pt>
                <c:pt idx="2713">
                  <c:v>43613</c:v>
                </c:pt>
                <c:pt idx="2714">
                  <c:v>43614</c:v>
                </c:pt>
                <c:pt idx="2715">
                  <c:v>43615</c:v>
                </c:pt>
                <c:pt idx="2716">
                  <c:v>43616</c:v>
                </c:pt>
                <c:pt idx="2717">
                  <c:v>43619</c:v>
                </c:pt>
                <c:pt idx="2718">
                  <c:v>43620</c:v>
                </c:pt>
                <c:pt idx="2719">
                  <c:v>43621</c:v>
                </c:pt>
                <c:pt idx="2720">
                  <c:v>43622</c:v>
                </c:pt>
                <c:pt idx="2721">
                  <c:v>43623</c:v>
                </c:pt>
                <c:pt idx="2722">
                  <c:v>43626</c:v>
                </c:pt>
                <c:pt idx="2723">
                  <c:v>43627</c:v>
                </c:pt>
                <c:pt idx="2724">
                  <c:v>43628</c:v>
                </c:pt>
                <c:pt idx="2725">
                  <c:v>43629</c:v>
                </c:pt>
                <c:pt idx="2726">
                  <c:v>43630</c:v>
                </c:pt>
                <c:pt idx="2727">
                  <c:v>43633</c:v>
                </c:pt>
                <c:pt idx="2728">
                  <c:v>43634</c:v>
                </c:pt>
                <c:pt idx="2729">
                  <c:v>43635</c:v>
                </c:pt>
                <c:pt idx="2730">
                  <c:v>43636</c:v>
                </c:pt>
                <c:pt idx="2731">
                  <c:v>43637</c:v>
                </c:pt>
                <c:pt idx="2732">
                  <c:v>43640</c:v>
                </c:pt>
                <c:pt idx="2733">
                  <c:v>43641</c:v>
                </c:pt>
                <c:pt idx="2734">
                  <c:v>43642</c:v>
                </c:pt>
                <c:pt idx="2735">
                  <c:v>43643</c:v>
                </c:pt>
                <c:pt idx="2736">
                  <c:v>43644</c:v>
                </c:pt>
                <c:pt idx="2737">
                  <c:v>43647</c:v>
                </c:pt>
                <c:pt idx="2738">
                  <c:v>43648</c:v>
                </c:pt>
                <c:pt idx="2739">
                  <c:v>43649</c:v>
                </c:pt>
                <c:pt idx="2740">
                  <c:v>43650</c:v>
                </c:pt>
                <c:pt idx="2741">
                  <c:v>43651</c:v>
                </c:pt>
                <c:pt idx="2742">
                  <c:v>43654</c:v>
                </c:pt>
                <c:pt idx="2743">
                  <c:v>43655</c:v>
                </c:pt>
                <c:pt idx="2744">
                  <c:v>43656</c:v>
                </c:pt>
                <c:pt idx="2745">
                  <c:v>43657</c:v>
                </c:pt>
                <c:pt idx="2746">
                  <c:v>43658</c:v>
                </c:pt>
                <c:pt idx="2747">
                  <c:v>43661</c:v>
                </c:pt>
                <c:pt idx="2748">
                  <c:v>43662</c:v>
                </c:pt>
                <c:pt idx="2749">
                  <c:v>43663</c:v>
                </c:pt>
                <c:pt idx="2750">
                  <c:v>43664</c:v>
                </c:pt>
                <c:pt idx="2751">
                  <c:v>43665</c:v>
                </c:pt>
                <c:pt idx="2752">
                  <c:v>43668</c:v>
                </c:pt>
                <c:pt idx="2753">
                  <c:v>43669</c:v>
                </c:pt>
                <c:pt idx="2754">
                  <c:v>43670</c:v>
                </c:pt>
                <c:pt idx="2755">
                  <c:v>43671</c:v>
                </c:pt>
                <c:pt idx="2756">
                  <c:v>43672</c:v>
                </c:pt>
                <c:pt idx="2757">
                  <c:v>43675</c:v>
                </c:pt>
                <c:pt idx="2758">
                  <c:v>43676</c:v>
                </c:pt>
                <c:pt idx="2759">
                  <c:v>43677</c:v>
                </c:pt>
                <c:pt idx="2760">
                  <c:v>43678</c:v>
                </c:pt>
                <c:pt idx="2761">
                  <c:v>43679</c:v>
                </c:pt>
                <c:pt idx="2762">
                  <c:v>43682</c:v>
                </c:pt>
                <c:pt idx="2763">
                  <c:v>43683</c:v>
                </c:pt>
                <c:pt idx="2764">
                  <c:v>43684</c:v>
                </c:pt>
                <c:pt idx="2765">
                  <c:v>43685</c:v>
                </c:pt>
                <c:pt idx="2766">
                  <c:v>43686</c:v>
                </c:pt>
                <c:pt idx="2767">
                  <c:v>43689</c:v>
                </c:pt>
                <c:pt idx="2768">
                  <c:v>43690</c:v>
                </c:pt>
                <c:pt idx="2769">
                  <c:v>43691</c:v>
                </c:pt>
                <c:pt idx="2770">
                  <c:v>43692</c:v>
                </c:pt>
                <c:pt idx="2771">
                  <c:v>43693</c:v>
                </c:pt>
                <c:pt idx="2772">
                  <c:v>43696</c:v>
                </c:pt>
                <c:pt idx="2773">
                  <c:v>43697</c:v>
                </c:pt>
                <c:pt idx="2774">
                  <c:v>43698</c:v>
                </c:pt>
                <c:pt idx="2775">
                  <c:v>43699</c:v>
                </c:pt>
                <c:pt idx="2776">
                  <c:v>43700</c:v>
                </c:pt>
                <c:pt idx="2777">
                  <c:v>43703</c:v>
                </c:pt>
                <c:pt idx="2778">
                  <c:v>43704</c:v>
                </c:pt>
                <c:pt idx="2779">
                  <c:v>43705</c:v>
                </c:pt>
                <c:pt idx="2780">
                  <c:v>43706</c:v>
                </c:pt>
                <c:pt idx="2781">
                  <c:v>43707</c:v>
                </c:pt>
                <c:pt idx="2782">
                  <c:v>43710</c:v>
                </c:pt>
                <c:pt idx="2783">
                  <c:v>43711</c:v>
                </c:pt>
                <c:pt idx="2784">
                  <c:v>43712</c:v>
                </c:pt>
                <c:pt idx="2785">
                  <c:v>43713</c:v>
                </c:pt>
                <c:pt idx="2786">
                  <c:v>43714</c:v>
                </c:pt>
                <c:pt idx="2787">
                  <c:v>43717</c:v>
                </c:pt>
                <c:pt idx="2788">
                  <c:v>43718</c:v>
                </c:pt>
                <c:pt idx="2789">
                  <c:v>43719</c:v>
                </c:pt>
                <c:pt idx="2790">
                  <c:v>43720</c:v>
                </c:pt>
                <c:pt idx="2791">
                  <c:v>43721</c:v>
                </c:pt>
                <c:pt idx="2792">
                  <c:v>43724</c:v>
                </c:pt>
                <c:pt idx="2793">
                  <c:v>43725</c:v>
                </c:pt>
                <c:pt idx="2794">
                  <c:v>43726</c:v>
                </c:pt>
                <c:pt idx="2795">
                  <c:v>43727</c:v>
                </c:pt>
                <c:pt idx="2796">
                  <c:v>43728</c:v>
                </c:pt>
                <c:pt idx="2797">
                  <c:v>43731</c:v>
                </c:pt>
                <c:pt idx="2798">
                  <c:v>43732</c:v>
                </c:pt>
                <c:pt idx="2799">
                  <c:v>43733</c:v>
                </c:pt>
                <c:pt idx="2800">
                  <c:v>43734</c:v>
                </c:pt>
                <c:pt idx="2801">
                  <c:v>43735</c:v>
                </c:pt>
                <c:pt idx="2802">
                  <c:v>43738</c:v>
                </c:pt>
                <c:pt idx="2803">
                  <c:v>43739</c:v>
                </c:pt>
                <c:pt idx="2804">
                  <c:v>43740</c:v>
                </c:pt>
                <c:pt idx="2805">
                  <c:v>43741</c:v>
                </c:pt>
                <c:pt idx="2806">
                  <c:v>43742</c:v>
                </c:pt>
                <c:pt idx="2807">
                  <c:v>43745</c:v>
                </c:pt>
                <c:pt idx="2808">
                  <c:v>43746</c:v>
                </c:pt>
                <c:pt idx="2809">
                  <c:v>43747</c:v>
                </c:pt>
                <c:pt idx="2810">
                  <c:v>43748</c:v>
                </c:pt>
                <c:pt idx="2811">
                  <c:v>43749</c:v>
                </c:pt>
                <c:pt idx="2812">
                  <c:v>43752</c:v>
                </c:pt>
                <c:pt idx="2813">
                  <c:v>43753</c:v>
                </c:pt>
                <c:pt idx="2814">
                  <c:v>43754</c:v>
                </c:pt>
                <c:pt idx="2815">
                  <c:v>43755</c:v>
                </c:pt>
                <c:pt idx="2816">
                  <c:v>43756</c:v>
                </c:pt>
                <c:pt idx="2817">
                  <c:v>43759</c:v>
                </c:pt>
                <c:pt idx="2818">
                  <c:v>43760</c:v>
                </c:pt>
                <c:pt idx="2819">
                  <c:v>43761</c:v>
                </c:pt>
                <c:pt idx="2820">
                  <c:v>43762</c:v>
                </c:pt>
                <c:pt idx="2821">
                  <c:v>43763</c:v>
                </c:pt>
                <c:pt idx="2822">
                  <c:v>43766</c:v>
                </c:pt>
                <c:pt idx="2823">
                  <c:v>43767</c:v>
                </c:pt>
                <c:pt idx="2824">
                  <c:v>43768</c:v>
                </c:pt>
                <c:pt idx="2825">
                  <c:v>43769</c:v>
                </c:pt>
                <c:pt idx="2826">
                  <c:v>43770</c:v>
                </c:pt>
                <c:pt idx="2827">
                  <c:v>43773</c:v>
                </c:pt>
                <c:pt idx="2828">
                  <c:v>43774</c:v>
                </c:pt>
                <c:pt idx="2829">
                  <c:v>43775</c:v>
                </c:pt>
                <c:pt idx="2830">
                  <c:v>43776</c:v>
                </c:pt>
                <c:pt idx="2831">
                  <c:v>43777</c:v>
                </c:pt>
                <c:pt idx="2832">
                  <c:v>43780</c:v>
                </c:pt>
                <c:pt idx="2833">
                  <c:v>43781</c:v>
                </c:pt>
                <c:pt idx="2834">
                  <c:v>43782</c:v>
                </c:pt>
                <c:pt idx="2835">
                  <c:v>43783</c:v>
                </c:pt>
                <c:pt idx="2836">
                  <c:v>43784</c:v>
                </c:pt>
                <c:pt idx="2837">
                  <c:v>43787</c:v>
                </c:pt>
                <c:pt idx="2838">
                  <c:v>43788</c:v>
                </c:pt>
                <c:pt idx="2839">
                  <c:v>43789</c:v>
                </c:pt>
                <c:pt idx="2840">
                  <c:v>43790</c:v>
                </c:pt>
                <c:pt idx="2841">
                  <c:v>43791</c:v>
                </c:pt>
                <c:pt idx="2842">
                  <c:v>43794</c:v>
                </c:pt>
                <c:pt idx="2843">
                  <c:v>43795</c:v>
                </c:pt>
                <c:pt idx="2844">
                  <c:v>43796</c:v>
                </c:pt>
                <c:pt idx="2845">
                  <c:v>43797</c:v>
                </c:pt>
                <c:pt idx="2846">
                  <c:v>43798</c:v>
                </c:pt>
                <c:pt idx="2847">
                  <c:v>43801</c:v>
                </c:pt>
                <c:pt idx="2848">
                  <c:v>43802</c:v>
                </c:pt>
                <c:pt idx="2849">
                  <c:v>43803</c:v>
                </c:pt>
                <c:pt idx="2850">
                  <c:v>43804</c:v>
                </c:pt>
                <c:pt idx="2851">
                  <c:v>43805</c:v>
                </c:pt>
                <c:pt idx="2852">
                  <c:v>43808</c:v>
                </c:pt>
                <c:pt idx="2853">
                  <c:v>43809</c:v>
                </c:pt>
                <c:pt idx="2854">
                  <c:v>43810</c:v>
                </c:pt>
                <c:pt idx="2855">
                  <c:v>43811</c:v>
                </c:pt>
                <c:pt idx="2856">
                  <c:v>43812</c:v>
                </c:pt>
                <c:pt idx="2857">
                  <c:v>43815</c:v>
                </c:pt>
                <c:pt idx="2858">
                  <c:v>43816</c:v>
                </c:pt>
                <c:pt idx="2859">
                  <c:v>43817</c:v>
                </c:pt>
                <c:pt idx="2860">
                  <c:v>43818</c:v>
                </c:pt>
                <c:pt idx="2861">
                  <c:v>43819</c:v>
                </c:pt>
                <c:pt idx="2862">
                  <c:v>43822</c:v>
                </c:pt>
                <c:pt idx="2863">
                  <c:v>43823</c:v>
                </c:pt>
                <c:pt idx="2864">
                  <c:v>43824</c:v>
                </c:pt>
                <c:pt idx="2865">
                  <c:v>43825</c:v>
                </c:pt>
                <c:pt idx="2866">
                  <c:v>43826</c:v>
                </c:pt>
                <c:pt idx="2867">
                  <c:v>43829</c:v>
                </c:pt>
                <c:pt idx="2868">
                  <c:v>43830</c:v>
                </c:pt>
                <c:pt idx="2869">
                  <c:v>43831</c:v>
                </c:pt>
                <c:pt idx="2870">
                  <c:v>43832</c:v>
                </c:pt>
                <c:pt idx="2871">
                  <c:v>43833</c:v>
                </c:pt>
                <c:pt idx="2872">
                  <c:v>43836</c:v>
                </c:pt>
                <c:pt idx="2873">
                  <c:v>43837</c:v>
                </c:pt>
                <c:pt idx="2874">
                  <c:v>43838</c:v>
                </c:pt>
                <c:pt idx="2875">
                  <c:v>43839</c:v>
                </c:pt>
                <c:pt idx="2876">
                  <c:v>43840</c:v>
                </c:pt>
                <c:pt idx="2877">
                  <c:v>43843</c:v>
                </c:pt>
                <c:pt idx="2878">
                  <c:v>43844</c:v>
                </c:pt>
                <c:pt idx="2879">
                  <c:v>43845</c:v>
                </c:pt>
                <c:pt idx="2880">
                  <c:v>43846</c:v>
                </c:pt>
                <c:pt idx="2881">
                  <c:v>43847</c:v>
                </c:pt>
                <c:pt idx="2882">
                  <c:v>43850</c:v>
                </c:pt>
                <c:pt idx="2883">
                  <c:v>43851</c:v>
                </c:pt>
                <c:pt idx="2884">
                  <c:v>43852</c:v>
                </c:pt>
                <c:pt idx="2885">
                  <c:v>43853</c:v>
                </c:pt>
                <c:pt idx="2886">
                  <c:v>43854</c:v>
                </c:pt>
                <c:pt idx="2887">
                  <c:v>43857</c:v>
                </c:pt>
                <c:pt idx="2888">
                  <c:v>43858</c:v>
                </c:pt>
                <c:pt idx="2889">
                  <c:v>43859</c:v>
                </c:pt>
                <c:pt idx="2890">
                  <c:v>43860</c:v>
                </c:pt>
                <c:pt idx="2891">
                  <c:v>43861</c:v>
                </c:pt>
                <c:pt idx="2892">
                  <c:v>43864</c:v>
                </c:pt>
                <c:pt idx="2893">
                  <c:v>43865</c:v>
                </c:pt>
                <c:pt idx="2894">
                  <c:v>43866</c:v>
                </c:pt>
                <c:pt idx="2895">
                  <c:v>43867</c:v>
                </c:pt>
                <c:pt idx="2896">
                  <c:v>43868</c:v>
                </c:pt>
                <c:pt idx="2897">
                  <c:v>43871</c:v>
                </c:pt>
                <c:pt idx="2898">
                  <c:v>43872</c:v>
                </c:pt>
                <c:pt idx="2899">
                  <c:v>43873</c:v>
                </c:pt>
                <c:pt idx="2900">
                  <c:v>43874</c:v>
                </c:pt>
                <c:pt idx="2901">
                  <c:v>43875</c:v>
                </c:pt>
                <c:pt idx="2902">
                  <c:v>43878</c:v>
                </c:pt>
                <c:pt idx="2903">
                  <c:v>43879</c:v>
                </c:pt>
                <c:pt idx="2904">
                  <c:v>43880</c:v>
                </c:pt>
                <c:pt idx="2905">
                  <c:v>43881</c:v>
                </c:pt>
                <c:pt idx="2906">
                  <c:v>43882</c:v>
                </c:pt>
                <c:pt idx="2907">
                  <c:v>43885</c:v>
                </c:pt>
                <c:pt idx="2908">
                  <c:v>43886</c:v>
                </c:pt>
                <c:pt idx="2909">
                  <c:v>43887</c:v>
                </c:pt>
                <c:pt idx="2910">
                  <c:v>43888</c:v>
                </c:pt>
                <c:pt idx="2911">
                  <c:v>43889</c:v>
                </c:pt>
                <c:pt idx="2912">
                  <c:v>43892</c:v>
                </c:pt>
                <c:pt idx="2913">
                  <c:v>43893</c:v>
                </c:pt>
                <c:pt idx="2914">
                  <c:v>43894</c:v>
                </c:pt>
                <c:pt idx="2915">
                  <c:v>43895</c:v>
                </c:pt>
                <c:pt idx="2916">
                  <c:v>43896</c:v>
                </c:pt>
                <c:pt idx="2917">
                  <c:v>43899</c:v>
                </c:pt>
                <c:pt idx="2918">
                  <c:v>43900</c:v>
                </c:pt>
                <c:pt idx="2919">
                  <c:v>43901</c:v>
                </c:pt>
                <c:pt idx="2920">
                  <c:v>43902</c:v>
                </c:pt>
                <c:pt idx="2921">
                  <c:v>43903</c:v>
                </c:pt>
                <c:pt idx="2922">
                  <c:v>43906</c:v>
                </c:pt>
                <c:pt idx="2923">
                  <c:v>43907</c:v>
                </c:pt>
                <c:pt idx="2924">
                  <c:v>43908</c:v>
                </c:pt>
                <c:pt idx="2925">
                  <c:v>43909</c:v>
                </c:pt>
                <c:pt idx="2926">
                  <c:v>43910</c:v>
                </c:pt>
                <c:pt idx="2927">
                  <c:v>43913</c:v>
                </c:pt>
                <c:pt idx="2928">
                  <c:v>43914</c:v>
                </c:pt>
                <c:pt idx="2929">
                  <c:v>43915</c:v>
                </c:pt>
                <c:pt idx="2930">
                  <c:v>43916</c:v>
                </c:pt>
                <c:pt idx="2931">
                  <c:v>43917</c:v>
                </c:pt>
                <c:pt idx="2932">
                  <c:v>43920</c:v>
                </c:pt>
                <c:pt idx="2933">
                  <c:v>43921</c:v>
                </c:pt>
                <c:pt idx="2934">
                  <c:v>43922</c:v>
                </c:pt>
                <c:pt idx="2935">
                  <c:v>43923</c:v>
                </c:pt>
                <c:pt idx="2936">
                  <c:v>43924</c:v>
                </c:pt>
                <c:pt idx="2937">
                  <c:v>43927</c:v>
                </c:pt>
                <c:pt idx="2938">
                  <c:v>43928</c:v>
                </c:pt>
                <c:pt idx="2939">
                  <c:v>43929</c:v>
                </c:pt>
                <c:pt idx="2940">
                  <c:v>43930</c:v>
                </c:pt>
                <c:pt idx="2941">
                  <c:v>43931</c:v>
                </c:pt>
                <c:pt idx="2942">
                  <c:v>43934</c:v>
                </c:pt>
                <c:pt idx="2943">
                  <c:v>43935</c:v>
                </c:pt>
                <c:pt idx="2944">
                  <c:v>43936</c:v>
                </c:pt>
                <c:pt idx="2945">
                  <c:v>43937</c:v>
                </c:pt>
                <c:pt idx="2946">
                  <c:v>43938</c:v>
                </c:pt>
                <c:pt idx="2947">
                  <c:v>43941</c:v>
                </c:pt>
                <c:pt idx="2948">
                  <c:v>43942</c:v>
                </c:pt>
                <c:pt idx="2949">
                  <c:v>43943</c:v>
                </c:pt>
                <c:pt idx="2950">
                  <c:v>43944</c:v>
                </c:pt>
                <c:pt idx="2951">
                  <c:v>43945</c:v>
                </c:pt>
                <c:pt idx="2952">
                  <c:v>43948</c:v>
                </c:pt>
                <c:pt idx="2953">
                  <c:v>43949</c:v>
                </c:pt>
                <c:pt idx="2954">
                  <c:v>43950</c:v>
                </c:pt>
                <c:pt idx="2955">
                  <c:v>43951</c:v>
                </c:pt>
                <c:pt idx="2956">
                  <c:v>43952</c:v>
                </c:pt>
                <c:pt idx="2957">
                  <c:v>43955</c:v>
                </c:pt>
                <c:pt idx="2958">
                  <c:v>43956</c:v>
                </c:pt>
                <c:pt idx="2959">
                  <c:v>43957</c:v>
                </c:pt>
                <c:pt idx="2960">
                  <c:v>43958</c:v>
                </c:pt>
                <c:pt idx="2961">
                  <c:v>43959</c:v>
                </c:pt>
                <c:pt idx="2962">
                  <c:v>43962</c:v>
                </c:pt>
                <c:pt idx="2963">
                  <c:v>43963</c:v>
                </c:pt>
                <c:pt idx="2964">
                  <c:v>43964</c:v>
                </c:pt>
                <c:pt idx="2965">
                  <c:v>43965</c:v>
                </c:pt>
                <c:pt idx="2966">
                  <c:v>43966</c:v>
                </c:pt>
                <c:pt idx="2967">
                  <c:v>43969</c:v>
                </c:pt>
                <c:pt idx="2968">
                  <c:v>43970</c:v>
                </c:pt>
                <c:pt idx="2969">
                  <c:v>43971</c:v>
                </c:pt>
                <c:pt idx="2970">
                  <c:v>43972</c:v>
                </c:pt>
                <c:pt idx="2971">
                  <c:v>43973</c:v>
                </c:pt>
                <c:pt idx="2972">
                  <c:v>43976</c:v>
                </c:pt>
                <c:pt idx="2973">
                  <c:v>43977</c:v>
                </c:pt>
                <c:pt idx="2974">
                  <c:v>43978</c:v>
                </c:pt>
                <c:pt idx="2975">
                  <c:v>43979</c:v>
                </c:pt>
                <c:pt idx="2976">
                  <c:v>43980</c:v>
                </c:pt>
                <c:pt idx="2977">
                  <c:v>43983</c:v>
                </c:pt>
                <c:pt idx="2978">
                  <c:v>43984</c:v>
                </c:pt>
                <c:pt idx="2979">
                  <c:v>43985</c:v>
                </c:pt>
                <c:pt idx="2980">
                  <c:v>43986</c:v>
                </c:pt>
                <c:pt idx="2981">
                  <c:v>43987</c:v>
                </c:pt>
                <c:pt idx="2982">
                  <c:v>43990</c:v>
                </c:pt>
                <c:pt idx="2983">
                  <c:v>43991</c:v>
                </c:pt>
                <c:pt idx="2984">
                  <c:v>43992</c:v>
                </c:pt>
                <c:pt idx="2985">
                  <c:v>43993</c:v>
                </c:pt>
                <c:pt idx="2986">
                  <c:v>43994</c:v>
                </c:pt>
                <c:pt idx="2987">
                  <c:v>43997</c:v>
                </c:pt>
                <c:pt idx="2988">
                  <c:v>43998</c:v>
                </c:pt>
                <c:pt idx="2989">
                  <c:v>43999</c:v>
                </c:pt>
                <c:pt idx="2990">
                  <c:v>44000</c:v>
                </c:pt>
                <c:pt idx="2991">
                  <c:v>44001</c:v>
                </c:pt>
                <c:pt idx="2992">
                  <c:v>44004</c:v>
                </c:pt>
                <c:pt idx="2993">
                  <c:v>44005</c:v>
                </c:pt>
                <c:pt idx="2994">
                  <c:v>44006</c:v>
                </c:pt>
                <c:pt idx="2995">
                  <c:v>44007</c:v>
                </c:pt>
                <c:pt idx="2996">
                  <c:v>44008</c:v>
                </c:pt>
                <c:pt idx="2997">
                  <c:v>44011</c:v>
                </c:pt>
                <c:pt idx="2998">
                  <c:v>44012</c:v>
                </c:pt>
                <c:pt idx="2999">
                  <c:v>44013</c:v>
                </c:pt>
                <c:pt idx="3000">
                  <c:v>44014</c:v>
                </c:pt>
                <c:pt idx="3001">
                  <c:v>44015</c:v>
                </c:pt>
                <c:pt idx="3002">
                  <c:v>44018</c:v>
                </c:pt>
                <c:pt idx="3003">
                  <c:v>44019</c:v>
                </c:pt>
                <c:pt idx="3004">
                  <c:v>44020</c:v>
                </c:pt>
                <c:pt idx="3005">
                  <c:v>44021</c:v>
                </c:pt>
                <c:pt idx="3006">
                  <c:v>44022</c:v>
                </c:pt>
                <c:pt idx="3007">
                  <c:v>44025</c:v>
                </c:pt>
                <c:pt idx="3008">
                  <c:v>44026</c:v>
                </c:pt>
                <c:pt idx="3009">
                  <c:v>44027</c:v>
                </c:pt>
                <c:pt idx="3010">
                  <c:v>44028</c:v>
                </c:pt>
                <c:pt idx="3011">
                  <c:v>44029</c:v>
                </c:pt>
                <c:pt idx="3012">
                  <c:v>44032</c:v>
                </c:pt>
                <c:pt idx="3013">
                  <c:v>44033</c:v>
                </c:pt>
                <c:pt idx="3014">
                  <c:v>44034</c:v>
                </c:pt>
                <c:pt idx="3015">
                  <c:v>44035</c:v>
                </c:pt>
                <c:pt idx="3016">
                  <c:v>44036</c:v>
                </c:pt>
                <c:pt idx="3017">
                  <c:v>44039</c:v>
                </c:pt>
                <c:pt idx="3018">
                  <c:v>44040</c:v>
                </c:pt>
                <c:pt idx="3019">
                  <c:v>44041</c:v>
                </c:pt>
                <c:pt idx="3020">
                  <c:v>44042</c:v>
                </c:pt>
                <c:pt idx="3021">
                  <c:v>44043</c:v>
                </c:pt>
                <c:pt idx="3022">
                  <c:v>44046</c:v>
                </c:pt>
                <c:pt idx="3023">
                  <c:v>44047</c:v>
                </c:pt>
                <c:pt idx="3024">
                  <c:v>44048</c:v>
                </c:pt>
                <c:pt idx="3025">
                  <c:v>44049</c:v>
                </c:pt>
                <c:pt idx="3026">
                  <c:v>44050</c:v>
                </c:pt>
                <c:pt idx="3027">
                  <c:v>44053</c:v>
                </c:pt>
                <c:pt idx="3028">
                  <c:v>44054</c:v>
                </c:pt>
                <c:pt idx="3029">
                  <c:v>44055</c:v>
                </c:pt>
                <c:pt idx="3030">
                  <c:v>44056</c:v>
                </c:pt>
                <c:pt idx="3031">
                  <c:v>44057</c:v>
                </c:pt>
                <c:pt idx="3032">
                  <c:v>44060</c:v>
                </c:pt>
                <c:pt idx="3033">
                  <c:v>44061</c:v>
                </c:pt>
                <c:pt idx="3034">
                  <c:v>44062</c:v>
                </c:pt>
                <c:pt idx="3035">
                  <c:v>44063</c:v>
                </c:pt>
                <c:pt idx="3036">
                  <c:v>44064</c:v>
                </c:pt>
                <c:pt idx="3037">
                  <c:v>44067</c:v>
                </c:pt>
                <c:pt idx="3038">
                  <c:v>44068</c:v>
                </c:pt>
                <c:pt idx="3039">
                  <c:v>44069</c:v>
                </c:pt>
                <c:pt idx="3040">
                  <c:v>44070</c:v>
                </c:pt>
                <c:pt idx="3041">
                  <c:v>44071</c:v>
                </c:pt>
                <c:pt idx="3042">
                  <c:v>44074</c:v>
                </c:pt>
                <c:pt idx="3043">
                  <c:v>44075</c:v>
                </c:pt>
                <c:pt idx="3044">
                  <c:v>44076</c:v>
                </c:pt>
                <c:pt idx="3045">
                  <c:v>44077</c:v>
                </c:pt>
                <c:pt idx="3046">
                  <c:v>44078</c:v>
                </c:pt>
                <c:pt idx="3047">
                  <c:v>44081</c:v>
                </c:pt>
                <c:pt idx="3048">
                  <c:v>44082</c:v>
                </c:pt>
                <c:pt idx="3049">
                  <c:v>44083</c:v>
                </c:pt>
                <c:pt idx="3050">
                  <c:v>44084</c:v>
                </c:pt>
                <c:pt idx="3051">
                  <c:v>44085</c:v>
                </c:pt>
                <c:pt idx="3052">
                  <c:v>44088</c:v>
                </c:pt>
                <c:pt idx="3053">
                  <c:v>44089</c:v>
                </c:pt>
                <c:pt idx="3054">
                  <c:v>44090</c:v>
                </c:pt>
                <c:pt idx="3055">
                  <c:v>44091</c:v>
                </c:pt>
                <c:pt idx="3056">
                  <c:v>44092</c:v>
                </c:pt>
                <c:pt idx="3057">
                  <c:v>44095</c:v>
                </c:pt>
                <c:pt idx="3058">
                  <c:v>44096</c:v>
                </c:pt>
                <c:pt idx="3059">
                  <c:v>44097</c:v>
                </c:pt>
                <c:pt idx="3060">
                  <c:v>44098</c:v>
                </c:pt>
                <c:pt idx="3061">
                  <c:v>44099</c:v>
                </c:pt>
                <c:pt idx="3062">
                  <c:v>44102</c:v>
                </c:pt>
                <c:pt idx="3063">
                  <c:v>44103</c:v>
                </c:pt>
                <c:pt idx="3064">
                  <c:v>44104</c:v>
                </c:pt>
                <c:pt idx="3065">
                  <c:v>44105</c:v>
                </c:pt>
                <c:pt idx="3066">
                  <c:v>44106</c:v>
                </c:pt>
                <c:pt idx="3067">
                  <c:v>44109</c:v>
                </c:pt>
                <c:pt idx="3068">
                  <c:v>44110</c:v>
                </c:pt>
                <c:pt idx="3069">
                  <c:v>44111</c:v>
                </c:pt>
                <c:pt idx="3070">
                  <c:v>44112</c:v>
                </c:pt>
                <c:pt idx="3071">
                  <c:v>44113</c:v>
                </c:pt>
                <c:pt idx="3072">
                  <c:v>44116</c:v>
                </c:pt>
                <c:pt idx="3073">
                  <c:v>44117</c:v>
                </c:pt>
                <c:pt idx="3074">
                  <c:v>44118</c:v>
                </c:pt>
                <c:pt idx="3075">
                  <c:v>44119</c:v>
                </c:pt>
                <c:pt idx="3076">
                  <c:v>44120</c:v>
                </c:pt>
                <c:pt idx="3077">
                  <c:v>44123</c:v>
                </c:pt>
                <c:pt idx="3078">
                  <c:v>44124</c:v>
                </c:pt>
                <c:pt idx="3079">
                  <c:v>44125</c:v>
                </c:pt>
                <c:pt idx="3080">
                  <c:v>44126</c:v>
                </c:pt>
                <c:pt idx="3081">
                  <c:v>44127</c:v>
                </c:pt>
                <c:pt idx="3082">
                  <c:v>44130</c:v>
                </c:pt>
                <c:pt idx="3083">
                  <c:v>44131</c:v>
                </c:pt>
                <c:pt idx="3084">
                  <c:v>44132</c:v>
                </c:pt>
                <c:pt idx="3085">
                  <c:v>44133</c:v>
                </c:pt>
                <c:pt idx="3086">
                  <c:v>44134</c:v>
                </c:pt>
                <c:pt idx="3087">
                  <c:v>44137</c:v>
                </c:pt>
                <c:pt idx="3088">
                  <c:v>44138</c:v>
                </c:pt>
                <c:pt idx="3089">
                  <c:v>44139</c:v>
                </c:pt>
                <c:pt idx="3090">
                  <c:v>44140</c:v>
                </c:pt>
                <c:pt idx="3091">
                  <c:v>44141</c:v>
                </c:pt>
                <c:pt idx="3092">
                  <c:v>44144</c:v>
                </c:pt>
                <c:pt idx="3093">
                  <c:v>44145</c:v>
                </c:pt>
                <c:pt idx="3094">
                  <c:v>44146</c:v>
                </c:pt>
                <c:pt idx="3095">
                  <c:v>44147</c:v>
                </c:pt>
                <c:pt idx="3096">
                  <c:v>44148</c:v>
                </c:pt>
                <c:pt idx="3097">
                  <c:v>44151</c:v>
                </c:pt>
                <c:pt idx="3098">
                  <c:v>44152</c:v>
                </c:pt>
                <c:pt idx="3099">
                  <c:v>44153</c:v>
                </c:pt>
                <c:pt idx="3100">
                  <c:v>44154</c:v>
                </c:pt>
                <c:pt idx="3101">
                  <c:v>44155</c:v>
                </c:pt>
                <c:pt idx="3102">
                  <c:v>44158</c:v>
                </c:pt>
                <c:pt idx="3103">
                  <c:v>44159</c:v>
                </c:pt>
                <c:pt idx="3104">
                  <c:v>44160</c:v>
                </c:pt>
                <c:pt idx="3105">
                  <c:v>44161</c:v>
                </c:pt>
                <c:pt idx="3106">
                  <c:v>44162</c:v>
                </c:pt>
                <c:pt idx="3107">
                  <c:v>44165</c:v>
                </c:pt>
                <c:pt idx="3108">
                  <c:v>44166</c:v>
                </c:pt>
                <c:pt idx="3109">
                  <c:v>44167</c:v>
                </c:pt>
                <c:pt idx="3110">
                  <c:v>44168</c:v>
                </c:pt>
                <c:pt idx="3111">
                  <c:v>44169</c:v>
                </c:pt>
                <c:pt idx="3112">
                  <c:v>44172</c:v>
                </c:pt>
                <c:pt idx="3113">
                  <c:v>44173</c:v>
                </c:pt>
                <c:pt idx="3114">
                  <c:v>44174</c:v>
                </c:pt>
                <c:pt idx="3115">
                  <c:v>44175</c:v>
                </c:pt>
                <c:pt idx="3116">
                  <c:v>44176</c:v>
                </c:pt>
                <c:pt idx="3117">
                  <c:v>44179</c:v>
                </c:pt>
                <c:pt idx="3118">
                  <c:v>44180</c:v>
                </c:pt>
                <c:pt idx="3119">
                  <c:v>44181</c:v>
                </c:pt>
                <c:pt idx="3120">
                  <c:v>44182</c:v>
                </c:pt>
                <c:pt idx="3121">
                  <c:v>44183</c:v>
                </c:pt>
                <c:pt idx="3122">
                  <c:v>44186</c:v>
                </c:pt>
                <c:pt idx="3123">
                  <c:v>44187</c:v>
                </c:pt>
                <c:pt idx="3124">
                  <c:v>44188</c:v>
                </c:pt>
                <c:pt idx="3125">
                  <c:v>44189</c:v>
                </c:pt>
                <c:pt idx="3126">
                  <c:v>44190</c:v>
                </c:pt>
                <c:pt idx="3127">
                  <c:v>44193</c:v>
                </c:pt>
                <c:pt idx="3128">
                  <c:v>44194</c:v>
                </c:pt>
                <c:pt idx="3129">
                  <c:v>44195</c:v>
                </c:pt>
                <c:pt idx="3130">
                  <c:v>44196</c:v>
                </c:pt>
                <c:pt idx="3131">
                  <c:v>44197</c:v>
                </c:pt>
                <c:pt idx="3132">
                  <c:v>44200</c:v>
                </c:pt>
                <c:pt idx="3133">
                  <c:v>44201</c:v>
                </c:pt>
                <c:pt idx="3134">
                  <c:v>44202</c:v>
                </c:pt>
                <c:pt idx="3135">
                  <c:v>44203</c:v>
                </c:pt>
                <c:pt idx="3136">
                  <c:v>44204</c:v>
                </c:pt>
                <c:pt idx="3137">
                  <c:v>44207</c:v>
                </c:pt>
                <c:pt idx="3138">
                  <c:v>44208</c:v>
                </c:pt>
                <c:pt idx="3139">
                  <c:v>44209</c:v>
                </c:pt>
                <c:pt idx="3140">
                  <c:v>44210</c:v>
                </c:pt>
                <c:pt idx="3141">
                  <c:v>44211</c:v>
                </c:pt>
                <c:pt idx="3142">
                  <c:v>44214</c:v>
                </c:pt>
                <c:pt idx="3143">
                  <c:v>44215</c:v>
                </c:pt>
                <c:pt idx="3144">
                  <c:v>44216</c:v>
                </c:pt>
                <c:pt idx="3145">
                  <c:v>44217</c:v>
                </c:pt>
                <c:pt idx="3146">
                  <c:v>44218</c:v>
                </c:pt>
                <c:pt idx="3147">
                  <c:v>44221</c:v>
                </c:pt>
                <c:pt idx="3148">
                  <c:v>44222</c:v>
                </c:pt>
                <c:pt idx="3149">
                  <c:v>44223</c:v>
                </c:pt>
                <c:pt idx="3150">
                  <c:v>44224</c:v>
                </c:pt>
                <c:pt idx="3151">
                  <c:v>44225</c:v>
                </c:pt>
                <c:pt idx="3152">
                  <c:v>44228</c:v>
                </c:pt>
                <c:pt idx="3153">
                  <c:v>44229</c:v>
                </c:pt>
                <c:pt idx="3154">
                  <c:v>44230</c:v>
                </c:pt>
                <c:pt idx="3155">
                  <c:v>44231</c:v>
                </c:pt>
                <c:pt idx="3156">
                  <c:v>44232</c:v>
                </c:pt>
                <c:pt idx="3157">
                  <c:v>44235</c:v>
                </c:pt>
                <c:pt idx="3158">
                  <c:v>44236</c:v>
                </c:pt>
                <c:pt idx="3159">
                  <c:v>44237</c:v>
                </c:pt>
                <c:pt idx="3160">
                  <c:v>44238</c:v>
                </c:pt>
                <c:pt idx="3161">
                  <c:v>44239</c:v>
                </c:pt>
                <c:pt idx="3162">
                  <c:v>44242</c:v>
                </c:pt>
                <c:pt idx="3163">
                  <c:v>44243</c:v>
                </c:pt>
                <c:pt idx="3164">
                  <c:v>44244</c:v>
                </c:pt>
                <c:pt idx="3165">
                  <c:v>44245</c:v>
                </c:pt>
                <c:pt idx="3166">
                  <c:v>44246</c:v>
                </c:pt>
                <c:pt idx="3167">
                  <c:v>44249</c:v>
                </c:pt>
                <c:pt idx="3168">
                  <c:v>44250</c:v>
                </c:pt>
                <c:pt idx="3169">
                  <c:v>44251</c:v>
                </c:pt>
                <c:pt idx="3170">
                  <c:v>44252</c:v>
                </c:pt>
                <c:pt idx="3171">
                  <c:v>44253</c:v>
                </c:pt>
                <c:pt idx="3172">
                  <c:v>44256</c:v>
                </c:pt>
                <c:pt idx="3173">
                  <c:v>44257</c:v>
                </c:pt>
                <c:pt idx="3174">
                  <c:v>44258</c:v>
                </c:pt>
                <c:pt idx="3175">
                  <c:v>44259</c:v>
                </c:pt>
                <c:pt idx="3176">
                  <c:v>44260</c:v>
                </c:pt>
                <c:pt idx="3177">
                  <c:v>44263</c:v>
                </c:pt>
                <c:pt idx="3178">
                  <c:v>44264</c:v>
                </c:pt>
                <c:pt idx="3179">
                  <c:v>44265</c:v>
                </c:pt>
                <c:pt idx="3180">
                  <c:v>44266</c:v>
                </c:pt>
                <c:pt idx="3181">
                  <c:v>44267</c:v>
                </c:pt>
                <c:pt idx="3182">
                  <c:v>44270</c:v>
                </c:pt>
                <c:pt idx="3183">
                  <c:v>44271</c:v>
                </c:pt>
                <c:pt idx="3184">
                  <c:v>44272</c:v>
                </c:pt>
                <c:pt idx="3185">
                  <c:v>44273</c:v>
                </c:pt>
                <c:pt idx="3186">
                  <c:v>44274</c:v>
                </c:pt>
                <c:pt idx="3187">
                  <c:v>44277</c:v>
                </c:pt>
                <c:pt idx="3188">
                  <c:v>44278</c:v>
                </c:pt>
                <c:pt idx="3189">
                  <c:v>44279</c:v>
                </c:pt>
                <c:pt idx="3190">
                  <c:v>44280</c:v>
                </c:pt>
                <c:pt idx="3191">
                  <c:v>44281</c:v>
                </c:pt>
                <c:pt idx="3192">
                  <c:v>44284</c:v>
                </c:pt>
                <c:pt idx="3193">
                  <c:v>44285</c:v>
                </c:pt>
                <c:pt idx="3194">
                  <c:v>44286</c:v>
                </c:pt>
                <c:pt idx="3195">
                  <c:v>44287</c:v>
                </c:pt>
                <c:pt idx="3196">
                  <c:v>44288</c:v>
                </c:pt>
                <c:pt idx="3197">
                  <c:v>44291</c:v>
                </c:pt>
                <c:pt idx="3198">
                  <c:v>44292</c:v>
                </c:pt>
                <c:pt idx="3199">
                  <c:v>44293</c:v>
                </c:pt>
                <c:pt idx="3200">
                  <c:v>44294</c:v>
                </c:pt>
                <c:pt idx="3201">
                  <c:v>44295</c:v>
                </c:pt>
                <c:pt idx="3202">
                  <c:v>44298</c:v>
                </c:pt>
                <c:pt idx="3203">
                  <c:v>44299</c:v>
                </c:pt>
                <c:pt idx="3204">
                  <c:v>44300</c:v>
                </c:pt>
                <c:pt idx="3205">
                  <c:v>44301</c:v>
                </c:pt>
                <c:pt idx="3206">
                  <c:v>44302</c:v>
                </c:pt>
                <c:pt idx="3207">
                  <c:v>44305</c:v>
                </c:pt>
                <c:pt idx="3208">
                  <c:v>44306</c:v>
                </c:pt>
                <c:pt idx="3209">
                  <c:v>44307</c:v>
                </c:pt>
                <c:pt idx="3210">
                  <c:v>44308</c:v>
                </c:pt>
                <c:pt idx="3211">
                  <c:v>44309</c:v>
                </c:pt>
                <c:pt idx="3212">
                  <c:v>44312</c:v>
                </c:pt>
                <c:pt idx="3213">
                  <c:v>44313</c:v>
                </c:pt>
                <c:pt idx="3214">
                  <c:v>44314</c:v>
                </c:pt>
                <c:pt idx="3215">
                  <c:v>44315</c:v>
                </c:pt>
                <c:pt idx="3216">
                  <c:v>44316</c:v>
                </c:pt>
                <c:pt idx="3217">
                  <c:v>44319</c:v>
                </c:pt>
                <c:pt idx="3218">
                  <c:v>44320</c:v>
                </c:pt>
                <c:pt idx="3219">
                  <c:v>44321</c:v>
                </c:pt>
                <c:pt idx="3220">
                  <c:v>44322</c:v>
                </c:pt>
                <c:pt idx="3221">
                  <c:v>44323</c:v>
                </c:pt>
                <c:pt idx="3222">
                  <c:v>44326</c:v>
                </c:pt>
                <c:pt idx="3223">
                  <c:v>44327</c:v>
                </c:pt>
                <c:pt idx="3224">
                  <c:v>44328</c:v>
                </c:pt>
                <c:pt idx="3225">
                  <c:v>44329</c:v>
                </c:pt>
                <c:pt idx="3226">
                  <c:v>44330</c:v>
                </c:pt>
                <c:pt idx="3227">
                  <c:v>44333</c:v>
                </c:pt>
                <c:pt idx="3228">
                  <c:v>44334</c:v>
                </c:pt>
                <c:pt idx="3229">
                  <c:v>44335</c:v>
                </c:pt>
                <c:pt idx="3230">
                  <c:v>44336</c:v>
                </c:pt>
                <c:pt idx="3231">
                  <c:v>44337</c:v>
                </c:pt>
                <c:pt idx="3232">
                  <c:v>44340</c:v>
                </c:pt>
                <c:pt idx="3233">
                  <c:v>44341</c:v>
                </c:pt>
                <c:pt idx="3234">
                  <c:v>44342</c:v>
                </c:pt>
                <c:pt idx="3235">
                  <c:v>44343</c:v>
                </c:pt>
                <c:pt idx="3236">
                  <c:v>44344</c:v>
                </c:pt>
                <c:pt idx="3237">
                  <c:v>44347</c:v>
                </c:pt>
                <c:pt idx="3238">
                  <c:v>44348</c:v>
                </c:pt>
                <c:pt idx="3239">
                  <c:v>44349</c:v>
                </c:pt>
                <c:pt idx="3240">
                  <c:v>44350</c:v>
                </c:pt>
                <c:pt idx="3241">
                  <c:v>44351</c:v>
                </c:pt>
                <c:pt idx="3242">
                  <c:v>44354</c:v>
                </c:pt>
                <c:pt idx="3243">
                  <c:v>44355</c:v>
                </c:pt>
                <c:pt idx="3244">
                  <c:v>44356</c:v>
                </c:pt>
                <c:pt idx="3245">
                  <c:v>44357</c:v>
                </c:pt>
                <c:pt idx="3246">
                  <c:v>44358</c:v>
                </c:pt>
                <c:pt idx="3247">
                  <c:v>44361</c:v>
                </c:pt>
                <c:pt idx="3248">
                  <c:v>44362</c:v>
                </c:pt>
                <c:pt idx="3249">
                  <c:v>44363</c:v>
                </c:pt>
                <c:pt idx="3250">
                  <c:v>44364</c:v>
                </c:pt>
                <c:pt idx="3251">
                  <c:v>44365</c:v>
                </c:pt>
                <c:pt idx="3252">
                  <c:v>44368</c:v>
                </c:pt>
                <c:pt idx="3253">
                  <c:v>44369</c:v>
                </c:pt>
                <c:pt idx="3254">
                  <c:v>44370</c:v>
                </c:pt>
                <c:pt idx="3255">
                  <c:v>44371</c:v>
                </c:pt>
                <c:pt idx="3256">
                  <c:v>44372</c:v>
                </c:pt>
                <c:pt idx="3257">
                  <c:v>44375</c:v>
                </c:pt>
                <c:pt idx="3258">
                  <c:v>44376</c:v>
                </c:pt>
                <c:pt idx="3259">
                  <c:v>44377</c:v>
                </c:pt>
                <c:pt idx="3260">
                  <c:v>44378</c:v>
                </c:pt>
                <c:pt idx="3261">
                  <c:v>44379</c:v>
                </c:pt>
                <c:pt idx="3262">
                  <c:v>44382</c:v>
                </c:pt>
                <c:pt idx="3263">
                  <c:v>44383</c:v>
                </c:pt>
                <c:pt idx="3264">
                  <c:v>44384</c:v>
                </c:pt>
                <c:pt idx="3265">
                  <c:v>44385</c:v>
                </c:pt>
                <c:pt idx="3266">
                  <c:v>44386</c:v>
                </c:pt>
                <c:pt idx="3267">
                  <c:v>44389</c:v>
                </c:pt>
                <c:pt idx="3268">
                  <c:v>44390</c:v>
                </c:pt>
                <c:pt idx="3269">
                  <c:v>44391</c:v>
                </c:pt>
                <c:pt idx="3270">
                  <c:v>44392</c:v>
                </c:pt>
                <c:pt idx="3271">
                  <c:v>44393</c:v>
                </c:pt>
                <c:pt idx="3272">
                  <c:v>44396</c:v>
                </c:pt>
                <c:pt idx="3273">
                  <c:v>44397</c:v>
                </c:pt>
                <c:pt idx="3274">
                  <c:v>44398</c:v>
                </c:pt>
                <c:pt idx="3275">
                  <c:v>44399</c:v>
                </c:pt>
                <c:pt idx="3276">
                  <c:v>44400</c:v>
                </c:pt>
                <c:pt idx="3277">
                  <c:v>44403</c:v>
                </c:pt>
                <c:pt idx="3278">
                  <c:v>44404</c:v>
                </c:pt>
                <c:pt idx="3279">
                  <c:v>44405</c:v>
                </c:pt>
                <c:pt idx="3280">
                  <c:v>44406</c:v>
                </c:pt>
                <c:pt idx="3281">
                  <c:v>44407</c:v>
                </c:pt>
                <c:pt idx="3282">
                  <c:v>44410</c:v>
                </c:pt>
                <c:pt idx="3283">
                  <c:v>44411</c:v>
                </c:pt>
                <c:pt idx="3284">
                  <c:v>44412</c:v>
                </c:pt>
                <c:pt idx="3285">
                  <c:v>44413</c:v>
                </c:pt>
                <c:pt idx="3286">
                  <c:v>44414</c:v>
                </c:pt>
                <c:pt idx="3287">
                  <c:v>44417</c:v>
                </c:pt>
                <c:pt idx="3288">
                  <c:v>44418</c:v>
                </c:pt>
                <c:pt idx="3289">
                  <c:v>44419</c:v>
                </c:pt>
                <c:pt idx="3290">
                  <c:v>44420</c:v>
                </c:pt>
                <c:pt idx="3291">
                  <c:v>44421</c:v>
                </c:pt>
                <c:pt idx="3292">
                  <c:v>44424</c:v>
                </c:pt>
                <c:pt idx="3293">
                  <c:v>44425</c:v>
                </c:pt>
                <c:pt idx="3294">
                  <c:v>44426</c:v>
                </c:pt>
                <c:pt idx="3295">
                  <c:v>44427</c:v>
                </c:pt>
                <c:pt idx="3296">
                  <c:v>44428</c:v>
                </c:pt>
                <c:pt idx="3297">
                  <c:v>44431</c:v>
                </c:pt>
                <c:pt idx="3298">
                  <c:v>44432</c:v>
                </c:pt>
                <c:pt idx="3299">
                  <c:v>44433</c:v>
                </c:pt>
                <c:pt idx="3300">
                  <c:v>44434</c:v>
                </c:pt>
                <c:pt idx="3301">
                  <c:v>44435</c:v>
                </c:pt>
                <c:pt idx="3302">
                  <c:v>44438</c:v>
                </c:pt>
                <c:pt idx="3303">
                  <c:v>44439</c:v>
                </c:pt>
                <c:pt idx="3304">
                  <c:v>44440</c:v>
                </c:pt>
                <c:pt idx="3305">
                  <c:v>44441</c:v>
                </c:pt>
                <c:pt idx="3306">
                  <c:v>44442</c:v>
                </c:pt>
                <c:pt idx="3307">
                  <c:v>44445</c:v>
                </c:pt>
                <c:pt idx="3308">
                  <c:v>44446</c:v>
                </c:pt>
                <c:pt idx="3309">
                  <c:v>44447</c:v>
                </c:pt>
                <c:pt idx="3310">
                  <c:v>44448</c:v>
                </c:pt>
                <c:pt idx="3311">
                  <c:v>44449</c:v>
                </c:pt>
                <c:pt idx="3312">
                  <c:v>44452</c:v>
                </c:pt>
                <c:pt idx="3313">
                  <c:v>44453</c:v>
                </c:pt>
                <c:pt idx="3314">
                  <c:v>44454</c:v>
                </c:pt>
                <c:pt idx="3315">
                  <c:v>44455</c:v>
                </c:pt>
                <c:pt idx="3316">
                  <c:v>44456</c:v>
                </c:pt>
                <c:pt idx="3317">
                  <c:v>44459</c:v>
                </c:pt>
                <c:pt idx="3318">
                  <c:v>44460</c:v>
                </c:pt>
                <c:pt idx="3319">
                  <c:v>44461</c:v>
                </c:pt>
                <c:pt idx="3320">
                  <c:v>44462</c:v>
                </c:pt>
                <c:pt idx="3321">
                  <c:v>44463</c:v>
                </c:pt>
                <c:pt idx="3322">
                  <c:v>44466</c:v>
                </c:pt>
                <c:pt idx="3323">
                  <c:v>44467</c:v>
                </c:pt>
                <c:pt idx="3324">
                  <c:v>44468</c:v>
                </c:pt>
                <c:pt idx="3325">
                  <c:v>44469</c:v>
                </c:pt>
                <c:pt idx="3326">
                  <c:v>44470</c:v>
                </c:pt>
                <c:pt idx="3327">
                  <c:v>44473</c:v>
                </c:pt>
                <c:pt idx="3328">
                  <c:v>44474</c:v>
                </c:pt>
                <c:pt idx="3329">
                  <c:v>44475</c:v>
                </c:pt>
                <c:pt idx="3330">
                  <c:v>44476</c:v>
                </c:pt>
                <c:pt idx="3331">
                  <c:v>44477</c:v>
                </c:pt>
                <c:pt idx="3332">
                  <c:v>44480</c:v>
                </c:pt>
                <c:pt idx="3333">
                  <c:v>44481</c:v>
                </c:pt>
                <c:pt idx="3334">
                  <c:v>44482</c:v>
                </c:pt>
                <c:pt idx="3335">
                  <c:v>44483</c:v>
                </c:pt>
                <c:pt idx="3336">
                  <c:v>44484</c:v>
                </c:pt>
                <c:pt idx="3337">
                  <c:v>44487</c:v>
                </c:pt>
                <c:pt idx="3338">
                  <c:v>44488</c:v>
                </c:pt>
                <c:pt idx="3339">
                  <c:v>44489</c:v>
                </c:pt>
                <c:pt idx="3340">
                  <c:v>44490</c:v>
                </c:pt>
                <c:pt idx="3341">
                  <c:v>44491</c:v>
                </c:pt>
                <c:pt idx="3342">
                  <c:v>44494</c:v>
                </c:pt>
                <c:pt idx="3343">
                  <c:v>44495</c:v>
                </c:pt>
                <c:pt idx="3344">
                  <c:v>44496</c:v>
                </c:pt>
                <c:pt idx="3345">
                  <c:v>44497</c:v>
                </c:pt>
                <c:pt idx="3346">
                  <c:v>44498</c:v>
                </c:pt>
                <c:pt idx="3347">
                  <c:v>44501</c:v>
                </c:pt>
                <c:pt idx="3348">
                  <c:v>44502</c:v>
                </c:pt>
                <c:pt idx="3349">
                  <c:v>44503</c:v>
                </c:pt>
                <c:pt idx="3350">
                  <c:v>44504</c:v>
                </c:pt>
                <c:pt idx="3351">
                  <c:v>44505</c:v>
                </c:pt>
                <c:pt idx="3352">
                  <c:v>44508</c:v>
                </c:pt>
                <c:pt idx="3353">
                  <c:v>44509</c:v>
                </c:pt>
                <c:pt idx="3354">
                  <c:v>44510</c:v>
                </c:pt>
                <c:pt idx="3355">
                  <c:v>44511</c:v>
                </c:pt>
                <c:pt idx="3356">
                  <c:v>44512</c:v>
                </c:pt>
                <c:pt idx="3357">
                  <c:v>44515</c:v>
                </c:pt>
                <c:pt idx="3358">
                  <c:v>44516</c:v>
                </c:pt>
                <c:pt idx="3359">
                  <c:v>44517</c:v>
                </c:pt>
                <c:pt idx="3360">
                  <c:v>44518</c:v>
                </c:pt>
                <c:pt idx="3361">
                  <c:v>44519</c:v>
                </c:pt>
                <c:pt idx="3362">
                  <c:v>44522</c:v>
                </c:pt>
                <c:pt idx="3363">
                  <c:v>44523</c:v>
                </c:pt>
                <c:pt idx="3364">
                  <c:v>44524</c:v>
                </c:pt>
                <c:pt idx="3365">
                  <c:v>44525</c:v>
                </c:pt>
                <c:pt idx="3366">
                  <c:v>44526</c:v>
                </c:pt>
                <c:pt idx="3367">
                  <c:v>44529</c:v>
                </c:pt>
                <c:pt idx="3368">
                  <c:v>44530</c:v>
                </c:pt>
                <c:pt idx="3369">
                  <c:v>44531</c:v>
                </c:pt>
                <c:pt idx="3370">
                  <c:v>44532</c:v>
                </c:pt>
                <c:pt idx="3371">
                  <c:v>44533</c:v>
                </c:pt>
                <c:pt idx="3372">
                  <c:v>44536</c:v>
                </c:pt>
                <c:pt idx="3373">
                  <c:v>44537</c:v>
                </c:pt>
                <c:pt idx="3374">
                  <c:v>44538</c:v>
                </c:pt>
                <c:pt idx="3375">
                  <c:v>44539</c:v>
                </c:pt>
                <c:pt idx="3376">
                  <c:v>44540</c:v>
                </c:pt>
                <c:pt idx="3377">
                  <c:v>44543</c:v>
                </c:pt>
                <c:pt idx="3378">
                  <c:v>44544</c:v>
                </c:pt>
                <c:pt idx="3379">
                  <c:v>44545</c:v>
                </c:pt>
                <c:pt idx="3380">
                  <c:v>44546</c:v>
                </c:pt>
                <c:pt idx="3381">
                  <c:v>44547</c:v>
                </c:pt>
                <c:pt idx="3382">
                  <c:v>44550</c:v>
                </c:pt>
                <c:pt idx="3383">
                  <c:v>44551</c:v>
                </c:pt>
                <c:pt idx="3384">
                  <c:v>44552</c:v>
                </c:pt>
                <c:pt idx="3385">
                  <c:v>44553</c:v>
                </c:pt>
                <c:pt idx="3386">
                  <c:v>44554</c:v>
                </c:pt>
                <c:pt idx="3387">
                  <c:v>44557</c:v>
                </c:pt>
                <c:pt idx="3388">
                  <c:v>44558</c:v>
                </c:pt>
                <c:pt idx="3389">
                  <c:v>44559</c:v>
                </c:pt>
                <c:pt idx="3390">
                  <c:v>44560</c:v>
                </c:pt>
                <c:pt idx="3391">
                  <c:v>44561</c:v>
                </c:pt>
                <c:pt idx="3392">
                  <c:v>44564</c:v>
                </c:pt>
                <c:pt idx="3393">
                  <c:v>44565</c:v>
                </c:pt>
                <c:pt idx="3394">
                  <c:v>44566</c:v>
                </c:pt>
                <c:pt idx="3395">
                  <c:v>44567</c:v>
                </c:pt>
                <c:pt idx="3396">
                  <c:v>44568</c:v>
                </c:pt>
                <c:pt idx="3397">
                  <c:v>44571</c:v>
                </c:pt>
                <c:pt idx="3398">
                  <c:v>44572</c:v>
                </c:pt>
                <c:pt idx="3399">
                  <c:v>44573</c:v>
                </c:pt>
                <c:pt idx="3400">
                  <c:v>44574</c:v>
                </c:pt>
                <c:pt idx="3401">
                  <c:v>44575</c:v>
                </c:pt>
                <c:pt idx="3402">
                  <c:v>44578</c:v>
                </c:pt>
                <c:pt idx="3403">
                  <c:v>44579</c:v>
                </c:pt>
                <c:pt idx="3404">
                  <c:v>44580</c:v>
                </c:pt>
                <c:pt idx="3405">
                  <c:v>44581</c:v>
                </c:pt>
                <c:pt idx="3406">
                  <c:v>44582</c:v>
                </c:pt>
                <c:pt idx="3407">
                  <c:v>44585</c:v>
                </c:pt>
                <c:pt idx="3408">
                  <c:v>44586</c:v>
                </c:pt>
                <c:pt idx="3409">
                  <c:v>44587</c:v>
                </c:pt>
                <c:pt idx="3410">
                  <c:v>44588</c:v>
                </c:pt>
                <c:pt idx="3411">
                  <c:v>44589</c:v>
                </c:pt>
                <c:pt idx="3412">
                  <c:v>44592</c:v>
                </c:pt>
                <c:pt idx="3413">
                  <c:v>44593</c:v>
                </c:pt>
                <c:pt idx="3414">
                  <c:v>44594</c:v>
                </c:pt>
                <c:pt idx="3415">
                  <c:v>44595</c:v>
                </c:pt>
                <c:pt idx="3416">
                  <c:v>44596</c:v>
                </c:pt>
                <c:pt idx="3417">
                  <c:v>44599</c:v>
                </c:pt>
                <c:pt idx="3418">
                  <c:v>44600</c:v>
                </c:pt>
                <c:pt idx="3419">
                  <c:v>44601</c:v>
                </c:pt>
                <c:pt idx="3420">
                  <c:v>44602</c:v>
                </c:pt>
                <c:pt idx="3421">
                  <c:v>44603</c:v>
                </c:pt>
                <c:pt idx="3422">
                  <c:v>44606</c:v>
                </c:pt>
                <c:pt idx="3423">
                  <c:v>44607</c:v>
                </c:pt>
                <c:pt idx="3424">
                  <c:v>44608</c:v>
                </c:pt>
                <c:pt idx="3425">
                  <c:v>44609</c:v>
                </c:pt>
                <c:pt idx="3426">
                  <c:v>44610</c:v>
                </c:pt>
                <c:pt idx="3427">
                  <c:v>44613</c:v>
                </c:pt>
                <c:pt idx="3428">
                  <c:v>44614</c:v>
                </c:pt>
                <c:pt idx="3429">
                  <c:v>44615</c:v>
                </c:pt>
                <c:pt idx="3430">
                  <c:v>44616</c:v>
                </c:pt>
                <c:pt idx="3431">
                  <c:v>44617</c:v>
                </c:pt>
                <c:pt idx="3432">
                  <c:v>44620</c:v>
                </c:pt>
                <c:pt idx="3433">
                  <c:v>44621</c:v>
                </c:pt>
                <c:pt idx="3434">
                  <c:v>44622</c:v>
                </c:pt>
                <c:pt idx="3435">
                  <c:v>44623</c:v>
                </c:pt>
                <c:pt idx="3436">
                  <c:v>44624</c:v>
                </c:pt>
                <c:pt idx="3437">
                  <c:v>44627</c:v>
                </c:pt>
                <c:pt idx="3438">
                  <c:v>44628</c:v>
                </c:pt>
                <c:pt idx="3439">
                  <c:v>44629</c:v>
                </c:pt>
                <c:pt idx="3440">
                  <c:v>44630</c:v>
                </c:pt>
                <c:pt idx="3441">
                  <c:v>44631</c:v>
                </c:pt>
                <c:pt idx="3442">
                  <c:v>44634</c:v>
                </c:pt>
                <c:pt idx="3443">
                  <c:v>44635</c:v>
                </c:pt>
                <c:pt idx="3444">
                  <c:v>44636</c:v>
                </c:pt>
                <c:pt idx="3445">
                  <c:v>44637</c:v>
                </c:pt>
                <c:pt idx="3446">
                  <c:v>44638</c:v>
                </c:pt>
                <c:pt idx="3447">
                  <c:v>44641</c:v>
                </c:pt>
                <c:pt idx="3448">
                  <c:v>44642</c:v>
                </c:pt>
                <c:pt idx="3449">
                  <c:v>44643</c:v>
                </c:pt>
                <c:pt idx="3450">
                  <c:v>44644</c:v>
                </c:pt>
                <c:pt idx="3451">
                  <c:v>44645</c:v>
                </c:pt>
                <c:pt idx="3452">
                  <c:v>44648</c:v>
                </c:pt>
                <c:pt idx="3453">
                  <c:v>44649</c:v>
                </c:pt>
                <c:pt idx="3454">
                  <c:v>44650</c:v>
                </c:pt>
                <c:pt idx="3455">
                  <c:v>44651</c:v>
                </c:pt>
                <c:pt idx="3456">
                  <c:v>44652</c:v>
                </c:pt>
                <c:pt idx="3457">
                  <c:v>44655</c:v>
                </c:pt>
                <c:pt idx="3458">
                  <c:v>44656</c:v>
                </c:pt>
                <c:pt idx="3459">
                  <c:v>44657</c:v>
                </c:pt>
                <c:pt idx="3460">
                  <c:v>44658</c:v>
                </c:pt>
                <c:pt idx="3461">
                  <c:v>44659</c:v>
                </c:pt>
                <c:pt idx="3462">
                  <c:v>44662</c:v>
                </c:pt>
                <c:pt idx="3463">
                  <c:v>44663</c:v>
                </c:pt>
                <c:pt idx="3464">
                  <c:v>44664</c:v>
                </c:pt>
                <c:pt idx="3465">
                  <c:v>44665</c:v>
                </c:pt>
                <c:pt idx="3466">
                  <c:v>44666</c:v>
                </c:pt>
                <c:pt idx="3467">
                  <c:v>44669</c:v>
                </c:pt>
                <c:pt idx="3468">
                  <c:v>44670</c:v>
                </c:pt>
                <c:pt idx="3469">
                  <c:v>44671</c:v>
                </c:pt>
                <c:pt idx="3470">
                  <c:v>44672</c:v>
                </c:pt>
                <c:pt idx="3471">
                  <c:v>44673</c:v>
                </c:pt>
                <c:pt idx="3472">
                  <c:v>44676</c:v>
                </c:pt>
                <c:pt idx="3473">
                  <c:v>44677</c:v>
                </c:pt>
                <c:pt idx="3474">
                  <c:v>44678</c:v>
                </c:pt>
                <c:pt idx="3475">
                  <c:v>44679</c:v>
                </c:pt>
                <c:pt idx="3476">
                  <c:v>44680</c:v>
                </c:pt>
                <c:pt idx="3477">
                  <c:v>44683</c:v>
                </c:pt>
                <c:pt idx="3478">
                  <c:v>44684</c:v>
                </c:pt>
                <c:pt idx="3479">
                  <c:v>44685</c:v>
                </c:pt>
                <c:pt idx="3480">
                  <c:v>44686</c:v>
                </c:pt>
                <c:pt idx="3481">
                  <c:v>44687</c:v>
                </c:pt>
                <c:pt idx="3482">
                  <c:v>44690</c:v>
                </c:pt>
                <c:pt idx="3483">
                  <c:v>44691</c:v>
                </c:pt>
                <c:pt idx="3484">
                  <c:v>44692</c:v>
                </c:pt>
                <c:pt idx="3485">
                  <c:v>44693</c:v>
                </c:pt>
                <c:pt idx="3486">
                  <c:v>44694</c:v>
                </c:pt>
                <c:pt idx="3487">
                  <c:v>44697</c:v>
                </c:pt>
                <c:pt idx="3488">
                  <c:v>44698</c:v>
                </c:pt>
                <c:pt idx="3489">
                  <c:v>44699</c:v>
                </c:pt>
                <c:pt idx="3490">
                  <c:v>44700</c:v>
                </c:pt>
                <c:pt idx="3491">
                  <c:v>44701</c:v>
                </c:pt>
                <c:pt idx="3492">
                  <c:v>44704</c:v>
                </c:pt>
                <c:pt idx="3493">
                  <c:v>44705</c:v>
                </c:pt>
                <c:pt idx="3494">
                  <c:v>44706</c:v>
                </c:pt>
                <c:pt idx="3495">
                  <c:v>44707</c:v>
                </c:pt>
                <c:pt idx="3496">
                  <c:v>44708</c:v>
                </c:pt>
                <c:pt idx="3497">
                  <c:v>44711</c:v>
                </c:pt>
                <c:pt idx="3498">
                  <c:v>44712</c:v>
                </c:pt>
                <c:pt idx="3499">
                  <c:v>44713</c:v>
                </c:pt>
                <c:pt idx="3500">
                  <c:v>44714</c:v>
                </c:pt>
                <c:pt idx="3501">
                  <c:v>44715</c:v>
                </c:pt>
                <c:pt idx="3502">
                  <c:v>44718</c:v>
                </c:pt>
                <c:pt idx="3503">
                  <c:v>44719</c:v>
                </c:pt>
                <c:pt idx="3504">
                  <c:v>44720</c:v>
                </c:pt>
                <c:pt idx="3505">
                  <c:v>44721</c:v>
                </c:pt>
                <c:pt idx="3506">
                  <c:v>44722</c:v>
                </c:pt>
                <c:pt idx="3507">
                  <c:v>44725</c:v>
                </c:pt>
                <c:pt idx="3508">
                  <c:v>44726</c:v>
                </c:pt>
                <c:pt idx="3509">
                  <c:v>44727</c:v>
                </c:pt>
                <c:pt idx="3510">
                  <c:v>44728</c:v>
                </c:pt>
                <c:pt idx="3511">
                  <c:v>44729</c:v>
                </c:pt>
                <c:pt idx="3512">
                  <c:v>44732</c:v>
                </c:pt>
                <c:pt idx="3513">
                  <c:v>44733</c:v>
                </c:pt>
                <c:pt idx="3514">
                  <c:v>44734</c:v>
                </c:pt>
                <c:pt idx="3515">
                  <c:v>44735</c:v>
                </c:pt>
                <c:pt idx="3516">
                  <c:v>44736</c:v>
                </c:pt>
                <c:pt idx="3517">
                  <c:v>44739</c:v>
                </c:pt>
                <c:pt idx="3518">
                  <c:v>44740</c:v>
                </c:pt>
                <c:pt idx="3519">
                  <c:v>44741</c:v>
                </c:pt>
                <c:pt idx="3520">
                  <c:v>44742</c:v>
                </c:pt>
                <c:pt idx="3521">
                  <c:v>44743</c:v>
                </c:pt>
                <c:pt idx="3522">
                  <c:v>44746</c:v>
                </c:pt>
                <c:pt idx="3523">
                  <c:v>44747</c:v>
                </c:pt>
                <c:pt idx="3524">
                  <c:v>44748</c:v>
                </c:pt>
                <c:pt idx="3525">
                  <c:v>44749</c:v>
                </c:pt>
                <c:pt idx="3526">
                  <c:v>44750</c:v>
                </c:pt>
                <c:pt idx="3527">
                  <c:v>44753</c:v>
                </c:pt>
                <c:pt idx="3528">
                  <c:v>44754</c:v>
                </c:pt>
                <c:pt idx="3529">
                  <c:v>44755</c:v>
                </c:pt>
                <c:pt idx="3530">
                  <c:v>44756</c:v>
                </c:pt>
                <c:pt idx="3531">
                  <c:v>44757</c:v>
                </c:pt>
                <c:pt idx="3532">
                  <c:v>44760</c:v>
                </c:pt>
                <c:pt idx="3533">
                  <c:v>44761</c:v>
                </c:pt>
                <c:pt idx="3534">
                  <c:v>44762</c:v>
                </c:pt>
                <c:pt idx="3535">
                  <c:v>44763</c:v>
                </c:pt>
                <c:pt idx="3536">
                  <c:v>44764</c:v>
                </c:pt>
                <c:pt idx="3537">
                  <c:v>44767</c:v>
                </c:pt>
                <c:pt idx="3538">
                  <c:v>44768</c:v>
                </c:pt>
                <c:pt idx="3539">
                  <c:v>44769</c:v>
                </c:pt>
                <c:pt idx="3540">
                  <c:v>44770</c:v>
                </c:pt>
                <c:pt idx="3541">
                  <c:v>44771</c:v>
                </c:pt>
                <c:pt idx="3542">
                  <c:v>44774</c:v>
                </c:pt>
                <c:pt idx="3543">
                  <c:v>44775</c:v>
                </c:pt>
                <c:pt idx="3544">
                  <c:v>44776</c:v>
                </c:pt>
                <c:pt idx="3545">
                  <c:v>44777</c:v>
                </c:pt>
                <c:pt idx="3546">
                  <c:v>44778</c:v>
                </c:pt>
                <c:pt idx="3547">
                  <c:v>44781</c:v>
                </c:pt>
                <c:pt idx="3548">
                  <c:v>44782</c:v>
                </c:pt>
                <c:pt idx="3549">
                  <c:v>44783</c:v>
                </c:pt>
                <c:pt idx="3550">
                  <c:v>44784</c:v>
                </c:pt>
                <c:pt idx="3551">
                  <c:v>44785</c:v>
                </c:pt>
                <c:pt idx="3552">
                  <c:v>44788</c:v>
                </c:pt>
                <c:pt idx="3553">
                  <c:v>44789</c:v>
                </c:pt>
                <c:pt idx="3554">
                  <c:v>44790</c:v>
                </c:pt>
                <c:pt idx="3555">
                  <c:v>44791</c:v>
                </c:pt>
                <c:pt idx="3556">
                  <c:v>44792</c:v>
                </c:pt>
                <c:pt idx="3557">
                  <c:v>44795</c:v>
                </c:pt>
                <c:pt idx="3558">
                  <c:v>44796</c:v>
                </c:pt>
                <c:pt idx="3559">
                  <c:v>44797</c:v>
                </c:pt>
                <c:pt idx="3560">
                  <c:v>44798</c:v>
                </c:pt>
                <c:pt idx="3561">
                  <c:v>44799</c:v>
                </c:pt>
                <c:pt idx="3562">
                  <c:v>44802</c:v>
                </c:pt>
                <c:pt idx="3563">
                  <c:v>44803</c:v>
                </c:pt>
                <c:pt idx="3564">
                  <c:v>44804</c:v>
                </c:pt>
                <c:pt idx="3565">
                  <c:v>44805</c:v>
                </c:pt>
                <c:pt idx="3566">
                  <c:v>44806</c:v>
                </c:pt>
                <c:pt idx="3567">
                  <c:v>44809</c:v>
                </c:pt>
                <c:pt idx="3568">
                  <c:v>44810</c:v>
                </c:pt>
                <c:pt idx="3569">
                  <c:v>44811</c:v>
                </c:pt>
                <c:pt idx="3570">
                  <c:v>44812</c:v>
                </c:pt>
                <c:pt idx="3571">
                  <c:v>44813</c:v>
                </c:pt>
                <c:pt idx="3572">
                  <c:v>44816</c:v>
                </c:pt>
                <c:pt idx="3573">
                  <c:v>44817</c:v>
                </c:pt>
                <c:pt idx="3574">
                  <c:v>44818</c:v>
                </c:pt>
                <c:pt idx="3575">
                  <c:v>44819</c:v>
                </c:pt>
                <c:pt idx="3576">
                  <c:v>44820</c:v>
                </c:pt>
                <c:pt idx="3577">
                  <c:v>44823</c:v>
                </c:pt>
                <c:pt idx="3578">
                  <c:v>44824</c:v>
                </c:pt>
                <c:pt idx="3579">
                  <c:v>44825</c:v>
                </c:pt>
                <c:pt idx="3580">
                  <c:v>44826</c:v>
                </c:pt>
                <c:pt idx="3581">
                  <c:v>44827</c:v>
                </c:pt>
                <c:pt idx="3582">
                  <c:v>44830</c:v>
                </c:pt>
                <c:pt idx="3583">
                  <c:v>44831</c:v>
                </c:pt>
                <c:pt idx="3584">
                  <c:v>44832</c:v>
                </c:pt>
                <c:pt idx="3585">
                  <c:v>44833</c:v>
                </c:pt>
                <c:pt idx="3586">
                  <c:v>44834</c:v>
                </c:pt>
                <c:pt idx="3587">
                  <c:v>44837</c:v>
                </c:pt>
                <c:pt idx="3588">
                  <c:v>44838</c:v>
                </c:pt>
                <c:pt idx="3589">
                  <c:v>44839</c:v>
                </c:pt>
                <c:pt idx="3590">
                  <c:v>44840</c:v>
                </c:pt>
                <c:pt idx="3591">
                  <c:v>44841</c:v>
                </c:pt>
                <c:pt idx="3592">
                  <c:v>44844</c:v>
                </c:pt>
                <c:pt idx="3593">
                  <c:v>44845</c:v>
                </c:pt>
                <c:pt idx="3594">
                  <c:v>44846</c:v>
                </c:pt>
                <c:pt idx="3595">
                  <c:v>44847</c:v>
                </c:pt>
                <c:pt idx="3596">
                  <c:v>44848</c:v>
                </c:pt>
                <c:pt idx="3597">
                  <c:v>44851</c:v>
                </c:pt>
                <c:pt idx="3598">
                  <c:v>44852</c:v>
                </c:pt>
                <c:pt idx="3599">
                  <c:v>44853</c:v>
                </c:pt>
                <c:pt idx="3600">
                  <c:v>44854</c:v>
                </c:pt>
                <c:pt idx="3601">
                  <c:v>44855</c:v>
                </c:pt>
                <c:pt idx="3602">
                  <c:v>44858</c:v>
                </c:pt>
                <c:pt idx="3603">
                  <c:v>44859</c:v>
                </c:pt>
                <c:pt idx="3604">
                  <c:v>44860</c:v>
                </c:pt>
                <c:pt idx="3605">
                  <c:v>44861</c:v>
                </c:pt>
                <c:pt idx="3606">
                  <c:v>44862</c:v>
                </c:pt>
                <c:pt idx="3607">
                  <c:v>44865</c:v>
                </c:pt>
                <c:pt idx="3608">
                  <c:v>44866</c:v>
                </c:pt>
                <c:pt idx="3609">
                  <c:v>44867</c:v>
                </c:pt>
                <c:pt idx="3610">
                  <c:v>44868</c:v>
                </c:pt>
                <c:pt idx="3611">
                  <c:v>44869</c:v>
                </c:pt>
                <c:pt idx="3612">
                  <c:v>44872</c:v>
                </c:pt>
                <c:pt idx="3613">
                  <c:v>44873</c:v>
                </c:pt>
                <c:pt idx="3614">
                  <c:v>44874</c:v>
                </c:pt>
                <c:pt idx="3615">
                  <c:v>44875</c:v>
                </c:pt>
                <c:pt idx="3616">
                  <c:v>44876</c:v>
                </c:pt>
                <c:pt idx="3617">
                  <c:v>44879</c:v>
                </c:pt>
                <c:pt idx="3618">
                  <c:v>44880</c:v>
                </c:pt>
                <c:pt idx="3619">
                  <c:v>44881</c:v>
                </c:pt>
                <c:pt idx="3620">
                  <c:v>44882</c:v>
                </c:pt>
                <c:pt idx="3621">
                  <c:v>44883</c:v>
                </c:pt>
                <c:pt idx="3622">
                  <c:v>44886</c:v>
                </c:pt>
                <c:pt idx="3623">
                  <c:v>44887</c:v>
                </c:pt>
                <c:pt idx="3624">
                  <c:v>44888</c:v>
                </c:pt>
                <c:pt idx="3625">
                  <c:v>44889</c:v>
                </c:pt>
                <c:pt idx="3626">
                  <c:v>44890</c:v>
                </c:pt>
                <c:pt idx="3627">
                  <c:v>44893</c:v>
                </c:pt>
                <c:pt idx="3628">
                  <c:v>44894</c:v>
                </c:pt>
                <c:pt idx="3629">
                  <c:v>44895</c:v>
                </c:pt>
                <c:pt idx="3630">
                  <c:v>44896</c:v>
                </c:pt>
                <c:pt idx="3631">
                  <c:v>44897</c:v>
                </c:pt>
                <c:pt idx="3632">
                  <c:v>44900</c:v>
                </c:pt>
                <c:pt idx="3633">
                  <c:v>44901</c:v>
                </c:pt>
                <c:pt idx="3634">
                  <c:v>44902</c:v>
                </c:pt>
                <c:pt idx="3635">
                  <c:v>44903</c:v>
                </c:pt>
                <c:pt idx="3636">
                  <c:v>44904</c:v>
                </c:pt>
                <c:pt idx="3637">
                  <c:v>44907</c:v>
                </c:pt>
                <c:pt idx="3638">
                  <c:v>44908</c:v>
                </c:pt>
                <c:pt idx="3639">
                  <c:v>44909</c:v>
                </c:pt>
                <c:pt idx="3640">
                  <c:v>44910</c:v>
                </c:pt>
                <c:pt idx="3641">
                  <c:v>44911</c:v>
                </c:pt>
                <c:pt idx="3642">
                  <c:v>44914</c:v>
                </c:pt>
                <c:pt idx="3643">
                  <c:v>44915</c:v>
                </c:pt>
                <c:pt idx="3644">
                  <c:v>44916</c:v>
                </c:pt>
                <c:pt idx="3645">
                  <c:v>44917</c:v>
                </c:pt>
                <c:pt idx="3646">
                  <c:v>44918</c:v>
                </c:pt>
                <c:pt idx="3647">
                  <c:v>44921</c:v>
                </c:pt>
                <c:pt idx="3648">
                  <c:v>44922</c:v>
                </c:pt>
                <c:pt idx="3649">
                  <c:v>44923</c:v>
                </c:pt>
                <c:pt idx="3650">
                  <c:v>44924</c:v>
                </c:pt>
                <c:pt idx="3651">
                  <c:v>44925</c:v>
                </c:pt>
                <c:pt idx="3652">
                  <c:v>44928</c:v>
                </c:pt>
                <c:pt idx="3653">
                  <c:v>44929</c:v>
                </c:pt>
                <c:pt idx="3654">
                  <c:v>44930</c:v>
                </c:pt>
                <c:pt idx="3655">
                  <c:v>44931</c:v>
                </c:pt>
                <c:pt idx="3656">
                  <c:v>44932</c:v>
                </c:pt>
                <c:pt idx="3657">
                  <c:v>44935</c:v>
                </c:pt>
                <c:pt idx="3658">
                  <c:v>44936</c:v>
                </c:pt>
                <c:pt idx="3659">
                  <c:v>44937</c:v>
                </c:pt>
                <c:pt idx="3660">
                  <c:v>44938</c:v>
                </c:pt>
                <c:pt idx="3661">
                  <c:v>44939</c:v>
                </c:pt>
                <c:pt idx="3662">
                  <c:v>44942</c:v>
                </c:pt>
                <c:pt idx="3663">
                  <c:v>44943</c:v>
                </c:pt>
                <c:pt idx="3664">
                  <c:v>44944</c:v>
                </c:pt>
                <c:pt idx="3665">
                  <c:v>44945</c:v>
                </c:pt>
                <c:pt idx="3666">
                  <c:v>44946</c:v>
                </c:pt>
                <c:pt idx="3667">
                  <c:v>44949</c:v>
                </c:pt>
                <c:pt idx="3668">
                  <c:v>44950</c:v>
                </c:pt>
                <c:pt idx="3669">
                  <c:v>44951</c:v>
                </c:pt>
                <c:pt idx="3670">
                  <c:v>44952</c:v>
                </c:pt>
                <c:pt idx="3671">
                  <c:v>44953</c:v>
                </c:pt>
                <c:pt idx="3672">
                  <c:v>44956</c:v>
                </c:pt>
                <c:pt idx="3673">
                  <c:v>44957</c:v>
                </c:pt>
                <c:pt idx="3674">
                  <c:v>44958</c:v>
                </c:pt>
                <c:pt idx="3675">
                  <c:v>44959</c:v>
                </c:pt>
                <c:pt idx="3676">
                  <c:v>44960</c:v>
                </c:pt>
                <c:pt idx="3677">
                  <c:v>44963</c:v>
                </c:pt>
                <c:pt idx="3678">
                  <c:v>44964</c:v>
                </c:pt>
                <c:pt idx="3679">
                  <c:v>44965</c:v>
                </c:pt>
                <c:pt idx="3680">
                  <c:v>44966</c:v>
                </c:pt>
                <c:pt idx="3681">
                  <c:v>44967</c:v>
                </c:pt>
                <c:pt idx="3682">
                  <c:v>44970</c:v>
                </c:pt>
                <c:pt idx="3683">
                  <c:v>44971</c:v>
                </c:pt>
                <c:pt idx="3684">
                  <c:v>44972</c:v>
                </c:pt>
                <c:pt idx="3685">
                  <c:v>44973</c:v>
                </c:pt>
                <c:pt idx="3686">
                  <c:v>44974</c:v>
                </c:pt>
                <c:pt idx="3687">
                  <c:v>44977</c:v>
                </c:pt>
                <c:pt idx="3688">
                  <c:v>44978</c:v>
                </c:pt>
                <c:pt idx="3689">
                  <c:v>44979</c:v>
                </c:pt>
                <c:pt idx="3690">
                  <c:v>44980</c:v>
                </c:pt>
                <c:pt idx="3691">
                  <c:v>44981</c:v>
                </c:pt>
                <c:pt idx="3692">
                  <c:v>44984</c:v>
                </c:pt>
                <c:pt idx="3693">
                  <c:v>44985</c:v>
                </c:pt>
                <c:pt idx="3694">
                  <c:v>44986</c:v>
                </c:pt>
                <c:pt idx="3695">
                  <c:v>44987</c:v>
                </c:pt>
                <c:pt idx="3696">
                  <c:v>44988</c:v>
                </c:pt>
                <c:pt idx="3697">
                  <c:v>44991</c:v>
                </c:pt>
                <c:pt idx="3698">
                  <c:v>44992</c:v>
                </c:pt>
                <c:pt idx="3699">
                  <c:v>44993</c:v>
                </c:pt>
                <c:pt idx="3700">
                  <c:v>44994</c:v>
                </c:pt>
                <c:pt idx="3701">
                  <c:v>44995</c:v>
                </c:pt>
                <c:pt idx="3702">
                  <c:v>44998</c:v>
                </c:pt>
                <c:pt idx="3703">
                  <c:v>44999</c:v>
                </c:pt>
                <c:pt idx="3704">
                  <c:v>45000</c:v>
                </c:pt>
                <c:pt idx="3705">
                  <c:v>45001</c:v>
                </c:pt>
                <c:pt idx="3706">
                  <c:v>45002</c:v>
                </c:pt>
                <c:pt idx="3707">
                  <c:v>45005</c:v>
                </c:pt>
                <c:pt idx="3708">
                  <c:v>45006</c:v>
                </c:pt>
                <c:pt idx="3709">
                  <c:v>45007</c:v>
                </c:pt>
                <c:pt idx="3710">
                  <c:v>45008</c:v>
                </c:pt>
                <c:pt idx="3711">
                  <c:v>45009</c:v>
                </c:pt>
                <c:pt idx="3712">
                  <c:v>45012</c:v>
                </c:pt>
                <c:pt idx="3713">
                  <c:v>45013</c:v>
                </c:pt>
                <c:pt idx="3714">
                  <c:v>45014</c:v>
                </c:pt>
                <c:pt idx="3715">
                  <c:v>45015</c:v>
                </c:pt>
                <c:pt idx="3716">
                  <c:v>45016</c:v>
                </c:pt>
                <c:pt idx="3717">
                  <c:v>45019</c:v>
                </c:pt>
                <c:pt idx="3718">
                  <c:v>45020</c:v>
                </c:pt>
                <c:pt idx="3719">
                  <c:v>45021</c:v>
                </c:pt>
                <c:pt idx="3720">
                  <c:v>45022</c:v>
                </c:pt>
                <c:pt idx="3721">
                  <c:v>45023</c:v>
                </c:pt>
                <c:pt idx="3722">
                  <c:v>45026</c:v>
                </c:pt>
                <c:pt idx="3723">
                  <c:v>45027</c:v>
                </c:pt>
                <c:pt idx="3724">
                  <c:v>45028</c:v>
                </c:pt>
                <c:pt idx="3725">
                  <c:v>45029</c:v>
                </c:pt>
                <c:pt idx="3726">
                  <c:v>45030</c:v>
                </c:pt>
                <c:pt idx="3727">
                  <c:v>45033</c:v>
                </c:pt>
                <c:pt idx="3728">
                  <c:v>45034</c:v>
                </c:pt>
                <c:pt idx="3729">
                  <c:v>45035</c:v>
                </c:pt>
                <c:pt idx="3730">
                  <c:v>45036</c:v>
                </c:pt>
                <c:pt idx="3731">
                  <c:v>45037</c:v>
                </c:pt>
                <c:pt idx="3732">
                  <c:v>45040</c:v>
                </c:pt>
                <c:pt idx="3733">
                  <c:v>45041</c:v>
                </c:pt>
                <c:pt idx="3734">
                  <c:v>45042</c:v>
                </c:pt>
                <c:pt idx="3735">
                  <c:v>45043</c:v>
                </c:pt>
                <c:pt idx="3736">
                  <c:v>45044</c:v>
                </c:pt>
                <c:pt idx="3737">
                  <c:v>45047</c:v>
                </c:pt>
                <c:pt idx="3738">
                  <c:v>45048</c:v>
                </c:pt>
                <c:pt idx="3739">
                  <c:v>45049</c:v>
                </c:pt>
                <c:pt idx="3740">
                  <c:v>45050</c:v>
                </c:pt>
                <c:pt idx="3741">
                  <c:v>45051</c:v>
                </c:pt>
                <c:pt idx="3742">
                  <c:v>45054</c:v>
                </c:pt>
                <c:pt idx="3743">
                  <c:v>45055</c:v>
                </c:pt>
                <c:pt idx="3744">
                  <c:v>45056</c:v>
                </c:pt>
                <c:pt idx="3745">
                  <c:v>45057</c:v>
                </c:pt>
                <c:pt idx="3746">
                  <c:v>45058</c:v>
                </c:pt>
                <c:pt idx="3747">
                  <c:v>45061</c:v>
                </c:pt>
                <c:pt idx="3748">
                  <c:v>45062</c:v>
                </c:pt>
                <c:pt idx="3749">
                  <c:v>45063</c:v>
                </c:pt>
                <c:pt idx="3750">
                  <c:v>45064</c:v>
                </c:pt>
                <c:pt idx="3751">
                  <c:v>45065</c:v>
                </c:pt>
                <c:pt idx="3752">
                  <c:v>45068</c:v>
                </c:pt>
                <c:pt idx="3753">
                  <c:v>45069</c:v>
                </c:pt>
                <c:pt idx="3754">
                  <c:v>45070</c:v>
                </c:pt>
                <c:pt idx="3755">
                  <c:v>45071</c:v>
                </c:pt>
                <c:pt idx="3756">
                  <c:v>45072</c:v>
                </c:pt>
                <c:pt idx="3757">
                  <c:v>45075</c:v>
                </c:pt>
                <c:pt idx="3758">
                  <c:v>45076</c:v>
                </c:pt>
                <c:pt idx="3759">
                  <c:v>45077</c:v>
                </c:pt>
                <c:pt idx="3760">
                  <c:v>45078</c:v>
                </c:pt>
                <c:pt idx="3761">
                  <c:v>45079</c:v>
                </c:pt>
                <c:pt idx="3762">
                  <c:v>45082</c:v>
                </c:pt>
                <c:pt idx="3763">
                  <c:v>45083</c:v>
                </c:pt>
                <c:pt idx="3764">
                  <c:v>45084</c:v>
                </c:pt>
                <c:pt idx="3765">
                  <c:v>45085</c:v>
                </c:pt>
                <c:pt idx="3766">
                  <c:v>45086</c:v>
                </c:pt>
                <c:pt idx="3767">
                  <c:v>45089</c:v>
                </c:pt>
                <c:pt idx="3768">
                  <c:v>45090</c:v>
                </c:pt>
                <c:pt idx="3769">
                  <c:v>45091</c:v>
                </c:pt>
                <c:pt idx="3770">
                  <c:v>45092</c:v>
                </c:pt>
                <c:pt idx="3771">
                  <c:v>45093</c:v>
                </c:pt>
                <c:pt idx="3772">
                  <c:v>45096</c:v>
                </c:pt>
                <c:pt idx="3773">
                  <c:v>45097</c:v>
                </c:pt>
                <c:pt idx="3774">
                  <c:v>45098</c:v>
                </c:pt>
                <c:pt idx="3775">
                  <c:v>45099</c:v>
                </c:pt>
                <c:pt idx="3776">
                  <c:v>45100</c:v>
                </c:pt>
                <c:pt idx="3777">
                  <c:v>45103</c:v>
                </c:pt>
                <c:pt idx="3778">
                  <c:v>45104</c:v>
                </c:pt>
                <c:pt idx="3779">
                  <c:v>45105</c:v>
                </c:pt>
                <c:pt idx="3780">
                  <c:v>45106</c:v>
                </c:pt>
                <c:pt idx="3781">
                  <c:v>45107</c:v>
                </c:pt>
                <c:pt idx="3782">
                  <c:v>45110</c:v>
                </c:pt>
                <c:pt idx="3783">
                  <c:v>45111</c:v>
                </c:pt>
                <c:pt idx="3784">
                  <c:v>45112</c:v>
                </c:pt>
                <c:pt idx="3785">
                  <c:v>45113</c:v>
                </c:pt>
                <c:pt idx="3786">
                  <c:v>45114</c:v>
                </c:pt>
                <c:pt idx="3787">
                  <c:v>45117</c:v>
                </c:pt>
                <c:pt idx="3788">
                  <c:v>45118</c:v>
                </c:pt>
                <c:pt idx="3789">
                  <c:v>45119</c:v>
                </c:pt>
                <c:pt idx="3790">
                  <c:v>45120</c:v>
                </c:pt>
                <c:pt idx="3791">
                  <c:v>45121</c:v>
                </c:pt>
                <c:pt idx="3792">
                  <c:v>45124</c:v>
                </c:pt>
                <c:pt idx="3793">
                  <c:v>45125</c:v>
                </c:pt>
                <c:pt idx="3794">
                  <c:v>45126</c:v>
                </c:pt>
                <c:pt idx="3795">
                  <c:v>45127</c:v>
                </c:pt>
                <c:pt idx="3796">
                  <c:v>45128</c:v>
                </c:pt>
                <c:pt idx="3797">
                  <c:v>45131</c:v>
                </c:pt>
                <c:pt idx="3798">
                  <c:v>45132</c:v>
                </c:pt>
                <c:pt idx="3799">
                  <c:v>45133</c:v>
                </c:pt>
                <c:pt idx="3800">
                  <c:v>45134</c:v>
                </c:pt>
                <c:pt idx="3801">
                  <c:v>45135</c:v>
                </c:pt>
                <c:pt idx="3802">
                  <c:v>45138</c:v>
                </c:pt>
                <c:pt idx="3803">
                  <c:v>45139</c:v>
                </c:pt>
                <c:pt idx="3804">
                  <c:v>45140</c:v>
                </c:pt>
                <c:pt idx="3805">
                  <c:v>45141</c:v>
                </c:pt>
                <c:pt idx="3806">
                  <c:v>45142</c:v>
                </c:pt>
                <c:pt idx="3807">
                  <c:v>45145</c:v>
                </c:pt>
                <c:pt idx="3808">
                  <c:v>45146</c:v>
                </c:pt>
                <c:pt idx="3809">
                  <c:v>45147</c:v>
                </c:pt>
                <c:pt idx="3810">
                  <c:v>45148</c:v>
                </c:pt>
                <c:pt idx="3811">
                  <c:v>45149</c:v>
                </c:pt>
                <c:pt idx="3812">
                  <c:v>45152</c:v>
                </c:pt>
                <c:pt idx="3813">
                  <c:v>45153</c:v>
                </c:pt>
                <c:pt idx="3814">
                  <c:v>45154</c:v>
                </c:pt>
                <c:pt idx="3815">
                  <c:v>45155</c:v>
                </c:pt>
                <c:pt idx="3816">
                  <c:v>45156</c:v>
                </c:pt>
                <c:pt idx="3817">
                  <c:v>45159</c:v>
                </c:pt>
                <c:pt idx="3818">
                  <c:v>45160</c:v>
                </c:pt>
                <c:pt idx="3819">
                  <c:v>45161</c:v>
                </c:pt>
                <c:pt idx="3820">
                  <c:v>45162</c:v>
                </c:pt>
                <c:pt idx="3821">
                  <c:v>45163</c:v>
                </c:pt>
                <c:pt idx="3822">
                  <c:v>45166</c:v>
                </c:pt>
                <c:pt idx="3823">
                  <c:v>45167</c:v>
                </c:pt>
                <c:pt idx="3824">
                  <c:v>45168</c:v>
                </c:pt>
                <c:pt idx="3825">
                  <c:v>45169</c:v>
                </c:pt>
                <c:pt idx="3826">
                  <c:v>45170</c:v>
                </c:pt>
                <c:pt idx="3827">
                  <c:v>45173</c:v>
                </c:pt>
                <c:pt idx="3828">
                  <c:v>45174</c:v>
                </c:pt>
                <c:pt idx="3829">
                  <c:v>45175</c:v>
                </c:pt>
                <c:pt idx="3830">
                  <c:v>45176</c:v>
                </c:pt>
                <c:pt idx="3831">
                  <c:v>45177</c:v>
                </c:pt>
                <c:pt idx="3832">
                  <c:v>45180</c:v>
                </c:pt>
                <c:pt idx="3833">
                  <c:v>45181</c:v>
                </c:pt>
                <c:pt idx="3834">
                  <c:v>45182</c:v>
                </c:pt>
                <c:pt idx="3835">
                  <c:v>45183</c:v>
                </c:pt>
                <c:pt idx="3836">
                  <c:v>45184</c:v>
                </c:pt>
                <c:pt idx="3837">
                  <c:v>45187</c:v>
                </c:pt>
                <c:pt idx="3838">
                  <c:v>45188</c:v>
                </c:pt>
                <c:pt idx="3839">
                  <c:v>45189</c:v>
                </c:pt>
                <c:pt idx="3840">
                  <c:v>45190</c:v>
                </c:pt>
                <c:pt idx="3841">
                  <c:v>45191</c:v>
                </c:pt>
                <c:pt idx="3842">
                  <c:v>45194</c:v>
                </c:pt>
                <c:pt idx="3843">
                  <c:v>45195</c:v>
                </c:pt>
                <c:pt idx="3844">
                  <c:v>45196</c:v>
                </c:pt>
                <c:pt idx="3845">
                  <c:v>45197</c:v>
                </c:pt>
                <c:pt idx="3846">
                  <c:v>45198</c:v>
                </c:pt>
                <c:pt idx="3847">
                  <c:v>45201</c:v>
                </c:pt>
                <c:pt idx="3848">
                  <c:v>45202</c:v>
                </c:pt>
                <c:pt idx="3849">
                  <c:v>45203</c:v>
                </c:pt>
                <c:pt idx="3850">
                  <c:v>45204</c:v>
                </c:pt>
                <c:pt idx="3851">
                  <c:v>45205</c:v>
                </c:pt>
                <c:pt idx="3852">
                  <c:v>45208</c:v>
                </c:pt>
                <c:pt idx="3853">
                  <c:v>45209</c:v>
                </c:pt>
                <c:pt idx="3854">
                  <c:v>45210</c:v>
                </c:pt>
                <c:pt idx="3855">
                  <c:v>45211</c:v>
                </c:pt>
                <c:pt idx="3856">
                  <c:v>45212</c:v>
                </c:pt>
                <c:pt idx="3857">
                  <c:v>45215</c:v>
                </c:pt>
                <c:pt idx="3858">
                  <c:v>45216</c:v>
                </c:pt>
                <c:pt idx="3859">
                  <c:v>45217</c:v>
                </c:pt>
                <c:pt idx="3860">
                  <c:v>45218</c:v>
                </c:pt>
                <c:pt idx="3861">
                  <c:v>45219</c:v>
                </c:pt>
                <c:pt idx="3862">
                  <c:v>45222</c:v>
                </c:pt>
                <c:pt idx="3863">
                  <c:v>45223</c:v>
                </c:pt>
                <c:pt idx="3864">
                  <c:v>45224</c:v>
                </c:pt>
                <c:pt idx="3865">
                  <c:v>45225</c:v>
                </c:pt>
                <c:pt idx="3866">
                  <c:v>45226</c:v>
                </c:pt>
                <c:pt idx="3867">
                  <c:v>45229</c:v>
                </c:pt>
                <c:pt idx="3868">
                  <c:v>45230</c:v>
                </c:pt>
                <c:pt idx="3869">
                  <c:v>45231</c:v>
                </c:pt>
                <c:pt idx="3870">
                  <c:v>45232</c:v>
                </c:pt>
                <c:pt idx="3871">
                  <c:v>45233</c:v>
                </c:pt>
                <c:pt idx="3872">
                  <c:v>45236</c:v>
                </c:pt>
                <c:pt idx="3873">
                  <c:v>45237</c:v>
                </c:pt>
                <c:pt idx="3874">
                  <c:v>45238</c:v>
                </c:pt>
                <c:pt idx="3875">
                  <c:v>45239</c:v>
                </c:pt>
                <c:pt idx="3876">
                  <c:v>45240</c:v>
                </c:pt>
                <c:pt idx="3877">
                  <c:v>45243</c:v>
                </c:pt>
                <c:pt idx="3878">
                  <c:v>45244</c:v>
                </c:pt>
                <c:pt idx="3879">
                  <c:v>45245</c:v>
                </c:pt>
                <c:pt idx="3880">
                  <c:v>45246</c:v>
                </c:pt>
                <c:pt idx="3881">
                  <c:v>45247</c:v>
                </c:pt>
                <c:pt idx="3882">
                  <c:v>45250</c:v>
                </c:pt>
                <c:pt idx="3883">
                  <c:v>45251</c:v>
                </c:pt>
                <c:pt idx="3884">
                  <c:v>45252</c:v>
                </c:pt>
                <c:pt idx="3885">
                  <c:v>45253</c:v>
                </c:pt>
                <c:pt idx="3886">
                  <c:v>45254</c:v>
                </c:pt>
                <c:pt idx="3887">
                  <c:v>45257</c:v>
                </c:pt>
                <c:pt idx="3888">
                  <c:v>45258</c:v>
                </c:pt>
                <c:pt idx="3889">
                  <c:v>45259</c:v>
                </c:pt>
                <c:pt idx="3890">
                  <c:v>45260</c:v>
                </c:pt>
                <c:pt idx="3891">
                  <c:v>45261</c:v>
                </c:pt>
                <c:pt idx="3892">
                  <c:v>45264</c:v>
                </c:pt>
                <c:pt idx="3893">
                  <c:v>45265</c:v>
                </c:pt>
                <c:pt idx="3894">
                  <c:v>45266</c:v>
                </c:pt>
                <c:pt idx="3895">
                  <c:v>45267</c:v>
                </c:pt>
                <c:pt idx="3896">
                  <c:v>45268</c:v>
                </c:pt>
                <c:pt idx="3897">
                  <c:v>45271</c:v>
                </c:pt>
                <c:pt idx="3898">
                  <c:v>45272</c:v>
                </c:pt>
                <c:pt idx="3899">
                  <c:v>45273</c:v>
                </c:pt>
                <c:pt idx="3900">
                  <c:v>45274</c:v>
                </c:pt>
                <c:pt idx="3901">
                  <c:v>45275</c:v>
                </c:pt>
                <c:pt idx="3902">
                  <c:v>45278</c:v>
                </c:pt>
                <c:pt idx="3903">
                  <c:v>45279</c:v>
                </c:pt>
                <c:pt idx="3904">
                  <c:v>45280</c:v>
                </c:pt>
                <c:pt idx="3905">
                  <c:v>45281</c:v>
                </c:pt>
                <c:pt idx="3906">
                  <c:v>45282</c:v>
                </c:pt>
                <c:pt idx="3907">
                  <c:v>45285</c:v>
                </c:pt>
                <c:pt idx="3908">
                  <c:v>45286</c:v>
                </c:pt>
                <c:pt idx="3909">
                  <c:v>45287</c:v>
                </c:pt>
                <c:pt idx="3910">
                  <c:v>45288</c:v>
                </c:pt>
                <c:pt idx="3911">
                  <c:v>45289</c:v>
                </c:pt>
                <c:pt idx="3912">
                  <c:v>45292</c:v>
                </c:pt>
                <c:pt idx="3913">
                  <c:v>45293</c:v>
                </c:pt>
                <c:pt idx="3914">
                  <c:v>45294</c:v>
                </c:pt>
                <c:pt idx="3915">
                  <c:v>45295</c:v>
                </c:pt>
                <c:pt idx="3916">
                  <c:v>45296</c:v>
                </c:pt>
                <c:pt idx="3917">
                  <c:v>45299</c:v>
                </c:pt>
                <c:pt idx="3918">
                  <c:v>45300</c:v>
                </c:pt>
                <c:pt idx="3919">
                  <c:v>45301</c:v>
                </c:pt>
                <c:pt idx="3920">
                  <c:v>45302</c:v>
                </c:pt>
                <c:pt idx="3921">
                  <c:v>45303</c:v>
                </c:pt>
                <c:pt idx="3922">
                  <c:v>45306</c:v>
                </c:pt>
                <c:pt idx="3923">
                  <c:v>45307</c:v>
                </c:pt>
                <c:pt idx="3924">
                  <c:v>45308</c:v>
                </c:pt>
                <c:pt idx="3925">
                  <c:v>45309</c:v>
                </c:pt>
                <c:pt idx="3926">
                  <c:v>45310</c:v>
                </c:pt>
                <c:pt idx="3927">
                  <c:v>45313</c:v>
                </c:pt>
                <c:pt idx="3928">
                  <c:v>45314</c:v>
                </c:pt>
                <c:pt idx="3929">
                  <c:v>45315</c:v>
                </c:pt>
                <c:pt idx="3930">
                  <c:v>45316</c:v>
                </c:pt>
                <c:pt idx="3931">
                  <c:v>45317</c:v>
                </c:pt>
                <c:pt idx="3932">
                  <c:v>45320</c:v>
                </c:pt>
                <c:pt idx="3933">
                  <c:v>45321</c:v>
                </c:pt>
                <c:pt idx="3934">
                  <c:v>45322</c:v>
                </c:pt>
                <c:pt idx="3935">
                  <c:v>45323</c:v>
                </c:pt>
                <c:pt idx="3936">
                  <c:v>45324</c:v>
                </c:pt>
                <c:pt idx="3937">
                  <c:v>45327</c:v>
                </c:pt>
                <c:pt idx="3938">
                  <c:v>45328</c:v>
                </c:pt>
                <c:pt idx="3939">
                  <c:v>45329</c:v>
                </c:pt>
                <c:pt idx="3940">
                  <c:v>45330</c:v>
                </c:pt>
                <c:pt idx="3941">
                  <c:v>45331</c:v>
                </c:pt>
                <c:pt idx="3942">
                  <c:v>45334</c:v>
                </c:pt>
                <c:pt idx="3943">
                  <c:v>45335</c:v>
                </c:pt>
                <c:pt idx="3944">
                  <c:v>45336</c:v>
                </c:pt>
                <c:pt idx="3945">
                  <c:v>45337</c:v>
                </c:pt>
                <c:pt idx="3946">
                  <c:v>45338</c:v>
                </c:pt>
                <c:pt idx="3947">
                  <c:v>45341</c:v>
                </c:pt>
                <c:pt idx="3948">
                  <c:v>45342</c:v>
                </c:pt>
                <c:pt idx="3949">
                  <c:v>45343</c:v>
                </c:pt>
                <c:pt idx="3950">
                  <c:v>45344</c:v>
                </c:pt>
                <c:pt idx="3951">
                  <c:v>45345</c:v>
                </c:pt>
                <c:pt idx="3952">
                  <c:v>45348</c:v>
                </c:pt>
                <c:pt idx="3953">
                  <c:v>45349</c:v>
                </c:pt>
                <c:pt idx="3954">
                  <c:v>45350</c:v>
                </c:pt>
                <c:pt idx="3955">
                  <c:v>45351</c:v>
                </c:pt>
                <c:pt idx="3956">
                  <c:v>45352</c:v>
                </c:pt>
                <c:pt idx="3957">
                  <c:v>45355</c:v>
                </c:pt>
                <c:pt idx="3958">
                  <c:v>45356</c:v>
                </c:pt>
                <c:pt idx="3959">
                  <c:v>45357</c:v>
                </c:pt>
                <c:pt idx="3960">
                  <c:v>45358</c:v>
                </c:pt>
                <c:pt idx="3961">
                  <c:v>45359</c:v>
                </c:pt>
                <c:pt idx="3962">
                  <c:v>45362</c:v>
                </c:pt>
                <c:pt idx="3963">
                  <c:v>45363</c:v>
                </c:pt>
                <c:pt idx="3964">
                  <c:v>45364</c:v>
                </c:pt>
                <c:pt idx="3965">
                  <c:v>45365</c:v>
                </c:pt>
                <c:pt idx="3966">
                  <c:v>45366</c:v>
                </c:pt>
                <c:pt idx="3967">
                  <c:v>45369</c:v>
                </c:pt>
                <c:pt idx="3968">
                  <c:v>45370</c:v>
                </c:pt>
                <c:pt idx="3969">
                  <c:v>45371</c:v>
                </c:pt>
                <c:pt idx="3970">
                  <c:v>45372</c:v>
                </c:pt>
                <c:pt idx="3971">
                  <c:v>45373</c:v>
                </c:pt>
                <c:pt idx="3972">
                  <c:v>45376</c:v>
                </c:pt>
                <c:pt idx="3973">
                  <c:v>45377</c:v>
                </c:pt>
                <c:pt idx="3974">
                  <c:v>45378</c:v>
                </c:pt>
                <c:pt idx="3975">
                  <c:v>45379</c:v>
                </c:pt>
                <c:pt idx="3976">
                  <c:v>45380</c:v>
                </c:pt>
                <c:pt idx="3977">
                  <c:v>45383</c:v>
                </c:pt>
                <c:pt idx="3978">
                  <c:v>45384</c:v>
                </c:pt>
                <c:pt idx="3979">
                  <c:v>45385</c:v>
                </c:pt>
                <c:pt idx="3980">
                  <c:v>45386</c:v>
                </c:pt>
                <c:pt idx="3981">
                  <c:v>45387</c:v>
                </c:pt>
                <c:pt idx="3982">
                  <c:v>45390</c:v>
                </c:pt>
                <c:pt idx="3983">
                  <c:v>45391</c:v>
                </c:pt>
                <c:pt idx="3984">
                  <c:v>45392</c:v>
                </c:pt>
                <c:pt idx="3985">
                  <c:v>45393</c:v>
                </c:pt>
                <c:pt idx="3986">
                  <c:v>45394</c:v>
                </c:pt>
                <c:pt idx="3987">
                  <c:v>45397</c:v>
                </c:pt>
                <c:pt idx="3988">
                  <c:v>45398</c:v>
                </c:pt>
                <c:pt idx="3989">
                  <c:v>45399</c:v>
                </c:pt>
                <c:pt idx="3990">
                  <c:v>45400</c:v>
                </c:pt>
                <c:pt idx="3991">
                  <c:v>45401</c:v>
                </c:pt>
                <c:pt idx="3992">
                  <c:v>45404</c:v>
                </c:pt>
                <c:pt idx="3993">
                  <c:v>45405</c:v>
                </c:pt>
                <c:pt idx="3994">
                  <c:v>45406</c:v>
                </c:pt>
                <c:pt idx="3995">
                  <c:v>45407</c:v>
                </c:pt>
                <c:pt idx="3996">
                  <c:v>45408</c:v>
                </c:pt>
                <c:pt idx="3997">
                  <c:v>45411</c:v>
                </c:pt>
                <c:pt idx="3998">
                  <c:v>45412</c:v>
                </c:pt>
                <c:pt idx="3999">
                  <c:v>45413</c:v>
                </c:pt>
                <c:pt idx="4000">
                  <c:v>45414</c:v>
                </c:pt>
                <c:pt idx="4001">
                  <c:v>45415</c:v>
                </c:pt>
                <c:pt idx="4002">
                  <c:v>45418</c:v>
                </c:pt>
                <c:pt idx="4003">
                  <c:v>45419</c:v>
                </c:pt>
                <c:pt idx="4004">
                  <c:v>45420</c:v>
                </c:pt>
                <c:pt idx="4005">
                  <c:v>45421</c:v>
                </c:pt>
                <c:pt idx="4006">
                  <c:v>45422</c:v>
                </c:pt>
                <c:pt idx="4007">
                  <c:v>45425</c:v>
                </c:pt>
                <c:pt idx="4008">
                  <c:v>45426</c:v>
                </c:pt>
                <c:pt idx="4009">
                  <c:v>45427</c:v>
                </c:pt>
                <c:pt idx="4010">
                  <c:v>45428</c:v>
                </c:pt>
                <c:pt idx="4011">
                  <c:v>45429</c:v>
                </c:pt>
                <c:pt idx="4012">
                  <c:v>45432</c:v>
                </c:pt>
                <c:pt idx="4013">
                  <c:v>45433</c:v>
                </c:pt>
                <c:pt idx="4014">
                  <c:v>45434</c:v>
                </c:pt>
                <c:pt idx="4015">
                  <c:v>45435</c:v>
                </c:pt>
                <c:pt idx="4016">
                  <c:v>45436</c:v>
                </c:pt>
                <c:pt idx="4017">
                  <c:v>45439</c:v>
                </c:pt>
                <c:pt idx="4018">
                  <c:v>45440</c:v>
                </c:pt>
                <c:pt idx="4019">
                  <c:v>45441</c:v>
                </c:pt>
                <c:pt idx="4020">
                  <c:v>45442</c:v>
                </c:pt>
                <c:pt idx="4021">
                  <c:v>45443</c:v>
                </c:pt>
                <c:pt idx="4022">
                  <c:v>45446</c:v>
                </c:pt>
                <c:pt idx="4023">
                  <c:v>45447</c:v>
                </c:pt>
                <c:pt idx="4024">
                  <c:v>45448</c:v>
                </c:pt>
                <c:pt idx="4025">
                  <c:v>45449</c:v>
                </c:pt>
                <c:pt idx="4026">
                  <c:v>45450</c:v>
                </c:pt>
                <c:pt idx="4027">
                  <c:v>45453</c:v>
                </c:pt>
                <c:pt idx="4028">
                  <c:v>45454</c:v>
                </c:pt>
                <c:pt idx="4029">
                  <c:v>45455</c:v>
                </c:pt>
                <c:pt idx="4030">
                  <c:v>45456</c:v>
                </c:pt>
                <c:pt idx="4031">
                  <c:v>45457</c:v>
                </c:pt>
                <c:pt idx="4032">
                  <c:v>45460</c:v>
                </c:pt>
                <c:pt idx="4033">
                  <c:v>45461</c:v>
                </c:pt>
                <c:pt idx="4034">
                  <c:v>45462</c:v>
                </c:pt>
                <c:pt idx="4035">
                  <c:v>45463</c:v>
                </c:pt>
                <c:pt idx="4036">
                  <c:v>45464</c:v>
                </c:pt>
                <c:pt idx="4037">
                  <c:v>45467</c:v>
                </c:pt>
                <c:pt idx="4038">
                  <c:v>45468</c:v>
                </c:pt>
                <c:pt idx="4039">
                  <c:v>45469</c:v>
                </c:pt>
                <c:pt idx="4040">
                  <c:v>45470</c:v>
                </c:pt>
                <c:pt idx="4041">
                  <c:v>45471</c:v>
                </c:pt>
              </c:numCache>
            </c:numRef>
          </c:cat>
          <c:val>
            <c:numRef>
              <c:f>'[240806 Analysis of market draws MSCI versus CORE infra.xlsx]MSCI drawdown'!$K$6:$K$4047</c:f>
              <c:numCache>
                <c:formatCode>General</c:formatCode>
                <c:ptCount val="4042"/>
                <c:pt idx="249" formatCode="#,##0">
                  <c:v>100</c:v>
                </c:pt>
                <c:pt idx="250" formatCode="#,##0">
                  <c:v>98.930911256700398</c:v>
                </c:pt>
                <c:pt idx="251" formatCode="#,##0">
                  <c:v>98.99361392363177</c:v>
                </c:pt>
                <c:pt idx="252" formatCode="#,##0">
                  <c:v>99.985937396598487</c:v>
                </c:pt>
                <c:pt idx="253" formatCode="#,##0">
                  <c:v>100.68476606445633</c:v>
                </c:pt>
                <c:pt idx="254" formatCode="#,##0">
                  <c:v>101.01895969823306</c:v>
                </c:pt>
                <c:pt idx="255" formatCode="#,##0">
                  <c:v>101.56309972867446</c:v>
                </c:pt>
                <c:pt idx="256" formatCode="#,##0">
                  <c:v>101.51909205214741</c:v>
                </c:pt>
                <c:pt idx="257" formatCode="#,##0">
                  <c:v>101.78264178413075</c:v>
                </c:pt>
                <c:pt idx="258" formatCode="#,##0">
                  <c:v>101.84898418370722</c:v>
                </c:pt>
                <c:pt idx="259" formatCode="#,##0">
                  <c:v>101.55813645688569</c:v>
                </c:pt>
                <c:pt idx="260" formatCode="#,##0">
                  <c:v>101.12748990801401</c:v>
                </c:pt>
                <c:pt idx="261" formatCode="#,##0">
                  <c:v>101.15710409635363</c:v>
                </c:pt>
                <c:pt idx="262" formatCode="#,##0">
                  <c:v>102.63384289590364</c:v>
                </c:pt>
                <c:pt idx="263" formatCode="#,##0">
                  <c:v>102.9591026404606</c:v>
                </c:pt>
                <c:pt idx="264" formatCode="#,##0">
                  <c:v>103.18774402752962</c:v>
                </c:pt>
                <c:pt idx="265" formatCode="#,##0">
                  <c:v>103.31116405267684</c:v>
                </c:pt>
                <c:pt idx="266" formatCode="#,##0">
                  <c:v>103.7270862285752</c:v>
                </c:pt>
                <c:pt idx="267" formatCode="#,##0">
                  <c:v>103.82767520349415</c:v>
                </c:pt>
                <c:pt idx="268" formatCode="#,##0">
                  <c:v>103.13860763682085</c:v>
                </c:pt>
                <c:pt idx="269" formatCode="#,##0">
                  <c:v>103.40463900469857</c:v>
                </c:pt>
                <c:pt idx="270" formatCode="#,##0">
                  <c:v>103.86771226259016</c:v>
                </c:pt>
                <c:pt idx="271" formatCode="#,##0">
                  <c:v>103.0449672424062</c:v>
                </c:pt>
                <c:pt idx="272" formatCode="#,##0">
                  <c:v>103.17020713387599</c:v>
                </c:pt>
                <c:pt idx="273" formatCode="#,##0">
                  <c:v>103.83263847528291</c:v>
                </c:pt>
                <c:pt idx="274" formatCode="#,##0">
                  <c:v>102.72003838263515</c:v>
                </c:pt>
                <c:pt idx="275" formatCode="#,##0">
                  <c:v>101.40195883793263</c:v>
                </c:pt>
                <c:pt idx="276" formatCode="#,##0">
                  <c:v>99.786248428297256</c:v>
                </c:pt>
                <c:pt idx="277" formatCode="#,##0">
                  <c:v>99.68896830123748</c:v>
                </c:pt>
                <c:pt idx="278" formatCode="#,##0">
                  <c:v>99.368175501290438</c:v>
                </c:pt>
                <c:pt idx="279" formatCode="#,##0">
                  <c:v>99.120177354245229</c:v>
                </c:pt>
                <c:pt idx="280" formatCode="#,##0">
                  <c:v>98.279564555621732</c:v>
                </c:pt>
                <c:pt idx="281" formatCode="#,##0">
                  <c:v>97.772152736417183</c:v>
                </c:pt>
                <c:pt idx="282" formatCode="#,##0">
                  <c:v>98.779531467143144</c:v>
                </c:pt>
                <c:pt idx="283" formatCode="#,##0">
                  <c:v>99.982297663953418</c:v>
                </c:pt>
                <c:pt idx="284" formatCode="#,##0">
                  <c:v>99.641817219244274</c:v>
                </c:pt>
                <c:pt idx="285" formatCode="#,##0">
                  <c:v>97.064555621732524</c:v>
                </c:pt>
                <c:pt idx="286" formatCode="#,##0">
                  <c:v>96.247601085302108</c:v>
                </c:pt>
                <c:pt idx="287" formatCode="#,##0">
                  <c:v>95.958573224803118</c:v>
                </c:pt>
                <c:pt idx="288" formatCode="#,##0">
                  <c:v>96.736152471709346</c:v>
                </c:pt>
                <c:pt idx="289" formatCode="#,##0">
                  <c:v>96.883065316656754</c:v>
                </c:pt>
                <c:pt idx="290" formatCode="#,##0">
                  <c:v>97.5349083449143</c:v>
                </c:pt>
                <c:pt idx="291" formatCode="#,##0">
                  <c:v>97.460128383296933</c:v>
                </c:pt>
                <c:pt idx="292" formatCode="#,##0">
                  <c:v>97.46724240619416</c:v>
                </c:pt>
                <c:pt idx="293" formatCode="#,##0">
                  <c:v>98.801535305406674</c:v>
                </c:pt>
                <c:pt idx="294" formatCode="#,##0">
                  <c:v>99.709648600357355</c:v>
                </c:pt>
                <c:pt idx="295" formatCode="#,##0">
                  <c:v>100.23757527628881</c:v>
                </c:pt>
                <c:pt idx="296" formatCode="#,##0">
                  <c:v>100.34742902521343</c:v>
                </c:pt>
                <c:pt idx="297" formatCode="#,##0">
                  <c:v>100.53603335318644</c:v>
                </c:pt>
                <c:pt idx="298" formatCode="#,##0">
                  <c:v>99.571173317450885</c:v>
                </c:pt>
                <c:pt idx="299" formatCode="#,##0">
                  <c:v>99.933988485209483</c:v>
                </c:pt>
                <c:pt idx="300" formatCode="#,##0">
                  <c:v>99.386043279730032</c:v>
                </c:pt>
                <c:pt idx="301" formatCode="#,##0">
                  <c:v>99.938786314605281</c:v>
                </c:pt>
                <c:pt idx="302" formatCode="#,##0">
                  <c:v>101.0189596982331</c:v>
                </c:pt>
                <c:pt idx="303" formatCode="#,##0">
                  <c:v>101.57898219839853</c:v>
                </c:pt>
                <c:pt idx="304" formatCode="#,##0">
                  <c:v>101.94676063794587</c:v>
                </c:pt>
                <c:pt idx="305" formatCode="#,##0">
                  <c:v>102.04569518893523</c:v>
                </c:pt>
                <c:pt idx="306" formatCode="#,##0">
                  <c:v>103.40877506452256</c:v>
                </c:pt>
                <c:pt idx="307" formatCode="#,##0">
                  <c:v>103.71269274038784</c:v>
                </c:pt>
                <c:pt idx="308" formatCode="#,##0">
                  <c:v>103.74842829726693</c:v>
                </c:pt>
                <c:pt idx="309" formatCode="#,##0">
                  <c:v>104.22688769770369</c:v>
                </c:pt>
                <c:pt idx="310" formatCode="#,##0">
                  <c:v>104.45321289127128</c:v>
                </c:pt>
                <c:pt idx="311" formatCode="#,##0">
                  <c:v>104.60823241347366</c:v>
                </c:pt>
                <c:pt idx="312" formatCode="#,##0">
                  <c:v>104.42905830189932</c:v>
                </c:pt>
                <c:pt idx="313" formatCode="#,##0">
                  <c:v>105.14707828734039</c:v>
                </c:pt>
                <c:pt idx="314" formatCode="#,##0">
                  <c:v>105.77609026536963</c:v>
                </c:pt>
                <c:pt idx="315" formatCode="#,##0">
                  <c:v>105.549930514195</c:v>
                </c:pt>
                <c:pt idx="316" formatCode="#,##0">
                  <c:v>105.3196347031964</c:v>
                </c:pt>
                <c:pt idx="317" formatCode="#,##0">
                  <c:v>105.5198199986765</c:v>
                </c:pt>
                <c:pt idx="318" formatCode="#,##0">
                  <c:v>106.13890543312824</c:v>
                </c:pt>
                <c:pt idx="319" formatCode="#,##0">
                  <c:v>105.93259876910864</c:v>
                </c:pt>
                <c:pt idx="320" formatCode="#,##0">
                  <c:v>106.10333531864211</c:v>
                </c:pt>
                <c:pt idx="321" formatCode="#,##0">
                  <c:v>106.31659056316596</c:v>
                </c:pt>
                <c:pt idx="322" formatCode="#,##0">
                  <c:v>106.74922242075316</c:v>
                </c:pt>
                <c:pt idx="323" formatCode="#,##0">
                  <c:v>106.78777049831254</c:v>
                </c:pt>
                <c:pt idx="324" formatCode="#,##0">
                  <c:v>106.57319171464503</c:v>
                </c:pt>
                <c:pt idx="325" formatCode="#,##0">
                  <c:v>107.5383826351665</c:v>
                </c:pt>
                <c:pt idx="326" formatCode="#,##0">
                  <c:v>107.6042287075641</c:v>
                </c:pt>
                <c:pt idx="327" formatCode="#,##0">
                  <c:v>108.15564820329567</c:v>
                </c:pt>
                <c:pt idx="328" formatCode="#,##0">
                  <c:v>108.36542915756739</c:v>
                </c:pt>
                <c:pt idx="329" formatCode="#,##0">
                  <c:v>108.01369863013704</c:v>
                </c:pt>
                <c:pt idx="330" formatCode="#,##0">
                  <c:v>107.76718946462847</c:v>
                </c:pt>
                <c:pt idx="331" formatCode="#,##0">
                  <c:v>108.64039441466487</c:v>
                </c:pt>
                <c:pt idx="332" formatCode="#,##0">
                  <c:v>108.92263913705253</c:v>
                </c:pt>
                <c:pt idx="333" formatCode="#,##0">
                  <c:v>108.73635100258095</c:v>
                </c:pt>
                <c:pt idx="334" formatCode="#,##0">
                  <c:v>109.67854543048117</c:v>
                </c:pt>
                <c:pt idx="335" formatCode="#,##0">
                  <c:v>109.95069816689833</c:v>
                </c:pt>
                <c:pt idx="336" formatCode="#,##0">
                  <c:v>108.42581563099733</c:v>
                </c:pt>
                <c:pt idx="337" formatCode="#,##0">
                  <c:v>108.25954602607378</c:v>
                </c:pt>
                <c:pt idx="338" formatCode="#,##0">
                  <c:v>109.1238170868904</c:v>
                </c:pt>
                <c:pt idx="339" formatCode="#,##0">
                  <c:v>108.98170207133883</c:v>
                </c:pt>
                <c:pt idx="340" formatCode="#,##0">
                  <c:v>108.58447488584481</c:v>
                </c:pt>
                <c:pt idx="341" formatCode="#,##0">
                  <c:v>109.3028257560718</c:v>
                </c:pt>
                <c:pt idx="342" formatCode="#,##0">
                  <c:v>109.53212891271266</c:v>
                </c:pt>
                <c:pt idx="343" formatCode="#,##0">
                  <c:v>107.32595460260744</c:v>
                </c:pt>
                <c:pt idx="344" formatCode="#,##0">
                  <c:v>107.00913242009139</c:v>
                </c:pt>
                <c:pt idx="345" formatCode="#,##0">
                  <c:v>108.10750446694468</c:v>
                </c:pt>
                <c:pt idx="346" formatCode="#,##0">
                  <c:v>107.19343524584744</c:v>
                </c:pt>
                <c:pt idx="347" formatCode="#,##0">
                  <c:v>107.89606908874336</c:v>
                </c:pt>
                <c:pt idx="348" formatCode="#,##0">
                  <c:v>105.53702600754423</c:v>
                </c:pt>
                <c:pt idx="349" formatCode="#,##0">
                  <c:v>104.66729534775995</c:v>
                </c:pt>
                <c:pt idx="350" formatCode="#,##0">
                  <c:v>101.92277149096689</c:v>
                </c:pt>
                <c:pt idx="351" formatCode="#,##0">
                  <c:v>99.592019058963729</c:v>
                </c:pt>
                <c:pt idx="352" formatCode="#,##0">
                  <c:v>104.33674144662834</c:v>
                </c:pt>
                <c:pt idx="353" formatCode="#,##0">
                  <c:v>103.77192111706709</c:v>
                </c:pt>
                <c:pt idx="354" formatCode="#,##0">
                  <c:v>105.1161405598571</c:v>
                </c:pt>
                <c:pt idx="355" formatCode="#,##0">
                  <c:v>104.82578916021446</c:v>
                </c:pt>
                <c:pt idx="356" formatCode="#,##0">
                  <c:v>102.48262854873937</c:v>
                </c:pt>
                <c:pt idx="357" formatCode="#,##0">
                  <c:v>102.08507047845944</c:v>
                </c:pt>
                <c:pt idx="358" formatCode="#,##0">
                  <c:v>101.63473628482568</c:v>
                </c:pt>
                <c:pt idx="359" formatCode="#,##0">
                  <c:v>100.12242737078952</c:v>
                </c:pt>
                <c:pt idx="360" formatCode="#,##0">
                  <c:v>96.737806895638968</c:v>
                </c:pt>
                <c:pt idx="361" formatCode="#,##0">
                  <c:v>97.382701343392256</c:v>
                </c:pt>
                <c:pt idx="362" formatCode="#,##0">
                  <c:v>96.883230759049724</c:v>
                </c:pt>
                <c:pt idx="363" formatCode="#,##0">
                  <c:v>95.480775593938219</c:v>
                </c:pt>
                <c:pt idx="364" formatCode="#,##0">
                  <c:v>96.090430811991297</c:v>
                </c:pt>
                <c:pt idx="365" formatCode="#,##0">
                  <c:v>99.254516577327806</c:v>
                </c:pt>
                <c:pt idx="366" formatCode="#,##0">
                  <c:v>98.770266693137486</c:v>
                </c:pt>
                <c:pt idx="367" formatCode="#,##0">
                  <c:v>98.723942823109027</c:v>
                </c:pt>
                <c:pt idx="368" formatCode="#,##0">
                  <c:v>97.631030375223375</c:v>
                </c:pt>
                <c:pt idx="369" formatCode="#,##0">
                  <c:v>98.913043478260903</c:v>
                </c:pt>
                <c:pt idx="370" formatCode="#,##0">
                  <c:v>99.917775130699525</c:v>
                </c:pt>
                <c:pt idx="371" formatCode="#,##0">
                  <c:v>97.425385480775631</c:v>
                </c:pt>
                <c:pt idx="372" formatCode="#,##0">
                  <c:v>95.923333995102922</c:v>
                </c:pt>
                <c:pt idx="373" formatCode="#,##0">
                  <c:v>96.255542320164139</c:v>
                </c:pt>
                <c:pt idx="374" formatCode="#,##0">
                  <c:v>96.372510091985987</c:v>
                </c:pt>
                <c:pt idx="375" formatCode="#,##0">
                  <c:v>98.479088081530023</c:v>
                </c:pt>
                <c:pt idx="376" formatCode="#,##0">
                  <c:v>99.154093044801826</c:v>
                </c:pt>
                <c:pt idx="377" formatCode="#,##0">
                  <c:v>99.621633247303308</c:v>
                </c:pt>
                <c:pt idx="378" formatCode="#,##0">
                  <c:v>101.05998941168687</c:v>
                </c:pt>
                <c:pt idx="379" formatCode="#,##0">
                  <c:v>101.28284031500233</c:v>
                </c:pt>
                <c:pt idx="380" formatCode="#,##0">
                  <c:v>101.36738137780428</c:v>
                </c:pt>
                <c:pt idx="381" formatCode="#,##0">
                  <c:v>101.45837469393159</c:v>
                </c:pt>
                <c:pt idx="382" formatCode="#,##0">
                  <c:v>101.87164979154259</c:v>
                </c:pt>
                <c:pt idx="383" formatCode="#,##0">
                  <c:v>100.65134670107868</c:v>
                </c:pt>
                <c:pt idx="384" formatCode="#,##0">
                  <c:v>99.949374627754622</c:v>
                </c:pt>
                <c:pt idx="385" formatCode="#,##0">
                  <c:v>98.554860697505148</c:v>
                </c:pt>
                <c:pt idx="386" formatCode="#,##0">
                  <c:v>98.284858712196424</c:v>
                </c:pt>
                <c:pt idx="387" formatCode="#,##0">
                  <c:v>98.363112964065948</c:v>
                </c:pt>
                <c:pt idx="388" formatCode="#,##0">
                  <c:v>95.537026007544213</c:v>
                </c:pt>
                <c:pt idx="389" formatCode="#,##0">
                  <c:v>94.952518033220869</c:v>
                </c:pt>
                <c:pt idx="390" formatCode="#,##0">
                  <c:v>93.976904241942989</c:v>
                </c:pt>
                <c:pt idx="391" formatCode="#,##0">
                  <c:v>93.891205082390343</c:v>
                </c:pt>
                <c:pt idx="392" formatCode="#,##0">
                  <c:v>93.797399245582724</c:v>
                </c:pt>
                <c:pt idx="393" formatCode="#,##0">
                  <c:v>95.069154920256807</c:v>
                </c:pt>
                <c:pt idx="394" formatCode="#,##0">
                  <c:v>96.914499371318954</c:v>
                </c:pt>
                <c:pt idx="395" formatCode="#,##0">
                  <c:v>98.06448944477539</c:v>
                </c:pt>
                <c:pt idx="396" formatCode="#,##0">
                  <c:v>98.694328634769434</c:v>
                </c:pt>
                <c:pt idx="397" formatCode="#,##0">
                  <c:v>98.833465687247752</c:v>
                </c:pt>
                <c:pt idx="398" formatCode="#,##0">
                  <c:v>100.10455959234999</c:v>
                </c:pt>
                <c:pt idx="399" formatCode="#,##0">
                  <c:v>100.35917543511354</c:v>
                </c:pt>
                <c:pt idx="400" formatCode="#,##0">
                  <c:v>100.0536033353187</c:v>
                </c:pt>
                <c:pt idx="401" formatCode="#,##0">
                  <c:v>97.961915161140936</c:v>
                </c:pt>
                <c:pt idx="402" formatCode="#,##0">
                  <c:v>98.094103633114997</c:v>
                </c:pt>
                <c:pt idx="403" formatCode="#,##0">
                  <c:v>98.53765468863746</c:v>
                </c:pt>
                <c:pt idx="404" formatCode="#,##0">
                  <c:v>98.117100125736258</c:v>
                </c:pt>
                <c:pt idx="405" formatCode="#,##0">
                  <c:v>99.761928396532383</c:v>
                </c:pt>
                <c:pt idx="406" formatCode="#,##0">
                  <c:v>100.4761432069354</c:v>
                </c:pt>
                <c:pt idx="407" formatCode="#,##0">
                  <c:v>101.28532195089676</c:v>
                </c:pt>
                <c:pt idx="408" formatCode="#,##0">
                  <c:v>101.38475282906496</c:v>
                </c:pt>
                <c:pt idx="409" formatCode="#,##0">
                  <c:v>101.24627754615848</c:v>
                </c:pt>
                <c:pt idx="410" formatCode="#,##0">
                  <c:v>100.8986830785521</c:v>
                </c:pt>
                <c:pt idx="411" formatCode="#,##0">
                  <c:v>100.57127258288671</c:v>
                </c:pt>
                <c:pt idx="412" formatCode="#,##0">
                  <c:v>102.53209582423406</c:v>
                </c:pt>
                <c:pt idx="413" formatCode="#,##0">
                  <c:v>102.49288597710284</c:v>
                </c:pt>
                <c:pt idx="414" formatCode="#,##0">
                  <c:v>102.72748329031839</c:v>
                </c:pt>
                <c:pt idx="415" formatCode="#,##0">
                  <c:v>102.74849447422415</c:v>
                </c:pt>
                <c:pt idx="416" formatCode="#,##0">
                  <c:v>102.34630401694136</c:v>
                </c:pt>
                <c:pt idx="417" formatCode="#,##0">
                  <c:v>103.05257759248236</c:v>
                </c:pt>
                <c:pt idx="418" formatCode="#,##0">
                  <c:v>102.43283038845881</c:v>
                </c:pt>
                <c:pt idx="419" formatCode="#,##0">
                  <c:v>99.876910859638755</c:v>
                </c:pt>
                <c:pt idx="420" formatCode="#,##0">
                  <c:v>99.479849116537707</c:v>
                </c:pt>
                <c:pt idx="421" formatCode="#,##0">
                  <c:v>99.392991860234346</c:v>
                </c:pt>
                <c:pt idx="422" formatCode="#,##0">
                  <c:v>99.357256303355243</c:v>
                </c:pt>
                <c:pt idx="423" formatCode="#,##0">
                  <c:v>100.50608828006098</c:v>
                </c:pt>
                <c:pt idx="424" formatCode="#,##0">
                  <c:v>100.60684269737285</c:v>
                </c:pt>
                <c:pt idx="425" formatCode="#,##0">
                  <c:v>99.392991860234346</c:v>
                </c:pt>
                <c:pt idx="426" formatCode="#,##0">
                  <c:v>98.714016279531549</c:v>
                </c:pt>
                <c:pt idx="427" formatCode="#,##0">
                  <c:v>98.665376216001675</c:v>
                </c:pt>
                <c:pt idx="428" formatCode="#,##0">
                  <c:v>97.274502018397271</c:v>
                </c:pt>
                <c:pt idx="429" formatCode="#,##0">
                  <c:v>97.015088346237917</c:v>
                </c:pt>
                <c:pt idx="430" formatCode="#,##0">
                  <c:v>97.020878829991474</c:v>
                </c:pt>
                <c:pt idx="431" formatCode="#,##0">
                  <c:v>98.310667725498064</c:v>
                </c:pt>
                <c:pt idx="432" formatCode="#,##0">
                  <c:v>97.806730196545629</c:v>
                </c:pt>
                <c:pt idx="433" formatCode="#,##0">
                  <c:v>97.523823704586121</c:v>
                </c:pt>
                <c:pt idx="434" formatCode="#,##0">
                  <c:v>100.02382370458612</c:v>
                </c:pt>
                <c:pt idx="435" formatCode="#,##0">
                  <c:v>100.70958242340025</c:v>
                </c:pt>
                <c:pt idx="436" formatCode="#,##0">
                  <c:v>101.69826616372188</c:v>
                </c:pt>
                <c:pt idx="437" formatCode="#,##0">
                  <c:v>102.0617431010523</c:v>
                </c:pt>
                <c:pt idx="438" formatCode="#,##0">
                  <c:v>101.20574415988359</c:v>
                </c:pt>
                <c:pt idx="439" formatCode="#,##0">
                  <c:v>101.47558070279936</c:v>
                </c:pt>
                <c:pt idx="440" formatCode="#,##0">
                  <c:v>102.13023625173723</c:v>
                </c:pt>
                <c:pt idx="441" formatCode="#,##0">
                  <c:v>102.50297796307333</c:v>
                </c:pt>
                <c:pt idx="442" formatCode="#,##0">
                  <c:v>103.47164317384694</c:v>
                </c:pt>
                <c:pt idx="443" formatCode="#,##0">
                  <c:v>103.43706571371857</c:v>
                </c:pt>
                <c:pt idx="444" formatCode="#,##0">
                  <c:v>103.72857521011193</c:v>
                </c:pt>
                <c:pt idx="445" formatCode="#,##0">
                  <c:v>103.56759976176305</c:v>
                </c:pt>
                <c:pt idx="446" formatCode="#,##0">
                  <c:v>103.6051551849647</c:v>
                </c:pt>
                <c:pt idx="447" formatCode="#,##0">
                  <c:v>104.7736748064325</c:v>
                </c:pt>
                <c:pt idx="448" formatCode="#,##0">
                  <c:v>104.53163258553381</c:v>
                </c:pt>
                <c:pt idx="449" formatCode="#,##0">
                  <c:v>103.98732711269946</c:v>
                </c:pt>
                <c:pt idx="450" formatCode="#,##0">
                  <c:v>103.50820594269085</c:v>
                </c:pt>
                <c:pt idx="451" formatCode="#,##0">
                  <c:v>104.83025610482439</c:v>
                </c:pt>
                <c:pt idx="452" formatCode="#,##0">
                  <c:v>104.63189067566682</c:v>
                </c:pt>
                <c:pt idx="453" formatCode="#,##0">
                  <c:v>104.88981536628955</c:v>
                </c:pt>
                <c:pt idx="454" formatCode="#,##0">
                  <c:v>104.7491893322746</c:v>
                </c:pt>
                <c:pt idx="455" formatCode="#,##0">
                  <c:v>104.30166765932113</c:v>
                </c:pt>
                <c:pt idx="456" formatCode="#,##0">
                  <c:v>104.55578717490579</c:v>
                </c:pt>
                <c:pt idx="457" formatCode="#,##0">
                  <c:v>103.88789623453124</c:v>
                </c:pt>
                <c:pt idx="458" formatCode="#,##0">
                  <c:v>105.64390179339563</c:v>
                </c:pt>
                <c:pt idx="459" formatCode="#,##0">
                  <c:v>106.10598239692946</c:v>
                </c:pt>
                <c:pt idx="460" formatCode="#,##0">
                  <c:v>106.03020978095435</c:v>
                </c:pt>
                <c:pt idx="461" formatCode="#,##0">
                  <c:v>106.29177420422216</c:v>
                </c:pt>
                <c:pt idx="462" formatCode="#,##0">
                  <c:v>106.45208788299919</c:v>
                </c:pt>
                <c:pt idx="463" formatCode="#,##0">
                  <c:v>106.33925617100131</c:v>
                </c:pt>
                <c:pt idx="464" formatCode="#,##0">
                  <c:v>107.30130368605657</c:v>
                </c:pt>
                <c:pt idx="465" formatCode="#,##0">
                  <c:v>107.28442856197478</c:v>
                </c:pt>
                <c:pt idx="466" formatCode="#,##0">
                  <c:v>107.26474091721268</c:v>
                </c:pt>
                <c:pt idx="467" formatCode="#,##0">
                  <c:v>107.77827410495671</c:v>
                </c:pt>
                <c:pt idx="468" formatCode="#,##0">
                  <c:v>106.87032625239895</c:v>
                </c:pt>
                <c:pt idx="469" formatCode="#,##0">
                  <c:v>107.42141486334464</c:v>
                </c:pt>
                <c:pt idx="470" formatCode="#,##0">
                  <c:v>107.72864138706906</c:v>
                </c:pt>
                <c:pt idx="471" formatCode="#,##0">
                  <c:v>107.87588511680235</c:v>
                </c:pt>
                <c:pt idx="472" formatCode="#,##0">
                  <c:v>108.11858910727287</c:v>
                </c:pt>
                <c:pt idx="473" formatCode="#,##0">
                  <c:v>107.89987426378138</c:v>
                </c:pt>
                <c:pt idx="474" formatCode="#,##0">
                  <c:v>107.48295943352527</c:v>
                </c:pt>
                <c:pt idx="475" formatCode="#,##0">
                  <c:v>107.66676593210246</c:v>
                </c:pt>
                <c:pt idx="476" formatCode="#,##0">
                  <c:v>107.62077294685994</c:v>
                </c:pt>
                <c:pt idx="477" formatCode="#,##0">
                  <c:v>107.6983654291576</c:v>
                </c:pt>
                <c:pt idx="478" formatCode="#,##0">
                  <c:v>108.3416054529813</c:v>
                </c:pt>
                <c:pt idx="479" formatCode="#,##0">
                  <c:v>108.43574217457484</c:v>
                </c:pt>
                <c:pt idx="480" formatCode="#,##0">
                  <c:v>110.28207927999475</c:v>
                </c:pt>
                <c:pt idx="481" formatCode="#,##0">
                  <c:v>110.76748726093578</c:v>
                </c:pt>
                <c:pt idx="482" formatCode="#,##0">
                  <c:v>110.81513467010789</c:v>
                </c:pt>
                <c:pt idx="483" formatCode="#,##0">
                  <c:v>110.48011382436637</c:v>
                </c:pt>
                <c:pt idx="484" formatCode="#,##0">
                  <c:v>110.56283502084577</c:v>
                </c:pt>
                <c:pt idx="485" formatCode="#,##0">
                  <c:v>110.32195089669781</c:v>
                </c:pt>
                <c:pt idx="486" formatCode="#,##0">
                  <c:v>109.38736681887372</c:v>
                </c:pt>
                <c:pt idx="487" formatCode="#,##0">
                  <c:v>109.64132089206544</c:v>
                </c:pt>
                <c:pt idx="488" formatCode="#,##0">
                  <c:v>108.01105155184969</c:v>
                </c:pt>
                <c:pt idx="489" formatCode="#,##0">
                  <c:v>108.17417775130704</c:v>
                </c:pt>
                <c:pt idx="490" formatCode="#,##0">
                  <c:v>109.82744358414405</c:v>
                </c:pt>
                <c:pt idx="491" formatCode="#,##0">
                  <c:v>109.92703990470524</c:v>
                </c:pt>
                <c:pt idx="492" formatCode="#,##0">
                  <c:v>109.65157832042888</c:v>
                </c:pt>
                <c:pt idx="493" formatCode="#,##0">
                  <c:v>108.11081331480385</c:v>
                </c:pt>
                <c:pt idx="494" formatCode="#,##0">
                  <c:v>109.17576599827947</c:v>
                </c:pt>
                <c:pt idx="495" formatCode="#,##0">
                  <c:v>109.44378267487268</c:v>
                </c:pt>
                <c:pt idx="496" formatCode="#,##0">
                  <c:v>108.83230759049705</c:v>
                </c:pt>
                <c:pt idx="497" formatCode="#,##0">
                  <c:v>108.33366421811932</c:v>
                </c:pt>
                <c:pt idx="498" formatCode="#,##0">
                  <c:v>107.66031367877711</c:v>
                </c:pt>
                <c:pt idx="499" formatCode="#,##0">
                  <c:v>109.74753490834497</c:v>
                </c:pt>
                <c:pt idx="500" formatCode="#,##0">
                  <c:v>111.26993580835159</c:v>
                </c:pt>
                <c:pt idx="501" formatCode="#,##0">
                  <c:v>111.40344781946933</c:v>
                </c:pt>
                <c:pt idx="502" formatCode="#,##0">
                  <c:v>111.38624181060163</c:v>
                </c:pt>
                <c:pt idx="503" formatCode="#,##0">
                  <c:v>111.69859704850778</c:v>
                </c:pt>
                <c:pt idx="504" formatCode="#,##0">
                  <c:v>112.01211038316467</c:v>
                </c:pt>
                <c:pt idx="505" formatCode="#,##0">
                  <c:v>112.39990735226003</c:v>
                </c:pt>
                <c:pt idx="506" formatCode="#,##0">
                  <c:v>112.73724439150295</c:v>
                </c:pt>
                <c:pt idx="507" formatCode="#,##0">
                  <c:v>113.08467341671637</c:v>
                </c:pt>
                <c:pt idx="508" formatCode="#,##0">
                  <c:v>113.28469326980353</c:v>
                </c:pt>
                <c:pt idx="509" formatCode="#,##0">
                  <c:v>112.877374098339</c:v>
                </c:pt>
                <c:pt idx="510" formatCode="#,##0">
                  <c:v>113.28767123287678</c:v>
                </c:pt>
                <c:pt idx="511" formatCode="#,##0">
                  <c:v>113.22910462576938</c:v>
                </c:pt>
                <c:pt idx="512" formatCode="#,##0">
                  <c:v>113.38015353054074</c:v>
                </c:pt>
                <c:pt idx="513" formatCode="#,##0">
                  <c:v>114.27751306994912</c:v>
                </c:pt>
                <c:pt idx="514" formatCode="#,##0">
                  <c:v>114.51459201905904</c:v>
                </c:pt>
                <c:pt idx="515" formatCode="#,##0">
                  <c:v>114.45470187280795</c:v>
                </c:pt>
                <c:pt idx="516" formatCode="#,##0">
                  <c:v>114.42459135728946</c:v>
                </c:pt>
                <c:pt idx="517" formatCode="#,##0">
                  <c:v>114.35312024353127</c:v>
                </c:pt>
                <c:pt idx="518" formatCode="#,##0">
                  <c:v>114.3441863543115</c:v>
                </c:pt>
                <c:pt idx="519" formatCode="#,##0">
                  <c:v>114.60757064390188</c:v>
                </c:pt>
                <c:pt idx="520" formatCode="#,##0">
                  <c:v>114.16898286016817</c:v>
                </c:pt>
                <c:pt idx="521" formatCode="#,##0">
                  <c:v>113.87813513334666</c:v>
                </c:pt>
                <c:pt idx="522" formatCode="#,##0">
                  <c:v>114.92439282641793</c:v>
                </c:pt>
                <c:pt idx="523" formatCode="#,##0">
                  <c:v>115.26900933095105</c:v>
                </c:pt>
                <c:pt idx="524" formatCode="#,##0">
                  <c:v>115.54926874462322</c:v>
                </c:pt>
                <c:pt idx="525" formatCode="#,##0">
                  <c:v>115.6010522136193</c:v>
                </c:pt>
                <c:pt idx="526" formatCode="#,##0">
                  <c:v>115.31152802594144</c:v>
                </c:pt>
                <c:pt idx="527" formatCode="#,##0">
                  <c:v>114.92257296009537</c:v>
                </c:pt>
                <c:pt idx="528" formatCode="#,##0">
                  <c:v>115.70031764939455</c:v>
                </c:pt>
                <c:pt idx="529" formatCode="#,##0">
                  <c:v>116.80266031367881</c:v>
                </c:pt>
                <c:pt idx="530" formatCode="#,##0">
                  <c:v>116.86718284693275</c:v>
                </c:pt>
                <c:pt idx="531" formatCode="#,##0">
                  <c:v>117.25481437363516</c:v>
                </c:pt>
                <c:pt idx="532" formatCode="#,##0">
                  <c:v>117.10161471775533</c:v>
                </c:pt>
                <c:pt idx="533" formatCode="#,##0">
                  <c:v>117.74568195354384</c:v>
                </c:pt>
                <c:pt idx="534" formatCode="#,##0">
                  <c:v>116.83028919330296</c:v>
                </c:pt>
                <c:pt idx="535" formatCode="#,##0">
                  <c:v>116.1973065978427</c:v>
                </c:pt>
                <c:pt idx="536" formatCode="#,##0">
                  <c:v>116.35844748858455</c:v>
                </c:pt>
                <c:pt idx="537" formatCode="#,##0">
                  <c:v>117.0260075441732</c:v>
                </c:pt>
                <c:pt idx="538" formatCode="#,##0">
                  <c:v>117.0685262391636</c:v>
                </c:pt>
                <c:pt idx="539" formatCode="#,##0">
                  <c:v>117.64376943948125</c:v>
                </c:pt>
                <c:pt idx="540" formatCode="#,##0">
                  <c:v>117.94272384355774</c:v>
                </c:pt>
                <c:pt idx="541" formatCode="#,##0">
                  <c:v>116.37499172788043</c:v>
                </c:pt>
                <c:pt idx="542" formatCode="#,##0">
                  <c:v>116.63010389782283</c:v>
                </c:pt>
                <c:pt idx="543" formatCode="#,##0">
                  <c:v>118.20792799947066</c:v>
                </c:pt>
                <c:pt idx="544" formatCode="#,##0">
                  <c:v>118.43077890278612</c:v>
                </c:pt>
                <c:pt idx="545" formatCode="#,##0">
                  <c:v>118.53153332009802</c:v>
                </c:pt>
                <c:pt idx="546" formatCode="#,##0">
                  <c:v>118.89385216067774</c:v>
                </c:pt>
                <c:pt idx="547" formatCode="#,##0">
                  <c:v>119.61187214611878</c:v>
                </c:pt>
                <c:pt idx="548" formatCode="#,##0">
                  <c:v>120.10356693799226</c:v>
                </c:pt>
                <c:pt idx="549" formatCode="#,##0">
                  <c:v>119.83058698961028</c:v>
                </c:pt>
                <c:pt idx="550" formatCode="#,##0">
                  <c:v>119.81586261663696</c:v>
                </c:pt>
                <c:pt idx="551" formatCode="#,##0">
                  <c:v>120.26090265369605</c:v>
                </c:pt>
                <c:pt idx="552" formatCode="#,##0">
                  <c:v>120.76732181854285</c:v>
                </c:pt>
                <c:pt idx="553" formatCode="#,##0">
                  <c:v>120.60618092780101</c:v>
                </c:pt>
                <c:pt idx="554" formatCode="#,##0">
                  <c:v>121.38541459863681</c:v>
                </c:pt>
                <c:pt idx="555" formatCode="#,##0">
                  <c:v>121.66981007213296</c:v>
                </c:pt>
                <c:pt idx="556" formatCode="#,##0">
                  <c:v>121.79323009728022</c:v>
                </c:pt>
                <c:pt idx="557" formatCode="#,##0">
                  <c:v>121.37747336377481</c:v>
                </c:pt>
                <c:pt idx="558" formatCode="#,##0">
                  <c:v>119.62742373105694</c:v>
                </c:pt>
                <c:pt idx="559" formatCode="#,##0">
                  <c:v>118.7687777116009</c:v>
                </c:pt>
                <c:pt idx="560" formatCode="#,##0">
                  <c:v>118.36493283038855</c:v>
                </c:pt>
                <c:pt idx="561" formatCode="#,##0">
                  <c:v>119.66266296075716</c:v>
                </c:pt>
                <c:pt idx="562" formatCode="#,##0">
                  <c:v>120.35321950896707</c:v>
                </c:pt>
                <c:pt idx="563" formatCode="#,##0">
                  <c:v>119.38323075904981</c:v>
                </c:pt>
                <c:pt idx="564" formatCode="#,##0">
                  <c:v>118.99642644431218</c:v>
                </c:pt>
                <c:pt idx="565" formatCode="#,##0">
                  <c:v>120.41691483025619</c:v>
                </c:pt>
                <c:pt idx="566" formatCode="#,##0">
                  <c:v>120.0256435709087</c:v>
                </c:pt>
                <c:pt idx="567" formatCode="#,##0">
                  <c:v>119.11587585202844</c:v>
                </c:pt>
                <c:pt idx="568" formatCode="#,##0">
                  <c:v>119.72371120375897</c:v>
                </c:pt>
                <c:pt idx="569" formatCode="#,##0">
                  <c:v>119.52402223545772</c:v>
                </c:pt>
                <c:pt idx="570" formatCode="#,##0">
                  <c:v>117.63698630136996</c:v>
                </c:pt>
                <c:pt idx="571" formatCode="#,##0">
                  <c:v>117.55922837667934</c:v>
                </c:pt>
                <c:pt idx="572" formatCode="#,##0">
                  <c:v>116.00009926543586</c:v>
                </c:pt>
                <c:pt idx="573" formatCode="#,##0">
                  <c:v>113.36046588577867</c:v>
                </c:pt>
                <c:pt idx="574" formatCode="#,##0">
                  <c:v>112.33952087883009</c:v>
                </c:pt>
                <c:pt idx="575" formatCode="#,##0">
                  <c:v>113.6043279729999</c:v>
                </c:pt>
                <c:pt idx="576" formatCode="#,##0">
                  <c:v>114.43435245847407</c:v>
                </c:pt>
                <c:pt idx="577" formatCode="#,##0">
                  <c:v>116.16041294421292</c:v>
                </c:pt>
                <c:pt idx="578" formatCode="#,##0">
                  <c:v>116.36241810601557</c:v>
                </c:pt>
                <c:pt idx="579" formatCode="#,##0">
                  <c:v>116.70438753226134</c:v>
                </c:pt>
                <c:pt idx="580" formatCode="#,##0">
                  <c:v>117.70763020316333</c:v>
                </c:pt>
                <c:pt idx="581" formatCode="#,##0">
                  <c:v>118.11329495069823</c:v>
                </c:pt>
                <c:pt idx="582" formatCode="#,##0">
                  <c:v>117.96075706439025</c:v>
                </c:pt>
                <c:pt idx="583" formatCode="#,##0">
                  <c:v>118.48901462510761</c:v>
                </c:pt>
                <c:pt idx="584" formatCode="#,##0">
                  <c:v>119.53279068228451</c:v>
                </c:pt>
                <c:pt idx="585" formatCode="#,##0">
                  <c:v>119.28148368738013</c:v>
                </c:pt>
                <c:pt idx="586" formatCode="#,##0">
                  <c:v>120.14128780358686</c:v>
                </c:pt>
                <c:pt idx="587" formatCode="#,##0">
                  <c:v>120.31218979551328</c:v>
                </c:pt>
                <c:pt idx="588" formatCode="#,##0">
                  <c:v>120.15518496459539</c:v>
                </c:pt>
                <c:pt idx="589" formatCode="#,##0">
                  <c:v>120.42816491297738</c:v>
                </c:pt>
                <c:pt idx="590" formatCode="#,##0">
                  <c:v>120.18513003772094</c:v>
                </c:pt>
                <c:pt idx="591" formatCode="#,##0">
                  <c:v>120.39325656806309</c:v>
                </c:pt>
                <c:pt idx="592" formatCode="#,##0">
                  <c:v>120.08354840844426</c:v>
                </c:pt>
                <c:pt idx="593" formatCode="#,##0">
                  <c:v>118.75306068426983</c:v>
                </c:pt>
                <c:pt idx="594" formatCode="#,##0">
                  <c:v>119.1688174177752</c:v>
                </c:pt>
                <c:pt idx="595" formatCode="#,##0">
                  <c:v>118.89898087485945</c:v>
                </c:pt>
                <c:pt idx="596" formatCode="#,##0">
                  <c:v>119.13903778704262</c:v>
                </c:pt>
                <c:pt idx="597" formatCode="#,##0">
                  <c:v>117.70432135530415</c:v>
                </c:pt>
                <c:pt idx="598" formatCode="#,##0">
                  <c:v>118.06498577195427</c:v>
                </c:pt>
                <c:pt idx="599" formatCode="#,##0">
                  <c:v>119.88683740321626</c:v>
                </c:pt>
                <c:pt idx="600" formatCode="#,##0">
                  <c:v>120.4564555621733</c:v>
                </c:pt>
                <c:pt idx="601" formatCode="#,##0">
                  <c:v>120.47763218847203</c:v>
                </c:pt>
                <c:pt idx="602" formatCode="#,##0">
                  <c:v>120.3705909602277</c:v>
                </c:pt>
                <c:pt idx="603" formatCode="#,##0">
                  <c:v>121.02623916352331</c:v>
                </c:pt>
                <c:pt idx="604" formatCode="#,##0">
                  <c:v>121.57021375157176</c:v>
                </c:pt>
                <c:pt idx="605" formatCode="#,##0">
                  <c:v>122.08358149692285</c:v>
                </c:pt>
                <c:pt idx="606" formatCode="#,##0">
                  <c:v>122.30146912844954</c:v>
                </c:pt>
                <c:pt idx="607" formatCode="#,##0">
                  <c:v>122.44110250810674</c:v>
                </c:pt>
                <c:pt idx="608" formatCode="#,##0">
                  <c:v>121.97654026867851</c:v>
                </c:pt>
                <c:pt idx="609" formatCode="#,##0">
                  <c:v>120.97759909999344</c:v>
                </c:pt>
                <c:pt idx="610" formatCode="#,##0">
                  <c:v>120.14046059162206</c:v>
                </c:pt>
                <c:pt idx="611" formatCode="#,##0">
                  <c:v>120.71752365826225</c:v>
                </c:pt>
                <c:pt idx="612" formatCode="#,##0">
                  <c:v>121.11408907418443</c:v>
                </c:pt>
                <c:pt idx="613" formatCode="#,##0">
                  <c:v>121.6803983852823</c:v>
                </c:pt>
                <c:pt idx="614" formatCode="#,##0">
                  <c:v>121.03947455496002</c:v>
                </c:pt>
                <c:pt idx="615" formatCode="#,##0">
                  <c:v>120.91787439613532</c:v>
                </c:pt>
                <c:pt idx="616" formatCode="#,##0">
                  <c:v>120.27479981470458</c:v>
                </c:pt>
                <c:pt idx="617" formatCode="#,##0">
                  <c:v>119.67821454569525</c:v>
                </c:pt>
                <c:pt idx="618" formatCode="#,##0">
                  <c:v>119.31556482032963</c:v>
                </c:pt>
                <c:pt idx="619" formatCode="#,##0">
                  <c:v>120.35950631989947</c:v>
                </c:pt>
                <c:pt idx="620" formatCode="#,##0">
                  <c:v>120.75971146846675</c:v>
                </c:pt>
                <c:pt idx="621" formatCode="#,##0">
                  <c:v>120.05459598967647</c:v>
                </c:pt>
                <c:pt idx="622" formatCode="#,##0">
                  <c:v>118.38644034147318</c:v>
                </c:pt>
                <c:pt idx="623" formatCode="#,##0">
                  <c:v>118.44136721593547</c:v>
                </c:pt>
                <c:pt idx="624" formatCode="#,##0">
                  <c:v>118.80716034676732</c:v>
                </c:pt>
                <c:pt idx="625" formatCode="#,##0">
                  <c:v>119.24574813050103</c:v>
                </c:pt>
                <c:pt idx="626" formatCode="#,##0">
                  <c:v>119.8128846535637</c:v>
                </c:pt>
                <c:pt idx="627" formatCode="#,##0">
                  <c:v>119.81189199920595</c:v>
                </c:pt>
                <c:pt idx="628" formatCode="#,##0">
                  <c:v>121.16322546489322</c:v>
                </c:pt>
                <c:pt idx="629" formatCode="#,##0">
                  <c:v>119.39927867116678</c:v>
                </c:pt>
                <c:pt idx="630" formatCode="#,##0">
                  <c:v>118.66570710078759</c:v>
                </c:pt>
                <c:pt idx="631" formatCode="#,##0">
                  <c:v>117.91162067368151</c:v>
                </c:pt>
                <c:pt idx="632" formatCode="#,##0">
                  <c:v>116.97157699688977</c:v>
                </c:pt>
                <c:pt idx="633" formatCode="#,##0">
                  <c:v>116.95519819998684</c:v>
                </c:pt>
                <c:pt idx="634" formatCode="#,##0">
                  <c:v>116.24429223744299</c:v>
                </c:pt>
                <c:pt idx="635" formatCode="#,##0">
                  <c:v>116.99143008404481</c:v>
                </c:pt>
                <c:pt idx="636" formatCode="#,##0">
                  <c:v>115.61081331480386</c:v>
                </c:pt>
                <c:pt idx="637" formatCode="#,##0">
                  <c:v>115.55621732512746</c:v>
                </c:pt>
                <c:pt idx="638" formatCode="#,##0">
                  <c:v>116.92988551386414</c:v>
                </c:pt>
                <c:pt idx="639" formatCode="#,##0">
                  <c:v>115.43263185758725</c:v>
                </c:pt>
                <c:pt idx="640" formatCode="#,##0">
                  <c:v>114.93514658196024</c:v>
                </c:pt>
                <c:pt idx="641" formatCode="#,##0">
                  <c:v>115.19853087155062</c:v>
                </c:pt>
                <c:pt idx="642" formatCode="#,##0">
                  <c:v>115.28919330289203</c:v>
                </c:pt>
                <c:pt idx="643" formatCode="#,##0">
                  <c:v>116.97753292303628</c:v>
                </c:pt>
                <c:pt idx="644" formatCode="#,##0">
                  <c:v>116.7050493018332</c:v>
                </c:pt>
                <c:pt idx="645" formatCode="#,##0">
                  <c:v>115.75855337171606</c:v>
                </c:pt>
                <c:pt idx="646" formatCode="#,##0">
                  <c:v>115.2134206869169</c:v>
                </c:pt>
                <c:pt idx="647" formatCode="#,##0">
                  <c:v>115.69899411025091</c:v>
                </c:pt>
                <c:pt idx="648" formatCode="#,##0">
                  <c:v>116.90887432995839</c:v>
                </c:pt>
                <c:pt idx="649" formatCode="#,##0">
                  <c:v>118.36261663688713</c:v>
                </c:pt>
                <c:pt idx="650" formatCode="#,##0">
                  <c:v>119.70832506121377</c:v>
                </c:pt>
                <c:pt idx="651" formatCode="#,##0">
                  <c:v>120.92581563099736</c:v>
                </c:pt>
                <c:pt idx="652" formatCode="#,##0">
                  <c:v>121.26811594202908</c:v>
                </c:pt>
                <c:pt idx="653" formatCode="#,##0">
                  <c:v>121.17182846932705</c:v>
                </c:pt>
                <c:pt idx="654" formatCode="#,##0">
                  <c:v>121.14221428098745</c:v>
                </c:pt>
                <c:pt idx="655" formatCode="#,##0">
                  <c:v>121.95751439348827</c:v>
                </c:pt>
                <c:pt idx="656" formatCode="#,##0">
                  <c:v>121.21517437628226</c:v>
                </c:pt>
                <c:pt idx="657" formatCode="#,##0">
                  <c:v>119.21563761498254</c:v>
                </c:pt>
                <c:pt idx="658" formatCode="#,##0">
                  <c:v>118.44351796704395</c:v>
                </c:pt>
                <c:pt idx="659" formatCode="#,##0">
                  <c:v>119.00436767917418</c:v>
                </c:pt>
                <c:pt idx="660" formatCode="#,##0">
                  <c:v>118.17202700019861</c:v>
                </c:pt>
                <c:pt idx="661" formatCode="#,##0">
                  <c:v>118.4369002713256</c:v>
                </c:pt>
                <c:pt idx="662" formatCode="#,##0">
                  <c:v>117.3032889947721</c:v>
                </c:pt>
                <c:pt idx="663" formatCode="#,##0">
                  <c:v>118.59506319899418</c:v>
                </c:pt>
                <c:pt idx="664" formatCode="#,##0">
                  <c:v>119.24922242075316</c:v>
                </c:pt>
                <c:pt idx="665" formatCode="#,##0">
                  <c:v>120.51287141817227</c:v>
                </c:pt>
                <c:pt idx="666" formatCode="#,##0">
                  <c:v>120.97759909999345</c:v>
                </c:pt>
                <c:pt idx="667" formatCode="#,##0">
                  <c:v>120.30557209979492</c:v>
                </c:pt>
                <c:pt idx="668" formatCode="#,##0">
                  <c:v>120.04351134934824</c:v>
                </c:pt>
                <c:pt idx="669" formatCode="#,##0">
                  <c:v>118.14472900536042</c:v>
                </c:pt>
                <c:pt idx="670" formatCode="#,##0">
                  <c:v>117.72086559460004</c:v>
                </c:pt>
                <c:pt idx="671" formatCode="#,##0">
                  <c:v>116.88819403083855</c:v>
                </c:pt>
                <c:pt idx="672" formatCode="#,##0">
                  <c:v>116.35695850704793</c:v>
                </c:pt>
                <c:pt idx="673" formatCode="#,##0">
                  <c:v>113.8610945668719</c:v>
                </c:pt>
                <c:pt idx="674" formatCode="#,##0">
                  <c:v>113.12653034213496</c:v>
                </c:pt>
                <c:pt idx="675" formatCode="#,##0">
                  <c:v>108.77324465621079</c:v>
                </c:pt>
                <c:pt idx="676" formatCode="#,##0">
                  <c:v>107.21593541128986</c:v>
                </c:pt>
                <c:pt idx="677" formatCode="#,##0">
                  <c:v>101.29409039772356</c:v>
                </c:pt>
                <c:pt idx="678" formatCode="#,##0">
                  <c:v>104.09287935940711</c:v>
                </c:pt>
                <c:pt idx="679" formatCode="#,##0">
                  <c:v>100.74779961617371</c:v>
                </c:pt>
                <c:pt idx="680" formatCode="#,##0">
                  <c:v>104.41218317781755</c:v>
                </c:pt>
                <c:pt idx="681" formatCode="#,##0">
                  <c:v>105.95327906822851</c:v>
                </c:pt>
                <c:pt idx="682" formatCode="#,##0">
                  <c:v>107.94934153927611</c:v>
                </c:pt>
                <c:pt idx="683" formatCode="#,##0">
                  <c:v>107.3061015154524</c:v>
                </c:pt>
                <c:pt idx="684" formatCode="#,##0">
                  <c:v>107.54384223413416</c:v>
                </c:pt>
                <c:pt idx="685" formatCode="#,##0">
                  <c:v>102.83965323274444</c:v>
                </c:pt>
                <c:pt idx="686" formatCode="#,##0">
                  <c:v>101.0312024353121</c:v>
                </c:pt>
                <c:pt idx="687" formatCode="#,##0">
                  <c:v>101.2595129375952</c:v>
                </c:pt>
                <c:pt idx="688" formatCode="#,##0">
                  <c:v>103.78019323671505</c:v>
                </c:pt>
                <c:pt idx="689" formatCode="#,##0">
                  <c:v>104.91959499702212</c:v>
                </c:pt>
                <c:pt idx="690" formatCode="#,##0">
                  <c:v>103.89252862153405</c:v>
                </c:pt>
                <c:pt idx="691" formatCode="#,##0">
                  <c:v>104.79716762623264</c:v>
                </c:pt>
                <c:pt idx="692" formatCode="#,##0">
                  <c:v>107.16117397922054</c:v>
                </c:pt>
                <c:pt idx="693" formatCode="#,##0">
                  <c:v>107.90500297796316</c:v>
                </c:pt>
                <c:pt idx="694" formatCode="#,##0">
                  <c:v>109.22804579445446</c:v>
                </c:pt>
                <c:pt idx="695" formatCode="#,##0">
                  <c:v>108.77357554099672</c:v>
                </c:pt>
                <c:pt idx="696" formatCode="#,##0">
                  <c:v>106.24363046787117</c:v>
                </c:pt>
                <c:pt idx="697" formatCode="#,##0">
                  <c:v>104.63288333002457</c:v>
                </c:pt>
                <c:pt idx="698" formatCode="#,##0">
                  <c:v>104.06607769174782</c:v>
                </c:pt>
                <c:pt idx="699" formatCode="#,##0">
                  <c:v>107.0493349215804</c:v>
                </c:pt>
                <c:pt idx="700" formatCode="#,##0">
                  <c:v>106.68966315928803</c:v>
                </c:pt>
                <c:pt idx="701" formatCode="#,##0">
                  <c:v>104.15541658394557</c:v>
                </c:pt>
                <c:pt idx="702" formatCode="#,##0">
                  <c:v>103.22860829859053</c:v>
                </c:pt>
                <c:pt idx="703" formatCode="#,##0">
                  <c:v>104.24095030110524</c:v>
                </c:pt>
                <c:pt idx="704" formatCode="#,##0">
                  <c:v>105.31053537158371</c:v>
                </c:pt>
                <c:pt idx="705" formatCode="#,##0">
                  <c:v>107.26010853020988</c:v>
                </c:pt>
                <c:pt idx="706" formatCode="#,##0">
                  <c:v>107.95595923499447</c:v>
                </c:pt>
                <c:pt idx="707" formatCode="#,##0">
                  <c:v>106.59403745615786</c:v>
                </c:pt>
                <c:pt idx="708" formatCode="#,##0">
                  <c:v>106.89646615048649</c:v>
                </c:pt>
                <c:pt idx="709" formatCode="#,##0">
                  <c:v>104.81453907749331</c:v>
                </c:pt>
                <c:pt idx="710" formatCode="#,##0">
                  <c:v>100.87717556746748</c:v>
                </c:pt>
                <c:pt idx="711" formatCode="#,##0">
                  <c:v>101.27456819535445</c:v>
                </c:pt>
                <c:pt idx="712" formatCode="#,##0">
                  <c:v>102.80209780954277</c:v>
                </c:pt>
                <c:pt idx="713" formatCode="#,##0">
                  <c:v>105.36976374826293</c:v>
                </c:pt>
                <c:pt idx="714" formatCode="#,##0">
                  <c:v>103.8898815432467</c:v>
                </c:pt>
                <c:pt idx="715" formatCode="#,##0">
                  <c:v>104.65008933889226</c:v>
                </c:pt>
                <c:pt idx="716" formatCode="#,##0">
                  <c:v>102.64922903844885</c:v>
                </c:pt>
                <c:pt idx="717" formatCode="#,##0">
                  <c:v>100.17884322678846</c:v>
                </c:pt>
                <c:pt idx="718" formatCode="#,##0">
                  <c:v>100.30226325193571</c:v>
                </c:pt>
                <c:pt idx="719" formatCode="#,##0">
                  <c:v>102.31900602210314</c:v>
                </c:pt>
                <c:pt idx="720" formatCode="#,##0">
                  <c:v>104.7468731387731</c:v>
                </c:pt>
                <c:pt idx="721" formatCode="#,##0">
                  <c:v>104.57084243266497</c:v>
                </c:pt>
                <c:pt idx="722" formatCode="#,##0">
                  <c:v>107.03146714314079</c:v>
                </c:pt>
                <c:pt idx="723" formatCode="#,##0">
                  <c:v>107.41678247634175</c:v>
                </c:pt>
                <c:pt idx="724" formatCode="#,##0">
                  <c:v>108.4575805704454</c:v>
                </c:pt>
                <c:pt idx="725" formatCode="#,##0">
                  <c:v>108.08086824167827</c:v>
                </c:pt>
                <c:pt idx="726" formatCode="#,##0">
                  <c:v>109.22275163787972</c:v>
                </c:pt>
                <c:pt idx="727" formatCode="#,##0">
                  <c:v>108.09426907550794</c:v>
                </c:pt>
                <c:pt idx="728" formatCode="#,##0">
                  <c:v>108.86142545165775</c:v>
                </c:pt>
                <c:pt idx="729" formatCode="#,##0">
                  <c:v>108.27708291972738</c:v>
                </c:pt>
                <c:pt idx="730" formatCode="#,##0">
                  <c:v>107.91112434650258</c:v>
                </c:pt>
                <c:pt idx="731" formatCode="#,##0">
                  <c:v>109.63883925617104</c:v>
                </c:pt>
                <c:pt idx="732" formatCode="#,##0">
                  <c:v>111.11772880682949</c:v>
                </c:pt>
                <c:pt idx="733" formatCode="#,##0">
                  <c:v>109.69922572960098</c:v>
                </c:pt>
                <c:pt idx="734" formatCode="#,##0">
                  <c:v>110.36331149493751</c:v>
                </c:pt>
                <c:pt idx="735" formatCode="#,##0">
                  <c:v>113.71153464363712</c:v>
                </c:pt>
                <c:pt idx="736" formatCode="#,##0">
                  <c:v>113.85034081132953</c:v>
                </c:pt>
                <c:pt idx="737" formatCode="#,##0">
                  <c:v>111.4299186023427</c:v>
                </c:pt>
                <c:pt idx="738" formatCode="#,##0">
                  <c:v>108.25673350539344</c:v>
                </c:pt>
                <c:pt idx="739" formatCode="#,##0">
                  <c:v>109.40341473099069</c:v>
                </c:pt>
                <c:pt idx="740" formatCode="#,##0">
                  <c:v>111.15164449738603</c:v>
                </c:pt>
                <c:pt idx="741" formatCode="#,##0">
                  <c:v>110.83564952683476</c:v>
                </c:pt>
                <c:pt idx="742" formatCode="#,##0">
                  <c:v>111.11987955793794</c:v>
                </c:pt>
                <c:pt idx="743" formatCode="#,##0">
                  <c:v>111.95188935212759</c:v>
                </c:pt>
                <c:pt idx="744" formatCode="#,##0">
                  <c:v>109.15756733505394</c:v>
                </c:pt>
                <c:pt idx="745" formatCode="#,##0">
                  <c:v>109.08245648865065</c:v>
                </c:pt>
                <c:pt idx="746" formatCode="#,##0">
                  <c:v>111.14221428098737</c:v>
                </c:pt>
                <c:pt idx="747" formatCode="#,##0">
                  <c:v>110.46820197207335</c:v>
                </c:pt>
                <c:pt idx="748" formatCode="#,##0">
                  <c:v>110.44437826748728</c:v>
                </c:pt>
                <c:pt idx="749" formatCode="#,##0">
                  <c:v>109.34153927602409</c:v>
                </c:pt>
                <c:pt idx="750" formatCode="#,##0">
                  <c:v>107.81930381841043</c:v>
                </c:pt>
                <c:pt idx="751" formatCode="#,##0">
                  <c:v>107.32082588842567</c:v>
                </c:pt>
                <c:pt idx="752" formatCode="#,##0">
                  <c:v>105.00380517503805</c:v>
                </c:pt>
                <c:pt idx="753" formatCode="#,##0">
                  <c:v>104.57133875984384</c:v>
                </c:pt>
                <c:pt idx="754" formatCode="#,##0">
                  <c:v>102.51091919793529</c:v>
                </c:pt>
                <c:pt idx="755" formatCode="#,##0">
                  <c:v>102.27499834557609</c:v>
                </c:pt>
                <c:pt idx="756" formatCode="#,##0">
                  <c:v>102.34332605386807</c:v>
                </c:pt>
                <c:pt idx="757" formatCode="#,##0">
                  <c:v>105.67649394480843</c:v>
                </c:pt>
                <c:pt idx="758" formatCode="#,##0">
                  <c:v>106.34206869168158</c:v>
                </c:pt>
                <c:pt idx="759" formatCode="#,##0">
                  <c:v>110.3054066574019</c:v>
                </c:pt>
                <c:pt idx="760" formatCode="#,##0">
                  <c:v>110.42121633247304</c:v>
                </c:pt>
                <c:pt idx="761" formatCode="#,##0">
                  <c:v>110.81314936139236</c:v>
                </c:pt>
                <c:pt idx="762" formatCode="#,##0">
                  <c:v>111.75253126861226</c:v>
                </c:pt>
                <c:pt idx="763" formatCode="#,##0">
                  <c:v>111.54407385348421</c:v>
                </c:pt>
                <c:pt idx="764" formatCode="#,##0">
                  <c:v>111.79008669181388</c:v>
                </c:pt>
                <c:pt idx="765" formatCode="#,##0">
                  <c:v>109.86466812255971</c:v>
                </c:pt>
                <c:pt idx="766" formatCode="#,##0">
                  <c:v>111.07752630534047</c:v>
                </c:pt>
                <c:pt idx="767" formatCode="#,##0">
                  <c:v>109.70650519489112</c:v>
                </c:pt>
                <c:pt idx="768" formatCode="#,##0">
                  <c:v>109.10594930845079</c:v>
                </c:pt>
                <c:pt idx="769" formatCode="#,##0">
                  <c:v>107.71672953477598</c:v>
                </c:pt>
                <c:pt idx="770" formatCode="#,##0">
                  <c:v>107.88978227781087</c:v>
                </c:pt>
                <c:pt idx="771" formatCode="#,##0">
                  <c:v>108.04182383693997</c:v>
                </c:pt>
                <c:pt idx="772" formatCode="#,##0">
                  <c:v>107.10525445040035</c:v>
                </c:pt>
                <c:pt idx="773" formatCode="#,##0">
                  <c:v>109.42889285950632</c:v>
                </c:pt>
                <c:pt idx="774" formatCode="#,##0">
                  <c:v>109.62229501687511</c:v>
                </c:pt>
                <c:pt idx="775" formatCode="#,##0">
                  <c:v>110.41741115743497</c:v>
                </c:pt>
                <c:pt idx="776" formatCode="#,##0">
                  <c:v>111.304182383694</c:v>
                </c:pt>
                <c:pt idx="777" formatCode="#,##0">
                  <c:v>111.39798822050159</c:v>
                </c:pt>
                <c:pt idx="778" formatCode="#,##0">
                  <c:v>111.38442194427897</c:v>
                </c:pt>
                <c:pt idx="779" formatCode="#,##0">
                  <c:v>110.31351333465685</c:v>
                </c:pt>
                <c:pt idx="780" formatCode="#,##0">
                  <c:v>111.29028522268544</c:v>
                </c:pt>
                <c:pt idx="781" formatCode="#,##0">
                  <c:v>111.29756468797562</c:v>
                </c:pt>
                <c:pt idx="782" formatCode="#,##0">
                  <c:v>111.6507841969426</c:v>
                </c:pt>
                <c:pt idx="783" formatCode="#,##0">
                  <c:v>113.24068559327638</c:v>
                </c:pt>
                <c:pt idx="784" formatCode="#,##0">
                  <c:v>113.32936271590231</c:v>
                </c:pt>
                <c:pt idx="785" formatCode="#,##0">
                  <c:v>113.12123618556016</c:v>
                </c:pt>
                <c:pt idx="786" formatCode="#,##0">
                  <c:v>112.82476341737805</c:v>
                </c:pt>
                <c:pt idx="787" formatCode="#,##0">
                  <c:v>112.83468996095559</c:v>
                </c:pt>
                <c:pt idx="788" formatCode="#,##0">
                  <c:v>114.05830189927865</c:v>
                </c:pt>
                <c:pt idx="789" formatCode="#,##0">
                  <c:v>114.06260340149558</c:v>
                </c:pt>
                <c:pt idx="790" formatCode="#,##0">
                  <c:v>114.19098669843159</c:v>
                </c:pt>
                <c:pt idx="791" formatCode="#,##0">
                  <c:v>113.89633379657199</c:v>
                </c:pt>
                <c:pt idx="792" formatCode="#,##0">
                  <c:v>113.9036132618622</c:v>
                </c:pt>
                <c:pt idx="793" formatCode="#,##0">
                  <c:v>114.5958242340017</c:v>
                </c:pt>
                <c:pt idx="794" formatCode="#,##0">
                  <c:v>115.44801800013232</c:v>
                </c:pt>
                <c:pt idx="795" formatCode="#,##0">
                  <c:v>116.27969690953607</c:v>
                </c:pt>
                <c:pt idx="796" formatCode="#,##0">
                  <c:v>116.45854013632452</c:v>
                </c:pt>
                <c:pt idx="797" formatCode="#,##0">
                  <c:v>116.76163060022498</c:v>
                </c:pt>
                <c:pt idx="798" formatCode="#,##0">
                  <c:v>116.56988286678576</c:v>
                </c:pt>
                <c:pt idx="799" formatCode="#,##0">
                  <c:v>117.25696512474354</c:v>
                </c:pt>
                <c:pt idx="800" formatCode="#,##0">
                  <c:v>117.22933624511943</c:v>
                </c:pt>
                <c:pt idx="801" formatCode="#,##0">
                  <c:v>116.8469988749917</c:v>
                </c:pt>
                <c:pt idx="802" formatCode="#,##0">
                  <c:v>116.26298722784723</c:v>
                </c:pt>
                <c:pt idx="803" formatCode="#,##0">
                  <c:v>116.34653563629141</c:v>
                </c:pt>
                <c:pt idx="804" formatCode="#,##0">
                  <c:v>117.56832770829193</c:v>
                </c:pt>
                <c:pt idx="805" formatCode="#,##0">
                  <c:v>117.89292568327704</c:v>
                </c:pt>
                <c:pt idx="806" formatCode="#,##0">
                  <c:v>119.29190655813642</c:v>
                </c:pt>
                <c:pt idx="807" formatCode="#,##0">
                  <c:v>119.42012441267946</c:v>
                </c:pt>
                <c:pt idx="808" formatCode="#,##0">
                  <c:v>119.54404076500559</c:v>
                </c:pt>
                <c:pt idx="809" formatCode="#,##0">
                  <c:v>119.85424525180329</c:v>
                </c:pt>
                <c:pt idx="810" formatCode="#,##0">
                  <c:v>120.12805241215007</c:v>
                </c:pt>
                <c:pt idx="811" formatCode="#,##0">
                  <c:v>119.20951624644296</c:v>
                </c:pt>
                <c:pt idx="812" formatCode="#,##0">
                  <c:v>119.98924624445768</c:v>
                </c:pt>
                <c:pt idx="813" formatCode="#,##0">
                  <c:v>119.91876778505723</c:v>
                </c:pt>
                <c:pt idx="814" formatCode="#,##0">
                  <c:v>120.05625041360598</c:v>
                </c:pt>
                <c:pt idx="815" formatCode="#,##0">
                  <c:v>120.70031764939448</c:v>
                </c:pt>
                <c:pt idx="816" formatCode="#,##0">
                  <c:v>121.26431076699093</c:v>
                </c:pt>
                <c:pt idx="817" formatCode="#,##0">
                  <c:v>121.81341406922108</c:v>
                </c:pt>
                <c:pt idx="818" formatCode="#,##0">
                  <c:v>121.8390576401297</c:v>
                </c:pt>
                <c:pt idx="819" formatCode="#,##0">
                  <c:v>121.62811858910726</c:v>
                </c:pt>
                <c:pt idx="820" formatCode="#,##0">
                  <c:v>121.93170538018661</c:v>
                </c:pt>
                <c:pt idx="821" formatCode="#,##0">
                  <c:v>122.24290252134205</c:v>
                </c:pt>
                <c:pt idx="822" formatCode="#,##0">
                  <c:v>122.1757329098008</c:v>
                </c:pt>
                <c:pt idx="823" formatCode="#,##0">
                  <c:v>122.55724306796373</c:v>
                </c:pt>
                <c:pt idx="824" formatCode="#,##0">
                  <c:v>122.10260737211303</c:v>
                </c:pt>
                <c:pt idx="825" formatCode="#,##0">
                  <c:v>122.78820064853417</c:v>
                </c:pt>
                <c:pt idx="826" formatCode="#,##0">
                  <c:v>122.59397127920056</c:v>
                </c:pt>
                <c:pt idx="827" formatCode="#,##0">
                  <c:v>122.04784594004367</c:v>
                </c:pt>
                <c:pt idx="828" formatCode="#,##0">
                  <c:v>119.83604658857784</c:v>
                </c:pt>
                <c:pt idx="829" formatCode="#,##0">
                  <c:v>120.44338561312951</c:v>
                </c:pt>
                <c:pt idx="830" formatCode="#,##0">
                  <c:v>122.01723909734628</c:v>
                </c:pt>
                <c:pt idx="831" formatCode="#,##0">
                  <c:v>122.6335120111177</c:v>
                </c:pt>
                <c:pt idx="832" formatCode="#,##0">
                  <c:v>122.55310700813973</c:v>
                </c:pt>
                <c:pt idx="833" formatCode="#,##0">
                  <c:v>124.38455429819335</c:v>
                </c:pt>
                <c:pt idx="834" formatCode="#,##0">
                  <c:v>124.59433525246504</c:v>
                </c:pt>
                <c:pt idx="835" formatCode="#,##0">
                  <c:v>125.25180332208321</c:v>
                </c:pt>
                <c:pt idx="836" formatCode="#,##0">
                  <c:v>125.53950764343853</c:v>
                </c:pt>
                <c:pt idx="837" formatCode="#,##0">
                  <c:v>125.82837006154453</c:v>
                </c:pt>
                <c:pt idx="838" formatCode="#,##0">
                  <c:v>125.23145390774928</c:v>
                </c:pt>
                <c:pt idx="839" formatCode="#,##0">
                  <c:v>124.91992588180793</c:v>
                </c:pt>
                <c:pt idx="840" formatCode="#,##0">
                  <c:v>124.12381708689033</c:v>
                </c:pt>
                <c:pt idx="841" formatCode="#,##0">
                  <c:v>124.27652041559126</c:v>
                </c:pt>
                <c:pt idx="842" formatCode="#,##0">
                  <c:v>125.58715505261065</c:v>
                </c:pt>
                <c:pt idx="843" formatCode="#,##0">
                  <c:v>125.56614386870488</c:v>
                </c:pt>
                <c:pt idx="844" formatCode="#,##0">
                  <c:v>124.9741909866984</c:v>
                </c:pt>
                <c:pt idx="845" formatCode="#,##0">
                  <c:v>124.23135464231352</c:v>
                </c:pt>
                <c:pt idx="846" formatCode="#,##0">
                  <c:v>124.75117464098999</c:v>
                </c:pt>
                <c:pt idx="847" formatCode="#,##0">
                  <c:v>125.85368274766722</c:v>
                </c:pt>
                <c:pt idx="848" formatCode="#,##0">
                  <c:v>125.13235391436697</c:v>
                </c:pt>
                <c:pt idx="849" formatCode="#,##0">
                  <c:v>123.36261663688698</c:v>
                </c:pt>
                <c:pt idx="850" formatCode="#,##0">
                  <c:v>123.29246906227246</c:v>
                </c:pt>
                <c:pt idx="851" formatCode="#,##0">
                  <c:v>123.20461915161135</c:v>
                </c:pt>
                <c:pt idx="852" formatCode="#,##0">
                  <c:v>122.27946529018591</c:v>
                </c:pt>
                <c:pt idx="853" formatCode="#,##0">
                  <c:v>120.25511216994239</c:v>
                </c:pt>
                <c:pt idx="854" formatCode="#,##0">
                  <c:v>120.87816822182512</c:v>
                </c:pt>
                <c:pt idx="855" formatCode="#,##0">
                  <c:v>122.38601019125137</c:v>
                </c:pt>
                <c:pt idx="856" formatCode="#,##0">
                  <c:v>121.12914433194358</c:v>
                </c:pt>
                <c:pt idx="857" formatCode="#,##0">
                  <c:v>121.05403348554029</c:v>
                </c:pt>
                <c:pt idx="858" formatCode="#,##0">
                  <c:v>122.74138045132682</c:v>
                </c:pt>
                <c:pt idx="859" formatCode="#,##0">
                  <c:v>122.50893388921975</c:v>
                </c:pt>
                <c:pt idx="860" formatCode="#,##0">
                  <c:v>121.96016147177549</c:v>
                </c:pt>
                <c:pt idx="861" formatCode="#,##0">
                  <c:v>122.21014492753619</c:v>
                </c:pt>
                <c:pt idx="862" formatCode="#,##0">
                  <c:v>120.73092449209182</c:v>
                </c:pt>
                <c:pt idx="863" formatCode="#,##0">
                  <c:v>121.27572629210505</c:v>
                </c:pt>
                <c:pt idx="864" formatCode="#,##0">
                  <c:v>122.70167427701671</c:v>
                </c:pt>
                <c:pt idx="865" formatCode="#,##0">
                  <c:v>123.2458143074581</c:v>
                </c:pt>
                <c:pt idx="866" formatCode="#,##0">
                  <c:v>123.6061478393223</c:v>
                </c:pt>
                <c:pt idx="867" formatCode="#,##0">
                  <c:v>123.2353914367017</c:v>
                </c:pt>
                <c:pt idx="868" formatCode="#,##0">
                  <c:v>123.63857454834223</c:v>
                </c:pt>
                <c:pt idx="869" formatCode="#,##0">
                  <c:v>123.33498775726288</c:v>
                </c:pt>
                <c:pt idx="870" formatCode="#,##0">
                  <c:v>122.70564489444772</c:v>
                </c:pt>
                <c:pt idx="871" formatCode="#,##0">
                  <c:v>120.96899609555948</c:v>
                </c:pt>
                <c:pt idx="872" formatCode="#,##0">
                  <c:v>120.70627357554095</c:v>
                </c:pt>
                <c:pt idx="873" formatCode="#,##0">
                  <c:v>119.87459466613721</c:v>
                </c:pt>
                <c:pt idx="874" formatCode="#,##0">
                  <c:v>119.11885381510153</c:v>
                </c:pt>
                <c:pt idx="875" formatCode="#,##0">
                  <c:v>119.57150420223677</c:v>
                </c:pt>
                <c:pt idx="876" formatCode="#,##0">
                  <c:v>119.37346965786512</c:v>
                </c:pt>
                <c:pt idx="877" formatCode="#,##0">
                  <c:v>117.83071934352456</c:v>
                </c:pt>
                <c:pt idx="878" formatCode="#,##0">
                  <c:v>117.0516511150817</c:v>
                </c:pt>
                <c:pt idx="879" formatCode="#,##0">
                  <c:v>116.38243663556347</c:v>
                </c:pt>
                <c:pt idx="880" formatCode="#,##0">
                  <c:v>115.1712328767123</c:v>
                </c:pt>
                <c:pt idx="881" formatCode="#,##0">
                  <c:v>113.81493613923629</c:v>
                </c:pt>
                <c:pt idx="882" formatCode="#,##0">
                  <c:v>115.12987227847262</c:v>
                </c:pt>
                <c:pt idx="883" formatCode="#,##0">
                  <c:v>116.08315134670107</c:v>
                </c:pt>
                <c:pt idx="884" formatCode="#,##0">
                  <c:v>115.09628747270199</c:v>
                </c:pt>
                <c:pt idx="885" formatCode="#,##0">
                  <c:v>115.60221031036991</c:v>
                </c:pt>
                <c:pt idx="886" formatCode="#,##0">
                  <c:v>115.53007742703987</c:v>
                </c:pt>
                <c:pt idx="887" formatCode="#,##0">
                  <c:v>115.6250413605982</c:v>
                </c:pt>
                <c:pt idx="888" formatCode="#,##0">
                  <c:v>116.80911256700414</c:v>
                </c:pt>
                <c:pt idx="889" formatCode="#,##0">
                  <c:v>115.08751902587515</c:v>
                </c:pt>
                <c:pt idx="890" formatCode="#,##0">
                  <c:v>114.84762755608492</c:v>
                </c:pt>
                <c:pt idx="891" formatCode="#,##0">
                  <c:v>112.51968764476206</c:v>
                </c:pt>
                <c:pt idx="892" formatCode="#,##0">
                  <c:v>112.15918867050489</c:v>
                </c:pt>
                <c:pt idx="893" formatCode="#,##0">
                  <c:v>112.93279729998012</c:v>
                </c:pt>
                <c:pt idx="894" formatCode="#,##0">
                  <c:v>115.29796174971872</c:v>
                </c:pt>
                <c:pt idx="895" formatCode="#,##0">
                  <c:v>115.81348024617826</c:v>
                </c:pt>
                <c:pt idx="896" formatCode="#,##0">
                  <c:v>115.97114684666798</c:v>
                </c:pt>
                <c:pt idx="897" formatCode="#,##0">
                  <c:v>115.3502415458937</c:v>
                </c:pt>
                <c:pt idx="898" formatCode="#,##0">
                  <c:v>116.17431010522134</c:v>
                </c:pt>
                <c:pt idx="899" formatCode="#,##0">
                  <c:v>115.76136589239626</c:v>
                </c:pt>
                <c:pt idx="900" formatCode="#,##0">
                  <c:v>116.31228906094898</c:v>
                </c:pt>
                <c:pt idx="901" formatCode="#,##0">
                  <c:v>117.2725167096817</c:v>
                </c:pt>
                <c:pt idx="902" formatCode="#,##0">
                  <c:v>117.68463371054199</c:v>
                </c:pt>
                <c:pt idx="903" formatCode="#,##0">
                  <c:v>118.84752829064918</c:v>
                </c:pt>
                <c:pt idx="904" formatCode="#,##0">
                  <c:v>119.10280590298457</c:v>
                </c:pt>
                <c:pt idx="905" formatCode="#,##0">
                  <c:v>117.37922705314008</c:v>
                </c:pt>
                <c:pt idx="906" formatCode="#,##0">
                  <c:v>117.54069882866784</c:v>
                </c:pt>
                <c:pt idx="907" formatCode="#,##0">
                  <c:v>115.97081596188208</c:v>
                </c:pt>
                <c:pt idx="908" formatCode="#,##0">
                  <c:v>116.12699358083515</c:v>
                </c:pt>
                <c:pt idx="909" formatCode="#,##0">
                  <c:v>117.27681821189863</c:v>
                </c:pt>
                <c:pt idx="910" formatCode="#,##0">
                  <c:v>117.21593541128979</c:v>
                </c:pt>
                <c:pt idx="911" formatCode="#,##0">
                  <c:v>119.87839984117529</c:v>
                </c:pt>
                <c:pt idx="912" formatCode="#,##0">
                  <c:v>120.44520547945207</c:v>
                </c:pt>
                <c:pt idx="913" formatCode="#,##0">
                  <c:v>121.50420223678115</c:v>
                </c:pt>
                <c:pt idx="914" formatCode="#,##0">
                  <c:v>121.59966249751835</c:v>
                </c:pt>
                <c:pt idx="915" formatCode="#,##0">
                  <c:v>121.10780226325194</c:v>
                </c:pt>
                <c:pt idx="916" formatCode="#,##0">
                  <c:v>120.04301502216927</c:v>
                </c:pt>
                <c:pt idx="917" formatCode="#,##0">
                  <c:v>119.59036463503408</c:v>
                </c:pt>
                <c:pt idx="918" formatCode="#,##0">
                  <c:v>119.13126199457349</c:v>
                </c:pt>
                <c:pt idx="919" formatCode="#,##0">
                  <c:v>119.11686850638608</c:v>
                </c:pt>
                <c:pt idx="920" formatCode="#,##0">
                  <c:v>118.30570445370923</c:v>
                </c:pt>
                <c:pt idx="921" formatCode="#,##0">
                  <c:v>119.75051287141818</c:v>
                </c:pt>
                <c:pt idx="922" formatCode="#,##0">
                  <c:v>119.64975845410629</c:v>
                </c:pt>
                <c:pt idx="923" formatCode="#,##0">
                  <c:v>120.12226192839655</c:v>
                </c:pt>
                <c:pt idx="924" formatCode="#,##0">
                  <c:v>120.85649526834757</c:v>
                </c:pt>
                <c:pt idx="925" formatCode="#,##0">
                  <c:v>121.52157368804184</c:v>
                </c:pt>
                <c:pt idx="926" formatCode="#,##0">
                  <c:v>120.17950499636029</c:v>
                </c:pt>
                <c:pt idx="927" formatCode="#,##0">
                  <c:v>118.61954867315204</c:v>
                </c:pt>
                <c:pt idx="928" formatCode="#,##0">
                  <c:v>117.76636225266365</c:v>
                </c:pt>
                <c:pt idx="929" formatCode="#,##0">
                  <c:v>117.6662696049236</c:v>
                </c:pt>
                <c:pt idx="930" formatCode="#,##0">
                  <c:v>119.62758917344985</c:v>
                </c:pt>
                <c:pt idx="931" formatCode="#,##0">
                  <c:v>121.63473628482566</c:v>
                </c:pt>
                <c:pt idx="932" formatCode="#,##0">
                  <c:v>122.082919727351</c:v>
                </c:pt>
                <c:pt idx="933" formatCode="#,##0">
                  <c:v>121.64532459797505</c:v>
                </c:pt>
                <c:pt idx="934" formatCode="#,##0">
                  <c:v>121.53298921315604</c:v>
                </c:pt>
                <c:pt idx="935" formatCode="#,##0">
                  <c:v>120.58401164714451</c:v>
                </c:pt>
                <c:pt idx="936" formatCode="#,##0">
                  <c:v>122.61829131096557</c:v>
                </c:pt>
                <c:pt idx="937" formatCode="#,##0">
                  <c:v>123.26401297068367</c:v>
                </c:pt>
                <c:pt idx="938" formatCode="#,##0">
                  <c:v>124.12348620210447</c:v>
                </c:pt>
                <c:pt idx="939" formatCode="#,##0">
                  <c:v>124.20852359208529</c:v>
                </c:pt>
                <c:pt idx="940" formatCode="#,##0">
                  <c:v>124.51045595923506</c:v>
                </c:pt>
                <c:pt idx="941" formatCode="#,##0">
                  <c:v>124.46280855006293</c:v>
                </c:pt>
                <c:pt idx="942" formatCode="#,##0">
                  <c:v>124.30183310171405</c:v>
                </c:pt>
                <c:pt idx="943" formatCode="#,##0">
                  <c:v>124.58093441863551</c:v>
                </c:pt>
                <c:pt idx="944" formatCode="#,##0">
                  <c:v>124.62014426576673</c:v>
                </c:pt>
                <c:pt idx="945" formatCode="#,##0">
                  <c:v>125.58599695586003</c:v>
                </c:pt>
                <c:pt idx="946" formatCode="#,##0">
                  <c:v>126.09903381642516</c:v>
                </c:pt>
                <c:pt idx="947" formatCode="#,##0">
                  <c:v>125.96618357487927</c:v>
                </c:pt>
                <c:pt idx="948" formatCode="#,##0">
                  <c:v>126.00588974918936</c:v>
                </c:pt>
                <c:pt idx="949" formatCode="#,##0">
                  <c:v>125.5707762557078</c:v>
                </c:pt>
                <c:pt idx="950" formatCode="#,##0">
                  <c:v>124.91926411223615</c:v>
                </c:pt>
                <c:pt idx="951" formatCode="#,##0">
                  <c:v>125.25196876447623</c:v>
                </c:pt>
                <c:pt idx="952" formatCode="#,##0">
                  <c:v>125.3768777711601</c:v>
                </c:pt>
                <c:pt idx="953" formatCode="#,##0">
                  <c:v>125.02349281980015</c:v>
                </c:pt>
                <c:pt idx="954" formatCode="#,##0">
                  <c:v>125.10141618688375</c:v>
                </c:pt>
                <c:pt idx="955" formatCode="#,##0">
                  <c:v>124.10429488452124</c:v>
                </c:pt>
                <c:pt idx="956" formatCode="#,##0">
                  <c:v>124.50466547548147</c:v>
                </c:pt>
                <c:pt idx="957" formatCode="#,##0">
                  <c:v>124.81453907749325</c:v>
                </c:pt>
                <c:pt idx="958" formatCode="#,##0">
                  <c:v>124.25914896433065</c:v>
                </c:pt>
                <c:pt idx="959" formatCode="#,##0">
                  <c:v>124.13870690225667</c:v>
                </c:pt>
                <c:pt idx="960" formatCode="#,##0">
                  <c:v>126.49394480841774</c:v>
                </c:pt>
                <c:pt idx="961" formatCode="#,##0">
                  <c:v>127.34365693865399</c:v>
                </c:pt>
                <c:pt idx="962" formatCode="#,##0">
                  <c:v>126.90076765270337</c:v>
                </c:pt>
                <c:pt idx="963" formatCode="#,##0">
                  <c:v>127.15075110846405</c:v>
                </c:pt>
                <c:pt idx="964" formatCode="#,##0">
                  <c:v>127.5903315465555</c:v>
                </c:pt>
                <c:pt idx="965" formatCode="#,##0">
                  <c:v>128.76828138442195</c:v>
                </c:pt>
                <c:pt idx="966" formatCode="#,##0">
                  <c:v>130.00066176957182</c:v>
                </c:pt>
                <c:pt idx="967" formatCode="#,##0">
                  <c:v>129.69674409370654</c:v>
                </c:pt>
                <c:pt idx="968" formatCode="#,##0">
                  <c:v>129.36817550129044</c:v>
                </c:pt>
                <c:pt idx="969" formatCode="#,##0">
                  <c:v>129.75117464099</c:v>
                </c:pt>
                <c:pt idx="970" formatCode="#,##0">
                  <c:v>129.3410429488452</c:v>
                </c:pt>
                <c:pt idx="971" formatCode="#,##0">
                  <c:v>129.53378333664216</c:v>
                </c:pt>
                <c:pt idx="972" formatCode="#,##0">
                  <c:v>129.16037985573422</c:v>
                </c:pt>
                <c:pt idx="973" formatCode="#,##0">
                  <c:v>128.57140493680097</c:v>
                </c:pt>
                <c:pt idx="974" formatCode="#,##0">
                  <c:v>127.39328965654155</c:v>
                </c:pt>
                <c:pt idx="975" formatCode="#,##0">
                  <c:v>128.28651313612596</c:v>
                </c:pt>
                <c:pt idx="976" formatCode="#,##0">
                  <c:v>127.51985308715501</c:v>
                </c:pt>
                <c:pt idx="977" formatCode="#,##0">
                  <c:v>128.20776255707761</c:v>
                </c:pt>
                <c:pt idx="978" formatCode="#,##0">
                  <c:v>128.32770829197273</c:v>
                </c:pt>
                <c:pt idx="979" formatCode="#,##0">
                  <c:v>128.57305936073058</c:v>
                </c:pt>
                <c:pt idx="980" formatCode="#,##0">
                  <c:v>129.26477400569121</c:v>
                </c:pt>
                <c:pt idx="981" formatCode="#,##0">
                  <c:v>129.71709350804051</c:v>
                </c:pt>
                <c:pt idx="982" formatCode="#,##0">
                  <c:v>129.14532459797499</c:v>
                </c:pt>
                <c:pt idx="983" formatCode="#,##0">
                  <c:v>128.05853351862882</c:v>
                </c:pt>
                <c:pt idx="984" formatCode="#,##0">
                  <c:v>127.25282906491961</c:v>
                </c:pt>
                <c:pt idx="985" formatCode="#,##0">
                  <c:v>127.56055191582293</c:v>
                </c:pt>
                <c:pt idx="986" formatCode="#,##0">
                  <c:v>127.20964860035735</c:v>
                </c:pt>
                <c:pt idx="987" formatCode="#,##0">
                  <c:v>128.0438091456555</c:v>
                </c:pt>
                <c:pt idx="988" formatCode="#,##0">
                  <c:v>129.55942690755083</c:v>
                </c:pt>
                <c:pt idx="989" formatCode="#,##0">
                  <c:v>130.26536959830591</c:v>
                </c:pt>
                <c:pt idx="990" formatCode="#,##0">
                  <c:v>130.37935940705452</c:v>
                </c:pt>
                <c:pt idx="991" formatCode="#,##0">
                  <c:v>128.99559923234736</c:v>
                </c:pt>
                <c:pt idx="992" formatCode="#,##0">
                  <c:v>128.90427503143411</c:v>
                </c:pt>
                <c:pt idx="993" formatCode="#,##0">
                  <c:v>127.15190920521481</c:v>
                </c:pt>
                <c:pt idx="994" formatCode="#,##0">
                  <c:v>126.96793726424467</c:v>
                </c:pt>
                <c:pt idx="995" formatCode="#,##0">
                  <c:v>127.35225994308789</c:v>
                </c:pt>
                <c:pt idx="996" formatCode="#,##0">
                  <c:v>127.13817748659925</c:v>
                </c:pt>
                <c:pt idx="997" formatCode="#,##0">
                  <c:v>127.00168751240825</c:v>
                </c:pt>
                <c:pt idx="998" formatCode="#,##0">
                  <c:v>127.29501687512416</c:v>
                </c:pt>
                <c:pt idx="999" formatCode="#,##0">
                  <c:v>127.29882205016222</c:v>
                </c:pt>
                <c:pt idx="1000" formatCode="#,##0">
                  <c:v>128.46287472702014</c:v>
                </c:pt>
                <c:pt idx="1001" formatCode="#,##0">
                  <c:v>128.04993051419504</c:v>
                </c:pt>
                <c:pt idx="1002" formatCode="#,##0">
                  <c:v>127.95893719806772</c:v>
                </c:pt>
                <c:pt idx="1003" formatCode="#,##0">
                  <c:v>128.66851962146791</c:v>
                </c:pt>
                <c:pt idx="1004" formatCode="#,##0">
                  <c:v>126.59767718880295</c:v>
                </c:pt>
                <c:pt idx="1005" formatCode="#,##0">
                  <c:v>125.48573886572704</c:v>
                </c:pt>
                <c:pt idx="1006" formatCode="#,##0">
                  <c:v>125.52180530739204</c:v>
                </c:pt>
                <c:pt idx="1007" formatCode="#,##0">
                  <c:v>125.39673085831521</c:v>
                </c:pt>
                <c:pt idx="1008" formatCode="#,##0">
                  <c:v>125.16511150817293</c:v>
                </c:pt>
                <c:pt idx="1009" formatCode="#,##0">
                  <c:v>123.91271259347502</c:v>
                </c:pt>
                <c:pt idx="1010" formatCode="#,##0">
                  <c:v>123.59721395010266</c:v>
                </c:pt>
                <c:pt idx="1011" formatCode="#,##0">
                  <c:v>123.7667924028854</c:v>
                </c:pt>
                <c:pt idx="1012" formatCode="#,##0">
                  <c:v>126.16669975514534</c:v>
                </c:pt>
                <c:pt idx="1013" formatCode="#,##0">
                  <c:v>126.35067169611551</c:v>
                </c:pt>
                <c:pt idx="1014" formatCode="#,##0">
                  <c:v>126.70322943551065</c:v>
                </c:pt>
                <c:pt idx="1015" formatCode="#,##0">
                  <c:v>127.19376613063339</c:v>
                </c:pt>
                <c:pt idx="1016" formatCode="#,##0">
                  <c:v>128.34938124545042</c:v>
                </c:pt>
                <c:pt idx="1017" formatCode="#,##0">
                  <c:v>128.11875454966588</c:v>
                </c:pt>
                <c:pt idx="1018" formatCode="#,##0">
                  <c:v>127.89507643438563</c:v>
                </c:pt>
                <c:pt idx="1019" formatCode="#,##0">
                  <c:v>128.3695652173914</c:v>
                </c:pt>
                <c:pt idx="1020" formatCode="#,##0">
                  <c:v>129.32780755740859</c:v>
                </c:pt>
                <c:pt idx="1021" formatCode="#,##0">
                  <c:v>129.43567599761772</c:v>
                </c:pt>
                <c:pt idx="1022" formatCode="#,##0">
                  <c:v>129.15574746873148</c:v>
                </c:pt>
                <c:pt idx="1023" formatCode="#,##0">
                  <c:v>129.03298921315607</c:v>
                </c:pt>
                <c:pt idx="1024" formatCode="#,##0">
                  <c:v>129.32631857587197</c:v>
                </c:pt>
                <c:pt idx="1025" formatCode="#,##0">
                  <c:v>129.81338098074258</c:v>
                </c:pt>
                <c:pt idx="1026" formatCode="#,##0">
                  <c:v>130.13847528290657</c:v>
                </c:pt>
                <c:pt idx="1027" formatCode="#,##0">
                  <c:v>130.2269869631395</c:v>
                </c:pt>
                <c:pt idx="1028" formatCode="#,##0">
                  <c:v>130.88428959036469</c:v>
                </c:pt>
                <c:pt idx="1029" formatCode="#,##0">
                  <c:v>131.10862947521679</c:v>
                </c:pt>
                <c:pt idx="1030" formatCode="#,##0">
                  <c:v>130.65846072397596</c:v>
                </c:pt>
                <c:pt idx="1031" formatCode="#,##0">
                  <c:v>130.45347759910007</c:v>
                </c:pt>
                <c:pt idx="1032" formatCode="#,##0">
                  <c:v>131.28333664218124</c:v>
                </c:pt>
                <c:pt idx="1033" formatCode="#,##0">
                  <c:v>132.42389649923899</c:v>
                </c:pt>
                <c:pt idx="1034" formatCode="#,##0">
                  <c:v>132.51439348818744</c:v>
                </c:pt>
                <c:pt idx="1035" formatCode="#,##0">
                  <c:v>132.90053603335321</c:v>
                </c:pt>
                <c:pt idx="1036" formatCode="#,##0">
                  <c:v>132.06091588908745</c:v>
                </c:pt>
                <c:pt idx="1037" formatCode="#,##0">
                  <c:v>131.96065779895443</c:v>
                </c:pt>
                <c:pt idx="1038" formatCode="#,##0">
                  <c:v>132.04040103236056</c:v>
                </c:pt>
                <c:pt idx="1039" formatCode="#,##0">
                  <c:v>131.84418635431146</c:v>
                </c:pt>
                <c:pt idx="1040" formatCode="#,##0">
                  <c:v>131.92293693335984</c:v>
                </c:pt>
                <c:pt idx="1041" formatCode="#,##0">
                  <c:v>130.99910661107808</c:v>
                </c:pt>
                <c:pt idx="1042" formatCode="#,##0">
                  <c:v>132.20220369267426</c:v>
                </c:pt>
                <c:pt idx="1043" formatCode="#,##0">
                  <c:v>132.21709350804053</c:v>
                </c:pt>
                <c:pt idx="1044" formatCode="#,##0">
                  <c:v>134.89461319568531</c:v>
                </c:pt>
                <c:pt idx="1045" formatCode="#,##0">
                  <c:v>134.91545893719811</c:v>
                </c:pt>
                <c:pt idx="1046" formatCode="#,##0">
                  <c:v>135.89239626761969</c:v>
                </c:pt>
                <c:pt idx="1047" formatCode="#,##0">
                  <c:v>135.39309112567011</c:v>
                </c:pt>
                <c:pt idx="1048" formatCode="#,##0">
                  <c:v>135.00000000000006</c:v>
                </c:pt>
                <c:pt idx="1049" formatCode="#,##0">
                  <c:v>135.63513334656875</c:v>
                </c:pt>
                <c:pt idx="1050" formatCode="#,##0">
                  <c:v>136.35431142876052</c:v>
                </c:pt>
                <c:pt idx="1051" formatCode="#,##0">
                  <c:v>136.60098603666208</c:v>
                </c:pt>
                <c:pt idx="1052" formatCode="#,##0">
                  <c:v>136.51528687710942</c:v>
                </c:pt>
                <c:pt idx="1053" formatCode="#,##0">
                  <c:v>136.7770167427702</c:v>
                </c:pt>
                <c:pt idx="1054" formatCode="#,##0">
                  <c:v>136.58014029514925</c:v>
                </c:pt>
                <c:pt idx="1055" formatCode="#,##0">
                  <c:v>137.38468665210775</c:v>
                </c:pt>
                <c:pt idx="1056" formatCode="#,##0">
                  <c:v>137.94173118919994</c:v>
                </c:pt>
                <c:pt idx="1057" formatCode="#,##0">
                  <c:v>138.05092316855271</c:v>
                </c:pt>
                <c:pt idx="1058" formatCode="#,##0">
                  <c:v>138.24746873138776</c:v>
                </c:pt>
                <c:pt idx="1059" formatCode="#,##0">
                  <c:v>138.27261597511747</c:v>
                </c:pt>
                <c:pt idx="1060" formatCode="#,##0">
                  <c:v>138.81443981205743</c:v>
                </c:pt>
                <c:pt idx="1061" formatCode="#,##0">
                  <c:v>139.74141353980545</c:v>
                </c:pt>
                <c:pt idx="1062" formatCode="#,##0">
                  <c:v>139.64661504864009</c:v>
                </c:pt>
                <c:pt idx="1063" formatCode="#,##0">
                  <c:v>140.22533253920986</c:v>
                </c:pt>
                <c:pt idx="1064" formatCode="#,##0">
                  <c:v>139.99520217060422</c:v>
                </c:pt>
                <c:pt idx="1065" formatCode="#,##0">
                  <c:v>139.5445370921845</c:v>
                </c:pt>
                <c:pt idx="1066" formatCode="#,##0">
                  <c:v>140.71967440937067</c:v>
                </c:pt>
                <c:pt idx="1067" formatCode="#,##0">
                  <c:v>139.28843226788433</c:v>
                </c:pt>
                <c:pt idx="1068" formatCode="#,##0">
                  <c:v>140.06220633975249</c:v>
                </c:pt>
                <c:pt idx="1069" formatCode="#,##0">
                  <c:v>140.44934153927602</c:v>
                </c:pt>
                <c:pt idx="1070" formatCode="#,##0">
                  <c:v>140.03821719277349</c:v>
                </c:pt>
                <c:pt idx="1071" formatCode="#,##0">
                  <c:v>140.75739527496526</c:v>
                </c:pt>
                <c:pt idx="1072" formatCode="#,##0">
                  <c:v>140.62471047581232</c:v>
                </c:pt>
                <c:pt idx="1073" formatCode="#,##0">
                  <c:v>141.2055787174906</c:v>
                </c:pt>
                <c:pt idx="1074" formatCode="#,##0">
                  <c:v>141.44083780027796</c:v>
                </c:pt>
                <c:pt idx="1075" formatCode="#,##0">
                  <c:v>141.33760174707169</c:v>
                </c:pt>
                <c:pt idx="1076" formatCode="#,##0">
                  <c:v>141.05089008007414</c:v>
                </c:pt>
                <c:pt idx="1077" formatCode="#,##0">
                  <c:v>141.34372311561117</c:v>
                </c:pt>
                <c:pt idx="1078" formatCode="#,##0">
                  <c:v>142.45268347561384</c:v>
                </c:pt>
                <c:pt idx="1079" formatCode="#,##0">
                  <c:v>141.66832109059629</c:v>
                </c:pt>
                <c:pt idx="1080" formatCode="#,##0">
                  <c:v>140.15882469724048</c:v>
                </c:pt>
                <c:pt idx="1081" formatCode="#,##0">
                  <c:v>141.32271193170541</c:v>
                </c:pt>
                <c:pt idx="1082" formatCode="#,##0">
                  <c:v>140.41708027264909</c:v>
                </c:pt>
                <c:pt idx="1083" formatCode="#,##0">
                  <c:v>139.93167229170805</c:v>
                </c:pt>
                <c:pt idx="1084" formatCode="#,##0">
                  <c:v>141.22410826550197</c:v>
                </c:pt>
                <c:pt idx="1085" formatCode="#,##0">
                  <c:v>141.92641122361195</c:v>
                </c:pt>
                <c:pt idx="1086" formatCode="#,##0">
                  <c:v>142.1360267354907</c:v>
                </c:pt>
                <c:pt idx="1087" formatCode="#,##0">
                  <c:v>142.39692938918668</c:v>
                </c:pt>
                <c:pt idx="1088" formatCode="#,##0">
                  <c:v>143.84835550261397</c:v>
                </c:pt>
                <c:pt idx="1089" formatCode="#,##0">
                  <c:v>144.23036198795575</c:v>
                </c:pt>
                <c:pt idx="1090" formatCode="#,##0">
                  <c:v>144.5215405995632</c:v>
                </c:pt>
                <c:pt idx="1091" formatCode="#,##0">
                  <c:v>145.43759512937592</c:v>
                </c:pt>
                <c:pt idx="1092" formatCode="#,##0">
                  <c:v>145.99430878168218</c:v>
                </c:pt>
                <c:pt idx="1093" formatCode="#,##0">
                  <c:v>145.75458275428494</c:v>
                </c:pt>
                <c:pt idx="1094" formatCode="#,##0">
                  <c:v>145.62255972470385</c:v>
                </c:pt>
                <c:pt idx="1095" formatCode="#,##0">
                  <c:v>146.43372377738069</c:v>
                </c:pt>
                <c:pt idx="1096" formatCode="#,##0">
                  <c:v>146.42925683277079</c:v>
                </c:pt>
                <c:pt idx="1097" formatCode="#,##0">
                  <c:v>145.33882602077952</c:v>
                </c:pt>
                <c:pt idx="1098" formatCode="#,##0">
                  <c:v>145.10042353252592</c:v>
                </c:pt>
                <c:pt idx="1099" formatCode="#,##0">
                  <c:v>145.83928925947978</c:v>
                </c:pt>
                <c:pt idx="1100" formatCode="#,##0">
                  <c:v>144.97915425848714</c:v>
                </c:pt>
                <c:pt idx="1101" formatCode="#,##0">
                  <c:v>145.29564555621727</c:v>
                </c:pt>
                <c:pt idx="1102" formatCode="#,##0">
                  <c:v>144.98593739659842</c:v>
                </c:pt>
                <c:pt idx="1103" formatCode="#,##0">
                  <c:v>145.58004102971339</c:v>
                </c:pt>
                <c:pt idx="1104" formatCode="#,##0">
                  <c:v>145.58136456885705</c:v>
                </c:pt>
                <c:pt idx="1105" formatCode="#,##0">
                  <c:v>145.93491496260995</c:v>
                </c:pt>
                <c:pt idx="1106" formatCode="#,##0">
                  <c:v>145.93408775064515</c:v>
                </c:pt>
                <c:pt idx="1107" formatCode="#,##0">
                  <c:v>145.15270332870088</c:v>
                </c:pt>
                <c:pt idx="1108" formatCode="#,##0">
                  <c:v>145.97892263913701</c:v>
                </c:pt>
                <c:pt idx="1109" formatCode="#,##0">
                  <c:v>144.88005426510486</c:v>
                </c:pt>
                <c:pt idx="1110" formatCode="#,##0">
                  <c:v>145.07163655615113</c:v>
                </c:pt>
                <c:pt idx="1111" formatCode="#,##0">
                  <c:v>144.4212825094302</c:v>
                </c:pt>
                <c:pt idx="1112" formatCode="#,##0">
                  <c:v>145.52180530739196</c:v>
                </c:pt>
                <c:pt idx="1113" formatCode="#,##0">
                  <c:v>146.05221361921778</c:v>
                </c:pt>
                <c:pt idx="1114" formatCode="#,##0">
                  <c:v>147.97200714711138</c:v>
                </c:pt>
                <c:pt idx="1115" formatCode="#,##0">
                  <c:v>148.87052478327047</c:v>
                </c:pt>
                <c:pt idx="1116" formatCode="#,##0">
                  <c:v>148.30322281781486</c:v>
                </c:pt>
                <c:pt idx="1117" formatCode="#,##0">
                  <c:v>145.87188141089274</c:v>
                </c:pt>
                <c:pt idx="1118" formatCode="#,##0">
                  <c:v>146.61025081066774</c:v>
                </c:pt>
                <c:pt idx="1119" formatCode="#,##0">
                  <c:v>145.05211435378203</c:v>
                </c:pt>
                <c:pt idx="1120" formatCode="#,##0">
                  <c:v>144.30282575607174</c:v>
                </c:pt>
                <c:pt idx="1121" formatCode="#,##0">
                  <c:v>145.39011316259678</c:v>
                </c:pt>
                <c:pt idx="1122" formatCode="#,##0">
                  <c:v>146.09737939249553</c:v>
                </c:pt>
                <c:pt idx="1123" formatCode="#,##0">
                  <c:v>147.89805439745879</c:v>
                </c:pt>
                <c:pt idx="1124" formatCode="#,##0">
                  <c:v>148.7667924028853</c:v>
                </c:pt>
                <c:pt idx="1125" formatCode="#,##0">
                  <c:v>149.39745880484415</c:v>
                </c:pt>
                <c:pt idx="1126" formatCode="#,##0">
                  <c:v>148.93802527959764</c:v>
                </c:pt>
                <c:pt idx="1127" formatCode="#,##0">
                  <c:v>149.95020183971943</c:v>
                </c:pt>
                <c:pt idx="1128" formatCode="#,##0">
                  <c:v>150.33303553702603</c:v>
                </c:pt>
                <c:pt idx="1129" formatCode="#,##0">
                  <c:v>149.42657666600493</c:v>
                </c:pt>
                <c:pt idx="1130" formatCode="#,##0">
                  <c:v>150.17768513003776</c:v>
                </c:pt>
                <c:pt idx="1131" formatCode="#,##0">
                  <c:v>151.48534180398389</c:v>
                </c:pt>
                <c:pt idx="1132" formatCode="#,##0">
                  <c:v>151.71613394216138</c:v>
                </c:pt>
                <c:pt idx="1133" formatCode="#,##0">
                  <c:v>152.83965323274441</c:v>
                </c:pt>
                <c:pt idx="1134" formatCode="#,##0">
                  <c:v>153.78614916286156</c:v>
                </c:pt>
                <c:pt idx="1135" formatCode="#,##0">
                  <c:v>153.33267156376158</c:v>
                </c:pt>
                <c:pt idx="1136" formatCode="#,##0">
                  <c:v>154.38885580041037</c:v>
                </c:pt>
                <c:pt idx="1137" formatCode="#,##0">
                  <c:v>154.6222950168752</c:v>
                </c:pt>
                <c:pt idx="1138" formatCode="#,##0">
                  <c:v>155.81645820925161</c:v>
                </c:pt>
                <c:pt idx="1139" formatCode="#,##0">
                  <c:v>156.78429620806045</c:v>
                </c:pt>
                <c:pt idx="1140" formatCode="#,##0">
                  <c:v>156.24528489180076</c:v>
                </c:pt>
                <c:pt idx="1141" formatCode="#,##0">
                  <c:v>157.54119515584682</c:v>
                </c:pt>
                <c:pt idx="1142" formatCode="#,##0">
                  <c:v>157.92005823572242</c:v>
                </c:pt>
                <c:pt idx="1143" formatCode="#,##0">
                  <c:v>158.30620078088819</c:v>
                </c:pt>
                <c:pt idx="1144" formatCode="#,##0">
                  <c:v>157.9357752630535</c:v>
                </c:pt>
                <c:pt idx="1145" formatCode="#,##0">
                  <c:v>155.40913903778716</c:v>
                </c:pt>
                <c:pt idx="1146" formatCode="#,##0">
                  <c:v>155.16511150817297</c:v>
                </c:pt>
                <c:pt idx="1147" formatCode="#,##0">
                  <c:v>154.90702137515729</c:v>
                </c:pt>
                <c:pt idx="1148" formatCode="#,##0">
                  <c:v>156.29127787704331</c:v>
                </c:pt>
                <c:pt idx="1149" formatCode="#,##0">
                  <c:v>154.91744424591369</c:v>
                </c:pt>
                <c:pt idx="1150" formatCode="#,##0">
                  <c:v>154.78145059890159</c:v>
                </c:pt>
                <c:pt idx="1151" formatCode="#,##0">
                  <c:v>153.01518761167372</c:v>
                </c:pt>
                <c:pt idx="1152" formatCode="#,##0">
                  <c:v>152.66064456356307</c:v>
                </c:pt>
                <c:pt idx="1153" formatCode="#,##0">
                  <c:v>152.73128846535647</c:v>
                </c:pt>
                <c:pt idx="1154" formatCode="#,##0">
                  <c:v>150.19638012044217</c:v>
                </c:pt>
                <c:pt idx="1155" formatCode="#,##0">
                  <c:v>150.1229236979685</c:v>
                </c:pt>
                <c:pt idx="1156" formatCode="#,##0">
                  <c:v>151.46565415922188</c:v>
                </c:pt>
                <c:pt idx="1157" formatCode="#,##0">
                  <c:v>152.15902322811212</c:v>
                </c:pt>
                <c:pt idx="1158" formatCode="#,##0">
                  <c:v>150.52213619217804</c:v>
                </c:pt>
                <c:pt idx="1159" formatCode="#,##0">
                  <c:v>149.55049301833117</c:v>
                </c:pt>
                <c:pt idx="1160" formatCode="#,##0">
                  <c:v>150.12705975779249</c:v>
                </c:pt>
                <c:pt idx="1161" formatCode="#,##0">
                  <c:v>150.05310700813993</c:v>
                </c:pt>
                <c:pt idx="1162" formatCode="#,##0">
                  <c:v>151.48203295612484</c:v>
                </c:pt>
                <c:pt idx="1163" formatCode="#,##0">
                  <c:v>152.29567864469604</c:v>
                </c:pt>
                <c:pt idx="1164" formatCode="#,##0">
                  <c:v>151.23850175368949</c:v>
                </c:pt>
                <c:pt idx="1165" formatCode="#,##0">
                  <c:v>147.07398583813131</c:v>
                </c:pt>
                <c:pt idx="1166" formatCode="#,##0">
                  <c:v>146.97472040235604</c:v>
                </c:pt>
                <c:pt idx="1167" formatCode="#,##0">
                  <c:v>145.02746343723129</c:v>
                </c:pt>
                <c:pt idx="1168" formatCode="#,##0">
                  <c:v>146.31741777513082</c:v>
                </c:pt>
                <c:pt idx="1169" formatCode="#,##0">
                  <c:v>147.91443319436183</c:v>
                </c:pt>
                <c:pt idx="1170" formatCode="#,##0">
                  <c:v>149.40275296141894</c:v>
                </c:pt>
                <c:pt idx="1171" formatCode="#,##0">
                  <c:v>149.31324862682825</c:v>
                </c:pt>
                <c:pt idx="1172" formatCode="#,##0">
                  <c:v>150.29845807689776</c:v>
                </c:pt>
                <c:pt idx="1173" formatCode="#,##0">
                  <c:v>150.59129111243479</c:v>
                </c:pt>
                <c:pt idx="1174" formatCode="#,##0">
                  <c:v>150.12557077625584</c:v>
                </c:pt>
                <c:pt idx="1175" formatCode="#,##0">
                  <c:v>151.21600158824711</c:v>
                </c:pt>
                <c:pt idx="1176" formatCode="#,##0">
                  <c:v>151.90771623320774</c:v>
                </c:pt>
                <c:pt idx="1177" formatCode="#,##0">
                  <c:v>152.71077360862961</c:v>
                </c:pt>
                <c:pt idx="1178" formatCode="#,##0">
                  <c:v>154.1109125802397</c:v>
                </c:pt>
                <c:pt idx="1179" formatCode="#,##0">
                  <c:v>154.21712659651922</c:v>
                </c:pt>
                <c:pt idx="1180" formatCode="#,##0">
                  <c:v>155.89090728608312</c:v>
                </c:pt>
                <c:pt idx="1181" formatCode="#,##0">
                  <c:v>156.21236185560201</c:v>
                </c:pt>
                <c:pt idx="1182" formatCode="#,##0">
                  <c:v>156.58708887565362</c:v>
                </c:pt>
                <c:pt idx="1183" formatCode="#,##0">
                  <c:v>156.08381311627303</c:v>
                </c:pt>
                <c:pt idx="1184" formatCode="#,##0">
                  <c:v>156.53811792733782</c:v>
                </c:pt>
                <c:pt idx="1185" formatCode="#,##0">
                  <c:v>157.52117662629885</c:v>
                </c:pt>
                <c:pt idx="1186" formatCode="#,##0">
                  <c:v>157.51340083382979</c:v>
                </c:pt>
                <c:pt idx="1187" formatCode="#,##0">
                  <c:v>157.83717159685011</c:v>
                </c:pt>
                <c:pt idx="1188" formatCode="#,##0">
                  <c:v>157.745351068758</c:v>
                </c:pt>
                <c:pt idx="1189" formatCode="#,##0">
                  <c:v>157.71143537820143</c:v>
                </c:pt>
                <c:pt idx="1190" formatCode="#,##0">
                  <c:v>157.63301568393899</c:v>
                </c:pt>
                <c:pt idx="1191" formatCode="#,##0">
                  <c:v>157.10889418304561</c:v>
                </c:pt>
                <c:pt idx="1192" formatCode="#,##0">
                  <c:v>156.42396267619631</c:v>
                </c:pt>
                <c:pt idx="1193" formatCode="#,##0">
                  <c:v>156.8858778373372</c:v>
                </c:pt>
                <c:pt idx="1194" formatCode="#,##0">
                  <c:v>156.82813844219461</c:v>
                </c:pt>
                <c:pt idx="1195" formatCode="#,##0">
                  <c:v>158.94083780027813</c:v>
                </c:pt>
                <c:pt idx="1196" formatCode="#,##0">
                  <c:v>159.62775461584295</c:v>
                </c:pt>
                <c:pt idx="1197" formatCode="#,##0">
                  <c:v>159.34666799020599</c:v>
                </c:pt>
                <c:pt idx="1198" formatCode="#,##0">
                  <c:v>158.69118522930333</c:v>
                </c:pt>
                <c:pt idx="1199" formatCode="#,##0">
                  <c:v>157.57511084640345</c:v>
                </c:pt>
                <c:pt idx="1200" formatCode="#,##0">
                  <c:v>158.09211832439962</c:v>
                </c:pt>
                <c:pt idx="1201" formatCode="#,##0">
                  <c:v>158.08070279928546</c:v>
                </c:pt>
                <c:pt idx="1202" formatCode="#,##0">
                  <c:v>158.05307391966136</c:v>
                </c:pt>
                <c:pt idx="1203" formatCode="#,##0">
                  <c:v>158.87251009198616</c:v>
                </c:pt>
                <c:pt idx="1204" formatCode="#,##0">
                  <c:v>158.72989874925571</c:v>
                </c:pt>
                <c:pt idx="1205" formatCode="#,##0">
                  <c:v>156.8610614783934</c:v>
                </c:pt>
                <c:pt idx="1206" formatCode="#,##0">
                  <c:v>156.62464429885532</c:v>
                </c:pt>
                <c:pt idx="1207" formatCode="#,##0">
                  <c:v>155.89024551651133</c:v>
                </c:pt>
                <c:pt idx="1208" formatCode="#,##0">
                  <c:v>155.59708159618839</c:v>
                </c:pt>
                <c:pt idx="1209" formatCode="#,##0">
                  <c:v>154.76060485738884</c:v>
                </c:pt>
                <c:pt idx="1210" formatCode="#,##0">
                  <c:v>155.96502547812869</c:v>
                </c:pt>
                <c:pt idx="1211" formatCode="#,##0">
                  <c:v>156.92194427900225</c:v>
                </c:pt>
                <c:pt idx="1212" formatCode="#,##0">
                  <c:v>156.62282443253278</c:v>
                </c:pt>
                <c:pt idx="1213" formatCode="#,##0">
                  <c:v>154.35709086096239</c:v>
                </c:pt>
                <c:pt idx="1214" formatCode="#,##0">
                  <c:v>154.10462576930732</c:v>
                </c:pt>
                <c:pt idx="1215" formatCode="#,##0">
                  <c:v>154.67292038912072</c:v>
                </c:pt>
                <c:pt idx="1216" formatCode="#,##0">
                  <c:v>153.8877307921384</c:v>
                </c:pt>
                <c:pt idx="1217" formatCode="#,##0">
                  <c:v>154.84150618754572</c:v>
                </c:pt>
                <c:pt idx="1218" formatCode="#,##0">
                  <c:v>155.4531467143143</c:v>
                </c:pt>
                <c:pt idx="1219" formatCode="#,##0">
                  <c:v>156.23072596122051</c:v>
                </c:pt>
                <c:pt idx="1220" formatCode="#,##0">
                  <c:v>156.74773343921666</c:v>
                </c:pt>
                <c:pt idx="1221" formatCode="#,##0">
                  <c:v>156.82929653894533</c:v>
                </c:pt>
                <c:pt idx="1222" formatCode="#,##0">
                  <c:v>158.00360664416672</c:v>
                </c:pt>
                <c:pt idx="1223" formatCode="#,##0">
                  <c:v>159.32681490305097</c:v>
                </c:pt>
                <c:pt idx="1224" formatCode="#,##0">
                  <c:v>159.76920786182274</c:v>
                </c:pt>
                <c:pt idx="1225" formatCode="#,##0">
                  <c:v>159.40391105816977</c:v>
                </c:pt>
                <c:pt idx="1226" formatCode="#,##0">
                  <c:v>159.65141287803607</c:v>
                </c:pt>
                <c:pt idx="1227" formatCode="#,##0">
                  <c:v>160.49401098537513</c:v>
                </c:pt>
                <c:pt idx="1228" formatCode="#,##0">
                  <c:v>160.65316656740146</c:v>
                </c:pt>
                <c:pt idx="1229" formatCode="#,##0">
                  <c:v>161.99159552643795</c:v>
                </c:pt>
                <c:pt idx="1230" formatCode="#,##0">
                  <c:v>162.51637879690318</c:v>
                </c:pt>
                <c:pt idx="1231" formatCode="#,##0">
                  <c:v>161.84468268149058</c:v>
                </c:pt>
                <c:pt idx="1232" formatCode="#,##0">
                  <c:v>161.16008205942717</c:v>
                </c:pt>
                <c:pt idx="1233" formatCode="#,##0">
                  <c:v>161.06611078022658</c:v>
                </c:pt>
                <c:pt idx="1234" formatCode="#,##0">
                  <c:v>160.85302097809569</c:v>
                </c:pt>
                <c:pt idx="1235" formatCode="#,##0">
                  <c:v>161.42429356098233</c:v>
                </c:pt>
                <c:pt idx="1236" formatCode="#,##0">
                  <c:v>160.97644100324294</c:v>
                </c:pt>
                <c:pt idx="1237" formatCode="#,##0">
                  <c:v>159.74753490834519</c:v>
                </c:pt>
                <c:pt idx="1238" formatCode="#,##0">
                  <c:v>160.79627423731085</c:v>
                </c:pt>
                <c:pt idx="1239" formatCode="#,##0">
                  <c:v>160.30838462047541</c:v>
                </c:pt>
                <c:pt idx="1240" formatCode="#,##0">
                  <c:v>159.42823108993477</c:v>
                </c:pt>
                <c:pt idx="1241" formatCode="#,##0">
                  <c:v>160.00744490768344</c:v>
                </c:pt>
                <c:pt idx="1242" formatCode="#,##0">
                  <c:v>158.94695916881773</c:v>
                </c:pt>
                <c:pt idx="1243" formatCode="#,##0">
                  <c:v>157.53788630798786</c:v>
                </c:pt>
                <c:pt idx="1244" formatCode="#,##0">
                  <c:v>157.66908212560418</c:v>
                </c:pt>
                <c:pt idx="1245" formatCode="#,##0">
                  <c:v>160.48656607769206</c:v>
                </c:pt>
                <c:pt idx="1246" formatCode="#,##0">
                  <c:v>161.61719939117231</c:v>
                </c:pt>
                <c:pt idx="1247" formatCode="#,##0">
                  <c:v>162.00135662762256</c:v>
                </c:pt>
                <c:pt idx="1248" formatCode="#,##0">
                  <c:v>161.83425981073421</c:v>
                </c:pt>
                <c:pt idx="1249" formatCode="#,##0">
                  <c:v>163.18311164052707</c:v>
                </c:pt>
                <c:pt idx="1250" formatCode="#,##0">
                  <c:v>163.96449606247137</c:v>
                </c:pt>
                <c:pt idx="1251" formatCode="#,##0">
                  <c:v>165.00893388922009</c:v>
                </c:pt>
                <c:pt idx="1252" formatCode="#,##0">
                  <c:v>165.30391767586556</c:v>
                </c:pt>
                <c:pt idx="1253" formatCode="#,##0">
                  <c:v>166.12732446562137</c:v>
                </c:pt>
                <c:pt idx="1254" formatCode="#,##0">
                  <c:v>165.27761233538513</c:v>
                </c:pt>
                <c:pt idx="1255" formatCode="#,##0">
                  <c:v>165.95824234001751</c:v>
                </c:pt>
                <c:pt idx="1256" formatCode="#,##0">
                  <c:v>166.00208457415155</c:v>
                </c:pt>
                <c:pt idx="1257" formatCode="#,##0">
                  <c:v>166.39434848785677</c:v>
                </c:pt>
                <c:pt idx="1258" formatCode="#,##0">
                  <c:v>167.09185361657094</c:v>
                </c:pt>
                <c:pt idx="1259" formatCode="#,##0">
                  <c:v>166.84153927602432</c:v>
                </c:pt>
                <c:pt idx="1260" formatCode="#,##0">
                  <c:v>166.32138839256194</c:v>
                </c:pt>
                <c:pt idx="1261" formatCode="#,##0">
                  <c:v>166.33743630467896</c:v>
                </c:pt>
                <c:pt idx="1262" formatCode="#,##0">
                  <c:v>166.8132486268284</c:v>
                </c:pt>
                <c:pt idx="1263" formatCode="#,##0">
                  <c:v>166.36853947455523</c:v>
                </c:pt>
                <c:pt idx="1264" formatCode="#,##0">
                  <c:v>167.14231354642342</c:v>
                </c:pt>
                <c:pt idx="1265" formatCode="#,##0">
                  <c:v>165.66458209251567</c:v>
                </c:pt>
                <c:pt idx="1266" formatCode="#,##0">
                  <c:v>166.7470716696449</c:v>
                </c:pt>
                <c:pt idx="1267" formatCode="#,##0">
                  <c:v>167.17358215869262</c:v>
                </c:pt>
                <c:pt idx="1268" formatCode="#,##0">
                  <c:v>167.0339487790354</c:v>
                </c:pt>
                <c:pt idx="1269" formatCode="#,##0">
                  <c:v>167.4255509231688</c:v>
                </c:pt>
                <c:pt idx="1270" formatCode="#,##0">
                  <c:v>168.49943749586419</c:v>
                </c:pt>
                <c:pt idx="1271" formatCode="#,##0">
                  <c:v>169.38207266229924</c:v>
                </c:pt>
                <c:pt idx="1272" formatCode="#,##0">
                  <c:v>169.32168618886928</c:v>
                </c:pt>
                <c:pt idx="1273" formatCode="#,##0">
                  <c:v>168.71037654688664</c:v>
                </c:pt>
                <c:pt idx="1274" formatCode="#,##0">
                  <c:v>168.24035470849074</c:v>
                </c:pt>
                <c:pt idx="1275" formatCode="#,##0">
                  <c:v>169.15707100787529</c:v>
                </c:pt>
                <c:pt idx="1276" formatCode="#,##0">
                  <c:v>169.81602805903009</c:v>
                </c:pt>
                <c:pt idx="1277" formatCode="#,##0">
                  <c:v>170.09066243134168</c:v>
                </c:pt>
                <c:pt idx="1278" formatCode="#,##0">
                  <c:v>169.73628482562398</c:v>
                </c:pt>
                <c:pt idx="1279" formatCode="#,##0">
                  <c:v>170.13285024154621</c:v>
                </c:pt>
                <c:pt idx="1280" formatCode="#,##0">
                  <c:v>170.46671299053699</c:v>
                </c:pt>
                <c:pt idx="1281" formatCode="#,##0">
                  <c:v>170.3250943021643</c:v>
                </c:pt>
                <c:pt idx="1282" formatCode="#,##0">
                  <c:v>169.8740983389587</c:v>
                </c:pt>
                <c:pt idx="1283" formatCode="#,##0">
                  <c:v>168.84421944279035</c:v>
                </c:pt>
                <c:pt idx="1284" formatCode="#,##0">
                  <c:v>168.21901263979916</c:v>
                </c:pt>
                <c:pt idx="1285" formatCode="#,##0">
                  <c:v>167.28227781086659</c:v>
                </c:pt>
                <c:pt idx="1286" formatCode="#,##0">
                  <c:v>168.71715968499802</c:v>
                </c:pt>
                <c:pt idx="1287" formatCode="#,##0">
                  <c:v>169.23267818145754</c:v>
                </c:pt>
                <c:pt idx="1288" formatCode="#,##0">
                  <c:v>168.6562768843892</c:v>
                </c:pt>
                <c:pt idx="1289" formatCode="#,##0">
                  <c:v>167.18979551320265</c:v>
                </c:pt>
                <c:pt idx="1290" formatCode="#,##0">
                  <c:v>166.2849910661111</c:v>
                </c:pt>
                <c:pt idx="1291" formatCode="#,##0">
                  <c:v>166.28019323671529</c:v>
                </c:pt>
                <c:pt idx="1292" formatCode="#,##0">
                  <c:v>167.30014558930614</c:v>
                </c:pt>
                <c:pt idx="1293" formatCode="#,##0">
                  <c:v>166.83492158030609</c:v>
                </c:pt>
                <c:pt idx="1294" formatCode="#,##0">
                  <c:v>168.99361392363215</c:v>
                </c:pt>
                <c:pt idx="1295" formatCode="#,##0">
                  <c:v>169.99669115214121</c:v>
                </c:pt>
                <c:pt idx="1296" formatCode="#,##0">
                  <c:v>170.82655019522244</c:v>
                </c:pt>
                <c:pt idx="1297" formatCode="#,##0">
                  <c:v>171.83442525312725</c:v>
                </c:pt>
                <c:pt idx="1298" formatCode="#,##0">
                  <c:v>172.26771888028631</c:v>
                </c:pt>
                <c:pt idx="1299" formatCode="#,##0">
                  <c:v>172.28674475547652</c:v>
                </c:pt>
                <c:pt idx="1300" formatCode="#,##0">
                  <c:v>173.01518761167401</c:v>
                </c:pt>
                <c:pt idx="1301" formatCode="#,##0">
                  <c:v>173.67364833564994</c:v>
                </c:pt>
                <c:pt idx="1302" formatCode="#,##0">
                  <c:v>173.75818939845186</c:v>
                </c:pt>
                <c:pt idx="1303" formatCode="#,##0">
                  <c:v>174.28512342002557</c:v>
                </c:pt>
                <c:pt idx="1304" formatCode="#,##0">
                  <c:v>174.29868969624818</c:v>
                </c:pt>
                <c:pt idx="1305" formatCode="#,##0">
                  <c:v>173.10138309840556</c:v>
                </c:pt>
                <c:pt idx="1306" formatCode="#,##0">
                  <c:v>173.18923300906664</c:v>
                </c:pt>
                <c:pt idx="1307" formatCode="#,##0">
                  <c:v>172.72533253921023</c:v>
                </c:pt>
                <c:pt idx="1308" formatCode="#,##0">
                  <c:v>173.64734299516951</c:v>
                </c:pt>
                <c:pt idx="1309" formatCode="#,##0">
                  <c:v>173.94861359274742</c:v>
                </c:pt>
                <c:pt idx="1310" formatCode="#,##0">
                  <c:v>173.6561114419963</c:v>
                </c:pt>
                <c:pt idx="1311" formatCode="#,##0">
                  <c:v>174.23003110317026</c:v>
                </c:pt>
                <c:pt idx="1312" formatCode="#,##0">
                  <c:v>173.15796439679741</c:v>
                </c:pt>
                <c:pt idx="1313" formatCode="#,##0">
                  <c:v>173.7808550062872</c:v>
                </c:pt>
                <c:pt idx="1314" formatCode="#,##0">
                  <c:v>175.20564489444814</c:v>
                </c:pt>
                <c:pt idx="1315" formatCode="#,##0">
                  <c:v>175.17801601482404</c:v>
                </c:pt>
                <c:pt idx="1316" formatCode="#,##0">
                  <c:v>175.01025742836384</c:v>
                </c:pt>
                <c:pt idx="1317" formatCode="#,##0">
                  <c:v>175.00363973264547</c:v>
                </c:pt>
                <c:pt idx="1318" formatCode="#,##0">
                  <c:v>175.32559062934325</c:v>
                </c:pt>
                <c:pt idx="1319" formatCode="#,##0">
                  <c:v>175.41674938786352</c:v>
                </c:pt>
                <c:pt idx="1320" formatCode="#,##0">
                  <c:v>173.91436701740494</c:v>
                </c:pt>
                <c:pt idx="1321" formatCode="#,##0">
                  <c:v>170.36744755476181</c:v>
                </c:pt>
                <c:pt idx="1322" formatCode="#,##0">
                  <c:v>168.92115015551622</c:v>
                </c:pt>
                <c:pt idx="1323" formatCode="#,##0">
                  <c:v>169.76110118456791</c:v>
                </c:pt>
                <c:pt idx="1324" formatCode="#,##0">
                  <c:v>168.93934881874168</c:v>
                </c:pt>
                <c:pt idx="1325" formatCode="#,##0">
                  <c:v>169.72056779829302</c:v>
                </c:pt>
                <c:pt idx="1326" formatCode="#,##0">
                  <c:v>168.87118655284269</c:v>
                </c:pt>
                <c:pt idx="1327" formatCode="#,##0">
                  <c:v>165.93987823439915</c:v>
                </c:pt>
                <c:pt idx="1328" formatCode="#,##0">
                  <c:v>165.83564952683511</c:v>
                </c:pt>
                <c:pt idx="1329" formatCode="#,##0">
                  <c:v>166.04873932896601</c:v>
                </c:pt>
                <c:pt idx="1330" formatCode="#,##0">
                  <c:v>168.07342333399546</c:v>
                </c:pt>
                <c:pt idx="1331" formatCode="#,##0">
                  <c:v>169.97104758123257</c:v>
                </c:pt>
                <c:pt idx="1332" formatCode="#,##0">
                  <c:v>170.45248494474257</c:v>
                </c:pt>
                <c:pt idx="1333" formatCode="#,##0">
                  <c:v>172.10972139501061</c:v>
                </c:pt>
                <c:pt idx="1334" formatCode="#,##0">
                  <c:v>172.59364039441499</c:v>
                </c:pt>
                <c:pt idx="1335" formatCode="#,##0">
                  <c:v>172.94338561312983</c:v>
                </c:pt>
                <c:pt idx="1336" formatCode="#,##0">
                  <c:v>173.45691880087386</c:v>
                </c:pt>
                <c:pt idx="1337" formatCode="#,##0">
                  <c:v>173.83048772417476</c:v>
                </c:pt>
                <c:pt idx="1338" formatCode="#,##0">
                  <c:v>174.53113625835513</c:v>
                </c:pt>
                <c:pt idx="1339" formatCode="#,##0">
                  <c:v>174.02653695983088</c:v>
                </c:pt>
                <c:pt idx="1340" formatCode="#,##0">
                  <c:v>174.39414995698525</c:v>
                </c:pt>
                <c:pt idx="1341" formatCode="#,##0">
                  <c:v>174.82132221560479</c:v>
                </c:pt>
                <c:pt idx="1342" formatCode="#,##0">
                  <c:v>175.68476606445662</c:v>
                </c:pt>
                <c:pt idx="1343" formatCode="#,##0">
                  <c:v>175.69700880153553</c:v>
                </c:pt>
                <c:pt idx="1344" formatCode="#,##0">
                  <c:v>175.55456290119804</c:v>
                </c:pt>
                <c:pt idx="1345" formatCode="#,##0">
                  <c:v>175.90017206008889</c:v>
                </c:pt>
                <c:pt idx="1346" formatCode="#,##0">
                  <c:v>176.1946595195555</c:v>
                </c:pt>
                <c:pt idx="1347" formatCode="#,##0">
                  <c:v>174.17129905366971</c:v>
                </c:pt>
                <c:pt idx="1348" formatCode="#,##0">
                  <c:v>176.80878168221847</c:v>
                </c:pt>
                <c:pt idx="1349" formatCode="#,##0">
                  <c:v>176.9098669843163</c:v>
                </c:pt>
                <c:pt idx="1350" formatCode="#,##0">
                  <c:v>177.45814307458164</c:v>
                </c:pt>
                <c:pt idx="1351" formatCode="#,##0">
                  <c:v>177.00995963205636</c:v>
                </c:pt>
                <c:pt idx="1352" formatCode="#,##0">
                  <c:v>176.63672159354135</c:v>
                </c:pt>
                <c:pt idx="1353" formatCode="#,##0">
                  <c:v>176.20590960227671</c:v>
                </c:pt>
                <c:pt idx="1354" formatCode="#,##0">
                  <c:v>175.51187876381468</c:v>
                </c:pt>
                <c:pt idx="1355" formatCode="#,##0">
                  <c:v>173.78929256832794</c:v>
                </c:pt>
                <c:pt idx="1356" formatCode="#,##0">
                  <c:v>172.65799748527584</c:v>
                </c:pt>
                <c:pt idx="1357" formatCode="#,##0">
                  <c:v>174.00833829660536</c:v>
                </c:pt>
                <c:pt idx="1358" formatCode="#,##0">
                  <c:v>175.29250215075135</c:v>
                </c:pt>
                <c:pt idx="1359" formatCode="#,##0">
                  <c:v>174.61402289722741</c:v>
                </c:pt>
                <c:pt idx="1360" formatCode="#,##0">
                  <c:v>174.86698431606138</c:v>
                </c:pt>
                <c:pt idx="1361" formatCode="#,##0">
                  <c:v>174.75216729534799</c:v>
                </c:pt>
                <c:pt idx="1362" formatCode="#,##0">
                  <c:v>174.01793395539698</c:v>
                </c:pt>
                <c:pt idx="1363" formatCode="#,##0">
                  <c:v>175.02696711005254</c:v>
                </c:pt>
                <c:pt idx="1364" formatCode="#,##0">
                  <c:v>174.80196545562862</c:v>
                </c:pt>
                <c:pt idx="1365" formatCode="#,##0">
                  <c:v>174.77202038250309</c:v>
                </c:pt>
                <c:pt idx="1366" formatCode="#,##0">
                  <c:v>175.76136589239655</c:v>
                </c:pt>
                <c:pt idx="1367" formatCode="#,##0">
                  <c:v>176.87892925683306</c:v>
                </c:pt>
                <c:pt idx="1368" formatCode="#,##0">
                  <c:v>178.00790814638376</c:v>
                </c:pt>
                <c:pt idx="1369" formatCode="#,##0">
                  <c:v>178.56147839322381</c:v>
                </c:pt>
                <c:pt idx="1370" formatCode="#,##0">
                  <c:v>178.56859241612099</c:v>
                </c:pt>
                <c:pt idx="1371" formatCode="#,##0">
                  <c:v>177.57974323340642</c:v>
                </c:pt>
                <c:pt idx="1372" formatCode="#,##0">
                  <c:v>175.64357090860992</c:v>
                </c:pt>
                <c:pt idx="1373" formatCode="#,##0">
                  <c:v>175.65482099133109</c:v>
                </c:pt>
                <c:pt idx="1374" formatCode="#,##0">
                  <c:v>176.76609754483516</c:v>
                </c:pt>
                <c:pt idx="1375" formatCode="#,##0">
                  <c:v>174.56075044669475</c:v>
                </c:pt>
                <c:pt idx="1376" formatCode="#,##0">
                  <c:v>172.81980014558962</c:v>
                </c:pt>
                <c:pt idx="1377" formatCode="#,##0">
                  <c:v>173.69068890212458</c:v>
                </c:pt>
                <c:pt idx="1378" formatCode="#,##0">
                  <c:v>173.94381576335149</c:v>
                </c:pt>
                <c:pt idx="1379" formatCode="#,##0">
                  <c:v>175.98669843160641</c:v>
                </c:pt>
                <c:pt idx="1380" formatCode="#,##0">
                  <c:v>176.45407319171494</c:v>
                </c:pt>
                <c:pt idx="1381" formatCode="#,##0">
                  <c:v>176.54771358612962</c:v>
                </c:pt>
                <c:pt idx="1382" formatCode="#,##0">
                  <c:v>176.92343326053896</c:v>
                </c:pt>
                <c:pt idx="1383" formatCode="#,##0">
                  <c:v>177.94586724902419</c:v>
                </c:pt>
                <c:pt idx="1384" formatCode="#,##0">
                  <c:v>177.70068162265929</c:v>
                </c:pt>
                <c:pt idx="1385" formatCode="#,##0">
                  <c:v>177.91344054000427</c:v>
                </c:pt>
                <c:pt idx="1386" formatCode="#,##0">
                  <c:v>176.7523658262196</c:v>
                </c:pt>
                <c:pt idx="1387" formatCode="#,##0">
                  <c:v>177.06174310105249</c:v>
                </c:pt>
                <c:pt idx="1388" formatCode="#,##0">
                  <c:v>178.10585004301529</c:v>
                </c:pt>
                <c:pt idx="1389" formatCode="#,##0">
                  <c:v>178.52044867977</c:v>
                </c:pt>
                <c:pt idx="1390" formatCode="#,##0">
                  <c:v>178.81460525445073</c:v>
                </c:pt>
                <c:pt idx="1391" formatCode="#,##0">
                  <c:v>178.73717821454602</c:v>
                </c:pt>
                <c:pt idx="1392" formatCode="#,##0">
                  <c:v>178.82138839256203</c:v>
                </c:pt>
                <c:pt idx="1393" formatCode="#,##0">
                  <c:v>177.74336576004271</c:v>
                </c:pt>
                <c:pt idx="1394" formatCode="#,##0">
                  <c:v>177.97713586129348</c:v>
                </c:pt>
                <c:pt idx="1395" formatCode="#,##0">
                  <c:v>178.39752498180172</c:v>
                </c:pt>
                <c:pt idx="1396" formatCode="#,##0">
                  <c:v>178.51813248626866</c:v>
                </c:pt>
                <c:pt idx="1397" formatCode="#,##0">
                  <c:v>179.82446562107111</c:v>
                </c:pt>
                <c:pt idx="1398" formatCode="#,##0">
                  <c:v>180.34577460128423</c:v>
                </c:pt>
                <c:pt idx="1399" formatCode="#,##0">
                  <c:v>180.10522136192216</c:v>
                </c:pt>
                <c:pt idx="1400" formatCode="#,##0">
                  <c:v>178.77291377142518</c:v>
                </c:pt>
                <c:pt idx="1401" formatCode="#,##0">
                  <c:v>178.93455098934587</c:v>
                </c:pt>
                <c:pt idx="1402" formatCode="#,##0">
                  <c:v>179.15276950565851</c:v>
                </c:pt>
                <c:pt idx="1403" formatCode="#,##0">
                  <c:v>178.49430878168258</c:v>
                </c:pt>
                <c:pt idx="1404" formatCode="#,##0">
                  <c:v>179.57415128052443</c:v>
                </c:pt>
                <c:pt idx="1405" formatCode="#,##0">
                  <c:v>180.24303487525677</c:v>
                </c:pt>
                <c:pt idx="1406" formatCode="#,##0">
                  <c:v>180.95261729865695</c:v>
                </c:pt>
                <c:pt idx="1407" formatCode="#,##0">
                  <c:v>181.47012110383199</c:v>
                </c:pt>
                <c:pt idx="1408" formatCode="#,##0">
                  <c:v>182.14793858778407</c:v>
                </c:pt>
                <c:pt idx="1409" formatCode="#,##0">
                  <c:v>182.13222156045302</c:v>
                </c:pt>
                <c:pt idx="1410" formatCode="#,##0">
                  <c:v>182.73410098603702</c:v>
                </c:pt>
                <c:pt idx="1411" formatCode="#,##0">
                  <c:v>182.86777843954769</c:v>
                </c:pt>
                <c:pt idx="1412" formatCode="#,##0">
                  <c:v>183.34905036066473</c:v>
                </c:pt>
                <c:pt idx="1413" formatCode="#,##0">
                  <c:v>183.26202766196843</c:v>
                </c:pt>
                <c:pt idx="1414" formatCode="#,##0">
                  <c:v>183.52309575805737</c:v>
                </c:pt>
                <c:pt idx="1415" formatCode="#,##0">
                  <c:v>184.32565680630034</c:v>
                </c:pt>
                <c:pt idx="1416" formatCode="#,##0">
                  <c:v>185.19174773343954</c:v>
                </c:pt>
                <c:pt idx="1417" formatCode="#,##0">
                  <c:v>185.49086757990901</c:v>
                </c:pt>
                <c:pt idx="1418" formatCode="#,##0">
                  <c:v>185.52676857918107</c:v>
                </c:pt>
                <c:pt idx="1419" formatCode="#,##0">
                  <c:v>185.0163787969033</c:v>
                </c:pt>
                <c:pt idx="1420" formatCode="#,##0">
                  <c:v>184.29819336906925</c:v>
                </c:pt>
                <c:pt idx="1421" formatCode="#,##0">
                  <c:v>184.49821322215644</c:v>
                </c:pt>
                <c:pt idx="1422" formatCode="#,##0">
                  <c:v>184.33690688902161</c:v>
                </c:pt>
                <c:pt idx="1423" formatCode="#,##0">
                  <c:v>184.71461187214649</c:v>
                </c:pt>
                <c:pt idx="1424" formatCode="#,##0">
                  <c:v>185.67947190788206</c:v>
                </c:pt>
                <c:pt idx="1425" formatCode="#,##0">
                  <c:v>186.43918337634875</c:v>
                </c:pt>
                <c:pt idx="1426" formatCode="#,##0">
                  <c:v>186.57914764079189</c:v>
                </c:pt>
                <c:pt idx="1427" formatCode="#,##0">
                  <c:v>186.34967904175809</c:v>
                </c:pt>
                <c:pt idx="1428" formatCode="#,##0">
                  <c:v>185.58732049500404</c:v>
                </c:pt>
                <c:pt idx="1429" formatCode="#,##0">
                  <c:v>185.49368010058939</c:v>
                </c:pt>
                <c:pt idx="1430" formatCode="#,##0">
                  <c:v>185.47697041890055</c:v>
                </c:pt>
                <c:pt idx="1431" formatCode="#,##0">
                  <c:v>185.67235788498485</c:v>
                </c:pt>
                <c:pt idx="1432" formatCode="#,##0">
                  <c:v>185.71289127125971</c:v>
                </c:pt>
                <c:pt idx="1433" formatCode="#,##0">
                  <c:v>186.96297399245617</c:v>
                </c:pt>
                <c:pt idx="1434" formatCode="#,##0">
                  <c:v>187.35424525180366</c:v>
                </c:pt>
                <c:pt idx="1435" formatCode="#,##0">
                  <c:v>188.42780093971314</c:v>
                </c:pt>
                <c:pt idx="1436" formatCode="#,##0">
                  <c:v>188.39272715240588</c:v>
                </c:pt>
                <c:pt idx="1437" formatCode="#,##0">
                  <c:v>187.4684005029452</c:v>
                </c:pt>
                <c:pt idx="1438" formatCode="#,##0">
                  <c:v>186.00092647740087</c:v>
                </c:pt>
                <c:pt idx="1439" formatCode="#,##0">
                  <c:v>186.41122361193862</c:v>
                </c:pt>
                <c:pt idx="1440" formatCode="#,##0">
                  <c:v>185.2612335384822</c:v>
                </c:pt>
                <c:pt idx="1441" formatCode="#,##0">
                  <c:v>185.50443385613158</c:v>
                </c:pt>
                <c:pt idx="1442" formatCode="#,##0">
                  <c:v>186.69859704850802</c:v>
                </c:pt>
                <c:pt idx="1443" formatCode="#,##0">
                  <c:v>186.27440275296172</c:v>
                </c:pt>
                <c:pt idx="1444" formatCode="#,##0">
                  <c:v>187.47501819866352</c:v>
                </c:pt>
                <c:pt idx="1445" formatCode="#,##0">
                  <c:v>185.79279994705874</c:v>
                </c:pt>
                <c:pt idx="1446" formatCode="#,##0">
                  <c:v>186.80464562239456</c:v>
                </c:pt>
                <c:pt idx="1447" formatCode="#,##0">
                  <c:v>186.36307987558757</c:v>
                </c:pt>
                <c:pt idx="1448" formatCode="#,##0">
                  <c:v>187.67057110714074</c:v>
                </c:pt>
                <c:pt idx="1449" formatCode="#,##0">
                  <c:v>188.0274303487528</c:v>
                </c:pt>
                <c:pt idx="1450" formatCode="#,##0">
                  <c:v>188.38958374693956</c:v>
                </c:pt>
                <c:pt idx="1451" formatCode="#,##0">
                  <c:v>187.66494606578013</c:v>
                </c:pt>
                <c:pt idx="1452" formatCode="#,##0">
                  <c:v>187.67900866918163</c:v>
                </c:pt>
                <c:pt idx="1453" formatCode="#,##0">
                  <c:v>187.49586394017626</c:v>
                </c:pt>
                <c:pt idx="1454" formatCode="#,##0">
                  <c:v>187.42935609820682</c:v>
                </c:pt>
                <c:pt idx="1455" formatCode="#,##0">
                  <c:v>184.68301237509121</c:v>
                </c:pt>
                <c:pt idx="1456" formatCode="#,##0">
                  <c:v>183.62418106015505</c:v>
                </c:pt>
                <c:pt idx="1457" formatCode="#,##0">
                  <c:v>184.18635431142897</c:v>
                </c:pt>
                <c:pt idx="1458" formatCode="#,##0">
                  <c:v>183.11511481702092</c:v>
                </c:pt>
                <c:pt idx="1459" formatCode="#,##0">
                  <c:v>182.6285487393292</c:v>
                </c:pt>
                <c:pt idx="1460" formatCode="#,##0">
                  <c:v>181.70753093772771</c:v>
                </c:pt>
                <c:pt idx="1461" formatCode="#,##0">
                  <c:v>182.23099066904925</c:v>
                </c:pt>
                <c:pt idx="1462" formatCode="#,##0">
                  <c:v>183.53451128317141</c:v>
                </c:pt>
                <c:pt idx="1463" formatCode="#,##0">
                  <c:v>183.38445503275781</c:v>
                </c:pt>
                <c:pt idx="1464" formatCode="#,##0">
                  <c:v>184.54404076500583</c:v>
                </c:pt>
                <c:pt idx="1465" formatCode="#,##0">
                  <c:v>185.29432201707382</c:v>
                </c:pt>
                <c:pt idx="1466" formatCode="#,##0">
                  <c:v>185.14757461451941</c:v>
                </c:pt>
                <c:pt idx="1467" formatCode="#,##0">
                  <c:v>186.61935014228064</c:v>
                </c:pt>
                <c:pt idx="1468" formatCode="#,##0">
                  <c:v>187.76007544173137</c:v>
                </c:pt>
                <c:pt idx="1469" formatCode="#,##0">
                  <c:v>188.06928727417136</c:v>
                </c:pt>
                <c:pt idx="1470" formatCode="#,##0">
                  <c:v>188.86043279730021</c:v>
                </c:pt>
                <c:pt idx="1471" formatCode="#,##0">
                  <c:v>188.4620475150555</c:v>
                </c:pt>
                <c:pt idx="1472" formatCode="#,##0">
                  <c:v>189.55446363576226</c:v>
                </c:pt>
                <c:pt idx="1473" formatCode="#,##0">
                  <c:v>189.97998147045226</c:v>
                </c:pt>
                <c:pt idx="1474" formatCode="#,##0">
                  <c:v>190.0987691085966</c:v>
                </c:pt>
                <c:pt idx="1475" formatCode="#,##0">
                  <c:v>189.44775329230384</c:v>
                </c:pt>
                <c:pt idx="1476" formatCode="#,##0">
                  <c:v>189.93580835153222</c:v>
                </c:pt>
                <c:pt idx="1477" formatCode="#,##0">
                  <c:v>190.07891602144156</c:v>
                </c:pt>
                <c:pt idx="1478" formatCode="#,##0">
                  <c:v>190.31516775858665</c:v>
                </c:pt>
                <c:pt idx="1479" formatCode="#,##0">
                  <c:v>190.8230759049701</c:v>
                </c:pt>
                <c:pt idx="1480" formatCode="#,##0">
                  <c:v>190.93177155714397</c:v>
                </c:pt>
                <c:pt idx="1481" formatCode="#,##0">
                  <c:v>191.26563430613479</c:v>
                </c:pt>
                <c:pt idx="1482" formatCode="#,##0">
                  <c:v>190.95791145523148</c:v>
                </c:pt>
                <c:pt idx="1483" formatCode="#,##0">
                  <c:v>190.14972536562783</c:v>
                </c:pt>
                <c:pt idx="1484" formatCode="#,##0">
                  <c:v>190.52445238567944</c:v>
                </c:pt>
                <c:pt idx="1485" formatCode="#,##0">
                  <c:v>190.66838726755358</c:v>
                </c:pt>
                <c:pt idx="1486" formatCode="#,##0">
                  <c:v>190.04251869499052</c:v>
                </c:pt>
                <c:pt idx="1487" formatCode="#,##0">
                  <c:v>189.76953874660853</c:v>
                </c:pt>
                <c:pt idx="1488" formatCode="#,##0">
                  <c:v>190.38018661901938</c:v>
                </c:pt>
                <c:pt idx="1489" formatCode="#,##0">
                  <c:v>190.55770630666416</c:v>
                </c:pt>
                <c:pt idx="1490" formatCode="#,##0">
                  <c:v>191.61885381510172</c:v>
                </c:pt>
                <c:pt idx="1491" formatCode="#,##0">
                  <c:v>191.74574813050111</c:v>
                </c:pt>
                <c:pt idx="1492" formatCode="#,##0">
                  <c:v>190.36198795579395</c:v>
                </c:pt>
                <c:pt idx="1493" formatCode="#,##0">
                  <c:v>189.08907418436917</c:v>
                </c:pt>
                <c:pt idx="1494" formatCode="#,##0">
                  <c:v>190.16180266031381</c:v>
                </c:pt>
                <c:pt idx="1495" formatCode="#,##0">
                  <c:v>188.00277943220183</c:v>
                </c:pt>
                <c:pt idx="1496" formatCode="#,##0">
                  <c:v>189.07319171464508</c:v>
                </c:pt>
                <c:pt idx="1497" formatCode="#,##0">
                  <c:v>188.54824300178689</c:v>
                </c:pt>
                <c:pt idx="1498" formatCode="#,##0">
                  <c:v>188.32770829197284</c:v>
                </c:pt>
                <c:pt idx="1499" formatCode="#,##0">
                  <c:v>186.34405400039716</c:v>
                </c:pt>
                <c:pt idx="1500" formatCode="#,##0">
                  <c:v>184.85507246376821</c:v>
                </c:pt>
                <c:pt idx="1501" formatCode="#,##0">
                  <c:v>186.51065449010665</c:v>
                </c:pt>
                <c:pt idx="1502" formatCode="#,##0">
                  <c:v>186.6947918734698</c:v>
                </c:pt>
                <c:pt idx="1503" formatCode="#,##0">
                  <c:v>184.28793594070558</c:v>
                </c:pt>
                <c:pt idx="1504" formatCode="#,##0">
                  <c:v>185.57789027860511</c:v>
                </c:pt>
                <c:pt idx="1505" formatCode="#,##0">
                  <c:v>183.03007742704</c:v>
                </c:pt>
                <c:pt idx="1506" formatCode="#,##0">
                  <c:v>180.55323936205423</c:v>
                </c:pt>
                <c:pt idx="1507" formatCode="#,##0">
                  <c:v>178.88260207795656</c:v>
                </c:pt>
                <c:pt idx="1508" formatCode="#,##0">
                  <c:v>178.73701277215284</c:v>
                </c:pt>
                <c:pt idx="1509" formatCode="#,##0">
                  <c:v>176.7551783468997</c:v>
                </c:pt>
                <c:pt idx="1510" formatCode="#,##0">
                  <c:v>176.2878035867912</c:v>
                </c:pt>
                <c:pt idx="1511" formatCode="#,##0">
                  <c:v>178.63294950698179</c:v>
                </c:pt>
                <c:pt idx="1512" formatCode="#,##0">
                  <c:v>180.04715108199338</c:v>
                </c:pt>
                <c:pt idx="1513" formatCode="#,##0">
                  <c:v>182.90665740189277</c:v>
                </c:pt>
                <c:pt idx="1514" formatCode="#,##0">
                  <c:v>182.80987360201192</c:v>
                </c:pt>
                <c:pt idx="1515" formatCode="#,##0">
                  <c:v>184.48613592747017</c:v>
                </c:pt>
                <c:pt idx="1516" formatCode="#,##0">
                  <c:v>185.25693203626508</c:v>
                </c:pt>
                <c:pt idx="1517" formatCode="#,##0">
                  <c:v>184.98792270531411</c:v>
                </c:pt>
                <c:pt idx="1518" formatCode="#,##0">
                  <c:v>186.83128184766073</c:v>
                </c:pt>
                <c:pt idx="1519" formatCode="#,##0">
                  <c:v>186.97472040235601</c:v>
                </c:pt>
                <c:pt idx="1520" formatCode="#,##0">
                  <c:v>187.98689696247777</c:v>
                </c:pt>
                <c:pt idx="1521" formatCode="#,##0">
                  <c:v>190.88081530011257</c:v>
                </c:pt>
                <c:pt idx="1522" formatCode="#,##0">
                  <c:v>190.44917609688315</c:v>
                </c:pt>
                <c:pt idx="1523" formatCode="#,##0">
                  <c:v>190.01985308715516</c:v>
                </c:pt>
                <c:pt idx="1524" formatCode="#,##0">
                  <c:v>191.50271325524463</c:v>
                </c:pt>
                <c:pt idx="1525" formatCode="#,##0">
                  <c:v>191.9527165640925</c:v>
                </c:pt>
                <c:pt idx="1526" formatCode="#,##0">
                  <c:v>192.03328700946344</c:v>
                </c:pt>
                <c:pt idx="1527" formatCode="#,##0">
                  <c:v>192.73757527628891</c:v>
                </c:pt>
                <c:pt idx="1528" formatCode="#,##0">
                  <c:v>193.18509694924242</c:v>
                </c:pt>
                <c:pt idx="1529" formatCode="#,##0">
                  <c:v>192.73840248825374</c:v>
                </c:pt>
                <c:pt idx="1530" formatCode="#,##0">
                  <c:v>193.12702666931386</c:v>
                </c:pt>
                <c:pt idx="1531" formatCode="#,##0">
                  <c:v>193.41208391238183</c:v>
                </c:pt>
                <c:pt idx="1532" formatCode="#,##0">
                  <c:v>193.27592482297678</c:v>
                </c:pt>
                <c:pt idx="1533" formatCode="#,##0">
                  <c:v>194.59433525246519</c:v>
                </c:pt>
                <c:pt idx="1534" formatCode="#,##0">
                  <c:v>194.50367282112379</c:v>
                </c:pt>
                <c:pt idx="1535" formatCode="#,##0">
                  <c:v>194.61683541790762</c:v>
                </c:pt>
                <c:pt idx="1536" formatCode="#,##0">
                  <c:v>196.1051551849647</c:v>
                </c:pt>
                <c:pt idx="1537" formatCode="#,##0">
                  <c:v>196.65458937198079</c:v>
                </c:pt>
                <c:pt idx="1538" formatCode="#,##0">
                  <c:v>196.89481172655692</c:v>
                </c:pt>
                <c:pt idx="1539" formatCode="#,##0">
                  <c:v>197.27781086625646</c:v>
                </c:pt>
                <c:pt idx="1540" formatCode="#,##0">
                  <c:v>197.20286546224614</c:v>
                </c:pt>
                <c:pt idx="1541" formatCode="#,##0">
                  <c:v>196.91449937131901</c:v>
                </c:pt>
                <c:pt idx="1542" formatCode="#,##0">
                  <c:v>195.69154920256776</c:v>
                </c:pt>
                <c:pt idx="1543" formatCode="#,##0">
                  <c:v>196.85063860763691</c:v>
                </c:pt>
                <c:pt idx="1544" formatCode="#,##0">
                  <c:v>197.54466944609894</c:v>
                </c:pt>
                <c:pt idx="1545" formatCode="#,##0">
                  <c:v>196.93517967043883</c:v>
                </c:pt>
                <c:pt idx="1546" formatCode="#,##0">
                  <c:v>197.99037125272986</c:v>
                </c:pt>
                <c:pt idx="1547" formatCode="#,##0">
                  <c:v>196.58725431804652</c:v>
                </c:pt>
                <c:pt idx="1548" formatCode="#,##0">
                  <c:v>195.33088478591759</c:v>
                </c:pt>
                <c:pt idx="1549" formatCode="#,##0">
                  <c:v>192.68628813447162</c:v>
                </c:pt>
                <c:pt idx="1550" formatCode="#,##0">
                  <c:v>193.03206273575543</c:v>
                </c:pt>
                <c:pt idx="1551" formatCode="#,##0">
                  <c:v>189.9106611078023</c:v>
                </c:pt>
                <c:pt idx="1552" formatCode="#,##0">
                  <c:v>187.78869697571309</c:v>
                </c:pt>
                <c:pt idx="1553" formatCode="#,##0">
                  <c:v>187.4091721262657</c:v>
                </c:pt>
                <c:pt idx="1554" formatCode="#,##0">
                  <c:v>189.8661571040964</c:v>
                </c:pt>
                <c:pt idx="1555" formatCode="#,##0">
                  <c:v>194.42078618225139</c:v>
                </c:pt>
                <c:pt idx="1556" formatCode="#,##0">
                  <c:v>195.81943617232488</c:v>
                </c:pt>
                <c:pt idx="1557" formatCode="#,##0">
                  <c:v>196.74674078485876</c:v>
                </c:pt>
                <c:pt idx="1558" formatCode="#,##0">
                  <c:v>197.32876712328772</c:v>
                </c:pt>
                <c:pt idx="1559" formatCode="#,##0">
                  <c:v>197.51687512408185</c:v>
                </c:pt>
                <c:pt idx="1560" formatCode="#,##0">
                  <c:v>197.47948514327317</c:v>
                </c:pt>
                <c:pt idx="1561" formatCode="#,##0">
                  <c:v>197.98524253854811</c:v>
                </c:pt>
                <c:pt idx="1562" formatCode="#,##0">
                  <c:v>198.33118258222487</c:v>
                </c:pt>
                <c:pt idx="1563" formatCode="#,##0">
                  <c:v>196.86122692078618</c:v>
                </c:pt>
                <c:pt idx="1564" formatCode="#,##0">
                  <c:v>195.76484018264841</c:v>
                </c:pt>
                <c:pt idx="1565" formatCode="#,##0">
                  <c:v>195.7936271590232</c:v>
                </c:pt>
                <c:pt idx="1566" formatCode="#,##0">
                  <c:v>195.81132949506977</c:v>
                </c:pt>
                <c:pt idx="1567" formatCode="#,##0">
                  <c:v>192.34746211369199</c:v>
                </c:pt>
                <c:pt idx="1568" formatCode="#,##0">
                  <c:v>190.42154721725893</c:v>
                </c:pt>
                <c:pt idx="1569" formatCode="#,##0">
                  <c:v>191.96214678049103</c:v>
                </c:pt>
                <c:pt idx="1570" formatCode="#,##0">
                  <c:v>195.68278075574082</c:v>
                </c:pt>
                <c:pt idx="1571" formatCode="#,##0">
                  <c:v>194.20140956918794</c:v>
                </c:pt>
                <c:pt idx="1572" formatCode="#,##0">
                  <c:v>193.51333465687242</c:v>
                </c:pt>
                <c:pt idx="1573" formatCode="#,##0">
                  <c:v>193.74065250479779</c:v>
                </c:pt>
                <c:pt idx="1574" formatCode="#,##0">
                  <c:v>192.02633842895898</c:v>
                </c:pt>
                <c:pt idx="1575" formatCode="#,##0">
                  <c:v>191.3344583416054</c:v>
                </c:pt>
                <c:pt idx="1576" formatCode="#,##0">
                  <c:v>192.67718880285881</c:v>
                </c:pt>
                <c:pt idx="1577" formatCode="#,##0">
                  <c:v>193.35037389980803</c:v>
                </c:pt>
                <c:pt idx="1578" formatCode="#,##0">
                  <c:v>194.08444179736611</c:v>
                </c:pt>
                <c:pt idx="1579" formatCode="#,##0">
                  <c:v>195.1129971543908</c:v>
                </c:pt>
                <c:pt idx="1580" formatCode="#,##0">
                  <c:v>197.51555158493812</c:v>
                </c:pt>
                <c:pt idx="1581" formatCode="#,##0">
                  <c:v>197.85884455032758</c:v>
                </c:pt>
                <c:pt idx="1582" formatCode="#,##0">
                  <c:v>198.75140626034016</c:v>
                </c:pt>
                <c:pt idx="1583" formatCode="#,##0">
                  <c:v>197.31338098074252</c:v>
                </c:pt>
                <c:pt idx="1584" formatCode="#,##0">
                  <c:v>195.67351598173516</c:v>
                </c:pt>
                <c:pt idx="1585" formatCode="#,##0">
                  <c:v>196.69677718218514</c:v>
                </c:pt>
                <c:pt idx="1586" formatCode="#,##0">
                  <c:v>194.91628614916286</c:v>
                </c:pt>
                <c:pt idx="1587" formatCode="#,##0">
                  <c:v>196.69727350936401</c:v>
                </c:pt>
                <c:pt idx="1588" formatCode="#,##0">
                  <c:v>198.90609489775659</c:v>
                </c:pt>
                <c:pt idx="1589" formatCode="#,##0">
                  <c:v>198.87813513334655</c:v>
                </c:pt>
                <c:pt idx="1590" formatCode="#,##0">
                  <c:v>200.10853020978095</c:v>
                </c:pt>
                <c:pt idx="1591" formatCode="#,##0">
                  <c:v>199.82578916021441</c:v>
                </c:pt>
                <c:pt idx="1592" formatCode="#,##0">
                  <c:v>199.09420289855072</c:v>
                </c:pt>
                <c:pt idx="1593" formatCode="#,##0">
                  <c:v>200.62967374760106</c:v>
                </c:pt>
                <c:pt idx="1594" formatCode="#,##0">
                  <c:v>200.56465488716825</c:v>
                </c:pt>
                <c:pt idx="1595" formatCode="#,##0">
                  <c:v>202.44010985374888</c:v>
                </c:pt>
                <c:pt idx="1596" formatCode="#,##0">
                  <c:v>203.47296671299054</c:v>
                </c:pt>
                <c:pt idx="1597" formatCode="#,##0">
                  <c:v>203.57934617166302</c:v>
                </c:pt>
                <c:pt idx="1598" formatCode="#,##0">
                  <c:v>203.91436701740454</c:v>
                </c:pt>
                <c:pt idx="1599" formatCode="#,##0">
                  <c:v>204.51657732777451</c:v>
                </c:pt>
                <c:pt idx="1600" formatCode="#,##0">
                  <c:v>204.77929984779306</c:v>
                </c:pt>
                <c:pt idx="1601" formatCode="#,##0">
                  <c:v>205.62950830520816</c:v>
                </c:pt>
                <c:pt idx="1602" formatCode="#,##0">
                  <c:v>206.03302230163465</c:v>
                </c:pt>
                <c:pt idx="1603" formatCode="#,##0">
                  <c:v>206.65458937198076</c:v>
                </c:pt>
                <c:pt idx="1604" formatCode="#,##0">
                  <c:v>206.53431275229971</c:v>
                </c:pt>
                <c:pt idx="1605" formatCode="#,##0">
                  <c:v>206.90308384620482</c:v>
                </c:pt>
                <c:pt idx="1606" formatCode="#,##0">
                  <c:v>206.70686916815575</c:v>
                </c:pt>
                <c:pt idx="1607" formatCode="#,##0">
                  <c:v>207.56766593872024</c:v>
                </c:pt>
                <c:pt idx="1608" formatCode="#,##0">
                  <c:v>206.51396333796581</c:v>
                </c:pt>
                <c:pt idx="1609" formatCode="#,##0">
                  <c:v>206.10498974257172</c:v>
                </c:pt>
                <c:pt idx="1610" formatCode="#,##0">
                  <c:v>206.84385546952558</c:v>
                </c:pt>
                <c:pt idx="1611" formatCode="#,##0">
                  <c:v>205.25246509165513</c:v>
                </c:pt>
                <c:pt idx="1612" formatCode="#,##0">
                  <c:v>205.31930381841048</c:v>
                </c:pt>
                <c:pt idx="1613" formatCode="#,##0">
                  <c:v>202.38121236185563</c:v>
                </c:pt>
                <c:pt idx="1614" formatCode="#,##0">
                  <c:v>202.89838528224473</c:v>
                </c:pt>
                <c:pt idx="1615" formatCode="#,##0">
                  <c:v>204.86930050956261</c:v>
                </c:pt>
                <c:pt idx="1616" formatCode="#,##0">
                  <c:v>204.36106147839328</c:v>
                </c:pt>
                <c:pt idx="1617" formatCode="#,##0">
                  <c:v>206.6186883727087</c:v>
                </c:pt>
                <c:pt idx="1618" formatCode="#,##0">
                  <c:v>206.24528489180074</c:v>
                </c:pt>
                <c:pt idx="1619" formatCode="#,##0">
                  <c:v>208.21868175501297</c:v>
                </c:pt>
                <c:pt idx="1620" formatCode="#,##0">
                  <c:v>207.89309112567008</c:v>
                </c:pt>
                <c:pt idx="1621" formatCode="#,##0">
                  <c:v>209.61766262987231</c:v>
                </c:pt>
                <c:pt idx="1622" formatCode="#,##0">
                  <c:v>209.39199920587654</c:v>
                </c:pt>
                <c:pt idx="1623" formatCode="#,##0">
                  <c:v>208.81741777513074</c:v>
                </c:pt>
                <c:pt idx="1624" formatCode="#,##0">
                  <c:v>206.66931374495405</c:v>
                </c:pt>
                <c:pt idx="1625" formatCode="#,##0">
                  <c:v>205.5808682416783</c:v>
                </c:pt>
                <c:pt idx="1626" formatCode="#,##0">
                  <c:v>205.88015353054072</c:v>
                </c:pt>
                <c:pt idx="1627" formatCode="#,##0">
                  <c:v>207.99136390708759</c:v>
                </c:pt>
                <c:pt idx="1628" formatCode="#,##0">
                  <c:v>206.2087221229568</c:v>
                </c:pt>
                <c:pt idx="1629" formatCode="#,##0">
                  <c:v>205.85368274766728</c:v>
                </c:pt>
                <c:pt idx="1630" formatCode="#,##0">
                  <c:v>206.8155648203296</c:v>
                </c:pt>
                <c:pt idx="1631" formatCode="#,##0">
                  <c:v>206.93699953676133</c:v>
                </c:pt>
                <c:pt idx="1632" formatCode="#,##0">
                  <c:v>207.7718218516313</c:v>
                </c:pt>
                <c:pt idx="1633" formatCode="#,##0">
                  <c:v>208.64486135927476</c:v>
                </c:pt>
                <c:pt idx="1634" formatCode="#,##0">
                  <c:v>209.05830189927875</c:v>
                </c:pt>
                <c:pt idx="1635" formatCode="#,##0">
                  <c:v>210.40731917146459</c:v>
                </c:pt>
                <c:pt idx="1636" formatCode="#,##0">
                  <c:v>211.57997485275635</c:v>
                </c:pt>
                <c:pt idx="1637" formatCode="#,##0">
                  <c:v>211.07818807491236</c:v>
                </c:pt>
                <c:pt idx="1638" formatCode="#,##0">
                  <c:v>211.05552246707703</c:v>
                </c:pt>
                <c:pt idx="1639" formatCode="#,##0">
                  <c:v>211.85940705446373</c:v>
                </c:pt>
                <c:pt idx="1640" formatCode="#,##0">
                  <c:v>211.42131559790889</c:v>
                </c:pt>
                <c:pt idx="1641" formatCode="#,##0">
                  <c:v>209.04390841109137</c:v>
                </c:pt>
                <c:pt idx="1642" formatCode="#,##0">
                  <c:v>210.47084905036075</c:v>
                </c:pt>
                <c:pt idx="1643" formatCode="#,##0">
                  <c:v>210.90066838726761</c:v>
                </c:pt>
                <c:pt idx="1644" formatCode="#,##0">
                  <c:v>211.53100390444055</c:v>
                </c:pt>
                <c:pt idx="1645" formatCode="#,##0">
                  <c:v>211.84732975977775</c:v>
                </c:pt>
                <c:pt idx="1646" formatCode="#,##0">
                  <c:v>212.28310502283117</c:v>
                </c:pt>
                <c:pt idx="1647" formatCode="#,##0">
                  <c:v>212.3406789755808</c:v>
                </c:pt>
                <c:pt idx="1648" formatCode="#,##0">
                  <c:v>211.91433392892606</c:v>
                </c:pt>
                <c:pt idx="1649" formatCode="#,##0">
                  <c:v>210.32145456951901</c:v>
                </c:pt>
                <c:pt idx="1650" formatCode="#,##0">
                  <c:v>208.70657137184844</c:v>
                </c:pt>
                <c:pt idx="1651" formatCode="#,##0">
                  <c:v>210.0501290450666</c:v>
                </c:pt>
                <c:pt idx="1652" formatCode="#,##0">
                  <c:v>210.70825888425659</c:v>
                </c:pt>
                <c:pt idx="1653" formatCode="#,##0">
                  <c:v>208.40348090794794</c:v>
                </c:pt>
                <c:pt idx="1654" formatCode="#,##0">
                  <c:v>207.64542386341088</c:v>
                </c:pt>
                <c:pt idx="1655" formatCode="#,##0">
                  <c:v>207.81119714115556</c:v>
                </c:pt>
                <c:pt idx="1656" formatCode="#,##0">
                  <c:v>210.76550195222035</c:v>
                </c:pt>
                <c:pt idx="1657" formatCode="#,##0">
                  <c:v>210.26520415591301</c:v>
                </c:pt>
                <c:pt idx="1658" formatCode="#,##0">
                  <c:v>209.34666799020593</c:v>
                </c:pt>
                <c:pt idx="1659" formatCode="#,##0">
                  <c:v>209.41929720071482</c:v>
                </c:pt>
                <c:pt idx="1660" formatCode="#,##0">
                  <c:v>210.91406922109732</c:v>
                </c:pt>
                <c:pt idx="1661" formatCode="#,##0">
                  <c:v>211.23750909933176</c:v>
                </c:pt>
                <c:pt idx="1662" formatCode="#,##0">
                  <c:v>212.03643041492964</c:v>
                </c:pt>
                <c:pt idx="1663" formatCode="#,##0">
                  <c:v>212.71027728145071</c:v>
                </c:pt>
                <c:pt idx="1664" formatCode="#,##0">
                  <c:v>212.8659585732249</c:v>
                </c:pt>
                <c:pt idx="1665" formatCode="#,##0">
                  <c:v>213.50092647740067</c:v>
                </c:pt>
                <c:pt idx="1666" formatCode="#,##0">
                  <c:v>213.28982198398532</c:v>
                </c:pt>
                <c:pt idx="1667" formatCode="#,##0">
                  <c:v>213.36476738799567</c:v>
                </c:pt>
                <c:pt idx="1668" formatCode="#,##0">
                  <c:v>211.59618820726638</c:v>
                </c:pt>
                <c:pt idx="1669" formatCode="#,##0">
                  <c:v>213.44120177354259</c:v>
                </c:pt>
                <c:pt idx="1670" formatCode="#,##0">
                  <c:v>213.23555687909484</c:v>
                </c:pt>
                <c:pt idx="1671" formatCode="#,##0">
                  <c:v>211.6598835285555</c:v>
                </c:pt>
                <c:pt idx="1672" formatCode="#,##0">
                  <c:v>211.95238567930659</c:v>
                </c:pt>
                <c:pt idx="1673" formatCode="#,##0">
                  <c:v>211.41006551518774</c:v>
                </c:pt>
                <c:pt idx="1674" formatCode="#,##0">
                  <c:v>211.92988551386421</c:v>
                </c:pt>
                <c:pt idx="1675" formatCode="#,##0">
                  <c:v>210.28423003110328</c:v>
                </c:pt>
                <c:pt idx="1676" formatCode="#,##0">
                  <c:v>209.44593342598117</c:v>
                </c:pt>
                <c:pt idx="1677" formatCode="#,##0">
                  <c:v>208.08847859175447</c:v>
                </c:pt>
                <c:pt idx="1678" formatCode="#,##0">
                  <c:v>207.58553371715979</c:v>
                </c:pt>
                <c:pt idx="1679" formatCode="#,##0">
                  <c:v>209.82264575474829</c:v>
                </c:pt>
                <c:pt idx="1680" formatCode="#,##0">
                  <c:v>210.68029911984655</c:v>
                </c:pt>
                <c:pt idx="1681" formatCode="#,##0">
                  <c:v>209.27436966448295</c:v>
                </c:pt>
                <c:pt idx="1682" formatCode="#,##0">
                  <c:v>207.96770564489455</c:v>
                </c:pt>
                <c:pt idx="1683" formatCode="#,##0">
                  <c:v>208.66587254318054</c:v>
                </c:pt>
                <c:pt idx="1684" formatCode="#,##0">
                  <c:v>208.52243398848529</c:v>
                </c:pt>
                <c:pt idx="1685" formatCode="#,##0">
                  <c:v>209.70170736549539</c:v>
                </c:pt>
                <c:pt idx="1686" formatCode="#,##0">
                  <c:v>209.29951690821261</c:v>
                </c:pt>
                <c:pt idx="1687" formatCode="#,##0">
                  <c:v>211.75947984911662</c:v>
                </c:pt>
                <c:pt idx="1688" formatCode="#,##0">
                  <c:v>212.71027728145066</c:v>
                </c:pt>
                <c:pt idx="1689" formatCode="#,##0">
                  <c:v>211.6727880352062</c:v>
                </c:pt>
                <c:pt idx="1690" formatCode="#,##0">
                  <c:v>211.04344517239105</c:v>
                </c:pt>
                <c:pt idx="1691" formatCode="#,##0">
                  <c:v>210.69585070478465</c:v>
                </c:pt>
                <c:pt idx="1692" formatCode="#,##0">
                  <c:v>205.83829660512217</c:v>
                </c:pt>
                <c:pt idx="1693" formatCode="#,##0">
                  <c:v>205.73555687909476</c:v>
                </c:pt>
                <c:pt idx="1694" formatCode="#,##0">
                  <c:v>207.57395274965265</c:v>
                </c:pt>
                <c:pt idx="1695" formatCode="#,##0">
                  <c:v>207.72516709681696</c:v>
                </c:pt>
                <c:pt idx="1696" formatCode="#,##0">
                  <c:v>207.48759182052814</c:v>
                </c:pt>
                <c:pt idx="1697" formatCode="#,##0">
                  <c:v>205.76169677718224</c:v>
                </c:pt>
                <c:pt idx="1698" formatCode="#,##0">
                  <c:v>205.9589041095891</c:v>
                </c:pt>
                <c:pt idx="1699" formatCode="#,##0">
                  <c:v>203.30107206670647</c:v>
                </c:pt>
                <c:pt idx="1700" formatCode="#,##0">
                  <c:v>204.66067765204164</c:v>
                </c:pt>
                <c:pt idx="1701" formatCode="#,##0">
                  <c:v>207.52250016544247</c:v>
                </c:pt>
                <c:pt idx="1702" formatCode="#,##0">
                  <c:v>210.11498246310643</c:v>
                </c:pt>
                <c:pt idx="1703" formatCode="#,##0">
                  <c:v>211.30401694130111</c:v>
                </c:pt>
                <c:pt idx="1704" formatCode="#,##0">
                  <c:v>211.52769505658139</c:v>
                </c:pt>
                <c:pt idx="1705" formatCode="#,##0">
                  <c:v>213.41754351134944</c:v>
                </c:pt>
                <c:pt idx="1706" formatCode="#,##0">
                  <c:v>213.52574283634448</c:v>
                </c:pt>
                <c:pt idx="1707" formatCode="#,##0">
                  <c:v>213.82618622195758</c:v>
                </c:pt>
                <c:pt idx="1708" formatCode="#,##0">
                  <c:v>212.89524187677858</c:v>
                </c:pt>
                <c:pt idx="1709" formatCode="#,##0">
                  <c:v>211.8185427834029</c:v>
                </c:pt>
                <c:pt idx="1710" formatCode="#,##0">
                  <c:v>211.24826285487401</c:v>
                </c:pt>
                <c:pt idx="1711" formatCode="#,##0">
                  <c:v>209.29256832770838</c:v>
                </c:pt>
                <c:pt idx="1712" formatCode="#,##0">
                  <c:v>207.24571504202243</c:v>
                </c:pt>
                <c:pt idx="1713" formatCode="#,##0">
                  <c:v>209.22175898352199</c:v>
                </c:pt>
                <c:pt idx="1714" formatCode="#,##0">
                  <c:v>210.83746939315736</c:v>
                </c:pt>
                <c:pt idx="1715" formatCode="#,##0">
                  <c:v>211.33528555357032</c:v>
                </c:pt>
                <c:pt idx="1716" formatCode="#,##0">
                  <c:v>211.5042022367812</c:v>
                </c:pt>
                <c:pt idx="1717" formatCode="#,##0">
                  <c:v>211.39633379657207</c:v>
                </c:pt>
                <c:pt idx="1718" formatCode="#,##0">
                  <c:v>211.12087221229572</c:v>
                </c:pt>
                <c:pt idx="1719" formatCode="#,##0">
                  <c:v>212.19426245781224</c:v>
                </c:pt>
                <c:pt idx="1720" formatCode="#,##0">
                  <c:v>211.00572430679642</c:v>
                </c:pt>
                <c:pt idx="1721" formatCode="#,##0">
                  <c:v>210.23989146979025</c:v>
                </c:pt>
                <c:pt idx="1722" formatCode="#,##0">
                  <c:v>212.42455826881087</c:v>
                </c:pt>
                <c:pt idx="1723" formatCode="#,##0">
                  <c:v>210.39077493216868</c:v>
                </c:pt>
                <c:pt idx="1724" formatCode="#,##0">
                  <c:v>208.75521143537827</c:v>
                </c:pt>
                <c:pt idx="1725" formatCode="#,##0">
                  <c:v>209.12993845542988</c:v>
                </c:pt>
                <c:pt idx="1726" formatCode="#,##0">
                  <c:v>209.42062073985844</c:v>
                </c:pt>
                <c:pt idx="1727" formatCode="#,##0">
                  <c:v>210.23873337303962</c:v>
                </c:pt>
                <c:pt idx="1728" formatCode="#,##0">
                  <c:v>209.76540268678454</c:v>
                </c:pt>
                <c:pt idx="1729" formatCode="#,##0">
                  <c:v>207.54036794388205</c:v>
                </c:pt>
                <c:pt idx="1730" formatCode="#,##0">
                  <c:v>203.53963999735302</c:v>
                </c:pt>
                <c:pt idx="1731" formatCode="#,##0">
                  <c:v>197.47121302362527</c:v>
                </c:pt>
                <c:pt idx="1732" formatCode="#,##0">
                  <c:v>188.37783733703935</c:v>
                </c:pt>
                <c:pt idx="1733" formatCode="#,##0">
                  <c:v>188.50241545893732</c:v>
                </c:pt>
                <c:pt idx="1734" formatCode="#,##0">
                  <c:v>192.50363973264521</c:v>
                </c:pt>
                <c:pt idx="1735" formatCode="#,##0">
                  <c:v>197.79696909536113</c:v>
                </c:pt>
                <c:pt idx="1736" formatCode="#,##0">
                  <c:v>198.77605717689113</c:v>
                </c:pt>
                <c:pt idx="1737" formatCode="#,##0">
                  <c:v>197.35788498444856</c:v>
                </c:pt>
                <c:pt idx="1738" formatCode="#,##0">
                  <c:v>191.58493812454518</c:v>
                </c:pt>
                <c:pt idx="1739" formatCode="#,##0">
                  <c:v>193.66736152471722</c:v>
                </c:pt>
                <c:pt idx="1740" formatCode="#,##0">
                  <c:v>194.95880484415341</c:v>
                </c:pt>
                <c:pt idx="1741" formatCode="#,##0">
                  <c:v>191.52802594136733</c:v>
                </c:pt>
                <c:pt idx="1742" formatCode="#,##0">
                  <c:v>191.78098736020127</c:v>
                </c:pt>
                <c:pt idx="1743" formatCode="#,##0">
                  <c:v>195.14194957315874</c:v>
                </c:pt>
                <c:pt idx="1744" formatCode="#,##0">
                  <c:v>195.4892131559792</c:v>
                </c:pt>
                <c:pt idx="1745" formatCode="#,##0">
                  <c:v>195.01604791211713</c:v>
                </c:pt>
                <c:pt idx="1746" formatCode="#,##0">
                  <c:v>195.08470650519499</c:v>
                </c:pt>
                <c:pt idx="1747" formatCode="#,##0">
                  <c:v>194.18833962014435</c:v>
                </c:pt>
                <c:pt idx="1748" formatCode="#,##0">
                  <c:v>195.94963933558341</c:v>
                </c:pt>
                <c:pt idx="1749" formatCode="#,##0">
                  <c:v>198.05985705777255</c:v>
                </c:pt>
                <c:pt idx="1750" formatCode="#,##0">
                  <c:v>198.00277943220178</c:v>
                </c:pt>
                <c:pt idx="1751" formatCode="#,##0">
                  <c:v>194.90205810336849</c:v>
                </c:pt>
                <c:pt idx="1752" formatCode="#,##0">
                  <c:v>195.54678710872881</c:v>
                </c:pt>
                <c:pt idx="1753" formatCode="#,##0">
                  <c:v>192.43084507974331</c:v>
                </c:pt>
                <c:pt idx="1754" formatCode="#,##0">
                  <c:v>192.1572033617895</c:v>
                </c:pt>
                <c:pt idx="1755" formatCode="#,##0">
                  <c:v>190.41492952154067</c:v>
                </c:pt>
                <c:pt idx="1756" formatCode="#,##0">
                  <c:v>192.00102574283642</c:v>
                </c:pt>
                <c:pt idx="1757" formatCode="#,##0">
                  <c:v>187.7486599166171</c:v>
                </c:pt>
                <c:pt idx="1758" formatCode="#,##0">
                  <c:v>186.62083912381715</c:v>
                </c:pt>
                <c:pt idx="1759" formatCode="#,##0">
                  <c:v>190.58765137978963</c:v>
                </c:pt>
                <c:pt idx="1760" formatCode="#,##0">
                  <c:v>191.09671762292376</c:v>
                </c:pt>
                <c:pt idx="1761" formatCode="#,##0">
                  <c:v>193.12504136059829</c:v>
                </c:pt>
                <c:pt idx="1762" formatCode="#,##0">
                  <c:v>196.98745946661379</c:v>
                </c:pt>
                <c:pt idx="1763" formatCode="#,##0">
                  <c:v>197.06918800873538</c:v>
                </c:pt>
                <c:pt idx="1764" formatCode="#,##0">
                  <c:v>198.30967507114028</c:v>
                </c:pt>
                <c:pt idx="1765" formatCode="#,##0">
                  <c:v>199.46049235656147</c:v>
                </c:pt>
                <c:pt idx="1766" formatCode="#,##0">
                  <c:v>200.10158162927669</c:v>
                </c:pt>
                <c:pt idx="1767" formatCode="#,##0">
                  <c:v>199.98924624445772</c:v>
                </c:pt>
                <c:pt idx="1768" formatCode="#,##0">
                  <c:v>198.75388789623457</c:v>
                </c:pt>
                <c:pt idx="1769" formatCode="#,##0">
                  <c:v>197.46955859969563</c:v>
                </c:pt>
                <c:pt idx="1770" formatCode="#,##0">
                  <c:v>199.92439282641789</c:v>
                </c:pt>
                <c:pt idx="1771" formatCode="#,##0">
                  <c:v>201.11061478393228</c:v>
                </c:pt>
                <c:pt idx="1772" formatCode="#,##0">
                  <c:v>200.98620210442724</c:v>
                </c:pt>
                <c:pt idx="1773" formatCode="#,##0">
                  <c:v>200.67004169148305</c:v>
                </c:pt>
                <c:pt idx="1774" formatCode="#,##0">
                  <c:v>200.35338495135997</c:v>
                </c:pt>
                <c:pt idx="1775" formatCode="#,##0">
                  <c:v>202.93312818476608</c:v>
                </c:pt>
                <c:pt idx="1776" formatCode="#,##0">
                  <c:v>205.44884521209718</c:v>
                </c:pt>
                <c:pt idx="1777" formatCode="#,##0">
                  <c:v>205.13533187744031</c:v>
                </c:pt>
                <c:pt idx="1778" formatCode="#,##0">
                  <c:v>204.25286215339821</c:v>
                </c:pt>
                <c:pt idx="1779" formatCode="#,##0">
                  <c:v>206.60727284759449</c:v>
                </c:pt>
                <c:pt idx="1780" formatCode="#,##0">
                  <c:v>206.37581893984515</c:v>
                </c:pt>
                <c:pt idx="1781" formatCode="#,##0">
                  <c:v>205.6209053007743</c:v>
                </c:pt>
                <c:pt idx="1782" formatCode="#,##0">
                  <c:v>206.80580371914505</c:v>
                </c:pt>
                <c:pt idx="1783" formatCode="#,##0">
                  <c:v>207.39908014029518</c:v>
                </c:pt>
                <c:pt idx="1784" formatCode="#,##0">
                  <c:v>207.38667196082326</c:v>
                </c:pt>
                <c:pt idx="1785" formatCode="#,##0">
                  <c:v>207.25878499106614</c:v>
                </c:pt>
                <c:pt idx="1786" formatCode="#,##0">
                  <c:v>207.48295943352522</c:v>
                </c:pt>
                <c:pt idx="1787" formatCode="#,##0">
                  <c:v>205.90397723512672</c:v>
                </c:pt>
                <c:pt idx="1788" formatCode="#,##0">
                  <c:v>205.95840778241012</c:v>
                </c:pt>
                <c:pt idx="1789" formatCode="#,##0">
                  <c:v>205.88594401429418</c:v>
                </c:pt>
                <c:pt idx="1790" formatCode="#,##0">
                  <c:v>203.39719409701536</c:v>
                </c:pt>
                <c:pt idx="1791" formatCode="#,##0">
                  <c:v>201.43670174045394</c:v>
                </c:pt>
                <c:pt idx="1792" formatCode="#,##0">
                  <c:v>203.16094235987026</c:v>
                </c:pt>
                <c:pt idx="1793" formatCode="#,##0">
                  <c:v>204.44742240751762</c:v>
                </c:pt>
                <c:pt idx="1794" formatCode="#,##0">
                  <c:v>206.44298855138635</c:v>
                </c:pt>
                <c:pt idx="1795" formatCode="#,##0">
                  <c:v>206.95652173913038</c:v>
                </c:pt>
                <c:pt idx="1796" formatCode="#,##0">
                  <c:v>207.49454040103228</c:v>
                </c:pt>
                <c:pt idx="1797" formatCode="#,##0">
                  <c:v>207.19360068824028</c:v>
                </c:pt>
                <c:pt idx="1798" formatCode="#,##0">
                  <c:v>206.87429686982983</c:v>
                </c:pt>
                <c:pt idx="1799" formatCode="#,##0">
                  <c:v>207.36235192905824</c:v>
                </c:pt>
                <c:pt idx="1800" formatCode="#,##0">
                  <c:v>207.95231950234918</c:v>
                </c:pt>
                <c:pt idx="1801" formatCode="#,##0">
                  <c:v>207.82228178148361</c:v>
                </c:pt>
                <c:pt idx="1802" formatCode="#,##0">
                  <c:v>207.22023691350662</c:v>
                </c:pt>
                <c:pt idx="1803" formatCode="#,##0">
                  <c:v>208.968301237509</c:v>
                </c:pt>
                <c:pt idx="1804" formatCode="#,##0">
                  <c:v>207.59744556945259</c:v>
                </c:pt>
                <c:pt idx="1805" formatCode="#,##0">
                  <c:v>204.43551055522457</c:v>
                </c:pt>
                <c:pt idx="1806" formatCode="#,##0">
                  <c:v>206.18307855204804</c:v>
                </c:pt>
                <c:pt idx="1807" formatCode="#,##0">
                  <c:v>205.51022433988473</c:v>
                </c:pt>
                <c:pt idx="1808" formatCode="#,##0">
                  <c:v>203.6119383230758</c:v>
                </c:pt>
                <c:pt idx="1809" formatCode="#,##0">
                  <c:v>202.24240619416307</c:v>
                </c:pt>
                <c:pt idx="1810" formatCode="#,##0">
                  <c:v>202.22387664615167</c:v>
                </c:pt>
                <c:pt idx="1811" formatCode="#,##0">
                  <c:v>198.79011978029237</c:v>
                </c:pt>
                <c:pt idx="1812" formatCode="#,##0">
                  <c:v>198.12537224538403</c:v>
                </c:pt>
                <c:pt idx="1813" formatCode="#,##0">
                  <c:v>200.46869829925208</c:v>
                </c:pt>
                <c:pt idx="1814" formatCode="#,##0">
                  <c:v>203.23506055191569</c:v>
                </c:pt>
                <c:pt idx="1815" formatCode="#,##0">
                  <c:v>202.2781417510422</c:v>
                </c:pt>
                <c:pt idx="1816" formatCode="#,##0">
                  <c:v>199.39332274502007</c:v>
                </c:pt>
                <c:pt idx="1817" formatCode="#,##0">
                  <c:v>199.84961286480038</c:v>
                </c:pt>
                <c:pt idx="1818" formatCode="#,##0">
                  <c:v>201.10118456753349</c:v>
                </c:pt>
                <c:pt idx="1819" formatCode="#,##0">
                  <c:v>203.93603997088206</c:v>
                </c:pt>
                <c:pt idx="1820" formatCode="#,##0">
                  <c:v>203.79988088147698</c:v>
                </c:pt>
                <c:pt idx="1821" formatCode="#,##0">
                  <c:v>203.72609357421737</c:v>
                </c:pt>
                <c:pt idx="1822" formatCode="#,##0">
                  <c:v>203.46088941830445</c:v>
                </c:pt>
                <c:pt idx="1823" formatCode="#,##0">
                  <c:v>205.66937992191109</c:v>
                </c:pt>
                <c:pt idx="1824" formatCode="#,##0">
                  <c:v>204.54023558996752</c:v>
                </c:pt>
                <c:pt idx="1825" formatCode="#,##0">
                  <c:v>203.15945337833361</c:v>
                </c:pt>
                <c:pt idx="1826" formatCode="#,##0">
                  <c:v>203.19287274171131</c:v>
                </c:pt>
                <c:pt idx="1827" formatCode="#,##0">
                  <c:v>199.44924227384018</c:v>
                </c:pt>
                <c:pt idx="1828" formatCode="#,##0">
                  <c:v>199.7586195486731</c:v>
                </c:pt>
                <c:pt idx="1829" formatCode="#,##0">
                  <c:v>197.15670703461049</c:v>
                </c:pt>
                <c:pt idx="1830" formatCode="#,##0">
                  <c:v>192.54897094831574</c:v>
                </c:pt>
                <c:pt idx="1831" formatCode="#,##0">
                  <c:v>190.39507643438549</c:v>
                </c:pt>
                <c:pt idx="1832" formatCode="#,##0">
                  <c:v>190.08189398451452</c:v>
                </c:pt>
                <c:pt idx="1833" formatCode="#,##0">
                  <c:v>191.00837138508362</c:v>
                </c:pt>
                <c:pt idx="1834" formatCode="#,##0">
                  <c:v>188.78565283568253</c:v>
                </c:pt>
                <c:pt idx="1835" formatCode="#,##0">
                  <c:v>189.46562107074305</c:v>
                </c:pt>
                <c:pt idx="1836" formatCode="#,##0">
                  <c:v>185.33634438488511</c:v>
                </c:pt>
                <c:pt idx="1837" formatCode="#,##0">
                  <c:v>184.85474157898213</c:v>
                </c:pt>
                <c:pt idx="1838" formatCode="#,##0">
                  <c:v>185.91026404605907</c:v>
                </c:pt>
                <c:pt idx="1839" formatCode="#,##0">
                  <c:v>181.82185163126189</c:v>
                </c:pt>
                <c:pt idx="1840" formatCode="#,##0">
                  <c:v>183.23009728012698</c:v>
                </c:pt>
                <c:pt idx="1841" formatCode="#,##0">
                  <c:v>188.23654953345235</c:v>
                </c:pt>
                <c:pt idx="1842" formatCode="#,##0">
                  <c:v>186.30699490437419</c:v>
                </c:pt>
                <c:pt idx="1843" formatCode="#,##0">
                  <c:v>188.05373568923289</c:v>
                </c:pt>
                <c:pt idx="1844" formatCode="#,##0">
                  <c:v>187.6652769505657</c:v>
                </c:pt>
                <c:pt idx="1845" formatCode="#,##0">
                  <c:v>187.5777579246905</c:v>
                </c:pt>
                <c:pt idx="1846" formatCode="#,##0">
                  <c:v>192.2352921712658</c:v>
                </c:pt>
                <c:pt idx="1847" formatCode="#,##0">
                  <c:v>192.35110184633695</c:v>
                </c:pt>
                <c:pt idx="1848" formatCode="#,##0">
                  <c:v>188.95076434385533</c:v>
                </c:pt>
                <c:pt idx="1849" formatCode="#,##0">
                  <c:v>188.09840513533172</c:v>
                </c:pt>
                <c:pt idx="1850" formatCode="#,##0">
                  <c:v>188.47511746409884</c:v>
                </c:pt>
                <c:pt idx="1851" formatCode="#,##0">
                  <c:v>185.73059360730579</c:v>
                </c:pt>
                <c:pt idx="1852" formatCode="#,##0">
                  <c:v>182.58156309972853</c:v>
                </c:pt>
                <c:pt idx="1853" formatCode="#,##0">
                  <c:v>180.55886440341456</c:v>
                </c:pt>
                <c:pt idx="1854" formatCode="#,##0">
                  <c:v>180.74035470849034</c:v>
                </c:pt>
                <c:pt idx="1855" formatCode="#,##0">
                  <c:v>177.84097677188785</c:v>
                </c:pt>
                <c:pt idx="1856" formatCode="#,##0">
                  <c:v>180.36992919065565</c:v>
                </c:pt>
                <c:pt idx="1857" formatCode="#,##0">
                  <c:v>183.10502283105006</c:v>
                </c:pt>
                <c:pt idx="1858" formatCode="#,##0">
                  <c:v>185.18513003772071</c:v>
                </c:pt>
                <c:pt idx="1859" formatCode="#,##0">
                  <c:v>188.16590563165886</c:v>
                </c:pt>
                <c:pt idx="1860" formatCode="#,##0">
                  <c:v>188.08301899278652</c:v>
                </c:pt>
                <c:pt idx="1861" formatCode="#,##0">
                  <c:v>187.48990801402931</c:v>
                </c:pt>
                <c:pt idx="1862" formatCode="#,##0">
                  <c:v>190.12375090993299</c:v>
                </c:pt>
                <c:pt idx="1863" formatCode="#,##0">
                  <c:v>187.95926808285341</c:v>
                </c:pt>
                <c:pt idx="1864" formatCode="#,##0">
                  <c:v>187.28277413804497</c:v>
                </c:pt>
                <c:pt idx="1865" formatCode="#,##0">
                  <c:v>189.79501687512391</c:v>
                </c:pt>
                <c:pt idx="1866" formatCode="#,##0">
                  <c:v>190.46919462643092</c:v>
                </c:pt>
                <c:pt idx="1867" formatCode="#,##0">
                  <c:v>189.54404076500549</c:v>
                </c:pt>
                <c:pt idx="1868" formatCode="#,##0">
                  <c:v>193.10088677122613</c:v>
                </c:pt>
                <c:pt idx="1869" formatCode="#,##0">
                  <c:v>194.57200052941548</c:v>
                </c:pt>
                <c:pt idx="1870" formatCode="#,##0">
                  <c:v>195.26702402223526</c:v>
                </c:pt>
                <c:pt idx="1871" formatCode="#,##0">
                  <c:v>196.17728806829442</c:v>
                </c:pt>
                <c:pt idx="1872" formatCode="#,##0">
                  <c:v>196.10068824035451</c:v>
                </c:pt>
                <c:pt idx="1873" formatCode="#,##0">
                  <c:v>194.24392826417824</c:v>
                </c:pt>
                <c:pt idx="1874" formatCode="#,##0">
                  <c:v>194.86466812255955</c:v>
                </c:pt>
                <c:pt idx="1875" formatCode="#,##0">
                  <c:v>194.46777182185147</c:v>
                </c:pt>
                <c:pt idx="1876" formatCode="#,##0">
                  <c:v>197.583713850837</c:v>
                </c:pt>
                <c:pt idx="1877" formatCode="#,##0">
                  <c:v>198.03868043147364</c:v>
                </c:pt>
                <c:pt idx="1878" formatCode="#,##0">
                  <c:v>197.22801270597563</c:v>
                </c:pt>
                <c:pt idx="1879" formatCode="#,##0">
                  <c:v>197.84048044470902</c:v>
                </c:pt>
                <c:pt idx="1880" formatCode="#,##0">
                  <c:v>198.50241545893704</c:v>
                </c:pt>
                <c:pt idx="1881" formatCode="#,##0">
                  <c:v>198.89914631725219</c:v>
                </c:pt>
                <c:pt idx="1882" formatCode="#,##0">
                  <c:v>199.00039706174294</c:v>
                </c:pt>
                <c:pt idx="1883" formatCode="#,##0">
                  <c:v>199.24905697835996</c:v>
                </c:pt>
                <c:pt idx="1884" formatCode="#,##0">
                  <c:v>198.43557673218169</c:v>
                </c:pt>
                <c:pt idx="1885" formatCode="#,##0">
                  <c:v>197.48196677916735</c:v>
                </c:pt>
                <c:pt idx="1886" formatCode="#,##0">
                  <c:v>197.66660048970937</c:v>
                </c:pt>
                <c:pt idx="1887" formatCode="#,##0">
                  <c:v>197.90053603335309</c:v>
                </c:pt>
                <c:pt idx="1888" formatCode="#,##0">
                  <c:v>199.06971742439273</c:v>
                </c:pt>
                <c:pt idx="1889" formatCode="#,##0">
                  <c:v>199.92902521342057</c:v>
                </c:pt>
                <c:pt idx="1890" formatCode="#,##0">
                  <c:v>199.34699887499161</c:v>
                </c:pt>
                <c:pt idx="1891" formatCode="#,##0">
                  <c:v>198.88376017470708</c:v>
                </c:pt>
                <c:pt idx="1892" formatCode="#,##0">
                  <c:v>198.62748990801396</c:v>
                </c:pt>
                <c:pt idx="1893" formatCode="#,##0">
                  <c:v>196.03269141684859</c:v>
                </c:pt>
                <c:pt idx="1894" formatCode="#,##0">
                  <c:v>197.86546224604587</c:v>
                </c:pt>
                <c:pt idx="1895" formatCode="#,##0">
                  <c:v>196.11723247965054</c:v>
                </c:pt>
                <c:pt idx="1896" formatCode="#,##0">
                  <c:v>197.31784792535231</c:v>
                </c:pt>
                <c:pt idx="1897" formatCode="#,##0">
                  <c:v>196.96280855006279</c:v>
                </c:pt>
                <c:pt idx="1898" formatCode="#,##0">
                  <c:v>198.76265634306131</c:v>
                </c:pt>
                <c:pt idx="1899" formatCode="#,##0">
                  <c:v>201.82549136390702</c:v>
                </c:pt>
                <c:pt idx="1900" formatCode="#,##0">
                  <c:v>202.66378796902913</c:v>
                </c:pt>
                <c:pt idx="1901" formatCode="#,##0">
                  <c:v>202.33257229832569</c:v>
                </c:pt>
                <c:pt idx="1902" formatCode="#,##0">
                  <c:v>202.70101250744483</c:v>
                </c:pt>
                <c:pt idx="1903" formatCode="#,##0">
                  <c:v>204.45387466084304</c:v>
                </c:pt>
                <c:pt idx="1904" formatCode="#,##0">
                  <c:v>204.8597048507709</c:v>
                </c:pt>
                <c:pt idx="1905" formatCode="#,##0">
                  <c:v>204.67060419561906</c:v>
                </c:pt>
                <c:pt idx="1906" formatCode="#,##0">
                  <c:v>204.58325061213682</c:v>
                </c:pt>
                <c:pt idx="1907" formatCode="#,##0">
                  <c:v>203.95374230692869</c:v>
                </c:pt>
                <c:pt idx="1908" formatCode="#,##0">
                  <c:v>204.15409304480175</c:v>
                </c:pt>
                <c:pt idx="1909" formatCode="#,##0">
                  <c:v>204.49358083515315</c:v>
                </c:pt>
                <c:pt idx="1910" formatCode="#,##0">
                  <c:v>202.88564621798685</c:v>
                </c:pt>
                <c:pt idx="1911" formatCode="#,##0">
                  <c:v>201.35795116140554</c:v>
                </c:pt>
                <c:pt idx="1912" formatCode="#,##0">
                  <c:v>201.71398319105282</c:v>
                </c:pt>
                <c:pt idx="1913" formatCode="#,##0">
                  <c:v>199.89709483157961</c:v>
                </c:pt>
                <c:pt idx="1914" formatCode="#,##0">
                  <c:v>198.54311428760502</c:v>
                </c:pt>
                <c:pt idx="1915" formatCode="#,##0">
                  <c:v>198.64204883859438</c:v>
                </c:pt>
                <c:pt idx="1916" formatCode="#,##0">
                  <c:v>198.89070875521139</c:v>
                </c:pt>
                <c:pt idx="1917" formatCode="#,##0">
                  <c:v>199.30993977896895</c:v>
                </c:pt>
                <c:pt idx="1918" formatCode="#,##0">
                  <c:v>201.82069353451124</c:v>
                </c:pt>
                <c:pt idx="1919" formatCode="#,##0">
                  <c:v>200.53123552379054</c:v>
                </c:pt>
                <c:pt idx="1920" formatCode="#,##0">
                  <c:v>200.20647210641249</c:v>
                </c:pt>
                <c:pt idx="1921" formatCode="#,##0">
                  <c:v>199.13010389782272</c:v>
                </c:pt>
                <c:pt idx="1922" formatCode="#,##0">
                  <c:v>200.55803719144984</c:v>
                </c:pt>
                <c:pt idx="1923" formatCode="#,##0">
                  <c:v>199.69409701541915</c:v>
                </c:pt>
                <c:pt idx="1924" formatCode="#,##0">
                  <c:v>199.84845476804969</c:v>
                </c:pt>
                <c:pt idx="1925" formatCode="#,##0">
                  <c:v>198.67199391171988</c:v>
                </c:pt>
                <c:pt idx="1926" formatCode="#,##0">
                  <c:v>200.41592217589826</c:v>
                </c:pt>
                <c:pt idx="1927" formatCode="#,##0">
                  <c:v>199.8777380716034</c:v>
                </c:pt>
                <c:pt idx="1928" formatCode="#,##0">
                  <c:v>202.27218582489573</c:v>
                </c:pt>
                <c:pt idx="1929" formatCode="#,##0">
                  <c:v>204.1213354509959</c:v>
                </c:pt>
                <c:pt idx="1930" formatCode="#,##0">
                  <c:v>204.3211898616901</c:v>
                </c:pt>
                <c:pt idx="1931" formatCode="#,##0">
                  <c:v>205.17834689960949</c:v>
                </c:pt>
                <c:pt idx="1932" formatCode="#,##0">
                  <c:v>205.51833101713973</c:v>
                </c:pt>
                <c:pt idx="1933" formatCode="#,##0">
                  <c:v>205.27215273641713</c:v>
                </c:pt>
                <c:pt idx="1934" formatCode="#,##0">
                  <c:v>204.86963139434843</c:v>
                </c:pt>
                <c:pt idx="1935" formatCode="#,##0">
                  <c:v>204.93051419495725</c:v>
                </c:pt>
                <c:pt idx="1936" formatCode="#,##0">
                  <c:v>204.46347031963464</c:v>
                </c:pt>
                <c:pt idx="1937" formatCode="#,##0">
                  <c:v>205.34031500231615</c:v>
                </c:pt>
                <c:pt idx="1938" formatCode="#,##0">
                  <c:v>206.07818807491225</c:v>
                </c:pt>
                <c:pt idx="1939" formatCode="#,##0">
                  <c:v>206.38640725299445</c:v>
                </c:pt>
                <c:pt idx="1940" formatCode="#,##0">
                  <c:v>205.47746674607896</c:v>
                </c:pt>
                <c:pt idx="1941" formatCode="#,##0">
                  <c:v>203.01055522467072</c:v>
                </c:pt>
                <c:pt idx="1942" formatCode="#,##0">
                  <c:v>200.69105287538875</c:v>
                </c:pt>
                <c:pt idx="1943" formatCode="#,##0">
                  <c:v>199.23830322281779</c:v>
                </c:pt>
                <c:pt idx="1944" formatCode="#,##0">
                  <c:v>199.52915094963933</c:v>
                </c:pt>
                <c:pt idx="1945" formatCode="#,##0">
                  <c:v>199.01760307061079</c:v>
                </c:pt>
                <c:pt idx="1946" formatCode="#,##0">
                  <c:v>199.39778968963006</c:v>
                </c:pt>
                <c:pt idx="1947" formatCode="#,##0">
                  <c:v>202.142809873602</c:v>
                </c:pt>
                <c:pt idx="1948" formatCode="#,##0">
                  <c:v>202.91029713453773</c:v>
                </c:pt>
                <c:pt idx="1949" formatCode="#,##0">
                  <c:v>202.81285156508503</c:v>
                </c:pt>
                <c:pt idx="1950" formatCode="#,##0">
                  <c:v>205.3944146648137</c:v>
                </c:pt>
                <c:pt idx="1951" formatCode="#,##0">
                  <c:v>196.95188935212755</c:v>
                </c:pt>
                <c:pt idx="1952" formatCode="#,##0">
                  <c:v>193.43392230825225</c:v>
                </c:pt>
                <c:pt idx="1953" formatCode="#,##0">
                  <c:v>196.6383760174707</c:v>
                </c:pt>
                <c:pt idx="1954" formatCode="#,##0">
                  <c:v>200.48292634504668</c:v>
                </c:pt>
                <c:pt idx="1955" formatCode="#,##0">
                  <c:v>202.82923036198801</c:v>
                </c:pt>
                <c:pt idx="1956" formatCode="#,##0">
                  <c:v>203.70607504466952</c:v>
                </c:pt>
                <c:pt idx="1957" formatCode="#,##0">
                  <c:v>203.62517371451267</c:v>
                </c:pt>
                <c:pt idx="1958" formatCode="#,##0">
                  <c:v>202.11121037654698</c:v>
                </c:pt>
                <c:pt idx="1959" formatCode="#,##0">
                  <c:v>201.76957183508711</c:v>
                </c:pt>
                <c:pt idx="1960" formatCode="#,##0">
                  <c:v>202.04834226722261</c:v>
                </c:pt>
                <c:pt idx="1961" formatCode="#,##0">
                  <c:v>204.38008735358355</c:v>
                </c:pt>
                <c:pt idx="1962" formatCode="#,##0">
                  <c:v>206.38822711931709</c:v>
                </c:pt>
                <c:pt idx="1963" formatCode="#,##0">
                  <c:v>208.06697108066979</c:v>
                </c:pt>
                <c:pt idx="1964" formatCode="#,##0">
                  <c:v>208.30289193302897</c:v>
                </c:pt>
                <c:pt idx="1965" formatCode="#,##0">
                  <c:v>209.37512408179478</c:v>
                </c:pt>
                <c:pt idx="1966" formatCode="#,##0">
                  <c:v>209.42856197472045</c:v>
                </c:pt>
                <c:pt idx="1967" formatCode="#,##0">
                  <c:v>209.87873072596125</c:v>
                </c:pt>
                <c:pt idx="1968" formatCode="#,##0">
                  <c:v>209.8281053537159</c:v>
                </c:pt>
                <c:pt idx="1969" formatCode="#,##0">
                  <c:v>210.93094434517906</c:v>
                </c:pt>
                <c:pt idx="1970" formatCode="#,##0">
                  <c:v>210.61875454966585</c:v>
                </c:pt>
                <c:pt idx="1971" formatCode="#,##0">
                  <c:v>211.20342796638212</c:v>
                </c:pt>
                <c:pt idx="1972" formatCode="#,##0">
                  <c:v>210.79114552312885</c:v>
                </c:pt>
                <c:pt idx="1973" formatCode="#,##0">
                  <c:v>210.72149427569317</c:v>
                </c:pt>
                <c:pt idx="1974" formatCode="#,##0">
                  <c:v>211.05055919528817</c:v>
                </c:pt>
                <c:pt idx="1975" formatCode="#,##0">
                  <c:v>210.68906756667326</c:v>
                </c:pt>
                <c:pt idx="1976" formatCode="#,##0">
                  <c:v>211.26017470716693</c:v>
                </c:pt>
                <c:pt idx="1977" formatCode="#,##0">
                  <c:v>210.93011713321414</c:v>
                </c:pt>
                <c:pt idx="1978" formatCode="#,##0">
                  <c:v>209.00569121831774</c:v>
                </c:pt>
                <c:pt idx="1979" formatCode="#,##0">
                  <c:v>208.93670174045388</c:v>
                </c:pt>
                <c:pt idx="1980" formatCode="#,##0">
                  <c:v>209.73148699622783</c:v>
                </c:pt>
                <c:pt idx="1981" formatCode="#,##0">
                  <c:v>211.37333730395068</c:v>
                </c:pt>
                <c:pt idx="1982" formatCode="#,##0">
                  <c:v>211.88620872212286</c:v>
                </c:pt>
                <c:pt idx="1983" formatCode="#,##0">
                  <c:v>212.72715240553231</c:v>
                </c:pt>
                <c:pt idx="1984" formatCode="#,##0">
                  <c:v>212.25531070081388</c:v>
                </c:pt>
                <c:pt idx="1985" formatCode="#,##0">
                  <c:v>213.32340678975575</c:v>
                </c:pt>
                <c:pt idx="1986" formatCode="#,##0">
                  <c:v>213.34822314869953</c:v>
                </c:pt>
                <c:pt idx="1987" formatCode="#,##0">
                  <c:v>213.8136126000926</c:v>
                </c:pt>
                <c:pt idx="1988" formatCode="#,##0">
                  <c:v>212.40106544901062</c:v>
                </c:pt>
                <c:pt idx="1989" formatCode="#,##0">
                  <c:v>212.45830851697434</c:v>
                </c:pt>
                <c:pt idx="1990" formatCode="#,##0">
                  <c:v>212.65882469724036</c:v>
                </c:pt>
                <c:pt idx="1991" formatCode="#,##0">
                  <c:v>212.34481503540462</c:v>
                </c:pt>
                <c:pt idx="1992" formatCode="#,##0">
                  <c:v>212.39064257825416</c:v>
                </c:pt>
                <c:pt idx="1993" formatCode="#,##0">
                  <c:v>213.03123552379054</c:v>
                </c:pt>
                <c:pt idx="1994" formatCode="#,##0">
                  <c:v>212.47286744755471</c:v>
                </c:pt>
                <c:pt idx="1995" formatCode="#,##0">
                  <c:v>211.98597048507705</c:v>
                </c:pt>
                <c:pt idx="1996" formatCode="#,##0">
                  <c:v>211.76212692740384</c:v>
                </c:pt>
                <c:pt idx="1997" formatCode="#,##0">
                  <c:v>212.73740983389578</c:v>
                </c:pt>
                <c:pt idx="1998" formatCode="#,##0">
                  <c:v>212.77314539077491</c:v>
                </c:pt>
                <c:pt idx="1999" formatCode="#,##0">
                  <c:v>212.46112103765466</c:v>
                </c:pt>
                <c:pt idx="2000" formatCode="#,##0">
                  <c:v>212.52365826219307</c:v>
                </c:pt>
                <c:pt idx="2001" formatCode="#,##0">
                  <c:v>214.08675799086754</c:v>
                </c:pt>
                <c:pt idx="2002" formatCode="#,##0">
                  <c:v>214.28313811130957</c:v>
                </c:pt>
                <c:pt idx="2003" formatCode="#,##0">
                  <c:v>214.5134339223082</c:v>
                </c:pt>
                <c:pt idx="2004" formatCode="#,##0">
                  <c:v>214.7341340745152</c:v>
                </c:pt>
                <c:pt idx="2005" formatCode="#,##0">
                  <c:v>214.34104294884517</c:v>
                </c:pt>
                <c:pt idx="2006" formatCode="#,##0">
                  <c:v>210.54794520547941</c:v>
                </c:pt>
                <c:pt idx="2007" formatCode="#,##0">
                  <c:v>211.36192177883657</c:v>
                </c:pt>
                <c:pt idx="2008" formatCode="#,##0">
                  <c:v>209.00188604327968</c:v>
                </c:pt>
                <c:pt idx="2009" formatCode="#,##0">
                  <c:v>208.81477069684334</c:v>
                </c:pt>
                <c:pt idx="2010" formatCode="#,##0">
                  <c:v>210.28092118324395</c:v>
                </c:pt>
                <c:pt idx="2011" formatCode="#,##0">
                  <c:v>209.64826947256964</c:v>
                </c:pt>
                <c:pt idx="2012" formatCode="#,##0">
                  <c:v>210.35851366554164</c:v>
                </c:pt>
                <c:pt idx="2013" formatCode="#,##0">
                  <c:v>210.54744887830057</c:v>
                </c:pt>
                <c:pt idx="2014" formatCode="#,##0">
                  <c:v>212.68281384421942</c:v>
                </c:pt>
                <c:pt idx="2015" formatCode="#,##0">
                  <c:v>214.36685196214677</c:v>
                </c:pt>
                <c:pt idx="2016" formatCode="#,##0">
                  <c:v>213.40976771888026</c:v>
                </c:pt>
                <c:pt idx="2017" formatCode="#,##0">
                  <c:v>211.39352127589174</c:v>
                </c:pt>
                <c:pt idx="2018" formatCode="#,##0">
                  <c:v>212.2524981801337</c:v>
                </c:pt>
                <c:pt idx="2019" formatCode="#,##0">
                  <c:v>213.21454569518895</c:v>
                </c:pt>
                <c:pt idx="2020" formatCode="#,##0">
                  <c:v>212.45036728211238</c:v>
                </c:pt>
                <c:pt idx="2021" formatCode="#,##0">
                  <c:v>213.12835020845745</c:v>
                </c:pt>
                <c:pt idx="2022" formatCode="#,##0">
                  <c:v>213.10154854079812</c:v>
                </c:pt>
                <c:pt idx="2023" formatCode="#,##0">
                  <c:v>213.06779829263454</c:v>
                </c:pt>
                <c:pt idx="2024" formatCode="#,##0">
                  <c:v>213.61508172854215</c:v>
                </c:pt>
                <c:pt idx="2025" formatCode="#,##0">
                  <c:v>213.62054132750978</c:v>
                </c:pt>
                <c:pt idx="2026" formatCode="#,##0">
                  <c:v>212.93494805108864</c:v>
                </c:pt>
                <c:pt idx="2027" formatCode="#,##0">
                  <c:v>213.97971676262324</c:v>
                </c:pt>
                <c:pt idx="2028" formatCode="#,##0">
                  <c:v>212.21643173846866</c:v>
                </c:pt>
                <c:pt idx="2029" formatCode="#,##0">
                  <c:v>211.91284494738929</c:v>
                </c:pt>
                <c:pt idx="2030" formatCode="#,##0">
                  <c:v>210.9962940903977</c:v>
                </c:pt>
                <c:pt idx="2031" formatCode="#,##0">
                  <c:v>211.65012242737077</c:v>
                </c:pt>
                <c:pt idx="2032" formatCode="#,##0">
                  <c:v>210.97627556084967</c:v>
                </c:pt>
                <c:pt idx="2033" formatCode="#,##0">
                  <c:v>212.45036728211232</c:v>
                </c:pt>
                <c:pt idx="2034" formatCode="#,##0">
                  <c:v>212.9777976308649</c:v>
                </c:pt>
                <c:pt idx="2035" formatCode="#,##0">
                  <c:v>213.14108927271519</c:v>
                </c:pt>
                <c:pt idx="2036" formatCode="#,##0">
                  <c:v>213.07987558732046</c:v>
                </c:pt>
                <c:pt idx="2037" formatCode="#,##0">
                  <c:v>213.76745417245709</c:v>
                </c:pt>
                <c:pt idx="2038" formatCode="#,##0">
                  <c:v>213.36311296406586</c:v>
                </c:pt>
                <c:pt idx="2039" formatCode="#,##0">
                  <c:v>212.85206141221624</c:v>
                </c:pt>
                <c:pt idx="2040" formatCode="#,##0">
                  <c:v>212.52663622526634</c:v>
                </c:pt>
                <c:pt idx="2041" formatCode="#,##0">
                  <c:v>212.1560452650387</c:v>
                </c:pt>
                <c:pt idx="2042" formatCode="#,##0">
                  <c:v>211.93584144001059</c:v>
                </c:pt>
                <c:pt idx="2043" formatCode="#,##0">
                  <c:v>210.62404870624047</c:v>
                </c:pt>
                <c:pt idx="2044" formatCode="#,##0">
                  <c:v>208.65544967242403</c:v>
                </c:pt>
                <c:pt idx="2045" formatCode="#,##0">
                  <c:v>207.90152868771094</c:v>
                </c:pt>
                <c:pt idx="2046" formatCode="#,##0">
                  <c:v>206.84120839123815</c:v>
                </c:pt>
                <c:pt idx="2047" formatCode="#,##0">
                  <c:v>210.77476672622592</c:v>
                </c:pt>
                <c:pt idx="2048" formatCode="#,##0">
                  <c:v>211.4984117530276</c:v>
                </c:pt>
                <c:pt idx="2049" formatCode="#,##0">
                  <c:v>212.43663556349674</c:v>
                </c:pt>
                <c:pt idx="2050" formatCode="#,##0">
                  <c:v>213.72807888293292</c:v>
                </c:pt>
                <c:pt idx="2051" formatCode="#,##0">
                  <c:v>213.20561180596914</c:v>
                </c:pt>
                <c:pt idx="2052" formatCode="#,##0">
                  <c:v>213.6054860697505</c:v>
                </c:pt>
                <c:pt idx="2053" formatCode="#,##0">
                  <c:v>214.93266494606576</c:v>
                </c:pt>
                <c:pt idx="2054" formatCode="#,##0">
                  <c:v>214.83108331678909</c:v>
                </c:pt>
                <c:pt idx="2055" formatCode="#,##0">
                  <c:v>215.89256171001256</c:v>
                </c:pt>
                <c:pt idx="2056" formatCode="#,##0">
                  <c:v>215.58235722321487</c:v>
                </c:pt>
                <c:pt idx="2057" formatCode="#,##0">
                  <c:v>216.91598835285552</c:v>
                </c:pt>
                <c:pt idx="2058" formatCode="#,##0">
                  <c:v>217.48477929984782</c:v>
                </c:pt>
                <c:pt idx="2059" formatCode="#,##0">
                  <c:v>217.59661835748793</c:v>
                </c:pt>
                <c:pt idx="2060" formatCode="#,##0">
                  <c:v>217.92469062272519</c:v>
                </c:pt>
                <c:pt idx="2061" formatCode="#,##0">
                  <c:v>218.73668188736687</c:v>
                </c:pt>
                <c:pt idx="2062" formatCode="#,##0">
                  <c:v>217.61316259678381</c:v>
                </c:pt>
                <c:pt idx="2063" formatCode="#,##0">
                  <c:v>217.89358745284895</c:v>
                </c:pt>
                <c:pt idx="2064" formatCode="#,##0">
                  <c:v>217.87224538415722</c:v>
                </c:pt>
                <c:pt idx="2065" formatCode="#,##0">
                  <c:v>217.2733439216465</c:v>
                </c:pt>
                <c:pt idx="2066" formatCode="#,##0">
                  <c:v>216.98927933293626</c:v>
                </c:pt>
                <c:pt idx="2067" formatCode="#,##0">
                  <c:v>218.02660313678774</c:v>
                </c:pt>
                <c:pt idx="2068" formatCode="#,##0">
                  <c:v>219.17593144067237</c:v>
                </c:pt>
                <c:pt idx="2069" formatCode="#,##0">
                  <c:v>221.81837734100989</c:v>
                </c:pt>
                <c:pt idx="2070" formatCode="#,##0">
                  <c:v>222.96572033617895</c:v>
                </c:pt>
                <c:pt idx="2071" formatCode="#,##0">
                  <c:v>224.18982860168092</c:v>
                </c:pt>
                <c:pt idx="2072" formatCode="#,##0">
                  <c:v>223.86324531798027</c:v>
                </c:pt>
                <c:pt idx="2073" formatCode="#,##0">
                  <c:v>225.45463569585073</c:v>
                </c:pt>
                <c:pt idx="2074" formatCode="#,##0">
                  <c:v>224.04705181655751</c:v>
                </c:pt>
                <c:pt idx="2075" formatCode="#,##0">
                  <c:v>224.99900734564227</c:v>
                </c:pt>
                <c:pt idx="2076" formatCode="#,##0">
                  <c:v>225.07477996161742</c:v>
                </c:pt>
                <c:pt idx="2077" formatCode="#,##0">
                  <c:v>225.3859771027729</c:v>
                </c:pt>
                <c:pt idx="2078" formatCode="#,##0">
                  <c:v>226.18820726622999</c:v>
                </c:pt>
                <c:pt idx="2079" formatCode="#,##0">
                  <c:v>225.74879227053151</c:v>
                </c:pt>
                <c:pt idx="2080" formatCode="#,##0">
                  <c:v>225.56151148170218</c:v>
                </c:pt>
                <c:pt idx="2081" formatCode="#,##0">
                  <c:v>225.84954668784343</c:v>
                </c:pt>
                <c:pt idx="2082" formatCode="#,##0">
                  <c:v>225.79180729270084</c:v>
                </c:pt>
                <c:pt idx="2083" formatCode="#,##0">
                  <c:v>226.17464099000742</c:v>
                </c:pt>
                <c:pt idx="2084" formatCode="#,##0">
                  <c:v>225.14707828734049</c:v>
                </c:pt>
                <c:pt idx="2085" formatCode="#,##0">
                  <c:v>224.89626761961503</c:v>
                </c:pt>
                <c:pt idx="2086" formatCode="#,##0">
                  <c:v>224.27370789491115</c:v>
                </c:pt>
                <c:pt idx="2087" formatCode="#,##0">
                  <c:v>224.53262523989164</c:v>
                </c:pt>
                <c:pt idx="2088" formatCode="#,##0">
                  <c:v>226.11276553504086</c:v>
                </c:pt>
                <c:pt idx="2089" formatCode="#,##0">
                  <c:v>227.57395274965276</c:v>
                </c:pt>
                <c:pt idx="2090" formatCode="#,##0">
                  <c:v>227.65319965588003</c:v>
                </c:pt>
                <c:pt idx="2091" formatCode="#,##0">
                  <c:v>228.1753358480579</c:v>
                </c:pt>
                <c:pt idx="2092" formatCode="#,##0">
                  <c:v>227.66411885381532</c:v>
                </c:pt>
                <c:pt idx="2093" formatCode="#,##0">
                  <c:v>227.63946793726444</c:v>
                </c:pt>
                <c:pt idx="2094" formatCode="#,##0">
                  <c:v>228.27063066640218</c:v>
                </c:pt>
                <c:pt idx="2095" formatCode="#,##0">
                  <c:v>227.46079015286898</c:v>
                </c:pt>
                <c:pt idx="2096" formatCode="#,##0">
                  <c:v>228.3579842498844</c:v>
                </c:pt>
                <c:pt idx="2097" formatCode="#,##0">
                  <c:v>227.90119780292525</c:v>
                </c:pt>
                <c:pt idx="2098" formatCode="#,##0">
                  <c:v>226.81936999536785</c:v>
                </c:pt>
                <c:pt idx="2099" formatCode="#,##0">
                  <c:v>227.27400569121855</c:v>
                </c:pt>
                <c:pt idx="2100" formatCode="#,##0">
                  <c:v>226.93815763351225</c:v>
                </c:pt>
                <c:pt idx="2101" formatCode="#,##0">
                  <c:v>227.48858447488607</c:v>
                </c:pt>
                <c:pt idx="2102" formatCode="#,##0">
                  <c:v>226.52769505658151</c:v>
                </c:pt>
                <c:pt idx="2103" formatCode="#,##0">
                  <c:v>227.5719674409373</c:v>
                </c:pt>
                <c:pt idx="2104" formatCode="#,##0">
                  <c:v>229.41499569849799</c:v>
                </c:pt>
                <c:pt idx="2105" formatCode="#,##0">
                  <c:v>229.63222156045288</c:v>
                </c:pt>
                <c:pt idx="2106" formatCode="#,##0">
                  <c:v>229.56819535437785</c:v>
                </c:pt>
                <c:pt idx="2107" formatCode="#,##0">
                  <c:v>228.04794520547966</c:v>
                </c:pt>
                <c:pt idx="2108" formatCode="#,##0">
                  <c:v>227.34299516908234</c:v>
                </c:pt>
                <c:pt idx="2109" formatCode="#,##0">
                  <c:v>227.8090463900472</c:v>
                </c:pt>
                <c:pt idx="2110" formatCode="#,##0">
                  <c:v>227.70779564555642</c:v>
                </c:pt>
                <c:pt idx="2111" formatCode="#,##0">
                  <c:v>229.09436834094387</c:v>
                </c:pt>
                <c:pt idx="2112" formatCode="#,##0">
                  <c:v>228.54774667460808</c:v>
                </c:pt>
                <c:pt idx="2113" formatCode="#,##0">
                  <c:v>228.6412216266298</c:v>
                </c:pt>
                <c:pt idx="2114" formatCode="#,##0">
                  <c:v>228.99857719542075</c:v>
                </c:pt>
                <c:pt idx="2115" formatCode="#,##0">
                  <c:v>230.11564423267836</c:v>
                </c:pt>
                <c:pt idx="2116" formatCode="#,##0">
                  <c:v>231.24809741248117</c:v>
                </c:pt>
                <c:pt idx="2117" formatCode="#,##0">
                  <c:v>232.51604791211719</c:v>
                </c:pt>
                <c:pt idx="2118" formatCode="#,##0">
                  <c:v>232.88895506584626</c:v>
                </c:pt>
                <c:pt idx="2119" formatCode="#,##0">
                  <c:v>234.08593077890299</c:v>
                </c:pt>
                <c:pt idx="2120" formatCode="#,##0">
                  <c:v>233.87796969095379</c:v>
                </c:pt>
                <c:pt idx="2121" formatCode="#,##0">
                  <c:v>234.08162927668602</c:v>
                </c:pt>
                <c:pt idx="2122" formatCode="#,##0">
                  <c:v>234.14929521540614</c:v>
                </c:pt>
                <c:pt idx="2123" formatCode="#,##0">
                  <c:v>235.37571967440951</c:v>
                </c:pt>
                <c:pt idx="2124" formatCode="#,##0">
                  <c:v>235.29663821057525</c:v>
                </c:pt>
                <c:pt idx="2125" formatCode="#,##0">
                  <c:v>235.19058963668869</c:v>
                </c:pt>
                <c:pt idx="2126" formatCode="#,##0">
                  <c:v>234.82760902653715</c:v>
                </c:pt>
                <c:pt idx="2127" formatCode="#,##0">
                  <c:v>234.82711269935825</c:v>
                </c:pt>
                <c:pt idx="2128" formatCode="#,##0">
                  <c:v>234.49143008404491</c:v>
                </c:pt>
                <c:pt idx="2129" formatCode="#,##0">
                  <c:v>237.66775858646039</c:v>
                </c:pt>
                <c:pt idx="2130" formatCode="#,##0">
                  <c:v>237.1055853351865</c:v>
                </c:pt>
                <c:pt idx="2131" formatCode="#,##0">
                  <c:v>237.13089802130921</c:v>
                </c:pt>
                <c:pt idx="2132" formatCode="#,##0">
                  <c:v>236.46366885050648</c:v>
                </c:pt>
                <c:pt idx="2133" formatCode="#,##0">
                  <c:v>235.9969558599698</c:v>
                </c:pt>
                <c:pt idx="2134" formatCode="#,##0">
                  <c:v>235.61511481702095</c:v>
                </c:pt>
                <c:pt idx="2135" formatCode="#,##0">
                  <c:v>235.88594401429447</c:v>
                </c:pt>
                <c:pt idx="2136" formatCode="#,##0">
                  <c:v>236.86470121103858</c:v>
                </c:pt>
                <c:pt idx="2137" formatCode="#,##0">
                  <c:v>237.19360068824059</c:v>
                </c:pt>
                <c:pt idx="2138" formatCode="#,##0">
                  <c:v>236.45771292435995</c:v>
                </c:pt>
                <c:pt idx="2139" formatCode="#,##0">
                  <c:v>237.88084838859132</c:v>
                </c:pt>
                <c:pt idx="2140" formatCode="#,##0">
                  <c:v>238.1434054662169</c:v>
                </c:pt>
                <c:pt idx="2141" formatCode="#,##0">
                  <c:v>237.98722784726382</c:v>
                </c:pt>
                <c:pt idx="2142" formatCode="#,##0">
                  <c:v>237.58917344980503</c:v>
                </c:pt>
                <c:pt idx="2143" formatCode="#,##0">
                  <c:v>235.3692674210842</c:v>
                </c:pt>
                <c:pt idx="2144" formatCode="#,##0">
                  <c:v>234.81735159817376</c:v>
                </c:pt>
                <c:pt idx="2145" formatCode="#,##0">
                  <c:v>235.1589901396336</c:v>
                </c:pt>
                <c:pt idx="2146" formatCode="#,##0">
                  <c:v>235.30193236715002</c:v>
                </c:pt>
                <c:pt idx="2147" formatCode="#,##0">
                  <c:v>234.75845410628042</c:v>
                </c:pt>
                <c:pt idx="2148" formatCode="#,##0">
                  <c:v>236.57616967771844</c:v>
                </c:pt>
                <c:pt idx="2149" formatCode="#,##0">
                  <c:v>237.21361921778862</c:v>
                </c:pt>
                <c:pt idx="2150" formatCode="#,##0">
                  <c:v>237.58040500297821</c:v>
                </c:pt>
                <c:pt idx="2151" formatCode="#,##0">
                  <c:v>237.04834226722281</c:v>
                </c:pt>
                <c:pt idx="2152" formatCode="#,##0">
                  <c:v>236.63010389782301</c:v>
                </c:pt>
                <c:pt idx="2153" formatCode="#,##0">
                  <c:v>236.75865263715198</c:v>
                </c:pt>
                <c:pt idx="2154" formatCode="#,##0">
                  <c:v>236.3400833829663</c:v>
                </c:pt>
                <c:pt idx="2155" formatCode="#,##0">
                  <c:v>236.45357686453599</c:v>
                </c:pt>
                <c:pt idx="2156" formatCode="#,##0">
                  <c:v>236.58146383429309</c:v>
                </c:pt>
                <c:pt idx="2157" formatCode="#,##0">
                  <c:v>236.89481172655701</c:v>
                </c:pt>
                <c:pt idx="2158" formatCode="#,##0">
                  <c:v>236.59684997683826</c:v>
                </c:pt>
                <c:pt idx="2159" formatCode="#,##0">
                  <c:v>235.85252465091673</c:v>
                </c:pt>
                <c:pt idx="2160" formatCode="#,##0">
                  <c:v>234.479187346966</c:v>
                </c:pt>
                <c:pt idx="2161" formatCode="#,##0">
                  <c:v>234.37826748726113</c:v>
                </c:pt>
                <c:pt idx="2162" formatCode="#,##0">
                  <c:v>235.77079610879514</c:v>
                </c:pt>
                <c:pt idx="2163" formatCode="#,##0">
                  <c:v>234.479187346966</c:v>
                </c:pt>
                <c:pt idx="2164" formatCode="#,##0">
                  <c:v>234.22705314009681</c:v>
                </c:pt>
                <c:pt idx="2165" formatCode="#,##0">
                  <c:v>235.61064787241105</c:v>
                </c:pt>
                <c:pt idx="2166" formatCode="#,##0">
                  <c:v>235.38266825491388</c:v>
                </c:pt>
                <c:pt idx="2167" formatCode="#,##0">
                  <c:v>238.81195817616324</c:v>
                </c:pt>
                <c:pt idx="2168" formatCode="#,##0">
                  <c:v>240.18496459532807</c:v>
                </c:pt>
                <c:pt idx="2169" formatCode="#,##0">
                  <c:v>240.55439745880503</c:v>
                </c:pt>
                <c:pt idx="2170" formatCode="#,##0">
                  <c:v>240.44901065449025</c:v>
                </c:pt>
                <c:pt idx="2171" formatCode="#,##0">
                  <c:v>240.02729799483836</c:v>
                </c:pt>
                <c:pt idx="2172" formatCode="#,##0">
                  <c:v>240.4473562305607</c:v>
                </c:pt>
                <c:pt idx="2173" formatCode="#,##0">
                  <c:v>241.17083581496942</c:v>
                </c:pt>
                <c:pt idx="2174" formatCode="#,##0">
                  <c:v>240.90232281119734</c:v>
                </c:pt>
                <c:pt idx="2175" formatCode="#,##0">
                  <c:v>241.40609489775682</c:v>
                </c:pt>
                <c:pt idx="2176" formatCode="#,##0">
                  <c:v>242.51604791211722</c:v>
                </c:pt>
                <c:pt idx="2177" formatCode="#,##0">
                  <c:v>242.99318377341029</c:v>
                </c:pt>
                <c:pt idx="2178" formatCode="#,##0">
                  <c:v>242.95926808285373</c:v>
                </c:pt>
                <c:pt idx="2179" formatCode="#,##0">
                  <c:v>243.36063132817171</c:v>
                </c:pt>
                <c:pt idx="2180" formatCode="#,##0">
                  <c:v>242.92402885315349</c:v>
                </c:pt>
                <c:pt idx="2181" formatCode="#,##0">
                  <c:v>242.86546224604609</c:v>
                </c:pt>
                <c:pt idx="2182" formatCode="#,##0">
                  <c:v>243.79888822711948</c:v>
                </c:pt>
                <c:pt idx="2183" formatCode="#,##0">
                  <c:v>243.94662828403168</c:v>
                </c:pt>
                <c:pt idx="2184" formatCode="#,##0">
                  <c:v>240.31434054662185</c:v>
                </c:pt>
                <c:pt idx="2185" formatCode="#,##0">
                  <c:v>240.16345708424345</c:v>
                </c:pt>
                <c:pt idx="2186" formatCode="#,##0">
                  <c:v>241.72407517702354</c:v>
                </c:pt>
                <c:pt idx="2187" formatCode="#,##0">
                  <c:v>242.73277744689315</c:v>
                </c:pt>
                <c:pt idx="2188" formatCode="#,##0">
                  <c:v>243.06151148170227</c:v>
                </c:pt>
                <c:pt idx="2189" formatCode="#,##0">
                  <c:v>243.62765535040722</c:v>
                </c:pt>
                <c:pt idx="2190" formatCode="#,##0">
                  <c:v>244.36784461650475</c:v>
                </c:pt>
                <c:pt idx="2191" formatCode="#,##0">
                  <c:v>244.3010058897494</c:v>
                </c:pt>
                <c:pt idx="2192" formatCode="#,##0">
                  <c:v>244.2488915359674</c:v>
                </c:pt>
                <c:pt idx="2193" formatCode="#,##0">
                  <c:v>243.98170207133899</c:v>
                </c:pt>
                <c:pt idx="2194" formatCode="#,##0">
                  <c:v>243.8921977367483</c:v>
                </c:pt>
                <c:pt idx="2195" formatCode="#,##0">
                  <c:v>245.66358943815786</c:v>
                </c:pt>
                <c:pt idx="2196" formatCode="#,##0">
                  <c:v>246.85775263053426</c:v>
                </c:pt>
                <c:pt idx="2197" formatCode="#,##0">
                  <c:v>246.40046985639623</c:v>
                </c:pt>
                <c:pt idx="2198" formatCode="#,##0">
                  <c:v>245.44470915227339</c:v>
                </c:pt>
                <c:pt idx="2199" formatCode="#,##0">
                  <c:v>245.51667659321043</c:v>
                </c:pt>
                <c:pt idx="2200" formatCode="#,##0">
                  <c:v>245.53735689233031</c:v>
                </c:pt>
                <c:pt idx="2201" formatCode="#,##0">
                  <c:v>245.83267156376172</c:v>
                </c:pt>
                <c:pt idx="2202" formatCode="#,##0">
                  <c:v>245.21275891734518</c:v>
                </c:pt>
                <c:pt idx="2203" formatCode="#,##0">
                  <c:v>246.28879624114899</c:v>
                </c:pt>
                <c:pt idx="2204" formatCode="#,##0">
                  <c:v>245.94368340943703</c:v>
                </c:pt>
                <c:pt idx="2205" formatCode="#,##0">
                  <c:v>245.12970683607986</c:v>
                </c:pt>
                <c:pt idx="2206" formatCode="#,##0">
                  <c:v>245.71123684732993</c:v>
                </c:pt>
                <c:pt idx="2207" formatCode="#,##0">
                  <c:v>247.66461518099413</c:v>
                </c:pt>
                <c:pt idx="2208" formatCode="#,##0">
                  <c:v>246.39683012375104</c:v>
                </c:pt>
                <c:pt idx="2209" formatCode="#,##0">
                  <c:v>246.00059559261479</c:v>
                </c:pt>
                <c:pt idx="2210" formatCode="#,##0">
                  <c:v>246.07123949440822</c:v>
                </c:pt>
                <c:pt idx="2211" formatCode="#,##0">
                  <c:v>246.24065250479799</c:v>
                </c:pt>
                <c:pt idx="2212" formatCode="#,##0">
                  <c:v>246.58080206472124</c:v>
                </c:pt>
                <c:pt idx="2213" formatCode="#,##0">
                  <c:v>245.11779498378681</c:v>
                </c:pt>
                <c:pt idx="2214" formatCode="#,##0">
                  <c:v>246.3665541658396</c:v>
                </c:pt>
                <c:pt idx="2215" formatCode="#,##0">
                  <c:v>244.55413275097627</c:v>
                </c:pt>
                <c:pt idx="2216" formatCode="#,##0">
                  <c:v>244.19313744954022</c:v>
                </c:pt>
                <c:pt idx="2217" formatCode="#,##0">
                  <c:v>245.18926609754496</c:v>
                </c:pt>
                <c:pt idx="2218" formatCode="#,##0">
                  <c:v>245.024650916551</c:v>
                </c:pt>
                <c:pt idx="2219" formatCode="#,##0">
                  <c:v>245.39904705181669</c:v>
                </c:pt>
                <c:pt idx="2220" formatCode="#,##0">
                  <c:v>243.64999007345656</c:v>
                </c:pt>
                <c:pt idx="2221" formatCode="#,##0">
                  <c:v>244.43005095625719</c:v>
                </c:pt>
                <c:pt idx="2222" formatCode="#,##0">
                  <c:v>245.03821719277363</c:v>
                </c:pt>
                <c:pt idx="2223" formatCode="#,##0">
                  <c:v>244.89229700218402</c:v>
                </c:pt>
                <c:pt idx="2224" formatCode="#,##0">
                  <c:v>246.61289788895522</c:v>
                </c:pt>
                <c:pt idx="2225" formatCode="#,##0">
                  <c:v>247.09152273178498</c:v>
                </c:pt>
                <c:pt idx="2226" formatCode="#,##0">
                  <c:v>247.86612401561791</c:v>
                </c:pt>
                <c:pt idx="2227" formatCode="#,##0">
                  <c:v>247.88415723645039</c:v>
                </c:pt>
                <c:pt idx="2228" formatCode="#,##0">
                  <c:v>247.37442922374441</c:v>
                </c:pt>
                <c:pt idx="2229" formatCode="#,##0">
                  <c:v>248.58811461848995</c:v>
                </c:pt>
                <c:pt idx="2230" formatCode="#,##0">
                  <c:v>248.86605783866071</c:v>
                </c:pt>
                <c:pt idx="2231" formatCode="#,##0">
                  <c:v>248.13298259546039</c:v>
                </c:pt>
                <c:pt idx="2232" formatCode="#,##0">
                  <c:v>247.5799086757992</c:v>
                </c:pt>
                <c:pt idx="2233" formatCode="#,##0">
                  <c:v>248.36476738799561</c:v>
                </c:pt>
                <c:pt idx="2234" formatCode="#,##0">
                  <c:v>248.79326318575883</c:v>
                </c:pt>
                <c:pt idx="2235" formatCode="#,##0">
                  <c:v>248.77473363774743</c:v>
                </c:pt>
                <c:pt idx="2236" formatCode="#,##0">
                  <c:v>247.92303619879567</c:v>
                </c:pt>
                <c:pt idx="2237" formatCode="#,##0">
                  <c:v>247.80557209979494</c:v>
                </c:pt>
                <c:pt idx="2238" formatCode="#,##0">
                  <c:v>248.81692144795196</c:v>
                </c:pt>
                <c:pt idx="2239" formatCode="#,##0">
                  <c:v>248.86059823969302</c:v>
                </c:pt>
                <c:pt idx="2240" formatCode="#,##0">
                  <c:v>248.7062404870625</c:v>
                </c:pt>
                <c:pt idx="2241" formatCode="#,##0">
                  <c:v>249.40854344517248</c:v>
                </c:pt>
                <c:pt idx="2242" formatCode="#,##0">
                  <c:v>249.84762755608506</c:v>
                </c:pt>
                <c:pt idx="2243" formatCode="#,##0">
                  <c:v>249.52336046588584</c:v>
                </c:pt>
                <c:pt idx="2244" formatCode="#,##0">
                  <c:v>248.67116669975519</c:v>
                </c:pt>
                <c:pt idx="2245" formatCode="#,##0">
                  <c:v>245.84557607041233</c:v>
                </c:pt>
                <c:pt idx="2246" formatCode="#,##0">
                  <c:v>245.37935940705452</c:v>
                </c:pt>
                <c:pt idx="2247" formatCode="#,##0">
                  <c:v>247.43531202435315</c:v>
                </c:pt>
                <c:pt idx="2248" formatCode="#,##0">
                  <c:v>247.72003838263521</c:v>
                </c:pt>
                <c:pt idx="2249" formatCode="#,##0">
                  <c:v>248.4067897558071</c:v>
                </c:pt>
                <c:pt idx="2250" formatCode="#,##0">
                  <c:v>245.72629210508907</c:v>
                </c:pt>
                <c:pt idx="2251" formatCode="#,##0">
                  <c:v>244.7270200516181</c:v>
                </c:pt>
                <c:pt idx="2252" formatCode="#,##0">
                  <c:v>244.67457481305016</c:v>
                </c:pt>
                <c:pt idx="2253" formatCode="#,##0">
                  <c:v>246.77701674277023</c:v>
                </c:pt>
                <c:pt idx="2254" formatCode="#,##0">
                  <c:v>246.23916352326125</c:v>
                </c:pt>
                <c:pt idx="2255" formatCode="#,##0">
                  <c:v>245.98289325656813</c:v>
                </c:pt>
                <c:pt idx="2256" formatCode="#,##0">
                  <c:v>246.20524783270471</c:v>
                </c:pt>
                <c:pt idx="2257" formatCode="#,##0">
                  <c:v>246.09440142942233</c:v>
                </c:pt>
                <c:pt idx="2258" formatCode="#,##0">
                  <c:v>245.58103368407129</c:v>
                </c:pt>
                <c:pt idx="2259" formatCode="#,##0">
                  <c:v>246.80878168221832</c:v>
                </c:pt>
                <c:pt idx="2260" formatCode="#,##0">
                  <c:v>248.4039772351268</c:v>
                </c:pt>
                <c:pt idx="2261" formatCode="#,##0">
                  <c:v>248.9954337899544</c:v>
                </c:pt>
                <c:pt idx="2262" formatCode="#,##0">
                  <c:v>248.50655151876126</c:v>
                </c:pt>
                <c:pt idx="2263" formatCode="#,##0">
                  <c:v>247.0331215670704</c:v>
                </c:pt>
                <c:pt idx="2264" formatCode="#,##0">
                  <c:v>247.44705843425328</c:v>
                </c:pt>
                <c:pt idx="2265" formatCode="#,##0">
                  <c:v>247.75163787969038</c:v>
                </c:pt>
                <c:pt idx="2266" formatCode="#,##0">
                  <c:v>247.46128648004773</c:v>
                </c:pt>
                <c:pt idx="2267" formatCode="#,##0">
                  <c:v>250.05112169942433</c:v>
                </c:pt>
                <c:pt idx="2268" formatCode="#,##0">
                  <c:v>251.07157037919401</c:v>
                </c:pt>
                <c:pt idx="2269" formatCode="#,##0">
                  <c:v>251.30120442062079</c:v>
                </c:pt>
                <c:pt idx="2270" formatCode="#,##0">
                  <c:v>250.97809542717232</c:v>
                </c:pt>
                <c:pt idx="2271" formatCode="#,##0">
                  <c:v>250.93756204089743</c:v>
                </c:pt>
                <c:pt idx="2272" formatCode="#,##0">
                  <c:v>251.60181324862688</c:v>
                </c:pt>
                <c:pt idx="2273" formatCode="#,##0">
                  <c:v>252.26077029978168</c:v>
                </c:pt>
                <c:pt idx="2274" formatCode="#,##0">
                  <c:v>252.33737012772158</c:v>
                </c:pt>
                <c:pt idx="2275" formatCode="#,##0">
                  <c:v>252.09797498511023</c:v>
                </c:pt>
                <c:pt idx="2276" formatCode="#,##0">
                  <c:v>252.30759049698901</c:v>
                </c:pt>
                <c:pt idx="2277" formatCode="#,##0">
                  <c:v>252.05165111508177</c:v>
                </c:pt>
                <c:pt idx="2278" formatCode="#,##0">
                  <c:v>251.98084177089544</c:v>
                </c:pt>
                <c:pt idx="2279" formatCode="#,##0">
                  <c:v>253.00046323870035</c:v>
                </c:pt>
                <c:pt idx="2280" formatCode="#,##0">
                  <c:v>253.47809542717232</c:v>
                </c:pt>
                <c:pt idx="2281" formatCode="#,##0">
                  <c:v>254.43683409436838</c:v>
                </c:pt>
                <c:pt idx="2282" formatCode="#,##0">
                  <c:v>255.49880881477077</c:v>
                </c:pt>
                <c:pt idx="2283" formatCode="#,##0">
                  <c:v>256.13510025809018</c:v>
                </c:pt>
                <c:pt idx="2284" formatCode="#,##0">
                  <c:v>256.18307855204824</c:v>
                </c:pt>
                <c:pt idx="2285" formatCode="#,##0">
                  <c:v>257.32777446893004</c:v>
                </c:pt>
                <c:pt idx="2286" formatCode="#,##0">
                  <c:v>257.24985110184645</c:v>
                </c:pt>
                <c:pt idx="2287" formatCode="#,##0">
                  <c:v>257.0241876778507</c:v>
                </c:pt>
                <c:pt idx="2288" formatCode="#,##0">
                  <c:v>257.50463238700297</c:v>
                </c:pt>
                <c:pt idx="2289" formatCode="#,##0">
                  <c:v>257.93412083912392</c:v>
                </c:pt>
                <c:pt idx="2290" formatCode="#,##0">
                  <c:v>257.82013103037531</c:v>
                </c:pt>
                <c:pt idx="2291" formatCode="#,##0">
                  <c:v>258.06167692409514</c:v>
                </c:pt>
                <c:pt idx="2292" formatCode="#,##0">
                  <c:v>258.50340811329505</c:v>
                </c:pt>
                <c:pt idx="2293" formatCode="#,##0">
                  <c:v>258.72493547746689</c:v>
                </c:pt>
                <c:pt idx="2294" formatCode="#,##0">
                  <c:v>259.12348620210457</c:v>
                </c:pt>
                <c:pt idx="2295" formatCode="#,##0">
                  <c:v>258.99841175302771</c:v>
                </c:pt>
                <c:pt idx="2296" formatCode="#,##0">
                  <c:v>259.98841903249297</c:v>
                </c:pt>
                <c:pt idx="2297" formatCode="#,##0">
                  <c:v>259.56736814241293</c:v>
                </c:pt>
                <c:pt idx="2298" formatCode="#,##0">
                  <c:v>259.94970551254067</c:v>
                </c:pt>
                <c:pt idx="2299" formatCode="#,##0">
                  <c:v>258.78135133346586</c:v>
                </c:pt>
                <c:pt idx="2300" formatCode="#,##0">
                  <c:v>259.71676262325474</c:v>
                </c:pt>
                <c:pt idx="2301" formatCode="#,##0">
                  <c:v>261.4163523261202</c:v>
                </c:pt>
                <c:pt idx="2302" formatCode="#,##0">
                  <c:v>260.97445569452731</c:v>
                </c:pt>
                <c:pt idx="2303" formatCode="#,##0">
                  <c:v>261.25405333862767</c:v>
                </c:pt>
                <c:pt idx="2304" formatCode="#,##0">
                  <c:v>262.07944543709903</c:v>
                </c:pt>
                <c:pt idx="2305" formatCode="#,##0">
                  <c:v>262.26904241942975</c:v>
                </c:pt>
                <c:pt idx="2306" formatCode="#,##0">
                  <c:v>262.9114552312887</c:v>
                </c:pt>
                <c:pt idx="2307" formatCode="#,##0">
                  <c:v>263.08533518628838</c:v>
                </c:pt>
                <c:pt idx="2308" formatCode="#,##0">
                  <c:v>263.11809278009423</c:v>
                </c:pt>
                <c:pt idx="2309" formatCode="#,##0">
                  <c:v>263.48884918271483</c:v>
                </c:pt>
                <c:pt idx="2310" formatCode="#,##0">
                  <c:v>262.32330752432028</c:v>
                </c:pt>
                <c:pt idx="2311" formatCode="#,##0">
                  <c:v>261.70703461054887</c:v>
                </c:pt>
                <c:pt idx="2312" formatCode="#,##0">
                  <c:v>261.45026801667683</c:v>
                </c:pt>
                <c:pt idx="2313" formatCode="#,##0">
                  <c:v>260.74167824763441</c:v>
                </c:pt>
                <c:pt idx="2314" formatCode="#,##0">
                  <c:v>259.12100456621027</c:v>
                </c:pt>
                <c:pt idx="2315" formatCode="#,##0">
                  <c:v>261.06826153133505</c:v>
                </c:pt>
                <c:pt idx="2316" formatCode="#,##0">
                  <c:v>260.67500496327204</c:v>
                </c:pt>
                <c:pt idx="2317" formatCode="#,##0">
                  <c:v>261.08927271524078</c:v>
                </c:pt>
                <c:pt idx="2318" formatCode="#,##0">
                  <c:v>262.653530540666</c:v>
                </c:pt>
                <c:pt idx="2319" formatCode="#,##0">
                  <c:v>262.48874991727905</c:v>
                </c:pt>
                <c:pt idx="2320" formatCode="#,##0">
                  <c:v>262.58040500297824</c:v>
                </c:pt>
                <c:pt idx="2321" formatCode="#,##0">
                  <c:v>263.05423201641213</c:v>
                </c:pt>
                <c:pt idx="2322" formatCode="#,##0">
                  <c:v>262.61382436635586</c:v>
                </c:pt>
                <c:pt idx="2323" formatCode="#,##0">
                  <c:v>264.51508834623809</c:v>
                </c:pt>
                <c:pt idx="2324" formatCode="#,##0">
                  <c:v>264.50251472437321</c:v>
                </c:pt>
                <c:pt idx="2325" formatCode="#,##0">
                  <c:v>265.60436106147864</c:v>
                </c:pt>
                <c:pt idx="2326" formatCode="#,##0">
                  <c:v>264.94209516246468</c:v>
                </c:pt>
                <c:pt idx="2327" formatCode="#,##0">
                  <c:v>265.08669181391065</c:v>
                </c:pt>
                <c:pt idx="2328" formatCode="#,##0">
                  <c:v>264.38223810469219</c:v>
                </c:pt>
                <c:pt idx="2329" formatCode="#,##0">
                  <c:v>263.90592945536389</c:v>
                </c:pt>
                <c:pt idx="2330" formatCode="#,##0">
                  <c:v>264.81123022963425</c:v>
                </c:pt>
                <c:pt idx="2331" formatCode="#,##0">
                  <c:v>266.48898153662918</c:v>
                </c:pt>
                <c:pt idx="2332" formatCode="#,##0">
                  <c:v>267.29898749255534</c:v>
                </c:pt>
                <c:pt idx="2333" formatCode="#,##0">
                  <c:v>267.91476407914791</c:v>
                </c:pt>
                <c:pt idx="2334" formatCode="#,##0">
                  <c:v>267.64658196016171</c:v>
                </c:pt>
                <c:pt idx="2335" formatCode="#,##0">
                  <c:v>266.51429422275191</c:v>
                </c:pt>
                <c:pt idx="2336" formatCode="#,##0">
                  <c:v>267.74121500893415</c:v>
                </c:pt>
                <c:pt idx="2337" formatCode="#,##0">
                  <c:v>269.74720402355928</c:v>
                </c:pt>
                <c:pt idx="2338" formatCode="#,##0">
                  <c:v>269.10131692144824</c:v>
                </c:pt>
                <c:pt idx="2339" formatCode="#,##0">
                  <c:v>268.71666335781913</c:v>
                </c:pt>
                <c:pt idx="2340" formatCode="#,##0">
                  <c:v>269.46711005228013</c:v>
                </c:pt>
                <c:pt idx="2341" formatCode="#,##0">
                  <c:v>269.32516047912151</c:v>
                </c:pt>
                <c:pt idx="2342" formatCode="#,##0">
                  <c:v>269.39613526570082</c:v>
                </c:pt>
                <c:pt idx="2343" formatCode="#,##0">
                  <c:v>269.17063728409801</c:v>
                </c:pt>
                <c:pt idx="2344" formatCode="#,##0">
                  <c:v>269.45652173913078</c:v>
                </c:pt>
                <c:pt idx="2345" formatCode="#,##0">
                  <c:v>269.54883859440179</c:v>
                </c:pt>
                <c:pt idx="2346" formatCode="#,##0">
                  <c:v>268.63278406458903</c:v>
                </c:pt>
                <c:pt idx="2347" formatCode="#,##0">
                  <c:v>268.64039441466514</c:v>
                </c:pt>
                <c:pt idx="2348" formatCode="#,##0">
                  <c:v>269.89560585004335</c:v>
                </c:pt>
                <c:pt idx="2349" formatCode="#,##0">
                  <c:v>271.39319039110615</c:v>
                </c:pt>
                <c:pt idx="2350" formatCode="#,##0">
                  <c:v>273.40182648401856</c:v>
                </c:pt>
                <c:pt idx="2351" formatCode="#,##0">
                  <c:v>275.24998345576097</c:v>
                </c:pt>
                <c:pt idx="2352" formatCode="#,##0">
                  <c:v>275.61015154523221</c:v>
                </c:pt>
                <c:pt idx="2353" formatCode="#,##0">
                  <c:v>276.36787770498341</c:v>
                </c:pt>
                <c:pt idx="2354" formatCode="#,##0">
                  <c:v>275.94682681490332</c:v>
                </c:pt>
                <c:pt idx="2355" formatCode="#,##0">
                  <c:v>276.94676063794611</c:v>
                </c:pt>
                <c:pt idx="2356" formatCode="#,##0">
                  <c:v>278.06812917742064</c:v>
                </c:pt>
                <c:pt idx="2357" formatCode="#,##0">
                  <c:v>278.13860763682106</c:v>
                </c:pt>
                <c:pt idx="2358" formatCode="#,##0">
                  <c:v>277.68016676593231</c:v>
                </c:pt>
                <c:pt idx="2359" formatCode="#,##0">
                  <c:v>279.01462510753777</c:v>
                </c:pt>
                <c:pt idx="2360" formatCode="#,##0">
                  <c:v>278.59622129574501</c:v>
                </c:pt>
                <c:pt idx="2361" formatCode="#,##0">
                  <c:v>279.94854741579007</c:v>
                </c:pt>
                <c:pt idx="2362" formatCode="#,##0">
                  <c:v>281.41453245979778</c:v>
                </c:pt>
                <c:pt idx="2363" formatCode="#,##0">
                  <c:v>282.29137714247923</c:v>
                </c:pt>
                <c:pt idx="2364" formatCode="#,##0">
                  <c:v>281.43091125670065</c:v>
                </c:pt>
                <c:pt idx="2365" formatCode="#,##0">
                  <c:v>280.89405069154947</c:v>
                </c:pt>
                <c:pt idx="2366" formatCode="#,##0">
                  <c:v>283.08715505261091</c:v>
                </c:pt>
                <c:pt idx="2367" formatCode="#,##0">
                  <c:v>281.78661240156202</c:v>
                </c:pt>
                <c:pt idx="2368" formatCode="#,##0">
                  <c:v>279.04523195023518</c:v>
                </c:pt>
                <c:pt idx="2369" formatCode="#,##0">
                  <c:v>278.64999007345665</c:v>
                </c:pt>
                <c:pt idx="2370" formatCode="#,##0">
                  <c:v>278.66521077360886</c:v>
                </c:pt>
                <c:pt idx="2371" formatCode="#,##0">
                  <c:v>274.11422142809897</c:v>
                </c:pt>
                <c:pt idx="2372" formatCode="#,##0">
                  <c:v>265.65432466415217</c:v>
                </c:pt>
                <c:pt idx="2373" formatCode="#,##0">
                  <c:v>265.2709946396667</c:v>
                </c:pt>
                <c:pt idx="2374" formatCode="#,##0">
                  <c:v>265.80802064721092</c:v>
                </c:pt>
                <c:pt idx="2375" formatCode="#,##0">
                  <c:v>258.44897756601182</c:v>
                </c:pt>
                <c:pt idx="2376" formatCode="#,##0">
                  <c:v>259.42674210839817</c:v>
                </c:pt>
                <c:pt idx="2377" formatCode="#,##0">
                  <c:v>262.61680232942928</c:v>
                </c:pt>
                <c:pt idx="2378" formatCode="#,##0">
                  <c:v>262.63053404804481</c:v>
                </c:pt>
                <c:pt idx="2379" formatCode="#,##0">
                  <c:v>265.47035272318209</c:v>
                </c:pt>
                <c:pt idx="2380" formatCode="#,##0">
                  <c:v>268.22662298987524</c:v>
                </c:pt>
                <c:pt idx="2381" formatCode="#,##0">
                  <c:v>269.22936933359836</c:v>
                </c:pt>
                <c:pt idx="2382" formatCode="#,##0">
                  <c:v>269.40639269406427</c:v>
                </c:pt>
                <c:pt idx="2383" formatCode="#,##0">
                  <c:v>268.5892727152409</c:v>
                </c:pt>
                <c:pt idx="2384" formatCode="#,##0">
                  <c:v>267.84014955992359</c:v>
                </c:pt>
                <c:pt idx="2385" formatCode="#,##0">
                  <c:v>267.66147177552813</c:v>
                </c:pt>
                <c:pt idx="2386" formatCode="#,##0">
                  <c:v>270.71653100390483</c:v>
                </c:pt>
                <c:pt idx="2387" formatCode="#,##0">
                  <c:v>273.40629342862854</c:v>
                </c:pt>
                <c:pt idx="2388" formatCode="#,##0">
                  <c:v>271.39567202700061</c:v>
                </c:pt>
                <c:pt idx="2389" formatCode="#,##0">
                  <c:v>268.62236119383277</c:v>
                </c:pt>
                <c:pt idx="2390" formatCode="#,##0">
                  <c:v>265.3959036463508</c:v>
                </c:pt>
                <c:pt idx="2391" formatCode="#,##0">
                  <c:v>264.51244126795092</c:v>
                </c:pt>
                <c:pt idx="2392" formatCode="#,##0">
                  <c:v>266.66699755145299</c:v>
                </c:pt>
                <c:pt idx="2393" formatCode="#,##0">
                  <c:v>267.83766792402923</c:v>
                </c:pt>
                <c:pt idx="2394" formatCode="#,##0">
                  <c:v>267.68463371054236</c:v>
                </c:pt>
                <c:pt idx="2395" formatCode="#,##0">
                  <c:v>269.32896565415962</c:v>
                </c:pt>
                <c:pt idx="2396" formatCode="#,##0">
                  <c:v>272.45284891800719</c:v>
                </c:pt>
                <c:pt idx="2397" formatCode="#,##0">
                  <c:v>272.9159221758988</c:v>
                </c:pt>
                <c:pt idx="2398" formatCode="#,##0">
                  <c:v>271.41320892065426</c:v>
                </c:pt>
                <c:pt idx="2399" formatCode="#,##0">
                  <c:v>270.26752034941478</c:v>
                </c:pt>
                <c:pt idx="2400" formatCode="#,##0">
                  <c:v>270.39143670174093</c:v>
                </c:pt>
                <c:pt idx="2401" formatCode="#,##0">
                  <c:v>270.79213817748712</c:v>
                </c:pt>
                <c:pt idx="2402" formatCode="#,##0">
                  <c:v>267.43018331017191</c:v>
                </c:pt>
                <c:pt idx="2403" formatCode="#,##0">
                  <c:v>267.88316458209306</c:v>
                </c:pt>
                <c:pt idx="2404" formatCode="#,##0">
                  <c:v>267.53011051551903</c:v>
                </c:pt>
                <c:pt idx="2405" formatCode="#,##0">
                  <c:v>262.46889683012427</c:v>
                </c:pt>
                <c:pt idx="2406" formatCode="#,##0">
                  <c:v>257.43597379392548</c:v>
                </c:pt>
                <c:pt idx="2407" formatCode="#,##0">
                  <c:v>261.33015683938908</c:v>
                </c:pt>
                <c:pt idx="2408" formatCode="#,##0">
                  <c:v>260.0345774601289</c:v>
                </c:pt>
                <c:pt idx="2409" formatCode="#,##0">
                  <c:v>259.59665144596704</c:v>
                </c:pt>
                <c:pt idx="2410" formatCode="#,##0">
                  <c:v>262.26341737806945</c:v>
                </c:pt>
                <c:pt idx="2411" formatCode="#,##0">
                  <c:v>262.43928264178464</c:v>
                </c:pt>
                <c:pt idx="2412" formatCode="#,##0">
                  <c:v>258.75934749520269</c:v>
                </c:pt>
                <c:pt idx="2413" formatCode="#,##0">
                  <c:v>260.18810800079461</c:v>
                </c:pt>
                <c:pt idx="2414" formatCode="#,##0">
                  <c:v>261.70935080405047</c:v>
                </c:pt>
                <c:pt idx="2415" formatCode="#,##0">
                  <c:v>264.74455694527211</c:v>
                </c:pt>
                <c:pt idx="2416" formatCode="#,##0">
                  <c:v>260.95509893455142</c:v>
                </c:pt>
                <c:pt idx="2417" formatCode="#,##0">
                  <c:v>261.80530739196649</c:v>
                </c:pt>
                <c:pt idx="2418" formatCode="#,##0">
                  <c:v>265.15766660049013</c:v>
                </c:pt>
                <c:pt idx="2419" formatCode="#,##0">
                  <c:v>263.95092978624882</c:v>
                </c:pt>
                <c:pt idx="2420" formatCode="#,##0">
                  <c:v>265.42469062272556</c:v>
                </c:pt>
                <c:pt idx="2421" formatCode="#,##0">
                  <c:v>265.18876977036632</c:v>
                </c:pt>
                <c:pt idx="2422" formatCode="#,##0">
                  <c:v>266.29971543908454</c:v>
                </c:pt>
                <c:pt idx="2423" formatCode="#,##0">
                  <c:v>268.4956323208263</c:v>
                </c:pt>
                <c:pt idx="2424" formatCode="#,##0">
                  <c:v>269.43120905300816</c:v>
                </c:pt>
                <c:pt idx="2425" formatCode="#,##0">
                  <c:v>268.62666269604966</c:v>
                </c:pt>
                <c:pt idx="2426" formatCode="#,##0">
                  <c:v>267.45566143868751</c:v>
                </c:pt>
                <c:pt idx="2427" formatCode="#,##0">
                  <c:v>267.79680365296855</c:v>
                </c:pt>
                <c:pt idx="2428" formatCode="#,##0">
                  <c:v>266.02574283634488</c:v>
                </c:pt>
                <c:pt idx="2429" formatCode="#,##0">
                  <c:v>265.76814903050808</c:v>
                </c:pt>
                <c:pt idx="2430" formatCode="#,##0">
                  <c:v>268.07640129706886</c:v>
                </c:pt>
                <c:pt idx="2431" formatCode="#,##0">
                  <c:v>268.70739858381359</c:v>
                </c:pt>
                <c:pt idx="2432" formatCode="#,##0">
                  <c:v>267.71838395870606</c:v>
                </c:pt>
                <c:pt idx="2433" formatCode="#,##0">
                  <c:v>268.15812983919051</c:v>
                </c:pt>
                <c:pt idx="2434" formatCode="#,##0">
                  <c:v>267.41132287737457</c:v>
                </c:pt>
                <c:pt idx="2435" formatCode="#,##0">
                  <c:v>266.6861888690363</c:v>
                </c:pt>
                <c:pt idx="2436" formatCode="#,##0">
                  <c:v>269.14218119250927</c:v>
                </c:pt>
                <c:pt idx="2437" formatCode="#,##0">
                  <c:v>270.16825491363954</c:v>
                </c:pt>
                <c:pt idx="2438" formatCode="#,##0">
                  <c:v>270.32856859241656</c:v>
                </c:pt>
                <c:pt idx="2439" formatCode="#,##0">
                  <c:v>272.20319634703242</c:v>
                </c:pt>
                <c:pt idx="2440" formatCode="#,##0">
                  <c:v>274.03613261862267</c:v>
                </c:pt>
                <c:pt idx="2441" formatCode="#,##0">
                  <c:v>274.70402355899722</c:v>
                </c:pt>
                <c:pt idx="2442" formatCode="#,##0">
                  <c:v>275.15865925484792</c:v>
                </c:pt>
                <c:pt idx="2443" formatCode="#,##0">
                  <c:v>274.02058103368449</c:v>
                </c:pt>
                <c:pt idx="2444" formatCode="#,##0">
                  <c:v>274.57249685659497</c:v>
                </c:pt>
                <c:pt idx="2445" formatCode="#,##0">
                  <c:v>275.05012904506691</c:v>
                </c:pt>
                <c:pt idx="2446" formatCode="#,##0">
                  <c:v>274.59218450135705</c:v>
                </c:pt>
                <c:pt idx="2447" formatCode="#,##0">
                  <c:v>276.07537555423249</c:v>
                </c:pt>
                <c:pt idx="2448" formatCode="#,##0">
                  <c:v>275.58301899278717</c:v>
                </c:pt>
                <c:pt idx="2449" formatCode="#,##0">
                  <c:v>275.09562570313068</c:v>
                </c:pt>
                <c:pt idx="2450" formatCode="#,##0">
                  <c:v>274.09883528555406</c:v>
                </c:pt>
                <c:pt idx="2451" formatCode="#,##0">
                  <c:v>273.64370326252447</c:v>
                </c:pt>
                <c:pt idx="2452" formatCode="#,##0">
                  <c:v>273.42151412878087</c:v>
                </c:pt>
                <c:pt idx="2453" formatCode="#,##0">
                  <c:v>270.54232016411936</c:v>
                </c:pt>
                <c:pt idx="2454" formatCode="#,##0">
                  <c:v>272.45102905168471</c:v>
                </c:pt>
                <c:pt idx="2455" formatCode="#,##0">
                  <c:v>271.26166368870412</c:v>
                </c:pt>
                <c:pt idx="2456" formatCode="#,##0">
                  <c:v>273.63692012441322</c:v>
                </c:pt>
                <c:pt idx="2457" formatCode="#,##0">
                  <c:v>275.06783138111359</c:v>
                </c:pt>
                <c:pt idx="2458" formatCode="#,##0">
                  <c:v>274.9856065118131</c:v>
                </c:pt>
                <c:pt idx="2459" formatCode="#,##0">
                  <c:v>276.63969955661491</c:v>
                </c:pt>
                <c:pt idx="2460" formatCode="#,##0">
                  <c:v>276.72275163788021</c:v>
                </c:pt>
                <c:pt idx="2461" formatCode="#,##0">
                  <c:v>276.90887432995879</c:v>
                </c:pt>
                <c:pt idx="2462" formatCode="#,##0">
                  <c:v>277.76321884719789</c:v>
                </c:pt>
                <c:pt idx="2463" formatCode="#,##0">
                  <c:v>278.07789027860548</c:v>
                </c:pt>
                <c:pt idx="2464" formatCode="#,##0">
                  <c:v>277.51125008272169</c:v>
                </c:pt>
                <c:pt idx="2465" formatCode="#,##0">
                  <c:v>278.39239626762009</c:v>
                </c:pt>
                <c:pt idx="2466" formatCode="#,##0">
                  <c:v>277.90334855403398</c:v>
                </c:pt>
                <c:pt idx="2467" formatCode="#,##0">
                  <c:v>276.95337833366472</c:v>
                </c:pt>
                <c:pt idx="2468" formatCode="#,##0">
                  <c:v>275.33799880881526</c:v>
                </c:pt>
                <c:pt idx="2469" formatCode="#,##0">
                  <c:v>276.16454900403727</c:v>
                </c:pt>
                <c:pt idx="2470" formatCode="#,##0">
                  <c:v>274.40672357885035</c:v>
                </c:pt>
                <c:pt idx="2471" formatCode="#,##0">
                  <c:v>275.40996624975236</c:v>
                </c:pt>
                <c:pt idx="2472" formatCode="#,##0">
                  <c:v>271.36738137780475</c:v>
                </c:pt>
                <c:pt idx="2473" formatCode="#,##0">
                  <c:v>271.91797366157152</c:v>
                </c:pt>
                <c:pt idx="2474" formatCode="#,##0">
                  <c:v>270.85120111177338</c:v>
                </c:pt>
                <c:pt idx="2475" formatCode="#,##0">
                  <c:v>271.51743762821837</c:v>
                </c:pt>
                <c:pt idx="2476" formatCode="#,##0">
                  <c:v>272.29816028059076</c:v>
                </c:pt>
                <c:pt idx="2477" formatCode="#,##0">
                  <c:v>271.81060154854129</c:v>
                </c:pt>
                <c:pt idx="2478" formatCode="#,##0">
                  <c:v>271.42876050559244</c:v>
                </c:pt>
                <c:pt idx="2479" formatCode="#,##0">
                  <c:v>271.3725100919865</c:v>
                </c:pt>
                <c:pt idx="2480" formatCode="#,##0">
                  <c:v>273.01038978227831</c:v>
                </c:pt>
                <c:pt idx="2481" formatCode="#,##0">
                  <c:v>274.93977896896354</c:v>
                </c:pt>
                <c:pt idx="2482" formatCode="#,##0">
                  <c:v>277.22867447554819</c:v>
                </c:pt>
                <c:pt idx="2483" formatCode="#,##0">
                  <c:v>278.12156707034666</c:v>
                </c:pt>
                <c:pt idx="2484" formatCode="#,##0">
                  <c:v>275.86906889021299</c:v>
                </c:pt>
                <c:pt idx="2485" formatCode="#,##0">
                  <c:v>278.14621798689751</c:v>
                </c:pt>
                <c:pt idx="2486" formatCode="#,##0">
                  <c:v>278.71583614585461</c:v>
                </c:pt>
                <c:pt idx="2487" formatCode="#,##0">
                  <c:v>278.25210111839112</c:v>
                </c:pt>
                <c:pt idx="2488" formatCode="#,##0">
                  <c:v>279.32383693997809</c:v>
                </c:pt>
                <c:pt idx="2489" formatCode="#,##0">
                  <c:v>280.19654556283564</c:v>
                </c:pt>
                <c:pt idx="2490" formatCode="#,##0">
                  <c:v>279.55578717490636</c:v>
                </c:pt>
                <c:pt idx="2491" formatCode="#,##0">
                  <c:v>279.2207663291648</c:v>
                </c:pt>
                <c:pt idx="2492" formatCode="#,##0">
                  <c:v>279.22606048573942</c:v>
                </c:pt>
                <c:pt idx="2493" formatCode="#,##0">
                  <c:v>280.54182383694058</c:v>
                </c:pt>
                <c:pt idx="2494" formatCode="#,##0">
                  <c:v>282.03014360399766</c:v>
                </c:pt>
                <c:pt idx="2495" formatCode="#,##0">
                  <c:v>282.14330620078147</c:v>
                </c:pt>
                <c:pt idx="2496" formatCode="#,##0">
                  <c:v>281.37796969095422</c:v>
                </c:pt>
                <c:pt idx="2497" formatCode="#,##0">
                  <c:v>280.07527628879683</c:v>
                </c:pt>
                <c:pt idx="2498" formatCode="#,##0">
                  <c:v>280.9698233075249</c:v>
                </c:pt>
                <c:pt idx="2499" formatCode="#,##0">
                  <c:v>280.62272516709737</c:v>
                </c:pt>
                <c:pt idx="2500" formatCode="#,##0">
                  <c:v>280.69932499503727</c:v>
                </c:pt>
                <c:pt idx="2501" formatCode="#,##0">
                  <c:v>281.70951624644357</c:v>
                </c:pt>
                <c:pt idx="2502" formatCode="#,##0">
                  <c:v>282.31999867646141</c:v>
                </c:pt>
                <c:pt idx="2503" formatCode="#,##0">
                  <c:v>283.34971213023681</c:v>
                </c:pt>
                <c:pt idx="2504" formatCode="#,##0">
                  <c:v>283.31596188207322</c:v>
                </c:pt>
                <c:pt idx="2505" formatCode="#,##0">
                  <c:v>283.22364502680222</c:v>
                </c:pt>
                <c:pt idx="2506" formatCode="#,##0">
                  <c:v>280.82671563761556</c:v>
                </c:pt>
                <c:pt idx="2507" formatCode="#,##0">
                  <c:v>279.32830388458797</c:v>
                </c:pt>
                <c:pt idx="2508" formatCode="#,##0">
                  <c:v>280.87485937396656</c:v>
                </c:pt>
                <c:pt idx="2509" formatCode="#,##0">
                  <c:v>278.39041095890468</c:v>
                </c:pt>
                <c:pt idx="2510" formatCode="#,##0">
                  <c:v>280.18843888558058</c:v>
                </c:pt>
                <c:pt idx="2511" formatCode="#,##0">
                  <c:v>280.9622129574488</c:v>
                </c:pt>
                <c:pt idx="2512" formatCode="#,##0">
                  <c:v>281.78462709284685</c:v>
                </c:pt>
                <c:pt idx="2513" formatCode="#,##0">
                  <c:v>282.13950102574341</c:v>
                </c:pt>
                <c:pt idx="2514" formatCode="#,##0">
                  <c:v>282.31933690688959</c:v>
                </c:pt>
                <c:pt idx="2515" formatCode="#,##0">
                  <c:v>281.93153993779424</c:v>
                </c:pt>
                <c:pt idx="2516" formatCode="#,##0">
                  <c:v>283.29759777645484</c:v>
                </c:pt>
                <c:pt idx="2517" formatCode="#,##0">
                  <c:v>285.44768711534698</c:v>
                </c:pt>
                <c:pt idx="2518" formatCode="#,##0">
                  <c:v>285.63149361392419</c:v>
                </c:pt>
                <c:pt idx="2519" formatCode="#,##0">
                  <c:v>286.8977896896306</c:v>
                </c:pt>
                <c:pt idx="2520" formatCode="#,##0">
                  <c:v>285.71801998544157</c:v>
                </c:pt>
                <c:pt idx="2521" formatCode="#,##0">
                  <c:v>285.02928330355417</c:v>
                </c:pt>
                <c:pt idx="2522" formatCode="#,##0">
                  <c:v>285.02663622526688</c:v>
                </c:pt>
                <c:pt idx="2523" formatCode="#,##0">
                  <c:v>284.17576599827993</c:v>
                </c:pt>
                <c:pt idx="2524" formatCode="#,##0">
                  <c:v>282.49917278803571</c:v>
                </c:pt>
                <c:pt idx="2525" formatCode="#,##0">
                  <c:v>281.25256435709133</c:v>
                </c:pt>
                <c:pt idx="2526" formatCode="#,##0">
                  <c:v>280.58153001125055</c:v>
                </c:pt>
                <c:pt idx="2527" formatCode="#,##0">
                  <c:v>281.16669975514571</c:v>
                </c:pt>
                <c:pt idx="2528" formatCode="#,##0">
                  <c:v>282.01839719409753</c:v>
                </c:pt>
                <c:pt idx="2529" formatCode="#,##0">
                  <c:v>282.33389583746987</c:v>
                </c:pt>
                <c:pt idx="2530" formatCode="#,##0">
                  <c:v>283.53335318642098</c:v>
                </c:pt>
                <c:pt idx="2531" formatCode="#,##0">
                  <c:v>284.19760439415046</c:v>
                </c:pt>
                <c:pt idx="2532" formatCode="#,##0">
                  <c:v>283.14059294553687</c:v>
                </c:pt>
                <c:pt idx="2533" formatCode="#,##0">
                  <c:v>284.69492422738455</c:v>
                </c:pt>
                <c:pt idx="2534" formatCode="#,##0">
                  <c:v>285.5041029713459</c:v>
                </c:pt>
                <c:pt idx="2535" formatCode="#,##0">
                  <c:v>287.37657997485326</c:v>
                </c:pt>
                <c:pt idx="2536" formatCode="#,##0">
                  <c:v>288.09426907550841</c:v>
                </c:pt>
                <c:pt idx="2537" formatCode="#,##0">
                  <c:v>287.12097147773193</c:v>
                </c:pt>
                <c:pt idx="2538" formatCode="#,##0">
                  <c:v>287.41330818609009</c:v>
                </c:pt>
                <c:pt idx="2539" formatCode="#,##0">
                  <c:v>287.12014426576712</c:v>
                </c:pt>
                <c:pt idx="2540" formatCode="#,##0">
                  <c:v>287.60671034345887</c:v>
                </c:pt>
                <c:pt idx="2541" formatCode="#,##0">
                  <c:v>287.27168949771732</c:v>
                </c:pt>
                <c:pt idx="2542" formatCode="#,##0">
                  <c:v>288.01402951492338</c:v>
                </c:pt>
                <c:pt idx="2543" formatCode="#,##0">
                  <c:v>287.57527628879672</c:v>
                </c:pt>
                <c:pt idx="2544" formatCode="#,##0">
                  <c:v>287.81218979551369</c:v>
                </c:pt>
                <c:pt idx="2545" formatCode="#,##0">
                  <c:v>285.50311031698811</c:v>
                </c:pt>
                <c:pt idx="2546" formatCode="#,##0">
                  <c:v>283.67232479650636</c:v>
                </c:pt>
                <c:pt idx="2547" formatCode="#,##0">
                  <c:v>282.66643504731707</c:v>
                </c:pt>
                <c:pt idx="2548" formatCode="#,##0">
                  <c:v>282.01277215273694</c:v>
                </c:pt>
                <c:pt idx="2549" formatCode="#,##0">
                  <c:v>274.92158030573808</c:v>
                </c:pt>
                <c:pt idx="2550" formatCode="#,##0">
                  <c:v>268.87102111044982</c:v>
                </c:pt>
                <c:pt idx="2551" formatCode="#,##0">
                  <c:v>271.39285950632035</c:v>
                </c:pt>
                <c:pt idx="2552" formatCode="#,##0">
                  <c:v>270.11531334789271</c:v>
                </c:pt>
                <c:pt idx="2553" formatCode="#,##0">
                  <c:v>274.91893322745068</c:v>
                </c:pt>
                <c:pt idx="2554" formatCode="#,##0">
                  <c:v>275.02365826219358</c:v>
                </c:pt>
                <c:pt idx="2555" formatCode="#,##0">
                  <c:v>272.0607504466949</c:v>
                </c:pt>
                <c:pt idx="2556" formatCode="#,##0">
                  <c:v>271.87380054265151</c:v>
                </c:pt>
                <c:pt idx="2557" formatCode="#,##0">
                  <c:v>270.89802130898067</c:v>
                </c:pt>
                <c:pt idx="2558" formatCode="#,##0">
                  <c:v>268.11114419959017</c:v>
                </c:pt>
                <c:pt idx="2559" formatCode="#,##0">
                  <c:v>262.40817947190834</c:v>
                </c:pt>
                <c:pt idx="2560" formatCode="#,##0">
                  <c:v>265.0673350539347</c:v>
                </c:pt>
                <c:pt idx="2561" formatCode="#,##0">
                  <c:v>261.55400039706223</c:v>
                </c:pt>
                <c:pt idx="2562" formatCode="#,##0">
                  <c:v>260.97180861624031</c:v>
                </c:pt>
                <c:pt idx="2563" formatCode="#,##0">
                  <c:v>264.25352392297049</c:v>
                </c:pt>
                <c:pt idx="2564" formatCode="#,##0">
                  <c:v>267.602243398849</c:v>
                </c:pt>
                <c:pt idx="2565" formatCode="#,##0">
                  <c:v>269.47455495996343</c:v>
                </c:pt>
                <c:pt idx="2566" formatCode="#,##0">
                  <c:v>269.05019522202423</c:v>
                </c:pt>
                <c:pt idx="2567" formatCode="#,##0">
                  <c:v>269.46975713056764</c:v>
                </c:pt>
                <c:pt idx="2568" formatCode="#,##0">
                  <c:v>270.6496922771496</c:v>
                </c:pt>
                <c:pt idx="2569" formatCode="#,##0">
                  <c:v>274.64413341274621</c:v>
                </c:pt>
                <c:pt idx="2570" formatCode="#,##0">
                  <c:v>274.68979551320285</c:v>
                </c:pt>
                <c:pt idx="2571" formatCode="#,##0">
                  <c:v>272.7058103368413</c:v>
                </c:pt>
                <c:pt idx="2572" formatCode="#,##0">
                  <c:v>268.88624181060214</c:v>
                </c:pt>
                <c:pt idx="2573" formatCode="#,##0">
                  <c:v>268.41373833631189</c:v>
                </c:pt>
                <c:pt idx="2574" formatCode="#,##0">
                  <c:v>266.86668651975441</c:v>
                </c:pt>
                <c:pt idx="2575" formatCode="#,##0">
                  <c:v>268.42796638210638</c:v>
                </c:pt>
                <c:pt idx="2576" formatCode="#,##0">
                  <c:v>268.64039441466542</c:v>
                </c:pt>
                <c:pt idx="2577" formatCode="#,##0">
                  <c:v>265.53834954668844</c:v>
                </c:pt>
                <c:pt idx="2578" formatCode="#,##0">
                  <c:v>261.5849381245456</c:v>
                </c:pt>
                <c:pt idx="2579" formatCode="#,##0">
                  <c:v>262.83419363377726</c:v>
                </c:pt>
                <c:pt idx="2580" formatCode="#,##0">
                  <c:v>262.56468797564742</c:v>
                </c:pt>
                <c:pt idx="2581" formatCode="#,##0">
                  <c:v>261.68304546357012</c:v>
                </c:pt>
                <c:pt idx="2582" formatCode="#,##0">
                  <c:v>264.98874991727934</c:v>
                </c:pt>
                <c:pt idx="2583" formatCode="#,##0">
                  <c:v>265.44520547945262</c:v>
                </c:pt>
                <c:pt idx="2584" formatCode="#,##0">
                  <c:v>269.43931573026327</c:v>
                </c:pt>
                <c:pt idx="2585" formatCode="#,##0">
                  <c:v>269.43931573026327</c:v>
                </c:pt>
                <c:pt idx="2586" formatCode="#,##0">
                  <c:v>270.59658526900989</c:v>
                </c:pt>
                <c:pt idx="2587" formatCode="#,##0">
                  <c:v>273.73486202104488</c:v>
                </c:pt>
                <c:pt idx="2588" formatCode="#,##0">
                  <c:v>267.0812653034219</c:v>
                </c:pt>
                <c:pt idx="2589" formatCode="#,##0">
                  <c:v>266.21368539474611</c:v>
                </c:pt>
                <c:pt idx="2590" formatCode="#,##0">
                  <c:v>263.55039375289579</c:v>
                </c:pt>
                <c:pt idx="2591" formatCode="#,##0">
                  <c:v>260.12904506650841</c:v>
                </c:pt>
                <c:pt idx="2592" formatCode="#,##0">
                  <c:v>258.90675666732898</c:v>
                </c:pt>
                <c:pt idx="2593" formatCode="#,##0">
                  <c:v>259.42823108993503</c:v>
                </c:pt>
                <c:pt idx="2594" formatCode="#,##0">
                  <c:v>261.90225663424047</c:v>
                </c:pt>
                <c:pt idx="2595" formatCode="#,##0">
                  <c:v>261.96065779895491</c:v>
                </c:pt>
                <c:pt idx="2596" formatCode="#,##0">
                  <c:v>257.89276024088463</c:v>
                </c:pt>
                <c:pt idx="2597" formatCode="#,##0">
                  <c:v>253.8281715306735</c:v>
                </c:pt>
                <c:pt idx="2598" formatCode="#,##0">
                  <c:v>252.88796241148879</c:v>
                </c:pt>
                <c:pt idx="2599" formatCode="#,##0">
                  <c:v>250.56283502084617</c:v>
                </c:pt>
                <c:pt idx="2600" formatCode="#,##0">
                  <c:v>246.31907219906074</c:v>
                </c:pt>
                <c:pt idx="2601" formatCode="#,##0">
                  <c:v>242.30907947852603</c:v>
                </c:pt>
                <c:pt idx="2602" formatCode="#,##0">
                  <c:v>237.66875124081838</c:v>
                </c:pt>
                <c:pt idx="2603" formatCode="#,##0">
                  <c:v>236.61935014228087</c:v>
                </c:pt>
                <c:pt idx="2604" formatCode="#,##0">
                  <c:v>244.35312024353163</c:v>
                </c:pt>
                <c:pt idx="2605" formatCode="#,##0">
                  <c:v>246.08910727284803</c:v>
                </c:pt>
                <c:pt idx="2606" formatCode="#,##0">
                  <c:v>247.02518033220875</c:v>
                </c:pt>
                <c:pt idx="2607" formatCode="#,##0">
                  <c:v>248.62467738733417</c:v>
                </c:pt>
                <c:pt idx="2608" formatCode="#,##0">
                  <c:v>248.62914433194408</c:v>
                </c:pt>
                <c:pt idx="2609" formatCode="#,##0">
                  <c:v>248.59522864138751</c:v>
                </c:pt>
                <c:pt idx="2610" formatCode="#,##0">
                  <c:v>244.41185229303204</c:v>
                </c:pt>
                <c:pt idx="2611" formatCode="#,##0">
                  <c:v>250.83018992786756</c:v>
                </c:pt>
                <c:pt idx="2612" formatCode="#,##0">
                  <c:v>252.59843822381094</c:v>
                </c:pt>
                <c:pt idx="2613" formatCode="#,##0">
                  <c:v>254.82777446893039</c:v>
                </c:pt>
                <c:pt idx="2614" formatCode="#,##0">
                  <c:v>256.41999205876562</c:v>
                </c:pt>
                <c:pt idx="2615" formatCode="#,##0">
                  <c:v>257.20170736549579</c:v>
                </c:pt>
                <c:pt idx="2616" formatCode="#,##0">
                  <c:v>257.26606445635679</c:v>
                </c:pt>
                <c:pt idx="2617" formatCode="#,##0">
                  <c:v>256.02094500694909</c:v>
                </c:pt>
                <c:pt idx="2618" formatCode="#,##0">
                  <c:v>258.29081463834342</c:v>
                </c:pt>
                <c:pt idx="2619" formatCode="#,##0">
                  <c:v>258.87482628548787</c:v>
                </c:pt>
                <c:pt idx="2620" formatCode="#,##0">
                  <c:v>260.21424789888209</c:v>
                </c:pt>
                <c:pt idx="2621" formatCode="#,##0">
                  <c:v>263.54145986367598</c:v>
                </c:pt>
                <c:pt idx="2622" formatCode="#,##0">
                  <c:v>263.70624048706287</c:v>
                </c:pt>
                <c:pt idx="2623" formatCode="#,##0">
                  <c:v>260.86427106081715</c:v>
                </c:pt>
                <c:pt idx="2624" formatCode="#,##0">
                  <c:v>260.92101780160198</c:v>
                </c:pt>
                <c:pt idx="2625" formatCode="#,##0">
                  <c:v>261.47045198861804</c:v>
                </c:pt>
                <c:pt idx="2626" formatCode="#,##0">
                  <c:v>263.40612798623567</c:v>
                </c:pt>
                <c:pt idx="2627" formatCode="#,##0">
                  <c:v>261.59883528555406</c:v>
                </c:pt>
                <c:pt idx="2628" formatCode="#,##0">
                  <c:v>261.82168618886953</c:v>
                </c:pt>
                <c:pt idx="2629" formatCode="#,##0">
                  <c:v>264.57580570445418</c:v>
                </c:pt>
                <c:pt idx="2630" formatCode="#,##0">
                  <c:v>266.07041228244373</c:v>
                </c:pt>
                <c:pt idx="2631" formatCode="#,##0">
                  <c:v>266.47293362451245</c:v>
                </c:pt>
                <c:pt idx="2632" formatCode="#,##0">
                  <c:v>267.94504003705958</c:v>
                </c:pt>
                <c:pt idx="2633" formatCode="#,##0">
                  <c:v>269.92604725034789</c:v>
                </c:pt>
                <c:pt idx="2634" formatCode="#,##0">
                  <c:v>269.67490569783649</c:v>
                </c:pt>
                <c:pt idx="2635" formatCode="#,##0">
                  <c:v>267.16001588247019</c:v>
                </c:pt>
                <c:pt idx="2636" formatCode="#,##0">
                  <c:v>266.5048640063535</c:v>
                </c:pt>
                <c:pt idx="2637" formatCode="#,##0">
                  <c:v>267.14711137581941</c:v>
                </c:pt>
                <c:pt idx="2638" formatCode="#,##0">
                  <c:v>270.21044272384404</c:v>
                </c:pt>
                <c:pt idx="2639" formatCode="#,##0">
                  <c:v>271.29690291840427</c:v>
                </c:pt>
                <c:pt idx="2640" formatCode="#,##0">
                  <c:v>270.93094434517946</c:v>
                </c:pt>
                <c:pt idx="2641" formatCode="#,##0">
                  <c:v>273.32721196479429</c:v>
                </c:pt>
                <c:pt idx="2642" formatCode="#,##0">
                  <c:v>273.83545099596364</c:v>
                </c:pt>
                <c:pt idx="2643" formatCode="#,##0">
                  <c:v>274.08080206472147</c:v>
                </c:pt>
                <c:pt idx="2644" formatCode="#,##0">
                  <c:v>274.95433789954376</c:v>
                </c:pt>
                <c:pt idx="2645" formatCode="#,##0">
                  <c:v>274.39663159287977</c:v>
                </c:pt>
                <c:pt idx="2646" formatCode="#,##0">
                  <c:v>275.61941631923798</c:v>
                </c:pt>
                <c:pt idx="2647" formatCode="#,##0">
                  <c:v>276.15660776917514</c:v>
                </c:pt>
                <c:pt idx="2648" formatCode="#,##0">
                  <c:v>275.91704718417083</c:v>
                </c:pt>
                <c:pt idx="2649" formatCode="#,##0">
                  <c:v>275.86476738799587</c:v>
                </c:pt>
                <c:pt idx="2650" formatCode="#,##0">
                  <c:v>275.29548011382474</c:v>
                </c:pt>
                <c:pt idx="2651" formatCode="#,##0">
                  <c:v>276.98249619482533</c:v>
                </c:pt>
                <c:pt idx="2652" formatCode="#,##0">
                  <c:v>276.61355965852727</c:v>
                </c:pt>
                <c:pt idx="2653" formatCode="#,##0">
                  <c:v>276.42247369465991</c:v>
                </c:pt>
                <c:pt idx="2654" formatCode="#,##0">
                  <c:v>275.21557143802568</c:v>
                </c:pt>
                <c:pt idx="2655" formatCode="#,##0">
                  <c:v>273.37452848918048</c:v>
                </c:pt>
                <c:pt idx="2656" formatCode="#,##0">
                  <c:v>272.06339752498224</c:v>
                </c:pt>
                <c:pt idx="2657" formatCode="#,##0">
                  <c:v>275.14525842101824</c:v>
                </c:pt>
                <c:pt idx="2658" formatCode="#,##0">
                  <c:v>276.11739792204401</c:v>
                </c:pt>
                <c:pt idx="2659" formatCode="#,##0">
                  <c:v>277.37194758785034</c:v>
                </c:pt>
                <c:pt idx="2660" formatCode="#,##0">
                  <c:v>277.59678379988128</c:v>
                </c:pt>
                <c:pt idx="2661" formatCode="#,##0">
                  <c:v>279.12001191185271</c:v>
                </c:pt>
                <c:pt idx="2662" formatCode="#,##0">
                  <c:v>280.32377076302072</c:v>
                </c:pt>
                <c:pt idx="2663" formatCode="#,##0">
                  <c:v>280.54132750976152</c:v>
                </c:pt>
                <c:pt idx="2664" formatCode="#,##0">
                  <c:v>279.54503341936379</c:v>
                </c:pt>
                <c:pt idx="2665" formatCode="#,##0">
                  <c:v>281.62878035867953</c:v>
                </c:pt>
                <c:pt idx="2666" formatCode="#,##0">
                  <c:v>277.17043875322651</c:v>
                </c:pt>
                <c:pt idx="2667" formatCode="#,##0">
                  <c:v>276.09373965985083</c:v>
                </c:pt>
                <c:pt idx="2668" formatCode="#,##0">
                  <c:v>278.31166037985616</c:v>
                </c:pt>
                <c:pt idx="2669" formatCode="#,##0">
                  <c:v>277.62722520018571</c:v>
                </c:pt>
                <c:pt idx="2670" formatCode="#,##0">
                  <c:v>278.04265104890521</c:v>
                </c:pt>
                <c:pt idx="2671" formatCode="#,##0">
                  <c:v>279.78856462179914</c:v>
                </c:pt>
                <c:pt idx="2672" formatCode="#,##0">
                  <c:v>282.95033419363421</c:v>
                </c:pt>
                <c:pt idx="2673" formatCode="#,##0">
                  <c:v>283.34210178016053</c:v>
                </c:pt>
                <c:pt idx="2674" formatCode="#,##0">
                  <c:v>284.44742240751805</c:v>
                </c:pt>
                <c:pt idx="2675" formatCode="#,##0">
                  <c:v>284.69608232413509</c:v>
                </c:pt>
                <c:pt idx="2676" formatCode="#,##0">
                  <c:v>285.8189398451463</c:v>
                </c:pt>
                <c:pt idx="2677" formatCode="#,##0">
                  <c:v>285.9147309906694</c:v>
                </c:pt>
                <c:pt idx="2678" formatCode="#,##0">
                  <c:v>284.55793792601452</c:v>
                </c:pt>
                <c:pt idx="2679" formatCode="#,##0">
                  <c:v>285.19737277480016</c:v>
                </c:pt>
                <c:pt idx="2680" formatCode="#,##0">
                  <c:v>285.27016742770201</c:v>
                </c:pt>
                <c:pt idx="2681" formatCode="#,##0">
                  <c:v>286.67940573092483</c:v>
                </c:pt>
                <c:pt idx="2682" formatCode="#,##0">
                  <c:v>287.0056581298395</c:v>
                </c:pt>
                <c:pt idx="2683" formatCode="#,##0">
                  <c:v>287.38203957382069</c:v>
                </c:pt>
                <c:pt idx="2684" formatCode="#,##0">
                  <c:v>287.10541989279363</c:v>
                </c:pt>
                <c:pt idx="2685" formatCode="#,##0">
                  <c:v>287.37674541724596</c:v>
                </c:pt>
                <c:pt idx="2686" formatCode="#,##0">
                  <c:v>287.39808748593765</c:v>
                </c:pt>
                <c:pt idx="2687" formatCode="#,##0">
                  <c:v>287.63764807094196</c:v>
                </c:pt>
                <c:pt idx="2688" formatCode="#,##0">
                  <c:v>289.75514525842124</c:v>
                </c:pt>
                <c:pt idx="2689" formatCode="#,##0">
                  <c:v>289.17742042220925</c:v>
                </c:pt>
                <c:pt idx="2690" formatCode="#,##0">
                  <c:v>289.06078353517336</c:v>
                </c:pt>
                <c:pt idx="2691" formatCode="#,##0">
                  <c:v>290.03573555687939</c:v>
                </c:pt>
                <c:pt idx="2692" formatCode="#,##0">
                  <c:v>290.35288862418139</c:v>
                </c:pt>
                <c:pt idx="2693" formatCode="#,##0">
                  <c:v>290.46373502746377</c:v>
                </c:pt>
                <c:pt idx="2694" formatCode="#,##0">
                  <c:v>289.04059956323238</c:v>
                </c:pt>
                <c:pt idx="2695" formatCode="#,##0">
                  <c:v>288.33581496922801</c:v>
                </c:pt>
                <c:pt idx="2696" formatCode="#,##0">
                  <c:v>290.34875256435743</c:v>
                </c:pt>
                <c:pt idx="2697" formatCode="#,##0">
                  <c:v>288.92776785123453</c:v>
                </c:pt>
                <c:pt idx="2698" formatCode="#,##0">
                  <c:v>284.77632188472006</c:v>
                </c:pt>
                <c:pt idx="2699" formatCode="#,##0">
                  <c:v>284.24723711203796</c:v>
                </c:pt>
                <c:pt idx="2700" formatCode="#,##0">
                  <c:v>282.42273840248862</c:v>
                </c:pt>
                <c:pt idx="2701" formatCode="#,##0">
                  <c:v>283.29395804380948</c:v>
                </c:pt>
                <c:pt idx="2702" formatCode="#,##0">
                  <c:v>277.87356892330121</c:v>
                </c:pt>
                <c:pt idx="2703" formatCode="#,##0">
                  <c:v>279.88816094236017</c:v>
                </c:pt>
                <c:pt idx="2704" formatCode="#,##0">
                  <c:v>281.54407385348452</c:v>
                </c:pt>
                <c:pt idx="2705" formatCode="#,##0">
                  <c:v>284.07286082985934</c:v>
                </c:pt>
                <c:pt idx="2706" formatCode="#,##0">
                  <c:v>282.99715439084144</c:v>
                </c:pt>
                <c:pt idx="2707" formatCode="#,##0">
                  <c:v>281.40510224339914</c:v>
                </c:pt>
                <c:pt idx="2708" formatCode="#,##0">
                  <c:v>283.23555687909504</c:v>
                </c:pt>
                <c:pt idx="2709" formatCode="#,##0">
                  <c:v>282.62457812189831</c:v>
                </c:pt>
                <c:pt idx="2710" formatCode="#,##0">
                  <c:v>279.24260472503511</c:v>
                </c:pt>
                <c:pt idx="2711" formatCode="#,##0">
                  <c:v>279.95516511150856</c:v>
                </c:pt>
                <c:pt idx="2712" formatCode="#,##0">
                  <c:v>280.27198729402465</c:v>
                </c:pt>
                <c:pt idx="2713" formatCode="#,##0">
                  <c:v>278.79243597379434</c:v>
                </c:pt>
                <c:pt idx="2714" formatCode="#,##0">
                  <c:v>276.26943948117304</c:v>
                </c:pt>
                <c:pt idx="2715" formatCode="#,##0">
                  <c:v>276.71216332473074</c:v>
                </c:pt>
                <c:pt idx="2716" formatCode="#,##0">
                  <c:v>273.64304149295259</c:v>
                </c:pt>
                <c:pt idx="2717" formatCode="#,##0">
                  <c:v>273.1121368539479</c:v>
                </c:pt>
                <c:pt idx="2718" formatCode="#,##0">
                  <c:v>277.21064125471554</c:v>
                </c:pt>
                <c:pt idx="2719" formatCode="#,##0">
                  <c:v>279.32300972801318</c:v>
                </c:pt>
                <c:pt idx="2720" formatCode="#,##0">
                  <c:v>280.44454370988069</c:v>
                </c:pt>
                <c:pt idx="2721" formatCode="#,##0">
                  <c:v>283.06233869366736</c:v>
                </c:pt>
                <c:pt idx="2722" formatCode="#,##0">
                  <c:v>284.5910264046064</c:v>
                </c:pt>
                <c:pt idx="2723" formatCode="#,##0">
                  <c:v>285.21540599563281</c:v>
                </c:pt>
                <c:pt idx="2724" formatCode="#,##0">
                  <c:v>284.4871285818283</c:v>
                </c:pt>
                <c:pt idx="2725" formatCode="#,##0">
                  <c:v>285.22301634570891</c:v>
                </c:pt>
                <c:pt idx="2726" formatCode="#,##0">
                  <c:v>284.78161604129491</c:v>
                </c:pt>
                <c:pt idx="2727" formatCode="#,##0">
                  <c:v>284.98163589438207</c:v>
                </c:pt>
                <c:pt idx="2728" formatCode="#,##0">
                  <c:v>287.79415657468121</c:v>
                </c:pt>
                <c:pt idx="2729" formatCode="#,##0">
                  <c:v>288.93091125670094</c:v>
                </c:pt>
                <c:pt idx="2730" formatCode="#,##0">
                  <c:v>290.96237839984167</c:v>
                </c:pt>
                <c:pt idx="2731" formatCode="#,##0">
                  <c:v>290.23046125339204</c:v>
                </c:pt>
                <c:pt idx="2732" formatCode="#,##0">
                  <c:v>289.69178082191826</c:v>
                </c:pt>
                <c:pt idx="2733" formatCode="#,##0">
                  <c:v>287.64194957315908</c:v>
                </c:pt>
                <c:pt idx="2734" formatCode="#,##0">
                  <c:v>287.13486863874044</c:v>
                </c:pt>
                <c:pt idx="2735" formatCode="#,##0">
                  <c:v>288.26318575871926</c:v>
                </c:pt>
                <c:pt idx="2736" formatCode="#,##0">
                  <c:v>289.62560386473479</c:v>
                </c:pt>
                <c:pt idx="2737" formatCode="#,##0">
                  <c:v>292.09466613725147</c:v>
                </c:pt>
                <c:pt idx="2738" formatCode="#,##0">
                  <c:v>293.04811064787287</c:v>
                </c:pt>
                <c:pt idx="2739" formatCode="#,##0">
                  <c:v>294.9396135265705</c:v>
                </c:pt>
                <c:pt idx="2740" formatCode="#,##0">
                  <c:v>295.16411885381558</c:v>
                </c:pt>
                <c:pt idx="2741" formatCode="#,##0">
                  <c:v>294.52865462246098</c:v>
                </c:pt>
                <c:pt idx="2742" formatCode="#,##0">
                  <c:v>293.1237178214551</c:v>
                </c:pt>
                <c:pt idx="2743" formatCode="#,##0">
                  <c:v>293.26070412282496</c:v>
                </c:pt>
                <c:pt idx="2744" formatCode="#,##0">
                  <c:v>293.93488187413197</c:v>
                </c:pt>
                <c:pt idx="2745" formatCode="#,##0">
                  <c:v>294.29670438753277</c:v>
                </c:pt>
                <c:pt idx="2746" formatCode="#,##0">
                  <c:v>295.05873204950092</c:v>
                </c:pt>
                <c:pt idx="2747" formatCode="#,##0">
                  <c:v>295.24320031764995</c:v>
                </c:pt>
                <c:pt idx="2748" formatCode="#,##0">
                  <c:v>294.71957514393546</c:v>
                </c:pt>
                <c:pt idx="2749" formatCode="#,##0">
                  <c:v>293.37287406525104</c:v>
                </c:pt>
                <c:pt idx="2750" formatCode="#,##0">
                  <c:v>293.29329627423789</c:v>
                </c:pt>
                <c:pt idx="2751" formatCode="#,##0">
                  <c:v>292.66941301039037</c:v>
                </c:pt>
                <c:pt idx="2752" formatCode="#,##0">
                  <c:v>293.13182449871016</c:v>
                </c:pt>
                <c:pt idx="2753" formatCode="#,##0">
                  <c:v>295.2342664284302</c:v>
                </c:pt>
                <c:pt idx="2754" formatCode="#,##0">
                  <c:v>296.29243597379451</c:v>
                </c:pt>
                <c:pt idx="2755" formatCode="#,##0">
                  <c:v>294.99801469128505</c:v>
                </c:pt>
                <c:pt idx="2756" formatCode="#,##0">
                  <c:v>296.65541658394602</c:v>
                </c:pt>
                <c:pt idx="2757" formatCode="#,##0">
                  <c:v>296.45738203957433</c:v>
                </c:pt>
                <c:pt idx="2758" formatCode="#,##0">
                  <c:v>295.3487525643576</c:v>
                </c:pt>
                <c:pt idx="2759" formatCode="#,##0">
                  <c:v>293.00956257031356</c:v>
                </c:pt>
                <c:pt idx="2760" formatCode="#,##0">
                  <c:v>291.48716167030693</c:v>
                </c:pt>
                <c:pt idx="2761" formatCode="#,##0">
                  <c:v>287.87224538415779</c:v>
                </c:pt>
                <c:pt idx="2762" formatCode="#,##0">
                  <c:v>280.19819998676513</c:v>
                </c:pt>
                <c:pt idx="2763" formatCode="#,##0">
                  <c:v>281.87065713718533</c:v>
                </c:pt>
                <c:pt idx="2764" formatCode="#,##0">
                  <c:v>282.34547680497701</c:v>
                </c:pt>
                <c:pt idx="2765" formatCode="#,##0">
                  <c:v>287.14396797035323</c:v>
                </c:pt>
                <c:pt idx="2766" formatCode="#,##0">
                  <c:v>285.46869829925271</c:v>
                </c:pt>
                <c:pt idx="2767" formatCode="#,##0">
                  <c:v>282.87969029184086</c:v>
                </c:pt>
                <c:pt idx="2768" formatCode="#,##0">
                  <c:v>285.6424128118594</c:v>
                </c:pt>
                <c:pt idx="2769" formatCode="#,##0">
                  <c:v>279.07964396797081</c:v>
                </c:pt>
                <c:pt idx="2770" formatCode="#,##0">
                  <c:v>278.92313546423179</c:v>
                </c:pt>
                <c:pt idx="2771" formatCode="#,##0">
                  <c:v>282.49685659453417</c:v>
                </c:pt>
                <c:pt idx="2772" formatCode="#,##0">
                  <c:v>285.74101647806276</c:v>
                </c:pt>
                <c:pt idx="2773" formatCode="#,##0">
                  <c:v>284.08593077890316</c:v>
                </c:pt>
                <c:pt idx="2774" formatCode="#,##0">
                  <c:v>286.2540533386279</c:v>
                </c:pt>
                <c:pt idx="2775" formatCode="#,##0">
                  <c:v>285.67517040566514</c:v>
                </c:pt>
                <c:pt idx="2776" formatCode="#,##0">
                  <c:v>280.3371715968504</c:v>
                </c:pt>
                <c:pt idx="2777" formatCode="#,##0">
                  <c:v>281.84666799020624</c:v>
                </c:pt>
                <c:pt idx="2778" formatCode="#,##0">
                  <c:v>281.75881807954516</c:v>
                </c:pt>
                <c:pt idx="2779" formatCode="#,##0">
                  <c:v>282.91277877043257</c:v>
                </c:pt>
                <c:pt idx="2780" formatCode="#,##0">
                  <c:v>286.06412547151126</c:v>
                </c:pt>
                <c:pt idx="2781" formatCode="#,##0">
                  <c:v>287.00350737873117</c:v>
                </c:pt>
                <c:pt idx="2782" formatCode="#,##0">
                  <c:v>287.0991330818614</c:v>
                </c:pt>
                <c:pt idx="2783" formatCode="#,##0">
                  <c:v>285.6854278340287</c:v>
                </c:pt>
                <c:pt idx="2784" formatCode="#,##0">
                  <c:v>288.31364568857174</c:v>
                </c:pt>
                <c:pt idx="2785" formatCode="#,##0">
                  <c:v>291.56541592217638</c:v>
                </c:pt>
                <c:pt idx="2786" formatCode="#,##0">
                  <c:v>291.98696313943532</c:v>
                </c:pt>
                <c:pt idx="2787" formatCode="#,##0">
                  <c:v>291.95188935212809</c:v>
                </c:pt>
                <c:pt idx="2788" formatCode="#,##0">
                  <c:v>292.17920720005344</c:v>
                </c:pt>
                <c:pt idx="2789" formatCode="#,##0">
                  <c:v>294.43468334326036</c:v>
                </c:pt>
                <c:pt idx="2790" formatCode="#,##0">
                  <c:v>295.32178545430531</c:v>
                </c:pt>
                <c:pt idx="2791" formatCode="#,##0">
                  <c:v>295.57375421878152</c:v>
                </c:pt>
                <c:pt idx="2792" formatCode="#,##0">
                  <c:v>294.68086162398305</c:v>
                </c:pt>
                <c:pt idx="2793" formatCode="#,##0">
                  <c:v>295.31731850969544</c:v>
                </c:pt>
                <c:pt idx="2794" formatCode="#,##0">
                  <c:v>295.24882535901054</c:v>
                </c:pt>
                <c:pt idx="2795" formatCode="#,##0">
                  <c:v>295.79875587320544</c:v>
                </c:pt>
                <c:pt idx="2796" formatCode="#,##0">
                  <c:v>295.00198530871597</c:v>
                </c:pt>
                <c:pt idx="2797" formatCode="#,##0">
                  <c:v>294.50135662762273</c:v>
                </c:pt>
                <c:pt idx="2798" formatCode="#,##0">
                  <c:v>292.81533320097986</c:v>
                </c:pt>
                <c:pt idx="2799" formatCode="#,##0">
                  <c:v>293.56660710740562</c:v>
                </c:pt>
                <c:pt idx="2800" formatCode="#,##0">
                  <c:v>293.53153332009833</c:v>
                </c:pt>
                <c:pt idx="2801" formatCode="#,##0">
                  <c:v>292.77182185163167</c:v>
                </c:pt>
                <c:pt idx="2802" formatCode="#,##0">
                  <c:v>293.59919925881849</c:v>
                </c:pt>
                <c:pt idx="2803" formatCode="#,##0">
                  <c:v>290.81761630600266</c:v>
                </c:pt>
                <c:pt idx="2804" formatCode="#,##0">
                  <c:v>285.51618026603177</c:v>
                </c:pt>
                <c:pt idx="2805" formatCode="#,##0">
                  <c:v>286.45936734828973</c:v>
                </c:pt>
                <c:pt idx="2806" formatCode="#,##0">
                  <c:v>289.67854543048151</c:v>
                </c:pt>
                <c:pt idx="2807" formatCode="#,##0">
                  <c:v>289.3115942028989</c:v>
                </c:pt>
                <c:pt idx="2808" formatCode="#,##0">
                  <c:v>285.88594401429458</c:v>
                </c:pt>
                <c:pt idx="2809" formatCode="#,##0">
                  <c:v>287.76437694394849</c:v>
                </c:pt>
                <c:pt idx="2810" formatCode="#,##0">
                  <c:v>289.35444378267522</c:v>
                </c:pt>
                <c:pt idx="2811" formatCode="#,##0">
                  <c:v>292.73608629475251</c:v>
                </c:pt>
                <c:pt idx="2812" formatCode="#,##0">
                  <c:v>292.3496128648008</c:v>
                </c:pt>
                <c:pt idx="2813" formatCode="#,##0">
                  <c:v>295.02316193501457</c:v>
                </c:pt>
                <c:pt idx="2814" formatCode="#,##0">
                  <c:v>294.79402422076669</c:v>
                </c:pt>
                <c:pt idx="2815" formatCode="#,##0">
                  <c:v>295.12606710343493</c:v>
                </c:pt>
                <c:pt idx="2816" formatCode="#,##0">
                  <c:v>294.00850373899846</c:v>
                </c:pt>
                <c:pt idx="2817" formatCode="#,##0">
                  <c:v>295.68790946992294</c:v>
                </c:pt>
                <c:pt idx="2818" formatCode="#,##0">
                  <c:v>295.18926609754516</c:v>
                </c:pt>
                <c:pt idx="2819" formatCode="#,##0">
                  <c:v>295.86526371517471</c:v>
                </c:pt>
                <c:pt idx="2820" formatCode="#,##0">
                  <c:v>296.9295546290785</c:v>
                </c:pt>
                <c:pt idx="2821" formatCode="#,##0">
                  <c:v>297.95397392627922</c:v>
                </c:pt>
                <c:pt idx="2822" formatCode="#,##0">
                  <c:v>299.17725497981638</c:v>
                </c:pt>
                <c:pt idx="2823" formatCode="#,##0">
                  <c:v>299.1018132486272</c:v>
                </c:pt>
                <c:pt idx="2824" formatCode="#,##0">
                  <c:v>299.81900602210345</c:v>
                </c:pt>
                <c:pt idx="2825" formatCode="#,##0">
                  <c:v>298.86506518430315</c:v>
                </c:pt>
                <c:pt idx="2826" formatCode="#,##0">
                  <c:v>301.2437959102644</c:v>
                </c:pt>
                <c:pt idx="2827" formatCode="#,##0">
                  <c:v>302.68546092250716</c:v>
                </c:pt>
                <c:pt idx="2828" formatCode="#,##0">
                  <c:v>302.94421282509472</c:v>
                </c:pt>
                <c:pt idx="2829" formatCode="#,##0">
                  <c:v>303.19767057110755</c:v>
                </c:pt>
                <c:pt idx="2830" formatCode="#,##0">
                  <c:v>304.24591357289432</c:v>
                </c:pt>
                <c:pt idx="2831" formatCode="#,##0">
                  <c:v>304.74009000066218</c:v>
                </c:pt>
                <c:pt idx="2832" formatCode="#,##0">
                  <c:v>304.26791741115784</c:v>
                </c:pt>
                <c:pt idx="2833" formatCode="#,##0">
                  <c:v>304.9263781351338</c:v>
                </c:pt>
                <c:pt idx="2834" formatCode="#,##0">
                  <c:v>304.60872874065296</c:v>
                </c:pt>
                <c:pt idx="2835" formatCode="#,##0">
                  <c:v>304.33277082919773</c:v>
                </c:pt>
                <c:pt idx="2836" formatCode="#,##0">
                  <c:v>306.42644431209101</c:v>
                </c:pt>
                <c:pt idx="2837" formatCode="#,##0">
                  <c:v>306.60164780623433</c:v>
                </c:pt>
                <c:pt idx="2838" formatCode="#,##0">
                  <c:v>306.53911058169592</c:v>
                </c:pt>
                <c:pt idx="2839" formatCode="#,##0">
                  <c:v>305.43643703262569</c:v>
                </c:pt>
                <c:pt idx="2840" formatCode="#,##0">
                  <c:v>304.75398716167075</c:v>
                </c:pt>
                <c:pt idx="2841" formatCode="#,##0">
                  <c:v>305.58732049500406</c:v>
                </c:pt>
                <c:pt idx="2842" formatCode="#,##0">
                  <c:v>307.97945205479493</c:v>
                </c:pt>
                <c:pt idx="2843" formatCode="#,##0">
                  <c:v>308.60829859043127</c:v>
                </c:pt>
                <c:pt idx="2844" formatCode="#,##0">
                  <c:v>309.77384024882582</c:v>
                </c:pt>
                <c:pt idx="2845" formatCode="#,##0">
                  <c:v>309.68863741645208</c:v>
                </c:pt>
                <c:pt idx="2846" formatCode="#,##0">
                  <c:v>308.31794719078863</c:v>
                </c:pt>
                <c:pt idx="2847" formatCode="#,##0">
                  <c:v>305.8854476871158</c:v>
                </c:pt>
                <c:pt idx="2848" formatCode="#,##0">
                  <c:v>303.75471510819978</c:v>
                </c:pt>
                <c:pt idx="2849" formatCode="#,##0">
                  <c:v>305.2695056581303</c:v>
                </c:pt>
                <c:pt idx="2850" formatCode="#,##0">
                  <c:v>305.6045265038718</c:v>
                </c:pt>
                <c:pt idx="2851" formatCode="#,##0">
                  <c:v>308.25474819667841</c:v>
                </c:pt>
                <c:pt idx="2852" formatCode="#,##0">
                  <c:v>307.55393422010508</c:v>
                </c:pt>
                <c:pt idx="2853" formatCode="#,##0">
                  <c:v>307.10988683740374</c:v>
                </c:pt>
                <c:pt idx="2854" formatCode="#,##0">
                  <c:v>307.75246509165561</c:v>
                </c:pt>
                <c:pt idx="2855" formatCode="#,##0">
                  <c:v>309.71064125471565</c:v>
                </c:pt>
                <c:pt idx="2856" formatCode="#,##0">
                  <c:v>310.74597974985159</c:v>
                </c:pt>
                <c:pt idx="2857" formatCode="#,##0">
                  <c:v>313.12388326384803</c:v>
                </c:pt>
                <c:pt idx="2858" formatCode="#,##0">
                  <c:v>313.22298325723034</c:v>
                </c:pt>
                <c:pt idx="2859" formatCode="#,##0">
                  <c:v>312.9551320230301</c:v>
                </c:pt>
                <c:pt idx="2860" formatCode="#,##0">
                  <c:v>313.92429356098256</c:v>
                </c:pt>
                <c:pt idx="2861" formatCode="#,##0">
                  <c:v>315.27182185163173</c:v>
                </c:pt>
                <c:pt idx="2862" formatCode="#,##0">
                  <c:v>315.49897425716409</c:v>
                </c:pt>
                <c:pt idx="2863" formatCode="#,##0">
                  <c:v>315.54529812719255</c:v>
                </c:pt>
                <c:pt idx="2864" formatCode="#,##0">
                  <c:v>315.46323870028499</c:v>
                </c:pt>
                <c:pt idx="2865" formatCode="#,##0">
                  <c:v>316.60859638673861</c:v>
                </c:pt>
                <c:pt idx="2866" formatCode="#,##0">
                  <c:v>316.73813778042529</c:v>
                </c:pt>
                <c:pt idx="2867" formatCode="#,##0">
                  <c:v>314.83720468532897</c:v>
                </c:pt>
                <c:pt idx="2868" formatCode="#,##0">
                  <c:v>315.09115875852075</c:v>
                </c:pt>
                <c:pt idx="2869" formatCode="#,##0">
                  <c:v>315.0895043345912</c:v>
                </c:pt>
                <c:pt idx="2870" formatCode="#,##0">
                  <c:v>317.54847462113742</c:v>
                </c:pt>
                <c:pt idx="2871" formatCode="#,##0">
                  <c:v>316.13758189398499</c:v>
                </c:pt>
                <c:pt idx="2872" formatCode="#,##0">
                  <c:v>316.20226986963183</c:v>
                </c:pt>
                <c:pt idx="2873" formatCode="#,##0">
                  <c:v>316.40295149229081</c:v>
                </c:pt>
                <c:pt idx="2874" formatCode="#,##0">
                  <c:v>317.14479518231792</c:v>
                </c:pt>
                <c:pt idx="2875" formatCode="#,##0">
                  <c:v>319.39067566673327</c:v>
                </c:pt>
                <c:pt idx="2876" formatCode="#,##0">
                  <c:v>318.8958374693936</c:v>
                </c:pt>
                <c:pt idx="2877" formatCode="#,##0">
                  <c:v>320.45149229038492</c:v>
                </c:pt>
                <c:pt idx="2878" formatCode="#,##0">
                  <c:v>320.51766924756845</c:v>
                </c:pt>
                <c:pt idx="2879" formatCode="#,##0">
                  <c:v>320.80818608960408</c:v>
                </c:pt>
                <c:pt idx="2880" formatCode="#,##0">
                  <c:v>322.75957911455282</c:v>
                </c:pt>
                <c:pt idx="2881" formatCode="#,##0">
                  <c:v>324.35196214678103</c:v>
                </c:pt>
                <c:pt idx="2882" formatCode="#,##0">
                  <c:v>324.42657666600547</c:v>
                </c:pt>
                <c:pt idx="2883" formatCode="#,##0">
                  <c:v>323.45559526173042</c:v>
                </c:pt>
                <c:pt idx="2884" formatCode="#,##0">
                  <c:v>323.67381377804298</c:v>
                </c:pt>
                <c:pt idx="2885" formatCode="#,##0">
                  <c:v>323.1177618953086</c:v>
                </c:pt>
                <c:pt idx="2886" formatCode="#,##0">
                  <c:v>321.84683343259934</c:v>
                </c:pt>
                <c:pt idx="2887" formatCode="#,##0">
                  <c:v>316.54126133280442</c:v>
                </c:pt>
                <c:pt idx="2888" formatCode="#,##0">
                  <c:v>319.0819601614723</c:v>
                </c:pt>
                <c:pt idx="2889" formatCode="#,##0">
                  <c:v>319.26477400569172</c:v>
                </c:pt>
                <c:pt idx="2890" formatCode="#,##0">
                  <c:v>318.72840976771937</c:v>
                </c:pt>
                <c:pt idx="2891" formatCode="#,##0">
                  <c:v>314.22688769770417</c:v>
                </c:pt>
                <c:pt idx="2892" formatCode="#,##0">
                  <c:v>315.85765336509877</c:v>
                </c:pt>
                <c:pt idx="2893" formatCode="#,##0">
                  <c:v>320.32062735755454</c:v>
                </c:pt>
                <c:pt idx="2894" formatCode="#,##0">
                  <c:v>323.48653298921363</c:v>
                </c:pt>
                <c:pt idx="2895" formatCode="#,##0">
                  <c:v>325.29895440407699</c:v>
                </c:pt>
                <c:pt idx="2896" formatCode="#,##0">
                  <c:v>323.86920124412728</c:v>
                </c:pt>
                <c:pt idx="2897" formatCode="#,##0">
                  <c:v>325.19307127258332</c:v>
                </c:pt>
                <c:pt idx="2898" formatCode="#,##0">
                  <c:v>326.21682880021223</c:v>
                </c:pt>
                <c:pt idx="2899" formatCode="#,##0">
                  <c:v>328.01171332142195</c:v>
                </c:pt>
                <c:pt idx="2900" formatCode="#,##0">
                  <c:v>327.48626828138487</c:v>
                </c:pt>
                <c:pt idx="2901" formatCode="#,##0">
                  <c:v>327.83750248163631</c:v>
                </c:pt>
                <c:pt idx="2902" formatCode="#,##0">
                  <c:v>327.83816425120813</c:v>
                </c:pt>
                <c:pt idx="2903" formatCode="#,##0">
                  <c:v>326.64052676857955</c:v>
                </c:pt>
                <c:pt idx="2904" formatCode="#,##0">
                  <c:v>328.5275627026673</c:v>
                </c:pt>
                <c:pt idx="2905" formatCode="#,##0">
                  <c:v>327.49437495863981</c:v>
                </c:pt>
                <c:pt idx="2906" formatCode="#,##0">
                  <c:v>324.71808616239866</c:v>
                </c:pt>
                <c:pt idx="2907" formatCode="#,##0">
                  <c:v>314.81602805903026</c:v>
                </c:pt>
                <c:pt idx="2908" formatCode="#,##0">
                  <c:v>306.21418172192483</c:v>
                </c:pt>
                <c:pt idx="2909" formatCode="#,##0">
                  <c:v>304.95086360929162</c:v>
                </c:pt>
                <c:pt idx="2910" formatCode="#,##0">
                  <c:v>293.42945536364277</c:v>
                </c:pt>
                <c:pt idx="2911" formatCode="#,##0">
                  <c:v>287.72235457613692</c:v>
                </c:pt>
                <c:pt idx="2912" formatCode="#,##0">
                  <c:v>296.68370723314183</c:v>
                </c:pt>
                <c:pt idx="2913" formatCode="#,##0">
                  <c:v>291.87148434915002</c:v>
                </c:pt>
                <c:pt idx="2914" formatCode="#,##0">
                  <c:v>300.29399113228817</c:v>
                </c:pt>
                <c:pt idx="2915" formatCode="#,##0">
                  <c:v>293.25143934881919</c:v>
                </c:pt>
                <c:pt idx="2916" formatCode="#,##0">
                  <c:v>286.64267751968811</c:v>
                </c:pt>
                <c:pt idx="2917" formatCode="#,##0">
                  <c:v>265.5615114817025</c:v>
                </c:pt>
                <c:pt idx="2918" formatCode="#,##0">
                  <c:v>273.42945536364283</c:v>
                </c:pt>
                <c:pt idx="2919" formatCode="#,##0">
                  <c:v>263.47114684666843</c:v>
                </c:pt>
                <c:pt idx="2920" formatCode="#,##0">
                  <c:v>237.0744821653104</c:v>
                </c:pt>
                <c:pt idx="2921" formatCode="#,##0">
                  <c:v>251.47061743101091</c:v>
                </c:pt>
                <c:pt idx="2922" formatCode="#,##0">
                  <c:v>225.51684203560356</c:v>
                </c:pt>
                <c:pt idx="2923" formatCode="#,##0">
                  <c:v>235.70097941896665</c:v>
                </c:pt>
                <c:pt idx="2924" formatCode="#,##0">
                  <c:v>222.30246178280754</c:v>
                </c:pt>
                <c:pt idx="2925" formatCode="#,##0">
                  <c:v>225.72033617894283</c:v>
                </c:pt>
                <c:pt idx="2926" formatCode="#,##0">
                  <c:v>219.28016014823669</c:v>
                </c:pt>
                <c:pt idx="2927" formatCode="#,##0">
                  <c:v>211.0136655416587</c:v>
                </c:pt>
                <c:pt idx="2928" formatCode="#,##0">
                  <c:v>233.35169743895207</c:v>
                </c:pt>
                <c:pt idx="2929" formatCode="#,##0">
                  <c:v>239.74753490834524</c:v>
                </c:pt>
                <c:pt idx="2930" formatCode="#,##0">
                  <c:v>251.37234464959332</c:v>
                </c:pt>
                <c:pt idx="2931" formatCode="#,##0">
                  <c:v>244.3153993779369</c:v>
                </c:pt>
                <c:pt idx="2932" formatCode="#,##0">
                  <c:v>251.05816954536465</c:v>
                </c:pt>
                <c:pt idx="2933" formatCode="#,##0">
                  <c:v>248.57256303355206</c:v>
                </c:pt>
                <c:pt idx="2934" formatCode="#,##0">
                  <c:v>238.9639997352925</c:v>
                </c:pt>
                <c:pt idx="2935" formatCode="#,##0">
                  <c:v>242.18235060551947</c:v>
                </c:pt>
                <c:pt idx="2936" formatCode="#,##0">
                  <c:v>239.06094897756634</c:v>
                </c:pt>
                <c:pt idx="2937" formatCode="#,##0">
                  <c:v>253.46568724770069</c:v>
                </c:pt>
                <c:pt idx="2938" formatCode="#,##0">
                  <c:v>254.68135795116174</c:v>
                </c:pt>
                <c:pt idx="2939" formatCode="#,##0">
                  <c:v>260.59526172986602</c:v>
                </c:pt>
                <c:pt idx="2940" formatCode="#,##0">
                  <c:v>263.95109522864175</c:v>
                </c:pt>
                <c:pt idx="2941" formatCode="#,##0">
                  <c:v>264.11935014228084</c:v>
                </c:pt>
                <c:pt idx="2942" formatCode="#,##0">
                  <c:v>261.93964661504901</c:v>
                </c:pt>
                <c:pt idx="2943" formatCode="#,##0">
                  <c:v>267.79564555621766</c:v>
                </c:pt>
                <c:pt idx="2944" formatCode="#,##0">
                  <c:v>262.48874991727916</c:v>
                </c:pt>
                <c:pt idx="2945" formatCode="#,##0">
                  <c:v>263.37204685328601</c:v>
                </c:pt>
                <c:pt idx="2946" formatCode="#,##0">
                  <c:v>269.86830785520516</c:v>
                </c:pt>
                <c:pt idx="2947" formatCode="#,##0">
                  <c:v>266.83409436834131</c:v>
                </c:pt>
                <c:pt idx="2948" formatCode="#,##0">
                  <c:v>259.45337833366455</c:v>
                </c:pt>
                <c:pt idx="2949" formatCode="#,##0">
                  <c:v>264.17890940374599</c:v>
                </c:pt>
                <c:pt idx="2950" formatCode="#,##0">
                  <c:v>264.58920653828369</c:v>
                </c:pt>
                <c:pt idx="2951" formatCode="#,##0">
                  <c:v>266.47012110383196</c:v>
                </c:pt>
                <c:pt idx="2952" formatCode="#,##0">
                  <c:v>270.49715439084139</c:v>
                </c:pt>
                <c:pt idx="2953" formatCode="#,##0">
                  <c:v>270.39921249420985</c:v>
                </c:pt>
                <c:pt idx="2954" formatCode="#,##0">
                  <c:v>276.04145986367581</c:v>
                </c:pt>
                <c:pt idx="2955" formatCode="#,##0">
                  <c:v>273.32208325061242</c:v>
                </c:pt>
                <c:pt idx="2956" formatCode="#,##0">
                  <c:v>266.89696247766557</c:v>
                </c:pt>
                <c:pt idx="2957" formatCode="#,##0">
                  <c:v>266.39319039110609</c:v>
                </c:pt>
                <c:pt idx="2958" formatCode="#,##0">
                  <c:v>269.32830388458768</c:v>
                </c:pt>
                <c:pt idx="2959" formatCode="#,##0">
                  <c:v>268.08831314936168</c:v>
                </c:pt>
                <c:pt idx="2960" formatCode="#,##0">
                  <c:v>270.88329693600713</c:v>
                </c:pt>
                <c:pt idx="2961" formatCode="#,##0">
                  <c:v>275.03226126662719</c:v>
                </c:pt>
                <c:pt idx="2962" formatCode="#,##0">
                  <c:v>275.49334921580333</c:v>
                </c:pt>
                <c:pt idx="2963" formatCode="#,##0">
                  <c:v>271.68321090596282</c:v>
                </c:pt>
                <c:pt idx="2964" formatCode="#,##0">
                  <c:v>267.19393157302653</c:v>
                </c:pt>
                <c:pt idx="2965" formatCode="#,##0">
                  <c:v>267.55327245053297</c:v>
                </c:pt>
                <c:pt idx="2966" formatCode="#,##0">
                  <c:v>268.86787770498336</c:v>
                </c:pt>
                <c:pt idx="2967" formatCode="#,##0">
                  <c:v>276.79289921249443</c:v>
                </c:pt>
                <c:pt idx="2968" formatCode="#,##0">
                  <c:v>275.45016875124105</c:v>
                </c:pt>
                <c:pt idx="2969" formatCode="#,##0">
                  <c:v>279.18304546356978</c:v>
                </c:pt>
                <c:pt idx="2970" formatCode="#,##0">
                  <c:v>277.26308649328325</c:v>
                </c:pt>
                <c:pt idx="2971" formatCode="#,##0">
                  <c:v>277.22652372443935</c:v>
                </c:pt>
                <c:pt idx="2972" formatCode="#,##0">
                  <c:v>278.52293031566433</c:v>
                </c:pt>
                <c:pt idx="2973" formatCode="#,##0">
                  <c:v>282.05727615644258</c:v>
                </c:pt>
                <c:pt idx="2974" formatCode="#,##0">
                  <c:v>285.46638210575105</c:v>
                </c:pt>
                <c:pt idx="2975" formatCode="#,##0">
                  <c:v>286.32668254913665</c:v>
                </c:pt>
                <c:pt idx="2976" formatCode="#,##0">
                  <c:v>286.10862947521696</c:v>
                </c:pt>
                <c:pt idx="2977" formatCode="#,##0">
                  <c:v>287.7556084971215</c:v>
                </c:pt>
                <c:pt idx="2978" formatCode="#,##0">
                  <c:v>290.54016941301063</c:v>
                </c:pt>
                <c:pt idx="2979" formatCode="#,##0">
                  <c:v>294.94689299186047</c:v>
                </c:pt>
                <c:pt idx="2980" formatCode="#,##0">
                  <c:v>293.97872410826568</c:v>
                </c:pt>
                <c:pt idx="2981" formatCode="#,##0">
                  <c:v>300.20961551187895</c:v>
                </c:pt>
                <c:pt idx="2982" formatCode="#,##0">
                  <c:v>302.6560121765603</c:v>
                </c:pt>
                <c:pt idx="2983" formatCode="#,##0">
                  <c:v>300.68675137317206</c:v>
                </c:pt>
                <c:pt idx="2984" formatCode="#,##0">
                  <c:v>299.51988617563381</c:v>
                </c:pt>
                <c:pt idx="2985" formatCode="#,##0">
                  <c:v>285.23542452518052</c:v>
                </c:pt>
                <c:pt idx="2986" formatCode="#,##0">
                  <c:v>287.43531202435332</c:v>
                </c:pt>
                <c:pt idx="2987" formatCode="#,##0">
                  <c:v>288.24482165310059</c:v>
                </c:pt>
                <c:pt idx="2988" formatCode="#,##0">
                  <c:v>294.5276619681029</c:v>
                </c:pt>
                <c:pt idx="2989" formatCode="#,##0">
                  <c:v>294.24293560982085</c:v>
                </c:pt>
                <c:pt idx="2990" formatCode="#,##0">
                  <c:v>294.10247501819885</c:v>
                </c:pt>
                <c:pt idx="2991" formatCode="#,##0">
                  <c:v>293.50804050029797</c:v>
                </c:pt>
                <c:pt idx="2992" formatCode="#,##0">
                  <c:v>294.27321156773223</c:v>
                </c:pt>
                <c:pt idx="2993" formatCode="#,##0">
                  <c:v>295.90116471444657</c:v>
                </c:pt>
                <c:pt idx="2994" formatCode="#,##0">
                  <c:v>289.34385546952564</c:v>
                </c:pt>
                <c:pt idx="2995" formatCode="#,##0">
                  <c:v>291.46945933425991</c:v>
                </c:pt>
                <c:pt idx="2996" formatCode="#,##0">
                  <c:v>287.02137515717038</c:v>
                </c:pt>
                <c:pt idx="2997" formatCode="#,##0">
                  <c:v>289.57200052941573</c:v>
                </c:pt>
                <c:pt idx="2998" formatCode="#,##0">
                  <c:v>292.71490966845357</c:v>
                </c:pt>
                <c:pt idx="2999" formatCode="#,##0">
                  <c:v>293.58232413473638</c:v>
                </c:pt>
                <c:pt idx="3000" formatCode="#,##0">
                  <c:v>295.95311362583561</c:v>
                </c:pt>
                <c:pt idx="3001" formatCode="#,##0">
                  <c:v>295.64158559989426</c:v>
                </c:pt>
                <c:pt idx="3002" formatCode="#,##0">
                  <c:v>300.1541923102377</c:v>
                </c:pt>
                <c:pt idx="3003" formatCode="#,##0">
                  <c:v>297.53805175038065</c:v>
                </c:pt>
                <c:pt idx="3004" formatCode="#,##0">
                  <c:v>298.55816954536442</c:v>
                </c:pt>
                <c:pt idx="3005" formatCode="#,##0">
                  <c:v>297.13172523327387</c:v>
                </c:pt>
                <c:pt idx="3006" formatCode="#,##0">
                  <c:v>299.37909469922579</c:v>
                </c:pt>
                <c:pt idx="3007" formatCode="#,##0">
                  <c:v>298.53302230163462</c:v>
                </c:pt>
                <c:pt idx="3008" formatCode="#,##0">
                  <c:v>300.86311296406598</c:v>
                </c:pt>
                <c:pt idx="3009" formatCode="#,##0">
                  <c:v>304.11521408245653</c:v>
                </c:pt>
                <c:pt idx="3010" formatCode="#,##0">
                  <c:v>302.91873469657872</c:v>
                </c:pt>
                <c:pt idx="3011" formatCode="#,##0">
                  <c:v>303.74098338958385</c:v>
                </c:pt>
                <c:pt idx="3012" formatCode="#,##0">
                  <c:v>305.94831579643977</c:v>
                </c:pt>
                <c:pt idx="3013" formatCode="#,##0">
                  <c:v>306.30550592283782</c:v>
                </c:pt>
                <c:pt idx="3014" formatCode="#,##0">
                  <c:v>306.68718152339375</c:v>
                </c:pt>
                <c:pt idx="3015" formatCode="#,##0">
                  <c:v>304.12894580107223</c:v>
                </c:pt>
                <c:pt idx="3016" formatCode="#,##0">
                  <c:v>301.6875124081796</c:v>
                </c:pt>
                <c:pt idx="3017" formatCode="#,##0">
                  <c:v>303.33945470187297</c:v>
                </c:pt>
                <c:pt idx="3018" formatCode="#,##0">
                  <c:v>301.86519753821733</c:v>
                </c:pt>
                <c:pt idx="3019" formatCode="#,##0">
                  <c:v>304.21100522797974</c:v>
                </c:pt>
                <c:pt idx="3020" formatCode="#,##0">
                  <c:v>302.2127920058237</c:v>
                </c:pt>
                <c:pt idx="3021" formatCode="#,##0">
                  <c:v>302.16183574879238</c:v>
                </c:pt>
                <c:pt idx="3022" formatCode="#,##0">
                  <c:v>305.35024154589382</c:v>
                </c:pt>
                <c:pt idx="3023" formatCode="#,##0">
                  <c:v>306.75550923168561</c:v>
                </c:pt>
                <c:pt idx="3024" formatCode="#,##0">
                  <c:v>308.36294752167299</c:v>
                </c:pt>
                <c:pt idx="3025" formatCode="#,##0">
                  <c:v>309.1147177552777</c:v>
                </c:pt>
                <c:pt idx="3026" formatCode="#,##0">
                  <c:v>309.13936867182855</c:v>
                </c:pt>
                <c:pt idx="3027" formatCode="#,##0">
                  <c:v>309.81983323406797</c:v>
                </c:pt>
                <c:pt idx="3028" formatCode="#,##0">
                  <c:v>309.76887697703671</c:v>
                </c:pt>
                <c:pt idx="3029" formatCode="#,##0">
                  <c:v>313.88409105949319</c:v>
                </c:pt>
                <c:pt idx="3030" formatCode="#,##0">
                  <c:v>313.59423598702944</c:v>
                </c:pt>
                <c:pt idx="3031" formatCode="#,##0">
                  <c:v>312.7997816160414</c:v>
                </c:pt>
                <c:pt idx="3032" formatCode="#,##0">
                  <c:v>313.75256435709093</c:v>
                </c:pt>
                <c:pt idx="3033" formatCode="#,##0">
                  <c:v>313.93008404473568</c:v>
                </c:pt>
                <c:pt idx="3034" formatCode="#,##0">
                  <c:v>313.50737873072603</c:v>
                </c:pt>
                <c:pt idx="3035" formatCode="#,##0">
                  <c:v>313.38180795447033</c:v>
                </c:pt>
                <c:pt idx="3036" formatCode="#,##0">
                  <c:v>314.09718086162405</c:v>
                </c:pt>
                <c:pt idx="3037" formatCode="#,##0">
                  <c:v>317.20501621335455</c:v>
                </c:pt>
                <c:pt idx="3038" formatCode="#,##0">
                  <c:v>318.04050029779637</c:v>
                </c:pt>
                <c:pt idx="3039" formatCode="#,##0">
                  <c:v>320.6713652306268</c:v>
                </c:pt>
                <c:pt idx="3040" formatCode="#,##0">
                  <c:v>320.38978227781098</c:v>
                </c:pt>
                <c:pt idx="3041" formatCode="#,##0">
                  <c:v>321.00588974918946</c:v>
                </c:pt>
                <c:pt idx="3042" formatCode="#,##0">
                  <c:v>320.51485672688779</c:v>
                </c:pt>
                <c:pt idx="3043" formatCode="#,##0">
                  <c:v>322.10608166236534</c:v>
                </c:pt>
                <c:pt idx="3044" formatCode="#,##0">
                  <c:v>326.34124147971693</c:v>
                </c:pt>
                <c:pt idx="3045" formatCode="#,##0">
                  <c:v>317.52001852954817</c:v>
                </c:pt>
                <c:pt idx="3046" formatCode="#,##0">
                  <c:v>314.34633710542005</c:v>
                </c:pt>
                <c:pt idx="3047" formatCode="#,##0">
                  <c:v>315.36132618622213</c:v>
                </c:pt>
                <c:pt idx="3048" formatCode="#,##0">
                  <c:v>308.55668056382785</c:v>
                </c:pt>
                <c:pt idx="3049" formatCode="#,##0">
                  <c:v>313.78366752696729</c:v>
                </c:pt>
                <c:pt idx="3050" formatCode="#,##0">
                  <c:v>310.21540599563252</c:v>
                </c:pt>
                <c:pt idx="3051" formatCode="#,##0">
                  <c:v>310.51915822910485</c:v>
                </c:pt>
                <c:pt idx="3052" formatCode="#,##0">
                  <c:v>313.91387069022591</c:v>
                </c:pt>
                <c:pt idx="3053" formatCode="#,##0">
                  <c:v>315.52676857918095</c:v>
                </c:pt>
                <c:pt idx="3054" formatCode="#,##0">
                  <c:v>314.69227714909687</c:v>
                </c:pt>
                <c:pt idx="3055" formatCode="#,##0">
                  <c:v>312.22718549401117</c:v>
                </c:pt>
                <c:pt idx="3056" formatCode="#,##0">
                  <c:v>309.86483356495285</c:v>
                </c:pt>
                <c:pt idx="3057" formatCode="#,##0">
                  <c:v>305.4726689166834</c:v>
                </c:pt>
                <c:pt idx="3058" formatCode="#,##0">
                  <c:v>307.67421083978576</c:v>
                </c:pt>
                <c:pt idx="3059" formatCode="#,##0">
                  <c:v>302.73360465885798</c:v>
                </c:pt>
                <c:pt idx="3060" formatCode="#,##0">
                  <c:v>302.25167096816909</c:v>
                </c:pt>
                <c:pt idx="3061" formatCode="#,##0">
                  <c:v>306.03782013103063</c:v>
                </c:pt>
                <c:pt idx="3062" formatCode="#,##0">
                  <c:v>311.21567070346134</c:v>
                </c:pt>
                <c:pt idx="3063" formatCode="#,##0">
                  <c:v>310.18827344318737</c:v>
                </c:pt>
                <c:pt idx="3064" formatCode="#,##0">
                  <c:v>311.03963999735316</c:v>
                </c:pt>
                <c:pt idx="3065" formatCode="#,##0">
                  <c:v>312.749652570975</c:v>
                </c:pt>
                <c:pt idx="3066" formatCode="#,##0">
                  <c:v>310.40268678446188</c:v>
                </c:pt>
                <c:pt idx="3067" formatCode="#,##0">
                  <c:v>315.4685328568595</c:v>
                </c:pt>
                <c:pt idx="3068" formatCode="#,##0">
                  <c:v>312.78389914631748</c:v>
                </c:pt>
                <c:pt idx="3069" formatCode="#,##0">
                  <c:v>316.65376216001613</c:v>
                </c:pt>
                <c:pt idx="3070" formatCode="#,##0">
                  <c:v>319.00138971610113</c:v>
                </c:pt>
                <c:pt idx="3071" formatCode="#,##0">
                  <c:v>320.98156971742469</c:v>
                </c:pt>
                <c:pt idx="3072" formatCode="#,##0">
                  <c:v>324.76788432267915</c:v>
                </c:pt>
                <c:pt idx="3073" formatCode="#,##0">
                  <c:v>323.53136787770529</c:v>
                </c:pt>
                <c:pt idx="3074" formatCode="#,##0">
                  <c:v>321.89266097544862</c:v>
                </c:pt>
                <c:pt idx="3075" formatCode="#,##0">
                  <c:v>320.33287009463334</c:v>
                </c:pt>
                <c:pt idx="3076" formatCode="#,##0">
                  <c:v>320.7903183111643</c:v>
                </c:pt>
                <c:pt idx="3077" formatCode="#,##0">
                  <c:v>317.47154390841132</c:v>
                </c:pt>
                <c:pt idx="3078" formatCode="#,##0">
                  <c:v>318.05340480444733</c:v>
                </c:pt>
                <c:pt idx="3079" formatCode="#,##0">
                  <c:v>316.59403745615799</c:v>
                </c:pt>
                <c:pt idx="3080" formatCode="#,##0">
                  <c:v>317.42141486334481</c:v>
                </c:pt>
                <c:pt idx="3081" formatCode="#,##0">
                  <c:v>318.77208655946021</c:v>
                </c:pt>
                <c:pt idx="3082" formatCode="#,##0">
                  <c:v>313.50258090133036</c:v>
                </c:pt>
                <c:pt idx="3083" formatCode="#,##0">
                  <c:v>312.10029117861183</c:v>
                </c:pt>
                <c:pt idx="3084" formatCode="#,##0">
                  <c:v>302.70432135530427</c:v>
                </c:pt>
                <c:pt idx="3085" formatCode="#,##0">
                  <c:v>304.95615776586612</c:v>
                </c:pt>
                <c:pt idx="3086" formatCode="#,##0">
                  <c:v>301.4458010720669</c:v>
                </c:pt>
                <c:pt idx="3087" formatCode="#,##0">
                  <c:v>305.37671232876733</c:v>
                </c:pt>
                <c:pt idx="3088" formatCode="#,##0">
                  <c:v>310.64671431407606</c:v>
                </c:pt>
                <c:pt idx="3089" formatCode="#,##0">
                  <c:v>316.88157633512031</c:v>
                </c:pt>
                <c:pt idx="3090" formatCode="#,##0">
                  <c:v>322.18168883594757</c:v>
                </c:pt>
                <c:pt idx="3091" formatCode="#,##0">
                  <c:v>322.33224141354003</c:v>
                </c:pt>
                <c:pt idx="3092" formatCode="#,##0">
                  <c:v>327.00152207001543</c:v>
                </c:pt>
                <c:pt idx="3093" formatCode="#,##0">
                  <c:v>327.66742770167446</c:v>
                </c:pt>
                <c:pt idx="3094" formatCode="#,##0">
                  <c:v>330.80123750909951</c:v>
                </c:pt>
                <c:pt idx="3095" formatCode="#,##0">
                  <c:v>328.24234001720617</c:v>
                </c:pt>
                <c:pt idx="3096" formatCode="#,##0">
                  <c:v>330.78336973065996</c:v>
                </c:pt>
                <c:pt idx="3097" formatCode="#,##0">
                  <c:v>334.33624511944959</c:v>
                </c:pt>
                <c:pt idx="3098" formatCode="#,##0">
                  <c:v>333.81146184898438</c:v>
                </c:pt>
                <c:pt idx="3099" formatCode="#,##0">
                  <c:v>331.59999338230449</c:v>
                </c:pt>
                <c:pt idx="3100" formatCode="#,##0">
                  <c:v>332.52349281980031</c:v>
                </c:pt>
                <c:pt idx="3101" formatCode="#,##0">
                  <c:v>331.39666468135812</c:v>
                </c:pt>
                <c:pt idx="3102" formatCode="#,##0">
                  <c:v>332.70895374230713</c:v>
                </c:pt>
                <c:pt idx="3103" formatCode="#,##0">
                  <c:v>337.25977764542404</c:v>
                </c:pt>
                <c:pt idx="3104" formatCode="#,##0">
                  <c:v>337.32479650585685</c:v>
                </c:pt>
                <c:pt idx="3105" formatCode="#,##0">
                  <c:v>337.33009066243153</c:v>
                </c:pt>
                <c:pt idx="3106" formatCode="#,##0">
                  <c:v>338.30438091456568</c:v>
                </c:pt>
                <c:pt idx="3107" formatCode="#,##0">
                  <c:v>336.23122228839935</c:v>
                </c:pt>
                <c:pt idx="3108" formatCode="#,##0">
                  <c:v>339.40606180927813</c:v>
                </c:pt>
                <c:pt idx="3109" formatCode="#,##0">
                  <c:v>339.90040367943897</c:v>
                </c:pt>
                <c:pt idx="3110" formatCode="#,##0">
                  <c:v>339.99454040103251</c:v>
                </c:pt>
                <c:pt idx="3111" formatCode="#,##0">
                  <c:v>342.5337502481637</c:v>
                </c:pt>
                <c:pt idx="3112" formatCode="#,##0">
                  <c:v>342.14661504864017</c:v>
                </c:pt>
                <c:pt idx="3113" formatCode="#,##0">
                  <c:v>343.08351531996567</c:v>
                </c:pt>
                <c:pt idx="3114" formatCode="#,##0">
                  <c:v>341.27192111706711</c:v>
                </c:pt>
                <c:pt idx="3115" formatCode="#,##0">
                  <c:v>341.25653497452191</c:v>
                </c:pt>
                <c:pt idx="3116" formatCode="#,##0">
                  <c:v>340.52660313678786</c:v>
                </c:pt>
                <c:pt idx="3117" formatCode="#,##0">
                  <c:v>340.02762887962422</c:v>
                </c:pt>
                <c:pt idx="3118" formatCode="#,##0">
                  <c:v>342.78274104956671</c:v>
                </c:pt>
                <c:pt idx="3119" formatCode="#,##0">
                  <c:v>343.89319039110597</c:v>
                </c:pt>
                <c:pt idx="3120" formatCode="#,##0">
                  <c:v>345.88230428164923</c:v>
                </c:pt>
                <c:pt idx="3121" formatCode="#,##0">
                  <c:v>345.13400833829672</c:v>
                </c:pt>
                <c:pt idx="3122" formatCode="#,##0">
                  <c:v>342.9045066507843</c:v>
                </c:pt>
                <c:pt idx="3123" formatCode="#,##0">
                  <c:v>343.03752233472312</c:v>
                </c:pt>
                <c:pt idx="3124" formatCode="#,##0">
                  <c:v>343.57454834226735</c:v>
                </c:pt>
                <c:pt idx="3125" formatCode="#,##0">
                  <c:v>344.51674277016753</c:v>
                </c:pt>
                <c:pt idx="3126" formatCode="#,##0">
                  <c:v>344.54404076500572</c:v>
                </c:pt>
                <c:pt idx="3127" formatCode="#,##0">
                  <c:v>346.88670504930195</c:v>
                </c:pt>
                <c:pt idx="3128" formatCode="#,##0">
                  <c:v>347.16266296075719</c:v>
                </c:pt>
                <c:pt idx="3129" formatCode="#,##0">
                  <c:v>347.07547481966787</c:v>
                </c:pt>
                <c:pt idx="3130" formatCode="#,##0">
                  <c:v>347.65766660048979</c:v>
                </c:pt>
                <c:pt idx="3131" formatCode="#,##0">
                  <c:v>347.65220700152213</c:v>
                </c:pt>
                <c:pt idx="3132" formatCode="#,##0">
                  <c:v>345.01952220236916</c:v>
                </c:pt>
                <c:pt idx="3133" formatCode="#,##0">
                  <c:v>346.6873469657865</c:v>
                </c:pt>
                <c:pt idx="3134" formatCode="#,##0">
                  <c:v>348.776222619284</c:v>
                </c:pt>
                <c:pt idx="3135" formatCode="#,##0">
                  <c:v>353.57901528687717</c:v>
                </c:pt>
                <c:pt idx="3136" formatCode="#,##0">
                  <c:v>355.83713850837148</c:v>
                </c:pt>
                <c:pt idx="3137" formatCode="#,##0">
                  <c:v>353.84256501886051</c:v>
                </c:pt>
                <c:pt idx="3138" formatCode="#,##0">
                  <c:v>354.07434981139568</c:v>
                </c:pt>
                <c:pt idx="3139" formatCode="#,##0">
                  <c:v>354.61451922440608</c:v>
                </c:pt>
                <c:pt idx="3140" formatCode="#,##0">
                  <c:v>354.30050956257043</c:v>
                </c:pt>
                <c:pt idx="3141" formatCode="#,##0">
                  <c:v>351.83657600423544</c:v>
                </c:pt>
                <c:pt idx="3142" formatCode="#,##0">
                  <c:v>351.72589504334604</c:v>
                </c:pt>
                <c:pt idx="3143" formatCode="#,##0">
                  <c:v>353.94596651445983</c:v>
                </c:pt>
                <c:pt idx="3144" formatCode="#,##0">
                  <c:v>357.48924624445777</c:v>
                </c:pt>
                <c:pt idx="3145" formatCode="#,##0">
                  <c:v>357.63334656872485</c:v>
                </c:pt>
                <c:pt idx="3146" formatCode="#,##0">
                  <c:v>356.61306333134809</c:v>
                </c:pt>
                <c:pt idx="3147" formatCode="#,##0">
                  <c:v>357.01161405598572</c:v>
                </c:pt>
                <c:pt idx="3148" formatCode="#,##0">
                  <c:v>356.26778505724315</c:v>
                </c:pt>
                <c:pt idx="3149" formatCode="#,##0">
                  <c:v>349.18254913639078</c:v>
                </c:pt>
                <c:pt idx="3150" formatCode="#,##0">
                  <c:v>351.27374098338959</c:v>
                </c:pt>
                <c:pt idx="3151" formatCode="#,##0">
                  <c:v>344.9071868175501</c:v>
                </c:pt>
                <c:pt idx="3152" formatCode="#,##0">
                  <c:v>350.17139831910526</c:v>
                </c:pt>
                <c:pt idx="3153" formatCode="#,##0">
                  <c:v>354.9523525908279</c:v>
                </c:pt>
                <c:pt idx="3154" formatCode="#,##0">
                  <c:v>355.66425120772948</c:v>
                </c:pt>
                <c:pt idx="3155" formatCode="#,##0">
                  <c:v>358.5982066044603</c:v>
                </c:pt>
                <c:pt idx="3156" formatCode="#,##0">
                  <c:v>360.20796108794912</c:v>
                </c:pt>
                <c:pt idx="3157" formatCode="#,##0">
                  <c:v>362.79167493878629</c:v>
                </c:pt>
                <c:pt idx="3158" formatCode="#,##0">
                  <c:v>362.63152670240214</c:v>
                </c:pt>
                <c:pt idx="3159" formatCode="#,##0">
                  <c:v>362.6846337105419</c:v>
                </c:pt>
                <c:pt idx="3160" formatCode="#,##0">
                  <c:v>363.52061412216267</c:v>
                </c:pt>
                <c:pt idx="3161" formatCode="#,##0">
                  <c:v>365.168585798425</c:v>
                </c:pt>
                <c:pt idx="3162" formatCode="#,##0">
                  <c:v>366.35431142876047</c:v>
                </c:pt>
                <c:pt idx="3163" formatCode="#,##0">
                  <c:v>366.39153596717625</c:v>
                </c:pt>
                <c:pt idx="3164" formatCode="#,##0">
                  <c:v>365.52064721064124</c:v>
                </c:pt>
                <c:pt idx="3165" formatCode="#,##0">
                  <c:v>363.5862947521673</c:v>
                </c:pt>
                <c:pt idx="3166" formatCode="#,##0">
                  <c:v>363.3040500297796</c:v>
                </c:pt>
                <c:pt idx="3167" formatCode="#,##0">
                  <c:v>360.72248693005093</c:v>
                </c:pt>
                <c:pt idx="3168" formatCode="#,##0">
                  <c:v>360.77427039904705</c:v>
                </c:pt>
                <c:pt idx="3169" formatCode="#,##0">
                  <c:v>362.80970815961882</c:v>
                </c:pt>
                <c:pt idx="3170" formatCode="#,##0">
                  <c:v>357.11683541790745</c:v>
                </c:pt>
                <c:pt idx="3171" formatCode="#,##0">
                  <c:v>353.98633445834167</c:v>
                </c:pt>
                <c:pt idx="3172" formatCode="#,##0">
                  <c:v>361.82334061279869</c:v>
                </c:pt>
                <c:pt idx="3173" formatCode="#,##0">
                  <c:v>359.77963073257894</c:v>
                </c:pt>
                <c:pt idx="3174" formatCode="#,##0">
                  <c:v>356.39137052478327</c:v>
                </c:pt>
                <c:pt idx="3175" formatCode="#,##0">
                  <c:v>352.34828932565676</c:v>
                </c:pt>
                <c:pt idx="3176" formatCode="#,##0">
                  <c:v>356.19350142280456</c:v>
                </c:pt>
                <c:pt idx="3177" formatCode="#,##0">
                  <c:v>355.79031831116407</c:v>
                </c:pt>
                <c:pt idx="3178" formatCode="#,##0">
                  <c:v>360.64770696843357</c:v>
                </c:pt>
                <c:pt idx="3179" formatCode="#,##0">
                  <c:v>362.30924492091856</c:v>
                </c:pt>
                <c:pt idx="3180" formatCode="#,##0">
                  <c:v>365.8045463569585</c:v>
                </c:pt>
                <c:pt idx="3181" formatCode="#,##0">
                  <c:v>366.28466018132485</c:v>
                </c:pt>
                <c:pt idx="3182" formatCode="#,##0">
                  <c:v>368.37254318046456</c:v>
                </c:pt>
                <c:pt idx="3183" formatCode="#,##0">
                  <c:v>368.53748924624449</c:v>
                </c:pt>
                <c:pt idx="3184" formatCode="#,##0">
                  <c:v>369.07881675600561</c:v>
                </c:pt>
                <c:pt idx="3185" formatCode="#,##0">
                  <c:v>365.61660379855738</c:v>
                </c:pt>
                <c:pt idx="3186" formatCode="#,##0">
                  <c:v>365.09231685527106</c:v>
                </c:pt>
                <c:pt idx="3187" formatCode="#,##0">
                  <c:v>366.67113361127656</c:v>
                </c:pt>
                <c:pt idx="3188" formatCode="#,##0">
                  <c:v>364.33078552048181</c:v>
                </c:pt>
                <c:pt idx="3189" formatCode="#,##0">
                  <c:v>361.97339686321226</c:v>
                </c:pt>
                <c:pt idx="3190" formatCode="#,##0">
                  <c:v>363.50721328833305</c:v>
                </c:pt>
                <c:pt idx="3191" formatCode="#,##0">
                  <c:v>368.64932830388466</c:v>
                </c:pt>
                <c:pt idx="3192" formatCode="#,##0">
                  <c:v>368.45724968565952</c:v>
                </c:pt>
                <c:pt idx="3193" formatCode="#,##0">
                  <c:v>368.28485871219647</c:v>
                </c:pt>
                <c:pt idx="3194" formatCode="#,##0">
                  <c:v>368.924789888161</c:v>
                </c:pt>
                <c:pt idx="3195" formatCode="#,##0">
                  <c:v>372.71540599563235</c:v>
                </c:pt>
                <c:pt idx="3196" formatCode="#,##0">
                  <c:v>372.93858778373374</c:v>
                </c:pt>
                <c:pt idx="3197" formatCode="#,##0">
                  <c:v>376.4886506518431</c:v>
                </c:pt>
                <c:pt idx="3198" formatCode="#,##0">
                  <c:v>376.67477334392174</c:v>
                </c:pt>
                <c:pt idx="3199" formatCode="#,##0">
                  <c:v>377.17391304347831</c:v>
                </c:pt>
                <c:pt idx="3200" formatCode="#,##0">
                  <c:v>379.04787902852235</c:v>
                </c:pt>
                <c:pt idx="3201" formatCode="#,##0">
                  <c:v>381.06329825954606</c:v>
                </c:pt>
                <c:pt idx="3202" formatCode="#,##0">
                  <c:v>380.56250413605983</c:v>
                </c:pt>
                <c:pt idx="3203" formatCode="#,##0">
                  <c:v>381.890013897161</c:v>
                </c:pt>
                <c:pt idx="3204" formatCode="#,##0">
                  <c:v>380.7296009529482</c:v>
                </c:pt>
                <c:pt idx="3205" formatCode="#,##0">
                  <c:v>384.17394613195682</c:v>
                </c:pt>
                <c:pt idx="3206" formatCode="#,##0">
                  <c:v>385.63165905631649</c:v>
                </c:pt>
                <c:pt idx="3207" formatCode="#,##0">
                  <c:v>383.80914565548272</c:v>
                </c:pt>
                <c:pt idx="3208" formatCode="#,##0">
                  <c:v>380.24253854807756</c:v>
                </c:pt>
                <c:pt idx="3209" formatCode="#,##0">
                  <c:v>382.54119515584671</c:v>
                </c:pt>
                <c:pt idx="3210" formatCode="#,##0">
                  <c:v>381.55069154920255</c:v>
                </c:pt>
                <c:pt idx="3211" formatCode="#,##0">
                  <c:v>384.3726424459004</c:v>
                </c:pt>
                <c:pt idx="3212" formatCode="#,##0">
                  <c:v>385.06634239957651</c:v>
                </c:pt>
                <c:pt idx="3213" formatCode="#,##0">
                  <c:v>384.74918933227457</c:v>
                </c:pt>
                <c:pt idx="3214" formatCode="#,##0">
                  <c:v>384.83687380054278</c:v>
                </c:pt>
                <c:pt idx="3215" formatCode="#,##0">
                  <c:v>386.13394216133946</c:v>
                </c:pt>
                <c:pt idx="3216" formatCode="#,##0">
                  <c:v>383.67050493018337</c:v>
                </c:pt>
                <c:pt idx="3217" formatCode="#,##0">
                  <c:v>384.54586063132825</c:v>
                </c:pt>
                <c:pt idx="3218" formatCode="#,##0">
                  <c:v>381.54754814373644</c:v>
                </c:pt>
                <c:pt idx="3219" formatCode="#,##0">
                  <c:v>382.93296274237321</c:v>
                </c:pt>
                <c:pt idx="3220" formatCode="#,##0">
                  <c:v>385.15369598305887</c:v>
                </c:pt>
                <c:pt idx="3221" formatCode="#,##0">
                  <c:v>387.99252200383842</c:v>
                </c:pt>
                <c:pt idx="3222" formatCode="#,##0">
                  <c:v>385.41244788564643</c:v>
                </c:pt>
                <c:pt idx="3223" formatCode="#,##0">
                  <c:v>381.13510025809035</c:v>
                </c:pt>
                <c:pt idx="3224" formatCode="#,##0">
                  <c:v>375.18082853550413</c:v>
                </c:pt>
                <c:pt idx="3225" formatCode="#,##0">
                  <c:v>377.44606577989566</c:v>
                </c:pt>
                <c:pt idx="3226" formatCode="#,##0">
                  <c:v>383.05290847726843</c:v>
                </c:pt>
                <c:pt idx="3227" formatCode="#,##0">
                  <c:v>382.31966779167516</c:v>
                </c:pt>
                <c:pt idx="3228" formatCode="#,##0">
                  <c:v>381.08646019456046</c:v>
                </c:pt>
                <c:pt idx="3229" formatCode="#,##0">
                  <c:v>378.97756601151502</c:v>
                </c:pt>
                <c:pt idx="3230" formatCode="#,##0">
                  <c:v>383.07855204817702</c:v>
                </c:pt>
                <c:pt idx="3231" formatCode="#,##0">
                  <c:v>383.31314936139262</c:v>
                </c:pt>
                <c:pt idx="3232" formatCode="#,##0">
                  <c:v>386.23155317318532</c:v>
                </c:pt>
                <c:pt idx="3233" formatCode="#,##0">
                  <c:v>386.08348223148721</c:v>
                </c:pt>
                <c:pt idx="3234" formatCode="#,##0">
                  <c:v>386.81887366818893</c:v>
                </c:pt>
                <c:pt idx="3235" formatCode="#,##0">
                  <c:v>387.095327906823</c:v>
                </c:pt>
                <c:pt idx="3236" formatCode="#,##0">
                  <c:v>388.5030772285092</c:v>
                </c:pt>
                <c:pt idx="3237" formatCode="#,##0">
                  <c:v>387.6273906425784</c:v>
                </c:pt>
                <c:pt idx="3238" formatCode="#,##0">
                  <c:v>388.2714578783669</c:v>
                </c:pt>
                <c:pt idx="3239" formatCode="#,##0">
                  <c:v>389.1306002250019</c:v>
                </c:pt>
                <c:pt idx="3240" formatCode="#,##0">
                  <c:v>388.17765204155933</c:v>
                </c:pt>
                <c:pt idx="3241" formatCode="#,##0">
                  <c:v>390.85219376613088</c:v>
                </c:pt>
                <c:pt idx="3242" formatCode="#,##0">
                  <c:v>391.11905234597339</c:v>
                </c:pt>
                <c:pt idx="3243" formatCode="#,##0">
                  <c:v>391.29326318575897</c:v>
                </c:pt>
                <c:pt idx="3244" formatCode="#,##0">
                  <c:v>390.72513400833861</c:v>
                </c:pt>
                <c:pt idx="3245" formatCode="#,##0">
                  <c:v>392.16795711733204</c:v>
                </c:pt>
                <c:pt idx="3246" formatCode="#,##0">
                  <c:v>393.32489577129274</c:v>
                </c:pt>
                <c:pt idx="3247" formatCode="#,##0">
                  <c:v>394.27916749387896</c:v>
                </c:pt>
                <c:pt idx="3248" formatCode="#,##0">
                  <c:v>394.13837601747099</c:v>
                </c:pt>
                <c:pt idx="3249" formatCode="#,##0">
                  <c:v>392.93296274237338</c:v>
                </c:pt>
                <c:pt idx="3250" formatCode="#,##0">
                  <c:v>392.95000330884818</c:v>
                </c:pt>
                <c:pt idx="3251" formatCode="#,##0">
                  <c:v>388.22199060287238</c:v>
                </c:pt>
                <c:pt idx="3252" formatCode="#,##0">
                  <c:v>391.41933028919362</c:v>
                </c:pt>
                <c:pt idx="3253" formatCode="#,##0">
                  <c:v>394.16799020581067</c:v>
                </c:pt>
                <c:pt idx="3254" formatCode="#,##0">
                  <c:v>393.20577724836249</c:v>
                </c:pt>
                <c:pt idx="3255" formatCode="#,##0">
                  <c:v>395.57937926014193</c:v>
                </c:pt>
                <c:pt idx="3256" formatCode="#,##0">
                  <c:v>396.82880021176658</c:v>
                </c:pt>
                <c:pt idx="3257" formatCode="#,##0">
                  <c:v>397.14959301171359</c:v>
                </c:pt>
                <c:pt idx="3258" formatCode="#,##0">
                  <c:v>397.44821653100411</c:v>
                </c:pt>
                <c:pt idx="3259" formatCode="#,##0">
                  <c:v>396.87793660247524</c:v>
                </c:pt>
                <c:pt idx="3260" formatCode="#,##0">
                  <c:v>398.54030176692498</c:v>
                </c:pt>
                <c:pt idx="3261" formatCode="#,##0">
                  <c:v>400.90976771888057</c:v>
                </c:pt>
                <c:pt idx="3262" formatCode="#,##0">
                  <c:v>401.06329825954634</c:v>
                </c:pt>
                <c:pt idx="3263" formatCode="#,##0">
                  <c:v>400.41608761829167</c:v>
                </c:pt>
                <c:pt idx="3264" formatCode="#,##0">
                  <c:v>401.63688703593442</c:v>
                </c:pt>
                <c:pt idx="3265" formatCode="#,##0">
                  <c:v>397.55393422010491</c:v>
                </c:pt>
                <c:pt idx="3266" formatCode="#,##0">
                  <c:v>401.51677585864633</c:v>
                </c:pt>
                <c:pt idx="3267" formatCode="#,##0">
                  <c:v>403.41456554827641</c:v>
                </c:pt>
                <c:pt idx="3268" formatCode="#,##0">
                  <c:v>402.63086493283066</c:v>
                </c:pt>
                <c:pt idx="3269" formatCode="#,##0">
                  <c:v>402.44457679835915</c:v>
                </c:pt>
                <c:pt idx="3270" formatCode="#,##0">
                  <c:v>400.6119714115548</c:v>
                </c:pt>
                <c:pt idx="3271" formatCode="#,##0">
                  <c:v>398.37022698696353</c:v>
                </c:pt>
                <c:pt idx="3272" formatCode="#,##0">
                  <c:v>392.03742306928763</c:v>
                </c:pt>
                <c:pt idx="3273" formatCode="#,##0">
                  <c:v>396.56111441995932</c:v>
                </c:pt>
                <c:pt idx="3274" formatCode="#,##0">
                  <c:v>400.38035206141257</c:v>
                </c:pt>
                <c:pt idx="3275" formatCode="#,##0">
                  <c:v>401.43074581430778</c:v>
                </c:pt>
                <c:pt idx="3276" formatCode="#,##0">
                  <c:v>405.25511216994272</c:v>
                </c:pt>
                <c:pt idx="3277" formatCode="#,##0">
                  <c:v>405.79495069816716</c:v>
                </c:pt>
                <c:pt idx="3278" formatCode="#,##0">
                  <c:v>404.00751108464067</c:v>
                </c:pt>
                <c:pt idx="3279" formatCode="#,##0">
                  <c:v>404.39398451459232</c:v>
                </c:pt>
                <c:pt idx="3280" formatCode="#,##0">
                  <c:v>406.13311494937494</c:v>
                </c:pt>
                <c:pt idx="3281" formatCode="#,##0">
                  <c:v>403.80401694130137</c:v>
                </c:pt>
                <c:pt idx="3282" formatCode="#,##0">
                  <c:v>404.57514393488225</c:v>
                </c:pt>
                <c:pt idx="3283" formatCode="#,##0">
                  <c:v>406.70802726490672</c:v>
                </c:pt>
                <c:pt idx="3284" formatCode="#,##0">
                  <c:v>406.00390444047423</c:v>
                </c:pt>
                <c:pt idx="3285" formatCode="#,##0">
                  <c:v>408.12305605188305</c:v>
                </c:pt>
                <c:pt idx="3286" formatCode="#,##0">
                  <c:v>408.43574217457507</c:v>
                </c:pt>
                <c:pt idx="3287" formatCode="#,##0">
                  <c:v>408.50804050029814</c:v>
                </c:pt>
                <c:pt idx="3288" formatCode="#,##0">
                  <c:v>408.9535768645361</c:v>
                </c:pt>
                <c:pt idx="3289" formatCode="#,##0">
                  <c:v>410.12408179471942</c:v>
                </c:pt>
                <c:pt idx="3290" formatCode="#,##0">
                  <c:v>411.17960426179627</c:v>
                </c:pt>
                <c:pt idx="3291" formatCode="#,##0">
                  <c:v>411.87363510025841</c:v>
                </c:pt>
                <c:pt idx="3292" formatCode="#,##0">
                  <c:v>411.38359473231452</c:v>
                </c:pt>
                <c:pt idx="3293" formatCode="#,##0">
                  <c:v>409.31490305075806</c:v>
                </c:pt>
                <c:pt idx="3294" formatCode="#,##0">
                  <c:v>406.52372443915061</c:v>
                </c:pt>
                <c:pt idx="3295" formatCode="#,##0">
                  <c:v>405.11796042617993</c:v>
                </c:pt>
                <c:pt idx="3296" formatCode="#,##0">
                  <c:v>407.5871881410896</c:v>
                </c:pt>
                <c:pt idx="3297" formatCode="#,##0">
                  <c:v>411.20144265766697</c:v>
                </c:pt>
                <c:pt idx="3298" formatCode="#,##0">
                  <c:v>412.10723975911623</c:v>
                </c:pt>
                <c:pt idx="3299" formatCode="#,##0">
                  <c:v>412.85487393289696</c:v>
                </c:pt>
                <c:pt idx="3300" formatCode="#,##0">
                  <c:v>410.90596254384258</c:v>
                </c:pt>
                <c:pt idx="3301" formatCode="#,##0">
                  <c:v>413.6433723777385</c:v>
                </c:pt>
                <c:pt idx="3302" formatCode="#,##0">
                  <c:v>415.26255707762596</c:v>
                </c:pt>
                <c:pt idx="3303" formatCode="#,##0">
                  <c:v>414.59168817417816</c:v>
                </c:pt>
                <c:pt idx="3304" formatCode="#,##0">
                  <c:v>415.64472900536072</c:v>
                </c:pt>
                <c:pt idx="3305" formatCode="#,##0">
                  <c:v>416.80993977896941</c:v>
                </c:pt>
                <c:pt idx="3306" formatCode="#,##0">
                  <c:v>416.83988485209494</c:v>
                </c:pt>
                <c:pt idx="3307" formatCode="#,##0">
                  <c:v>417.86281516775898</c:v>
                </c:pt>
                <c:pt idx="3308" formatCode="#,##0">
                  <c:v>416.8827344318712</c:v>
                </c:pt>
                <c:pt idx="3309" formatCode="#,##0">
                  <c:v>415.73870028456128</c:v>
                </c:pt>
                <c:pt idx="3310" formatCode="#,##0">
                  <c:v>413.88160942359912</c:v>
                </c:pt>
                <c:pt idx="3311" formatCode="#,##0">
                  <c:v>411.93898484547719</c:v>
                </c:pt>
                <c:pt idx="3312" formatCode="#,##0">
                  <c:v>412.67239097346345</c:v>
                </c:pt>
                <c:pt idx="3313" formatCode="#,##0">
                  <c:v>411.32717887631566</c:v>
                </c:pt>
                <c:pt idx="3314" formatCode="#,##0">
                  <c:v>412.76636225266401</c:v>
                </c:pt>
                <c:pt idx="3315" formatCode="#,##0">
                  <c:v>412.67950499636061</c:v>
                </c:pt>
                <c:pt idx="3316" formatCode="#,##0">
                  <c:v>409.60839785586694</c:v>
                </c:pt>
                <c:pt idx="3317" formatCode="#,##0">
                  <c:v>402.98623519290618</c:v>
                </c:pt>
                <c:pt idx="3318" formatCode="#,##0">
                  <c:v>403.31563099728703</c:v>
                </c:pt>
                <c:pt idx="3319" formatCode="#,##0">
                  <c:v>406.57666600489745</c:v>
                </c:pt>
                <c:pt idx="3320" formatCode="#,##0">
                  <c:v>410.61461848984214</c:v>
                </c:pt>
                <c:pt idx="3321" formatCode="#,##0">
                  <c:v>410.75441731189233</c:v>
                </c:pt>
                <c:pt idx="3322" formatCode="#,##0">
                  <c:v>409.73231420819297</c:v>
                </c:pt>
                <c:pt idx="3323" formatCode="#,##0">
                  <c:v>401.95834160545331</c:v>
                </c:pt>
                <c:pt idx="3324" formatCode="#,##0">
                  <c:v>402.22404208854505</c:v>
                </c:pt>
                <c:pt idx="3325" formatCode="#,##0">
                  <c:v>399.1459863675471</c:v>
                </c:pt>
                <c:pt idx="3326" formatCode="#,##0">
                  <c:v>400.9900072794656</c:v>
                </c:pt>
                <c:pt idx="3327" formatCode="#,##0">
                  <c:v>396.65260406326547</c:v>
                </c:pt>
                <c:pt idx="3328" formatCode="#,##0">
                  <c:v>400.05128714181757</c:v>
                </c:pt>
                <c:pt idx="3329" formatCode="#,##0">
                  <c:v>400.31649129773041</c:v>
                </c:pt>
                <c:pt idx="3330" formatCode="#,##0">
                  <c:v>404.15061875454995</c:v>
                </c:pt>
                <c:pt idx="3331" formatCode="#,##0">
                  <c:v>403.71550526106836</c:v>
                </c:pt>
                <c:pt idx="3332" formatCode="#,##0">
                  <c:v>402.3802197074981</c:v>
                </c:pt>
                <c:pt idx="3333" formatCode="#,##0">
                  <c:v>401.7234134074518</c:v>
                </c:pt>
                <c:pt idx="3334" formatCode="#,##0">
                  <c:v>403.32142148104049</c:v>
                </c:pt>
                <c:pt idx="3335" formatCode="#,##0">
                  <c:v>408.96449606247126</c:v>
                </c:pt>
                <c:pt idx="3336" formatCode="#,##0">
                  <c:v>412.0638938521609</c:v>
                </c:pt>
                <c:pt idx="3337" formatCode="#,##0">
                  <c:v>412.85007610350095</c:v>
                </c:pt>
                <c:pt idx="3338" formatCode="#,##0">
                  <c:v>415.20812653034233</c:v>
                </c:pt>
                <c:pt idx="3339" formatCode="#,##0">
                  <c:v>416.49493746277557</c:v>
                </c:pt>
                <c:pt idx="3340" formatCode="#,##0">
                  <c:v>417.00367282112376</c:v>
                </c:pt>
                <c:pt idx="3341" formatCode="#,##0">
                  <c:v>416.89497716894988</c:v>
                </c:pt>
                <c:pt idx="3342" formatCode="#,##0">
                  <c:v>418.21156773211584</c:v>
                </c:pt>
                <c:pt idx="3343" formatCode="#,##0">
                  <c:v>419.31424128118601</c:v>
                </c:pt>
                <c:pt idx="3344" formatCode="#,##0">
                  <c:v>417.26424459003385</c:v>
                </c:pt>
                <c:pt idx="3345" formatCode="#,##0">
                  <c:v>420.0746145192245</c:v>
                </c:pt>
                <c:pt idx="3346" formatCode="#,##0">
                  <c:v>420.37588511680241</c:v>
                </c:pt>
                <c:pt idx="3347" formatCode="#,##0">
                  <c:v>422.3221494275694</c:v>
                </c:pt>
                <c:pt idx="3348" formatCode="#,##0">
                  <c:v>423.35930778902792</c:v>
                </c:pt>
                <c:pt idx="3349" formatCode="#,##0">
                  <c:v>425.53404804447098</c:v>
                </c:pt>
                <c:pt idx="3350" formatCode="#,##0">
                  <c:v>427.59330950962885</c:v>
                </c:pt>
                <c:pt idx="3351" formatCode="#,##0">
                  <c:v>428.53202964727689</c:v>
                </c:pt>
                <c:pt idx="3352" formatCode="#,##0">
                  <c:v>428.9678049103303</c:v>
                </c:pt>
                <c:pt idx="3353" formatCode="#,##0">
                  <c:v>427.74071868175508</c:v>
                </c:pt>
                <c:pt idx="3354" formatCode="#,##0">
                  <c:v>424.94060618092783</c:v>
                </c:pt>
                <c:pt idx="3355" formatCode="#,##0">
                  <c:v>425.64456356296739</c:v>
                </c:pt>
                <c:pt idx="3356" formatCode="#,##0">
                  <c:v>428.74611210376548</c:v>
                </c:pt>
                <c:pt idx="3357" formatCode="#,##0">
                  <c:v>429.04986433723781</c:v>
                </c:pt>
                <c:pt idx="3358" formatCode="#,##0">
                  <c:v>430.4908675799087</c:v>
                </c:pt>
                <c:pt idx="3359" formatCode="#,##0">
                  <c:v>429.31027066375481</c:v>
                </c:pt>
                <c:pt idx="3360" formatCode="#,##0">
                  <c:v>429.91181920455301</c:v>
                </c:pt>
                <c:pt idx="3361" formatCode="#,##0">
                  <c:v>429.11471775527764</c:v>
                </c:pt>
                <c:pt idx="3362" formatCode="#,##0">
                  <c:v>427.33902455165111</c:v>
                </c:pt>
                <c:pt idx="3363" formatCode="#,##0">
                  <c:v>426.89861690159489</c:v>
                </c:pt>
                <c:pt idx="3364" formatCode="#,##0">
                  <c:v>427.61944940771622</c:v>
                </c:pt>
                <c:pt idx="3365" formatCode="#,##0">
                  <c:v>428.11660379855738</c:v>
                </c:pt>
                <c:pt idx="3366" formatCode="#,##0">
                  <c:v>417.44722387664615</c:v>
                </c:pt>
                <c:pt idx="3367" formatCode="#,##0">
                  <c:v>421.1809278009398</c:v>
                </c:pt>
                <c:pt idx="3368" formatCode="#,##0">
                  <c:v>413.8333002448548</c:v>
                </c:pt>
                <c:pt idx="3369" formatCode="#,##0">
                  <c:v>411.34852094500707</c:v>
                </c:pt>
                <c:pt idx="3370" formatCode="#,##0">
                  <c:v>414.60393091125684</c:v>
                </c:pt>
                <c:pt idx="3371" formatCode="#,##0">
                  <c:v>411.63804513268491</c:v>
                </c:pt>
                <c:pt idx="3372" formatCode="#,##0">
                  <c:v>415.9178743961354</c:v>
                </c:pt>
                <c:pt idx="3373" formatCode="#,##0">
                  <c:v>424.74339884852105</c:v>
                </c:pt>
                <c:pt idx="3374" formatCode="#,##0">
                  <c:v>425.99166170339498</c:v>
                </c:pt>
                <c:pt idx="3375" formatCode="#,##0">
                  <c:v>423.05654820991344</c:v>
                </c:pt>
                <c:pt idx="3376" formatCode="#,##0">
                  <c:v>424.92786711667014</c:v>
                </c:pt>
                <c:pt idx="3377" formatCode="#,##0">
                  <c:v>421.81341406922121</c:v>
                </c:pt>
                <c:pt idx="3378" formatCode="#,##0">
                  <c:v>418.77125934749529</c:v>
                </c:pt>
                <c:pt idx="3379" formatCode="#,##0">
                  <c:v>423.93240023823711</c:v>
                </c:pt>
                <c:pt idx="3380" formatCode="#,##0">
                  <c:v>422.18681755012915</c:v>
                </c:pt>
                <c:pt idx="3381" formatCode="#,##0">
                  <c:v>418.86192177883669</c:v>
                </c:pt>
                <c:pt idx="3382" formatCode="#,##0">
                  <c:v>413.75603864734313</c:v>
                </c:pt>
                <c:pt idx="3383" formatCode="#,##0">
                  <c:v>420.91076037323813</c:v>
                </c:pt>
                <c:pt idx="3384" formatCode="#,##0">
                  <c:v>424.50251472437304</c:v>
                </c:pt>
                <c:pt idx="3385" formatCode="#,##0">
                  <c:v>427.33472304943427</c:v>
                </c:pt>
                <c:pt idx="3386" formatCode="#,##0">
                  <c:v>427.30874859373972</c:v>
                </c:pt>
                <c:pt idx="3387" formatCode="#,##0">
                  <c:v>431.48319105287544</c:v>
                </c:pt>
                <c:pt idx="3388" formatCode="#,##0">
                  <c:v>431.75881807954482</c:v>
                </c:pt>
                <c:pt idx="3389" formatCode="#,##0">
                  <c:v>432.00665078419706</c:v>
                </c:pt>
                <c:pt idx="3390" formatCode="#,##0">
                  <c:v>431.2715902322812</c:v>
                </c:pt>
                <c:pt idx="3391" formatCode="#,##0">
                  <c:v>430.14840182648413</c:v>
                </c:pt>
                <c:pt idx="3392" formatCode="#,##0">
                  <c:v>432.33339951029058</c:v>
                </c:pt>
                <c:pt idx="3393" formatCode="#,##0">
                  <c:v>432.94338561312952</c:v>
                </c:pt>
                <c:pt idx="3394" formatCode="#,##0">
                  <c:v>426.75286215339827</c:v>
                </c:pt>
                <c:pt idx="3395" formatCode="#,##0">
                  <c:v>424.72999801469132</c:v>
                </c:pt>
                <c:pt idx="3396" formatCode="#,##0">
                  <c:v>423.40794785255781</c:v>
                </c:pt>
                <c:pt idx="3397" formatCode="#,##0">
                  <c:v>421.98018000132367</c:v>
                </c:pt>
                <c:pt idx="3398" formatCode="#,##0">
                  <c:v>425.50823903116941</c:v>
                </c:pt>
                <c:pt idx="3399" formatCode="#,##0">
                  <c:v>427.34316061147513</c:v>
                </c:pt>
                <c:pt idx="3400" formatCode="#,##0">
                  <c:v>422.59628747270204</c:v>
                </c:pt>
                <c:pt idx="3401" formatCode="#,##0">
                  <c:v>421.62199722056789</c:v>
                </c:pt>
                <c:pt idx="3402" formatCode="#,##0">
                  <c:v>422.40470518165574</c:v>
                </c:pt>
                <c:pt idx="3403" formatCode="#,##0">
                  <c:v>415.81314936139233</c:v>
                </c:pt>
                <c:pt idx="3404" formatCode="#,##0">
                  <c:v>412.27731453907745</c:v>
                </c:pt>
                <c:pt idx="3405" formatCode="#,##0">
                  <c:v>409.95880484415324</c:v>
                </c:pt>
                <c:pt idx="3406" formatCode="#,##0">
                  <c:v>402.30262722520013</c:v>
                </c:pt>
                <c:pt idx="3407" formatCode="#,##0">
                  <c:v>400.00926477400566</c:v>
                </c:pt>
                <c:pt idx="3408" formatCode="#,##0">
                  <c:v>396.16703063993117</c:v>
                </c:pt>
                <c:pt idx="3409" formatCode="#,##0">
                  <c:v>396.8388921977367</c:v>
                </c:pt>
                <c:pt idx="3410" formatCode="#,##0">
                  <c:v>394.3584144001058</c:v>
                </c:pt>
                <c:pt idx="3411" formatCode="#,##0">
                  <c:v>401.05568790946984</c:v>
                </c:pt>
                <c:pt idx="3412" formatCode="#,##0">
                  <c:v>408.28221163390901</c:v>
                </c:pt>
                <c:pt idx="3413" formatCode="#,##0">
                  <c:v>411.23271126993581</c:v>
                </c:pt>
                <c:pt idx="3414" formatCode="#,##0">
                  <c:v>414.40242207663283</c:v>
                </c:pt>
                <c:pt idx="3415" formatCode="#,##0">
                  <c:v>405.8253920984713</c:v>
                </c:pt>
                <c:pt idx="3416" formatCode="#,##0">
                  <c:v>407.55625041360599</c:v>
                </c:pt>
                <c:pt idx="3417" formatCode="#,##0">
                  <c:v>406.94725696512472</c:v>
                </c:pt>
                <c:pt idx="3418" formatCode="#,##0">
                  <c:v>409.51972073324066</c:v>
                </c:pt>
                <c:pt idx="3419" formatCode="#,##0">
                  <c:v>415.52329428892858</c:v>
                </c:pt>
                <c:pt idx="3420" formatCode="#,##0">
                  <c:v>410.47333068625505</c:v>
                </c:pt>
                <c:pt idx="3421" formatCode="#,##0">
                  <c:v>404.56554827609028</c:v>
                </c:pt>
                <c:pt idx="3422" formatCode="#,##0">
                  <c:v>401.57021375157171</c:v>
                </c:pt>
                <c:pt idx="3423" formatCode="#,##0">
                  <c:v>407.03097081596184</c:v>
                </c:pt>
                <c:pt idx="3424" formatCode="#,##0">
                  <c:v>407.51340083382962</c:v>
                </c:pt>
                <c:pt idx="3425" formatCode="#,##0">
                  <c:v>400.62239428231084</c:v>
                </c:pt>
                <c:pt idx="3426" formatCode="#,##0">
                  <c:v>397.58222486930049</c:v>
                </c:pt>
                <c:pt idx="3427" formatCode="#,##0">
                  <c:v>396.42247369465946</c:v>
                </c:pt>
                <c:pt idx="3428" formatCode="#,##0">
                  <c:v>393.09509628747264</c:v>
                </c:pt>
                <c:pt idx="3429" formatCode="#,##0">
                  <c:v>387.88928595063197</c:v>
                </c:pt>
                <c:pt idx="3430" formatCode="#,##0">
                  <c:v>389.18883594732313</c:v>
                </c:pt>
                <c:pt idx="3431" formatCode="#,##0">
                  <c:v>398.0158493812454</c:v>
                </c:pt>
                <c:pt idx="3432" formatCode="#,##0">
                  <c:v>397.49056978360136</c:v>
                </c:pt>
                <c:pt idx="3433" formatCode="#,##0">
                  <c:v>391.58030573754218</c:v>
                </c:pt>
                <c:pt idx="3434" formatCode="#,##0">
                  <c:v>396.68420356032027</c:v>
                </c:pt>
                <c:pt idx="3435" formatCode="#,##0">
                  <c:v>393.69168155648202</c:v>
                </c:pt>
                <c:pt idx="3436" formatCode="#,##0">
                  <c:v>388.24713784660179</c:v>
                </c:pt>
                <c:pt idx="3437" formatCode="#,##0">
                  <c:v>378.58910727284757</c:v>
                </c:pt>
                <c:pt idx="3438" formatCode="#,##0">
                  <c:v>375.82241413539799</c:v>
                </c:pt>
                <c:pt idx="3439" formatCode="#,##0">
                  <c:v>386.29028522268538</c:v>
                </c:pt>
                <c:pt idx="3440" formatCode="#,##0">
                  <c:v>385.18446826814892</c:v>
                </c:pt>
                <c:pt idx="3441" formatCode="#,##0">
                  <c:v>381.46300708093435</c:v>
                </c:pt>
                <c:pt idx="3442" formatCode="#,##0">
                  <c:v>379.88931903911049</c:v>
                </c:pt>
                <c:pt idx="3443" formatCode="#,##0">
                  <c:v>385.31318244987091</c:v>
                </c:pt>
                <c:pt idx="3444" formatCode="#,##0">
                  <c:v>394.57315862616633</c:v>
                </c:pt>
                <c:pt idx="3445" formatCode="#,##0">
                  <c:v>399.71130302428691</c:v>
                </c:pt>
                <c:pt idx="3446" formatCode="#,##0">
                  <c:v>403.85315333200981</c:v>
                </c:pt>
                <c:pt idx="3447" formatCode="#,##0">
                  <c:v>403.6144199589703</c:v>
                </c:pt>
                <c:pt idx="3448" formatCode="#,##0">
                  <c:v>407.89524187677853</c:v>
                </c:pt>
                <c:pt idx="3449" formatCode="#,##0">
                  <c:v>404.33889219773675</c:v>
                </c:pt>
                <c:pt idx="3450" formatCode="#,##0">
                  <c:v>408.21123684732976</c:v>
                </c:pt>
                <c:pt idx="3451" formatCode="#,##0">
                  <c:v>409.27652041559134</c:v>
                </c:pt>
                <c:pt idx="3452" formatCode="#,##0">
                  <c:v>411.62282443253264</c:v>
                </c:pt>
                <c:pt idx="3453" formatCode="#,##0">
                  <c:v>417.01641188538156</c:v>
                </c:pt>
                <c:pt idx="3454" formatCode="#,##0">
                  <c:v>414.76639534114224</c:v>
                </c:pt>
                <c:pt idx="3455" formatCode="#,##0">
                  <c:v>409.3001786777844</c:v>
                </c:pt>
                <c:pt idx="3456" formatCode="#,##0">
                  <c:v>410.64654887168285</c:v>
                </c:pt>
                <c:pt idx="3457" formatCode="#,##0">
                  <c:v>413.91188538151022</c:v>
                </c:pt>
                <c:pt idx="3458" formatCode="#,##0">
                  <c:v>409.93862087221231</c:v>
                </c:pt>
                <c:pt idx="3459" formatCode="#,##0">
                  <c:v>405.40285222685458</c:v>
                </c:pt>
                <c:pt idx="3460" formatCode="#,##0">
                  <c:v>405.93160611475082</c:v>
                </c:pt>
                <c:pt idx="3461" formatCode="#,##0">
                  <c:v>406.06164383561645</c:v>
                </c:pt>
                <c:pt idx="3462" formatCode="#,##0">
                  <c:v>400.77675203494147</c:v>
                </c:pt>
                <c:pt idx="3463" formatCode="#,##0">
                  <c:v>399.12183177817491</c:v>
                </c:pt>
                <c:pt idx="3464" formatCode="#,##0">
                  <c:v>402.84577460128378</c:v>
                </c:pt>
                <c:pt idx="3465" formatCode="#,##0">
                  <c:v>399.90288531533315</c:v>
                </c:pt>
                <c:pt idx="3466" formatCode="#,##0">
                  <c:v>399.76771888028588</c:v>
                </c:pt>
                <c:pt idx="3467" formatCode="#,##0">
                  <c:v>399.11571040963531</c:v>
                </c:pt>
                <c:pt idx="3468" formatCode="#,##0">
                  <c:v>403.90841109125796</c:v>
                </c:pt>
                <c:pt idx="3469" formatCode="#,##0">
                  <c:v>404.45040037059084</c:v>
                </c:pt>
                <c:pt idx="3470" formatCode="#,##0">
                  <c:v>400.10323605320616</c:v>
                </c:pt>
                <c:pt idx="3471" formatCode="#,##0">
                  <c:v>390.11630600224987</c:v>
                </c:pt>
                <c:pt idx="3472" formatCode="#,##0">
                  <c:v>389.70468532856847</c:v>
                </c:pt>
                <c:pt idx="3473" formatCode="#,##0">
                  <c:v>380.66458209251527</c:v>
                </c:pt>
                <c:pt idx="3474" formatCode="#,##0">
                  <c:v>381.12302296340397</c:v>
                </c:pt>
                <c:pt idx="3475" formatCode="#,##0">
                  <c:v>389.37744027529601</c:v>
                </c:pt>
                <c:pt idx="3476" formatCode="#,##0">
                  <c:v>379.4631394348487</c:v>
                </c:pt>
                <c:pt idx="3477" formatCode="#,##0">
                  <c:v>380.15551584938117</c:v>
                </c:pt>
                <c:pt idx="3478" formatCode="#,##0">
                  <c:v>381.837568658593</c:v>
                </c:pt>
                <c:pt idx="3479" formatCode="#,##0">
                  <c:v>389.22788035206133</c:v>
                </c:pt>
                <c:pt idx="3480" formatCode="#,##0">
                  <c:v>378.72295016875114</c:v>
                </c:pt>
                <c:pt idx="3481" formatCode="#,##0">
                  <c:v>375.73274435841438</c:v>
                </c:pt>
                <c:pt idx="3482" formatCode="#,##0">
                  <c:v>363.8136126000926</c:v>
                </c:pt>
                <c:pt idx="3483" formatCode="#,##0">
                  <c:v>364.38157633512003</c:v>
                </c:pt>
                <c:pt idx="3484" formatCode="#,##0">
                  <c:v>360.94781946926076</c:v>
                </c:pt>
                <c:pt idx="3485" formatCode="#,##0">
                  <c:v>359.37744027529607</c:v>
                </c:pt>
                <c:pt idx="3486" formatCode="#,##0">
                  <c:v>368.37552114353775</c:v>
                </c:pt>
                <c:pt idx="3487" formatCode="#,##0">
                  <c:v>367.27582555754077</c:v>
                </c:pt>
                <c:pt idx="3488" formatCode="#,##0">
                  <c:v>373.72559724703854</c:v>
                </c:pt>
                <c:pt idx="3489" formatCode="#,##0">
                  <c:v>362.46691152140818</c:v>
                </c:pt>
                <c:pt idx="3490" formatCode="#,##0">
                  <c:v>360.01687512408165</c:v>
                </c:pt>
                <c:pt idx="3491" formatCode="#,##0">
                  <c:v>360.8717159684997</c:v>
                </c:pt>
                <c:pt idx="3492" formatCode="#,##0">
                  <c:v>366.63887234464949</c:v>
                </c:pt>
                <c:pt idx="3493" formatCode="#,##0">
                  <c:v>363.28154986433708</c:v>
                </c:pt>
                <c:pt idx="3494" formatCode="#,##0">
                  <c:v>366.30236251737125</c:v>
                </c:pt>
                <c:pt idx="3495" formatCode="#,##0">
                  <c:v>372.07547481966759</c:v>
                </c:pt>
                <c:pt idx="3496" formatCode="#,##0">
                  <c:v>379.94325325921494</c:v>
                </c:pt>
                <c:pt idx="3497" formatCode="#,##0">
                  <c:v>381.25256435709076</c:v>
                </c:pt>
                <c:pt idx="3498" formatCode="#,##0">
                  <c:v>378.55883131493601</c:v>
                </c:pt>
                <c:pt idx="3499" formatCode="#,##0">
                  <c:v>376.4003044140029</c:v>
                </c:pt>
                <c:pt idx="3500" formatCode="#,##0">
                  <c:v>381.90440738534829</c:v>
                </c:pt>
                <c:pt idx="3501" formatCode="#,##0">
                  <c:v>377.39924558268802</c:v>
                </c:pt>
                <c:pt idx="3502" formatCode="#,##0">
                  <c:v>378.91337436304673</c:v>
                </c:pt>
                <c:pt idx="3503" formatCode="#,##0">
                  <c:v>381.29078154986422</c:v>
                </c:pt>
                <c:pt idx="3504" formatCode="#,##0">
                  <c:v>378.51316921447943</c:v>
                </c:pt>
                <c:pt idx="3505" formatCode="#,##0">
                  <c:v>370.79958308516962</c:v>
                </c:pt>
                <c:pt idx="3506" formatCode="#,##0">
                  <c:v>360.74234001720589</c:v>
                </c:pt>
                <c:pt idx="3507" formatCode="#,##0">
                  <c:v>347.83948779035131</c:v>
                </c:pt>
                <c:pt idx="3508" formatCode="#,##0">
                  <c:v>345.48838594401417</c:v>
                </c:pt>
                <c:pt idx="3509" formatCode="#,##0">
                  <c:v>349.96691152140818</c:v>
                </c:pt>
                <c:pt idx="3510" formatCode="#,##0">
                  <c:v>339.53262523989139</c:v>
                </c:pt>
                <c:pt idx="3511" formatCode="#,##0">
                  <c:v>339.49143008404462</c:v>
                </c:pt>
                <c:pt idx="3512" formatCode="#,##0">
                  <c:v>340.47018728078871</c:v>
                </c:pt>
                <c:pt idx="3513" formatCode="#,##0">
                  <c:v>347.24108265501934</c:v>
                </c:pt>
                <c:pt idx="3514" formatCode="#,##0">
                  <c:v>345.99662497518347</c:v>
                </c:pt>
                <c:pt idx="3515" formatCode="#,##0">
                  <c:v>347.67536893653607</c:v>
                </c:pt>
                <c:pt idx="3516" formatCode="#,##0">
                  <c:v>357.59330950962845</c:v>
                </c:pt>
                <c:pt idx="3517" formatCode="#,##0">
                  <c:v>357.86761299715408</c:v>
                </c:pt>
                <c:pt idx="3518" formatCode="#,##0">
                  <c:v>353.01981999867621</c:v>
                </c:pt>
                <c:pt idx="3519" formatCode="#,##0">
                  <c:v>351.87710939050999</c:v>
                </c:pt>
                <c:pt idx="3520" formatCode="#,##0">
                  <c:v>347.89755807027967</c:v>
                </c:pt>
                <c:pt idx="3521" formatCode="#,##0">
                  <c:v>350.28356826153106</c:v>
                </c:pt>
                <c:pt idx="3522" formatCode="#,##0">
                  <c:v>351.08530209780929</c:v>
                </c:pt>
                <c:pt idx="3523" formatCode="#,##0">
                  <c:v>350.52296340414244</c:v>
                </c:pt>
                <c:pt idx="3524" formatCode="#,##0">
                  <c:v>351.66335781880724</c:v>
                </c:pt>
                <c:pt idx="3525" formatCode="#,##0">
                  <c:v>357.18532856859213</c:v>
                </c:pt>
                <c:pt idx="3526" formatCode="#,##0">
                  <c:v>357.3281053537155</c:v>
                </c:pt>
                <c:pt idx="3527" formatCode="#,##0">
                  <c:v>354.05350406988259</c:v>
                </c:pt>
                <c:pt idx="3528" formatCode="#,##0">
                  <c:v>351.49990073456399</c:v>
                </c:pt>
                <c:pt idx="3529" formatCode="#,##0">
                  <c:v>349.85639600291154</c:v>
                </c:pt>
                <c:pt idx="3530" formatCode="#,##0">
                  <c:v>347.86513136125973</c:v>
                </c:pt>
                <c:pt idx="3531" formatCode="#,##0">
                  <c:v>353.71765601217629</c:v>
                </c:pt>
                <c:pt idx="3532" formatCode="#,##0">
                  <c:v>352.59711468466651</c:v>
                </c:pt>
                <c:pt idx="3533" formatCode="#,##0">
                  <c:v>360.47730130368581</c:v>
                </c:pt>
                <c:pt idx="3534" formatCode="#,##0">
                  <c:v>362.80706108133126</c:v>
                </c:pt>
                <c:pt idx="3535" formatCode="#,##0">
                  <c:v>365.65399377936586</c:v>
                </c:pt>
                <c:pt idx="3536" formatCode="#,##0">
                  <c:v>363.0242869432862</c:v>
                </c:pt>
                <c:pt idx="3537" formatCode="#,##0">
                  <c:v>363.32704652240074</c:v>
                </c:pt>
                <c:pt idx="3538" formatCode="#,##0">
                  <c:v>359.94954007014741</c:v>
                </c:pt>
                <c:pt idx="3539" formatCode="#,##0">
                  <c:v>367.11104493415371</c:v>
                </c:pt>
                <c:pt idx="3540" formatCode="#,##0">
                  <c:v>370.8574879227051</c:v>
                </c:pt>
                <c:pt idx="3541" formatCode="#,##0">
                  <c:v>375.35073787307243</c:v>
                </c:pt>
                <c:pt idx="3542" formatCode="#,##0">
                  <c:v>374.8244656210706</c:v>
                </c:pt>
                <c:pt idx="3543" formatCode="#,##0">
                  <c:v>372.57527628879615</c:v>
                </c:pt>
                <c:pt idx="3544" formatCode="#,##0">
                  <c:v>377.32843623850164</c:v>
                </c:pt>
                <c:pt idx="3545" formatCode="#,##0">
                  <c:v>377.52101118390556</c:v>
                </c:pt>
                <c:pt idx="3546" formatCode="#,##0">
                  <c:v>377.07663291641836</c:v>
                </c:pt>
                <c:pt idx="3547" formatCode="#,##0">
                  <c:v>377.24389517569966</c:v>
                </c:pt>
                <c:pt idx="3548" formatCode="#,##0">
                  <c:v>375.34991066110763</c:v>
                </c:pt>
                <c:pt idx="3549" formatCode="#,##0">
                  <c:v>381.6833763483553</c:v>
                </c:pt>
                <c:pt idx="3550" formatCode="#,##0">
                  <c:v>381.70273310833153</c:v>
                </c:pt>
                <c:pt idx="3551" formatCode="#,##0">
                  <c:v>386.97670571107125</c:v>
                </c:pt>
                <c:pt idx="3552" formatCode="#,##0">
                  <c:v>388.5368274766725</c:v>
                </c:pt>
                <c:pt idx="3553" formatCode="#,##0">
                  <c:v>389.2199391171992</c:v>
                </c:pt>
                <c:pt idx="3554" formatCode="#,##0">
                  <c:v>387.09234994374941</c:v>
                </c:pt>
                <c:pt idx="3555" formatCode="#,##0">
                  <c:v>387.7071338759842</c:v>
                </c:pt>
                <c:pt idx="3556" formatCode="#,##0">
                  <c:v>383.67927337700991</c:v>
                </c:pt>
                <c:pt idx="3557" formatCode="#,##0">
                  <c:v>376.93286347693714</c:v>
                </c:pt>
                <c:pt idx="3558" formatCode="#,##0">
                  <c:v>375.55803719144978</c:v>
                </c:pt>
                <c:pt idx="3559" formatCode="#,##0">
                  <c:v>376.55896366885037</c:v>
                </c:pt>
                <c:pt idx="3560" formatCode="#,##0">
                  <c:v>380.86890344781932</c:v>
                </c:pt>
                <c:pt idx="3561" formatCode="#,##0">
                  <c:v>370.87783733703913</c:v>
                </c:pt>
                <c:pt idx="3562" formatCode="#,##0">
                  <c:v>368.00757726159742</c:v>
                </c:pt>
                <c:pt idx="3563" formatCode="#,##0">
                  <c:v>365.05045992985225</c:v>
                </c:pt>
                <c:pt idx="3564" formatCode="#,##0">
                  <c:v>362.28674475547598</c:v>
                </c:pt>
                <c:pt idx="3565" formatCode="#,##0">
                  <c:v>361.08331678909389</c:v>
                </c:pt>
                <c:pt idx="3566" formatCode="#,##0">
                  <c:v>359.80825226656054</c:v>
                </c:pt>
                <c:pt idx="3567" formatCode="#,##0">
                  <c:v>359.29372642445884</c:v>
                </c:pt>
                <c:pt idx="3568" formatCode="#,##0">
                  <c:v>358.06118059691596</c:v>
                </c:pt>
                <c:pt idx="3569" formatCode="#,##0">
                  <c:v>362.42389649923882</c:v>
                </c:pt>
                <c:pt idx="3570" formatCode="#,##0">
                  <c:v>365.27446892991838</c:v>
                </c:pt>
                <c:pt idx="3571" formatCode="#,##0">
                  <c:v>370.74482165310013</c:v>
                </c:pt>
                <c:pt idx="3572" formatCode="#,##0">
                  <c:v>374.92406194163163</c:v>
                </c:pt>
                <c:pt idx="3573" formatCode="#,##0">
                  <c:v>362.52200383826329</c:v>
                </c:pt>
                <c:pt idx="3574" formatCode="#,##0">
                  <c:v>362.14959301171308</c:v>
                </c:pt>
                <c:pt idx="3575" formatCode="#,##0">
                  <c:v>358.91949573158604</c:v>
                </c:pt>
                <c:pt idx="3576" formatCode="#,##0">
                  <c:v>355.69932499503653</c:v>
                </c:pt>
                <c:pt idx="3577" formatCode="#,##0">
                  <c:v>357.50248163589413</c:v>
                </c:pt>
                <c:pt idx="3578" formatCode="#,##0">
                  <c:v>353.95076434385527</c:v>
                </c:pt>
                <c:pt idx="3579" formatCode="#,##0">
                  <c:v>349.29620806035319</c:v>
                </c:pt>
                <c:pt idx="3580" formatCode="#,##0">
                  <c:v>345.68542783402796</c:v>
                </c:pt>
                <c:pt idx="3581" formatCode="#,##0">
                  <c:v>339.37413142743679</c:v>
                </c:pt>
                <c:pt idx="3582" formatCode="#,##0">
                  <c:v>335.59989411686831</c:v>
                </c:pt>
                <c:pt idx="3583" formatCode="#,##0">
                  <c:v>335.05641585599875</c:v>
                </c:pt>
                <c:pt idx="3584" formatCode="#,##0">
                  <c:v>340.09066243134117</c:v>
                </c:pt>
                <c:pt idx="3585" formatCode="#,##0">
                  <c:v>333.98418370723294</c:v>
                </c:pt>
                <c:pt idx="3586" formatCode="#,##0">
                  <c:v>330.25875190258733</c:v>
                </c:pt>
                <c:pt idx="3587" formatCode="#,##0">
                  <c:v>336.99722056779808</c:v>
                </c:pt>
                <c:pt idx="3588" formatCode="#,##0">
                  <c:v>347.54400767652686</c:v>
                </c:pt>
                <c:pt idx="3589" formatCode="#,##0">
                  <c:v>346.80696181589548</c:v>
                </c:pt>
                <c:pt idx="3590" formatCode="#,##0">
                  <c:v>344.11240156177604</c:v>
                </c:pt>
                <c:pt idx="3591" formatCode="#,##0">
                  <c:v>336.01565085037373</c:v>
                </c:pt>
                <c:pt idx="3592" formatCode="#,##0">
                  <c:v>333.647012110383</c:v>
                </c:pt>
                <c:pt idx="3593" formatCode="#,##0">
                  <c:v>330.88792932300959</c:v>
                </c:pt>
                <c:pt idx="3594" formatCode="#,##0">
                  <c:v>329.84084441797353</c:v>
                </c:pt>
                <c:pt idx="3595" formatCode="#,##0">
                  <c:v>336.16190192574931</c:v>
                </c:pt>
                <c:pt idx="3596" formatCode="#,##0">
                  <c:v>331.07190126397978</c:v>
                </c:pt>
                <c:pt idx="3597" formatCode="#,##0">
                  <c:v>338.30586989610202</c:v>
                </c:pt>
                <c:pt idx="3598" formatCode="#,##0">
                  <c:v>342.04271722586185</c:v>
                </c:pt>
                <c:pt idx="3599" formatCode="#,##0">
                  <c:v>339.90735225994297</c:v>
                </c:pt>
                <c:pt idx="3600" formatCode="#,##0">
                  <c:v>338.02163986499886</c:v>
                </c:pt>
                <c:pt idx="3601" formatCode="#,##0">
                  <c:v>343.30868241678229</c:v>
                </c:pt>
                <c:pt idx="3602" formatCode="#,##0">
                  <c:v>346.97902190457268</c:v>
                </c:pt>
                <c:pt idx="3603" formatCode="#,##0">
                  <c:v>352.17076963801185</c:v>
                </c:pt>
                <c:pt idx="3604" formatCode="#,##0">
                  <c:v>350.81463834292879</c:v>
                </c:pt>
                <c:pt idx="3605" formatCode="#,##0">
                  <c:v>349.25832175236559</c:v>
                </c:pt>
                <c:pt idx="3606" formatCode="#,##0">
                  <c:v>355.25047978293929</c:v>
                </c:pt>
                <c:pt idx="3607" formatCode="#,##0">
                  <c:v>353.99626100191892</c:v>
                </c:pt>
                <c:pt idx="3608" formatCode="#,##0">
                  <c:v>353.85000992654335</c:v>
                </c:pt>
                <c:pt idx="3609" formatCode="#,##0">
                  <c:v>347.2328105353713</c:v>
                </c:pt>
                <c:pt idx="3610" formatCode="#,##0">
                  <c:v>343.92098471312261</c:v>
                </c:pt>
                <c:pt idx="3611" formatCode="#,##0">
                  <c:v>348.33813116272881</c:v>
                </c:pt>
                <c:pt idx="3612" formatCode="#,##0">
                  <c:v>351.14535768645328</c:v>
                </c:pt>
                <c:pt idx="3613" formatCode="#,##0">
                  <c:v>353.39371980676299</c:v>
                </c:pt>
                <c:pt idx="3614" formatCode="#,##0">
                  <c:v>347.8211236847327</c:v>
                </c:pt>
                <c:pt idx="3615" formatCode="#,##0">
                  <c:v>363.0100588974916</c:v>
                </c:pt>
                <c:pt idx="3616" formatCode="#,##0">
                  <c:v>366.42743696644794</c:v>
                </c:pt>
                <c:pt idx="3617" formatCode="#,##0">
                  <c:v>364.03911058169513</c:v>
                </c:pt>
                <c:pt idx="3618" formatCode="#,##0">
                  <c:v>366.6261332803914</c:v>
                </c:pt>
                <c:pt idx="3619" formatCode="#,##0">
                  <c:v>363.90626034014917</c:v>
                </c:pt>
                <c:pt idx="3620" formatCode="#,##0">
                  <c:v>362.9811064787238</c:v>
                </c:pt>
                <c:pt idx="3621" formatCode="#,##0">
                  <c:v>364.6871484349146</c:v>
                </c:pt>
                <c:pt idx="3622" formatCode="#,##0">
                  <c:v>363.56726887697664</c:v>
                </c:pt>
                <c:pt idx="3623" formatCode="#,##0">
                  <c:v>367.64757461451882</c:v>
                </c:pt>
                <c:pt idx="3624" formatCode="#,##0">
                  <c:v>369.36685196214643</c:v>
                </c:pt>
                <c:pt idx="3625" formatCode="#,##0">
                  <c:v>369.89908014029481</c:v>
                </c:pt>
                <c:pt idx="3626" formatCode="#,##0">
                  <c:v>369.93746277546126</c:v>
                </c:pt>
                <c:pt idx="3627" formatCode="#,##0">
                  <c:v>365.52842300310999</c:v>
                </c:pt>
                <c:pt idx="3628" formatCode="#,##0">
                  <c:v>365.11117728806795</c:v>
                </c:pt>
                <c:pt idx="3629" formatCode="#,##0">
                  <c:v>373.35368274766688</c:v>
                </c:pt>
                <c:pt idx="3630" formatCode="#,##0">
                  <c:v>373.7110383164578</c:v>
                </c:pt>
                <c:pt idx="3631" formatCode="#,##0">
                  <c:v>372.85123420025104</c:v>
                </c:pt>
                <c:pt idx="3632" formatCode="#,##0">
                  <c:v>367.83965323274396</c:v>
                </c:pt>
                <c:pt idx="3633" formatCode="#,##0">
                  <c:v>363.53434584077792</c:v>
                </c:pt>
                <c:pt idx="3634" formatCode="#,##0">
                  <c:v>362.41562437959067</c:v>
                </c:pt>
                <c:pt idx="3635" formatCode="#,##0">
                  <c:v>364.29323009727983</c:v>
                </c:pt>
                <c:pt idx="3636" formatCode="#,##0">
                  <c:v>363.2032956124674</c:v>
                </c:pt>
                <c:pt idx="3637" formatCode="#,##0">
                  <c:v>366.42148104030139</c:v>
                </c:pt>
                <c:pt idx="3638" formatCode="#,##0">
                  <c:v>369.23499437495826</c:v>
                </c:pt>
                <c:pt idx="3639" formatCode="#,##0">
                  <c:v>367.81020448679732</c:v>
                </c:pt>
                <c:pt idx="3640" formatCode="#,##0">
                  <c:v>359.56951889352092</c:v>
                </c:pt>
                <c:pt idx="3641" formatCode="#,##0">
                  <c:v>355.54711799351429</c:v>
                </c:pt>
                <c:pt idx="3642" formatCode="#,##0">
                  <c:v>352.99500363973232</c:v>
                </c:pt>
                <c:pt idx="3643" formatCode="#,##0">
                  <c:v>352.57858513665514</c:v>
                </c:pt>
                <c:pt idx="3644" formatCode="#,##0">
                  <c:v>357.52117662629848</c:v>
                </c:pt>
                <c:pt idx="3645" formatCode="#,##0">
                  <c:v>353.49364701211016</c:v>
                </c:pt>
                <c:pt idx="3646" formatCode="#,##0">
                  <c:v>354.88088147706941</c:v>
                </c:pt>
                <c:pt idx="3647" formatCode="#,##0">
                  <c:v>354.90255443054696</c:v>
                </c:pt>
                <c:pt idx="3648" formatCode="#,##0">
                  <c:v>354.1526040632649</c:v>
                </c:pt>
                <c:pt idx="3649" formatCode="#,##0">
                  <c:v>350.96965786513113</c:v>
                </c:pt>
                <c:pt idx="3650" formatCode="#,##0">
                  <c:v>355.6101515452317</c:v>
                </c:pt>
                <c:pt idx="3651" formatCode="#,##0">
                  <c:v>354.12927668585775</c:v>
                </c:pt>
                <c:pt idx="3652" formatCode="#,##0">
                  <c:v>354.74554959962927</c:v>
                </c:pt>
                <c:pt idx="3653" formatCode="#,##0">
                  <c:v>354.42938918668506</c:v>
                </c:pt>
                <c:pt idx="3654" formatCode="#,##0">
                  <c:v>357.26043941499563</c:v>
                </c:pt>
                <c:pt idx="3655" formatCode="#,##0">
                  <c:v>354.42707299318369</c:v>
                </c:pt>
                <c:pt idx="3656" formatCode="#,##0">
                  <c:v>360.77691747733428</c:v>
                </c:pt>
                <c:pt idx="3657" formatCode="#,##0">
                  <c:v>361.32568989477852</c:v>
                </c:pt>
                <c:pt idx="3658" formatCode="#,##0">
                  <c:v>362.81202435312019</c:v>
                </c:pt>
                <c:pt idx="3659" formatCode="#,##0">
                  <c:v>366.81655747468727</c:v>
                </c:pt>
                <c:pt idx="3660" formatCode="#,##0">
                  <c:v>368.56511812586848</c:v>
                </c:pt>
                <c:pt idx="3661" formatCode="#,##0">
                  <c:v>369.95102905168415</c:v>
                </c:pt>
                <c:pt idx="3662" formatCode="#,##0">
                  <c:v>370.17818145721657</c:v>
                </c:pt>
                <c:pt idx="3663" formatCode="#,##0">
                  <c:v>369.96476077029973</c:v>
                </c:pt>
                <c:pt idx="3664" formatCode="#,##0">
                  <c:v>366.56905565482094</c:v>
                </c:pt>
                <c:pt idx="3665" formatCode="#,##0">
                  <c:v>363.52657004830917</c:v>
                </c:pt>
                <c:pt idx="3666" formatCode="#,##0">
                  <c:v>368.75934749520218</c:v>
                </c:pt>
                <c:pt idx="3667" formatCode="#,##0">
                  <c:v>372.31635894381583</c:v>
                </c:pt>
                <c:pt idx="3668" formatCode="#,##0">
                  <c:v>372.32628548739336</c:v>
                </c:pt>
                <c:pt idx="3669" formatCode="#,##0">
                  <c:v>372.11964793858778</c:v>
                </c:pt>
                <c:pt idx="3670" formatCode="#,##0">
                  <c:v>375.13450466547556</c:v>
                </c:pt>
                <c:pt idx="3671" formatCode="#,##0">
                  <c:v>376.1225266362253</c:v>
                </c:pt>
                <c:pt idx="3672" formatCode="#,##0">
                  <c:v>372.67272185824902</c:v>
                </c:pt>
                <c:pt idx="3673" formatCode="#,##0">
                  <c:v>376.2285752101119</c:v>
                </c:pt>
                <c:pt idx="3674" formatCode="#,##0">
                  <c:v>379.05532393620547</c:v>
                </c:pt>
                <c:pt idx="3675" formatCode="#,##0">
                  <c:v>383.76960492356574</c:v>
                </c:pt>
                <c:pt idx="3676" formatCode="#,##0">
                  <c:v>381.77569320362659</c:v>
                </c:pt>
                <c:pt idx="3677" formatCode="#,##0">
                  <c:v>379.4399774998347</c:v>
                </c:pt>
                <c:pt idx="3678" formatCode="#,##0">
                  <c:v>382.82542518695004</c:v>
                </c:pt>
                <c:pt idx="3679" formatCode="#,##0">
                  <c:v>379.98858447488601</c:v>
                </c:pt>
                <c:pt idx="3680" formatCode="#,##0">
                  <c:v>377.86231884057992</c:v>
                </c:pt>
                <c:pt idx="3681" formatCode="#,##0">
                  <c:v>377.66014823638426</c:v>
                </c:pt>
                <c:pt idx="3682" formatCode="#,##0">
                  <c:v>381.13361127655372</c:v>
                </c:pt>
                <c:pt idx="3683" formatCode="#,##0">
                  <c:v>381.4780623386938</c:v>
                </c:pt>
                <c:pt idx="3684" formatCode="#,##0">
                  <c:v>382.90632651710683</c:v>
                </c:pt>
                <c:pt idx="3685" formatCode="#,##0">
                  <c:v>379.54271722586208</c:v>
                </c:pt>
                <c:pt idx="3686" formatCode="#,##0">
                  <c:v>378.27857190126406</c:v>
                </c:pt>
                <c:pt idx="3687" formatCode="#,##0">
                  <c:v>378.28717490569784</c:v>
                </c:pt>
                <c:pt idx="3688" formatCode="#,##0">
                  <c:v>372.4591357289392</c:v>
                </c:pt>
                <c:pt idx="3689" formatCode="#,##0">
                  <c:v>371.64615180993985</c:v>
                </c:pt>
                <c:pt idx="3690" formatCode="#,##0">
                  <c:v>372.91029713453776</c:v>
                </c:pt>
                <c:pt idx="3691" formatCode="#,##0">
                  <c:v>369.50135662762233</c:v>
                </c:pt>
                <c:pt idx="3692" formatCode="#,##0">
                  <c:v>371.0646217986897</c:v>
                </c:pt>
                <c:pt idx="3693" formatCode="#,##0">
                  <c:v>370.01836410561845</c:v>
                </c:pt>
                <c:pt idx="3694" formatCode="#,##0">
                  <c:v>368.8246972404209</c:v>
                </c:pt>
                <c:pt idx="3695" formatCode="#,##0">
                  <c:v>371.14370326252396</c:v>
                </c:pt>
                <c:pt idx="3696" formatCode="#,##0">
                  <c:v>376.3528224472239</c:v>
                </c:pt>
                <c:pt idx="3697" formatCode="#,##0">
                  <c:v>376.69479187346963</c:v>
                </c:pt>
                <c:pt idx="3698" formatCode="#,##0">
                  <c:v>372.45764674740258</c:v>
                </c:pt>
                <c:pt idx="3699" formatCode="#,##0">
                  <c:v>372.79614188339627</c:v>
                </c:pt>
                <c:pt idx="3700" formatCode="#,##0">
                  <c:v>367.85801733836286</c:v>
                </c:pt>
                <c:pt idx="3701" formatCode="#,##0">
                  <c:v>361.87760571768916</c:v>
                </c:pt>
                <c:pt idx="3702" formatCode="#,##0">
                  <c:v>359.32036264972544</c:v>
                </c:pt>
                <c:pt idx="3703" formatCode="#,##0">
                  <c:v>363.82436635563499</c:v>
                </c:pt>
                <c:pt idx="3704" formatCode="#,##0">
                  <c:v>359.76871153464361</c:v>
                </c:pt>
                <c:pt idx="3705" formatCode="#,##0">
                  <c:v>364.91843690027139</c:v>
                </c:pt>
                <c:pt idx="3706" formatCode="#,##0">
                  <c:v>361.56773211567736</c:v>
                </c:pt>
                <c:pt idx="3707" formatCode="#,##0">
                  <c:v>363.95523128846537</c:v>
                </c:pt>
                <c:pt idx="3708" formatCode="#,##0">
                  <c:v>368.63543114287597</c:v>
                </c:pt>
                <c:pt idx="3709" formatCode="#,##0">
                  <c:v>365.00330884785916</c:v>
                </c:pt>
                <c:pt idx="3710" formatCode="#,##0">
                  <c:v>365.47068360796766</c:v>
                </c:pt>
                <c:pt idx="3711" formatCode="#,##0">
                  <c:v>365.70213751571697</c:v>
                </c:pt>
                <c:pt idx="3712" formatCode="#,##0">
                  <c:v>367.01442657666598</c:v>
                </c:pt>
                <c:pt idx="3713" formatCode="#,##0">
                  <c:v>366.87892925683275</c:v>
                </c:pt>
                <c:pt idx="3714" formatCode="#,##0">
                  <c:v>371.94957315862615</c:v>
                </c:pt>
                <c:pt idx="3715" formatCode="#,##0">
                  <c:v>374.48745946661376</c:v>
                </c:pt>
                <c:pt idx="3716" formatCode="#,##0">
                  <c:v>379.15905631659064</c:v>
                </c:pt>
                <c:pt idx="3717" formatCode="#,##0">
                  <c:v>380.27231817881017</c:v>
                </c:pt>
                <c:pt idx="3718" formatCode="#,##0">
                  <c:v>378.78978889550655</c:v>
                </c:pt>
                <c:pt idx="3719" formatCode="#,##0">
                  <c:v>377.36400635298787</c:v>
                </c:pt>
                <c:pt idx="3720" formatCode="#,##0">
                  <c:v>378.49199258818078</c:v>
                </c:pt>
                <c:pt idx="3721" formatCode="#,##0">
                  <c:v>378.5237575276289</c:v>
                </c:pt>
                <c:pt idx="3722" formatCode="#,##0">
                  <c:v>379.00254781285156</c:v>
                </c:pt>
                <c:pt idx="3723" formatCode="#,##0">
                  <c:v>379.85920852359214</c:v>
                </c:pt>
                <c:pt idx="3724" formatCode="#,##0">
                  <c:v>379.10628019323673</c:v>
                </c:pt>
                <c:pt idx="3725" formatCode="#,##0">
                  <c:v>382.83948779035137</c:v>
                </c:pt>
                <c:pt idx="3726" formatCode="#,##0">
                  <c:v>382.99698894844818</c:v>
                </c:pt>
                <c:pt idx="3727" formatCode="#,##0">
                  <c:v>384.00387135199526</c:v>
                </c:pt>
                <c:pt idx="3728" formatCode="#,##0">
                  <c:v>384.6641519422937</c:v>
                </c:pt>
                <c:pt idx="3729" formatCode="#,##0">
                  <c:v>384.51823175170404</c:v>
                </c:pt>
                <c:pt idx="3730" formatCode="#,##0">
                  <c:v>382.73542452518029</c:v>
                </c:pt>
                <c:pt idx="3731" formatCode="#,##0">
                  <c:v>383.2610350076103</c:v>
                </c:pt>
                <c:pt idx="3732" formatCode="#,##0">
                  <c:v>383.45807689762415</c:v>
                </c:pt>
                <c:pt idx="3733" formatCode="#,##0">
                  <c:v>378.84190324928852</c:v>
                </c:pt>
                <c:pt idx="3734" formatCode="#,##0">
                  <c:v>377.11716630269336</c:v>
                </c:pt>
                <c:pt idx="3735" formatCode="#,##0">
                  <c:v>382.42770167427693</c:v>
                </c:pt>
                <c:pt idx="3736" formatCode="#,##0">
                  <c:v>385.25031434054654</c:v>
                </c:pt>
                <c:pt idx="3737" formatCode="#,##0">
                  <c:v>385.43428628151673</c:v>
                </c:pt>
                <c:pt idx="3738" formatCode="#,##0">
                  <c:v>381.27820792799946</c:v>
                </c:pt>
                <c:pt idx="3739" formatCode="#,##0">
                  <c:v>379.62692740387797</c:v>
                </c:pt>
                <c:pt idx="3740" formatCode="#,##0">
                  <c:v>377.28161604129434</c:v>
                </c:pt>
                <c:pt idx="3741" formatCode="#,##0">
                  <c:v>382.96936006882407</c:v>
                </c:pt>
                <c:pt idx="3742" formatCode="#,##0">
                  <c:v>383.49480510886116</c:v>
                </c:pt>
                <c:pt idx="3743" formatCode="#,##0">
                  <c:v>382.31867513731726</c:v>
                </c:pt>
                <c:pt idx="3744" formatCode="#,##0">
                  <c:v>383.07937926014165</c:v>
                </c:pt>
                <c:pt idx="3745" formatCode="#,##0">
                  <c:v>382.74948712858185</c:v>
                </c:pt>
                <c:pt idx="3746" formatCode="#,##0">
                  <c:v>382.69638012044209</c:v>
                </c:pt>
                <c:pt idx="3747" formatCode="#,##0">
                  <c:v>384.07815498643373</c:v>
                </c:pt>
                <c:pt idx="3748" formatCode="#,##0">
                  <c:v>381.88935212758918</c:v>
                </c:pt>
                <c:pt idx="3749" formatCode="#,##0">
                  <c:v>384.92273840248828</c:v>
                </c:pt>
                <c:pt idx="3750" formatCode="#,##0">
                  <c:v>388.24779961617361</c:v>
                </c:pt>
                <c:pt idx="3751" formatCode="#,##0">
                  <c:v>388.35368274766722</c:v>
                </c:pt>
                <c:pt idx="3752" formatCode="#,##0">
                  <c:v>388.81824498709551</c:v>
                </c:pt>
                <c:pt idx="3753" formatCode="#,##0">
                  <c:v>385.06617695718359</c:v>
                </c:pt>
                <c:pt idx="3754" formatCode="#,##0">
                  <c:v>381.74128118589113</c:v>
                </c:pt>
                <c:pt idx="3755" formatCode="#,##0">
                  <c:v>383.29015286877114</c:v>
                </c:pt>
                <c:pt idx="3756" formatCode="#,##0">
                  <c:v>387.83981867513734</c:v>
                </c:pt>
                <c:pt idx="3757" formatCode="#,##0">
                  <c:v>387.95579379260141</c:v>
                </c:pt>
                <c:pt idx="3758" formatCode="#,##0">
                  <c:v>387.190953609953</c:v>
                </c:pt>
                <c:pt idx="3759" formatCode="#,##0">
                  <c:v>384.21646482694729</c:v>
                </c:pt>
                <c:pt idx="3760" formatCode="#,##0">
                  <c:v>387.70779564555619</c:v>
                </c:pt>
                <c:pt idx="3761" formatCode="#,##0">
                  <c:v>393.34689960955592</c:v>
                </c:pt>
                <c:pt idx="3762" formatCode="#,##0">
                  <c:v>393.07838660578386</c:v>
                </c:pt>
                <c:pt idx="3763" formatCode="#,##0">
                  <c:v>394.12050823903121</c:v>
                </c:pt>
                <c:pt idx="3764" formatCode="#,##0">
                  <c:v>392.3689696247767</c:v>
                </c:pt>
                <c:pt idx="3765" formatCode="#,##0">
                  <c:v>393.83693997749975</c:v>
                </c:pt>
                <c:pt idx="3766" formatCode="#,##0">
                  <c:v>394.25021507511076</c:v>
                </c:pt>
                <c:pt idx="3767" formatCode="#,##0">
                  <c:v>397.21510819932496</c:v>
                </c:pt>
                <c:pt idx="3768" formatCode="#,##0">
                  <c:v>399.76093574217447</c:v>
                </c:pt>
                <c:pt idx="3769" formatCode="#,##0">
                  <c:v>400.50956257031288</c:v>
                </c:pt>
                <c:pt idx="3770" formatCode="#,##0">
                  <c:v>403.74644298855122</c:v>
                </c:pt>
                <c:pt idx="3771" formatCode="#,##0">
                  <c:v>403.18244987095477</c:v>
                </c:pt>
                <c:pt idx="3772" formatCode="#,##0">
                  <c:v>402.47998147045178</c:v>
                </c:pt>
                <c:pt idx="3773" formatCode="#,##0">
                  <c:v>400.8958705578716</c:v>
                </c:pt>
                <c:pt idx="3774" formatCode="#,##0">
                  <c:v>399.11504864006332</c:v>
                </c:pt>
                <c:pt idx="3775" formatCode="#,##0">
                  <c:v>399.60508900800716</c:v>
                </c:pt>
                <c:pt idx="3776" formatCode="#,##0">
                  <c:v>396.66186883727062</c:v>
                </c:pt>
                <c:pt idx="3777" formatCode="#,##0">
                  <c:v>395.4466944609884</c:v>
                </c:pt>
                <c:pt idx="3778" formatCode="#,##0">
                  <c:v>398.83512011117699</c:v>
                </c:pt>
                <c:pt idx="3779" formatCode="#,##0">
                  <c:v>400.15171067434289</c:v>
                </c:pt>
                <c:pt idx="3780" formatCode="#,##0">
                  <c:v>401.37912778770396</c:v>
                </c:pt>
                <c:pt idx="3781" formatCode="#,##0">
                  <c:v>405.41211700085995</c:v>
                </c:pt>
                <c:pt idx="3782" formatCode="#,##0">
                  <c:v>406.1574349811392</c:v>
                </c:pt>
                <c:pt idx="3783" formatCode="#,##0">
                  <c:v>406.02193766130597</c:v>
                </c:pt>
                <c:pt idx="3784" formatCode="#,##0">
                  <c:v>404.84994374958598</c:v>
                </c:pt>
                <c:pt idx="3785" formatCode="#,##0">
                  <c:v>400.10902653695939</c:v>
                </c:pt>
                <c:pt idx="3786" formatCode="#,##0">
                  <c:v>398.9702865462242</c:v>
                </c:pt>
                <c:pt idx="3787" formatCode="#,##0">
                  <c:v>399.69889484481462</c:v>
                </c:pt>
                <c:pt idx="3788" formatCode="#,##0">
                  <c:v>402.2266891668317</c:v>
                </c:pt>
                <c:pt idx="3789" formatCode="#,##0">
                  <c:v>405.15253788630753</c:v>
                </c:pt>
                <c:pt idx="3790" formatCode="#,##0">
                  <c:v>408.59489775660063</c:v>
                </c:pt>
                <c:pt idx="3791" formatCode="#,##0">
                  <c:v>408.38892197736698</c:v>
                </c:pt>
                <c:pt idx="3792" formatCode="#,##0">
                  <c:v>409.23764145324549</c:v>
                </c:pt>
                <c:pt idx="3793" formatCode="#,##0">
                  <c:v>411.79107934617122</c:v>
                </c:pt>
                <c:pt idx="3794" formatCode="#,##0">
                  <c:v>413.37254318046405</c:v>
                </c:pt>
                <c:pt idx="3795" formatCode="#,##0">
                  <c:v>411.2624909006679</c:v>
                </c:pt>
                <c:pt idx="3796" formatCode="#,##0">
                  <c:v>411.75683277082868</c:v>
                </c:pt>
                <c:pt idx="3797" formatCode="#,##0">
                  <c:v>412.90020514856678</c:v>
                </c:pt>
                <c:pt idx="3798" formatCode="#,##0">
                  <c:v>413.94960624710427</c:v>
                </c:pt>
                <c:pt idx="3799" formatCode="#,##0">
                  <c:v>413.69631394348431</c:v>
                </c:pt>
                <c:pt idx="3800" formatCode="#,##0">
                  <c:v>412.98706240487007</c:v>
                </c:pt>
                <c:pt idx="3801" formatCode="#,##0">
                  <c:v>416.06180927800887</c:v>
                </c:pt>
                <c:pt idx="3802" formatCode="#,##0">
                  <c:v>416.93005095625654</c:v>
                </c:pt>
                <c:pt idx="3803" formatCode="#,##0">
                  <c:v>415.820594269075</c:v>
                </c:pt>
                <c:pt idx="3804" formatCode="#,##0">
                  <c:v>409.73363774733593</c:v>
                </c:pt>
                <c:pt idx="3805" formatCode="#,##0">
                  <c:v>408.05373568923255</c:v>
                </c:pt>
                <c:pt idx="3806" formatCode="#,##0">
                  <c:v>406.90176030706061</c:v>
                </c:pt>
                <c:pt idx="3807" formatCode="#,##0">
                  <c:v>409.52484944742196</c:v>
                </c:pt>
                <c:pt idx="3808" formatCode="#,##0">
                  <c:v>407.98888227119272</c:v>
                </c:pt>
                <c:pt idx="3809" formatCode="#,##0">
                  <c:v>406.20673681424086</c:v>
                </c:pt>
                <c:pt idx="3810" formatCode="#,##0">
                  <c:v>407.37194758784949</c:v>
                </c:pt>
                <c:pt idx="3811" formatCode="#,##0">
                  <c:v>406.13013698630095</c:v>
                </c:pt>
                <c:pt idx="3812" formatCode="#,##0">
                  <c:v>407.32181854278292</c:v>
                </c:pt>
                <c:pt idx="3813" formatCode="#,##0">
                  <c:v>402.95314671431362</c:v>
                </c:pt>
                <c:pt idx="3814" formatCode="#,##0">
                  <c:v>400.1280524121496</c:v>
                </c:pt>
                <c:pt idx="3815" formatCode="#,##0">
                  <c:v>396.87330421547165</c:v>
                </c:pt>
                <c:pt idx="3816" formatCode="#,##0">
                  <c:v>396.34670107868385</c:v>
                </c:pt>
                <c:pt idx="3817" formatCode="#,##0">
                  <c:v>398.30256104824247</c:v>
                </c:pt>
                <c:pt idx="3818" formatCode="#,##0">
                  <c:v>398.17980279266703</c:v>
                </c:pt>
                <c:pt idx="3819" formatCode="#,##0">
                  <c:v>402.1315597908802</c:v>
                </c:pt>
                <c:pt idx="3820" formatCode="#,##0">
                  <c:v>397.94834888491766</c:v>
                </c:pt>
                <c:pt idx="3821" formatCode="#,##0">
                  <c:v>399.51674277016684</c:v>
                </c:pt>
                <c:pt idx="3822" formatCode="#,##0">
                  <c:v>402.64774005691163</c:v>
                </c:pt>
                <c:pt idx="3823" formatCode="#,##0">
                  <c:v>408.1119714115539</c:v>
                </c:pt>
                <c:pt idx="3824" formatCode="#,##0">
                  <c:v>409.53047448878243</c:v>
                </c:pt>
                <c:pt idx="3825" formatCode="#,##0">
                  <c:v>409.31639203229378</c:v>
                </c:pt>
                <c:pt idx="3826" formatCode="#,##0">
                  <c:v>410.21871484349089</c:v>
                </c:pt>
                <c:pt idx="3827" formatCode="#,##0">
                  <c:v>410.48772417444195</c:v>
                </c:pt>
                <c:pt idx="3828" formatCode="#,##0">
                  <c:v>409.01611408907371</c:v>
                </c:pt>
                <c:pt idx="3829" formatCode="#,##0">
                  <c:v>406.71613394216087</c:v>
                </c:pt>
                <c:pt idx="3830" formatCode="#,##0">
                  <c:v>405.48888227119272</c:v>
                </c:pt>
                <c:pt idx="3831" formatCode="#,##0">
                  <c:v>405.69932499503631</c:v>
                </c:pt>
                <c:pt idx="3832" formatCode="#,##0">
                  <c:v>408.05853351862845</c:v>
                </c:pt>
                <c:pt idx="3833" formatCode="#,##0">
                  <c:v>406.56243795910228</c:v>
                </c:pt>
                <c:pt idx="3834" formatCode="#,##0">
                  <c:v>406.58096750711366</c:v>
                </c:pt>
                <c:pt idx="3835" formatCode="#,##0">
                  <c:v>410.5163457084239</c:v>
                </c:pt>
                <c:pt idx="3836" formatCode="#,##0">
                  <c:v>407.72268546092209</c:v>
                </c:pt>
                <c:pt idx="3837" formatCode="#,##0">
                  <c:v>406.99093375686545</c:v>
                </c:pt>
                <c:pt idx="3838" formatCode="#,##0">
                  <c:v>406.09506319899373</c:v>
                </c:pt>
                <c:pt idx="3839" formatCode="#,##0">
                  <c:v>403.89054331281801</c:v>
                </c:pt>
                <c:pt idx="3840" formatCode="#,##0">
                  <c:v>397.52531268612228</c:v>
                </c:pt>
                <c:pt idx="3841" formatCode="#,##0">
                  <c:v>396.80266031367836</c:v>
                </c:pt>
                <c:pt idx="3842" formatCode="#,##0">
                  <c:v>397.37674541724527</c:v>
                </c:pt>
                <c:pt idx="3843" formatCode="#,##0">
                  <c:v>392.54797829395767</c:v>
                </c:pt>
                <c:pt idx="3844" formatCode="#,##0">
                  <c:v>392.45516511150777</c:v>
                </c:pt>
                <c:pt idx="3845" formatCode="#,##0">
                  <c:v>394.45867249023854</c:v>
                </c:pt>
                <c:pt idx="3846" formatCode="#,##0">
                  <c:v>393.98070941698063</c:v>
                </c:pt>
                <c:pt idx="3847" formatCode="#,##0">
                  <c:v>392.88581166037949</c:v>
                </c:pt>
                <c:pt idx="3848" formatCode="#,##0">
                  <c:v>387.57296009529449</c:v>
                </c:pt>
                <c:pt idx="3849" formatCode="#,##0">
                  <c:v>389.0549930514191</c:v>
                </c:pt>
                <c:pt idx="3850" formatCode="#,##0">
                  <c:v>389.44940771623283</c:v>
                </c:pt>
                <c:pt idx="3851" formatCode="#,##0">
                  <c:v>393.55370260075404</c:v>
                </c:pt>
                <c:pt idx="3852" formatCode="#,##0">
                  <c:v>395.03358480577032</c:v>
                </c:pt>
                <c:pt idx="3853" formatCode="#,##0">
                  <c:v>398.74313414069184</c:v>
                </c:pt>
                <c:pt idx="3854" formatCode="#,##0">
                  <c:v>400.17801601482324</c:v>
                </c:pt>
                <c:pt idx="3855" formatCode="#,##0">
                  <c:v>398.85149890807992</c:v>
                </c:pt>
                <c:pt idx="3856" formatCode="#,##0">
                  <c:v>396.14717755277582</c:v>
                </c:pt>
                <c:pt idx="3857" formatCode="#,##0">
                  <c:v>398.98633445834122</c:v>
                </c:pt>
                <c:pt idx="3858" formatCode="#,##0">
                  <c:v>399.2738733373036</c:v>
                </c:pt>
                <c:pt idx="3859" formatCode="#,##0">
                  <c:v>394.41863543114249</c:v>
                </c:pt>
                <c:pt idx="3860" formatCode="#,##0">
                  <c:v>390.54016941301006</c:v>
                </c:pt>
                <c:pt idx="3861" formatCode="#,##0">
                  <c:v>385.66259678379959</c:v>
                </c:pt>
                <c:pt idx="3862" formatCode="#,##0">
                  <c:v>384.81023757527595</c:v>
                </c:pt>
                <c:pt idx="3863" formatCode="#,##0">
                  <c:v>387.14843491496219</c:v>
                </c:pt>
                <c:pt idx="3864" formatCode="#,##0">
                  <c:v>383.13695321289089</c:v>
                </c:pt>
                <c:pt idx="3865" formatCode="#,##0">
                  <c:v>379.08741976043905</c:v>
                </c:pt>
                <c:pt idx="3866" formatCode="#,##0">
                  <c:v>377.64112236119342</c:v>
                </c:pt>
                <c:pt idx="3867" formatCode="#,##0">
                  <c:v>380.94914300840401</c:v>
                </c:pt>
                <c:pt idx="3868" formatCode="#,##0">
                  <c:v>383.2802263251931</c:v>
                </c:pt>
                <c:pt idx="3869" formatCode="#,##0">
                  <c:v>387.28839917940525</c:v>
                </c:pt>
                <c:pt idx="3870" formatCode="#,##0">
                  <c:v>394.10793461716582</c:v>
                </c:pt>
                <c:pt idx="3871" formatCode="#,##0">
                  <c:v>396.9839851763611</c:v>
                </c:pt>
                <c:pt idx="3872" formatCode="#,##0">
                  <c:v>397.71457878366698</c:v>
                </c:pt>
                <c:pt idx="3873" formatCode="#,##0">
                  <c:v>398.28502415458877</c:v>
                </c:pt>
                <c:pt idx="3874" formatCode="#,##0">
                  <c:v>398.44550327575882</c:v>
                </c:pt>
                <c:pt idx="3875" formatCode="#,##0">
                  <c:v>397.11815895705058</c:v>
                </c:pt>
                <c:pt idx="3876" formatCode="#,##0">
                  <c:v>400.9291244788559</c:v>
                </c:pt>
                <c:pt idx="3877" formatCode="#,##0">
                  <c:v>401.17249023889826</c:v>
                </c:pt>
                <c:pt idx="3878" formatCode="#,##0">
                  <c:v>407.6270597577917</c:v>
                </c:pt>
                <c:pt idx="3879" formatCode="#,##0">
                  <c:v>408.76414532459734</c:v>
                </c:pt>
                <c:pt idx="3880" formatCode="#,##0">
                  <c:v>408.76778505724241</c:v>
                </c:pt>
                <c:pt idx="3881" formatCode="#,##0">
                  <c:v>410.13069949043677</c:v>
                </c:pt>
                <c:pt idx="3882" formatCode="#,##0">
                  <c:v>412.05347098140362</c:v>
                </c:pt>
                <c:pt idx="3883" formatCode="#,##0">
                  <c:v>411.11078022632455</c:v>
                </c:pt>
                <c:pt idx="3884" formatCode="#,##0">
                  <c:v>412.68132486268217</c:v>
                </c:pt>
                <c:pt idx="3885" formatCode="#,##0">
                  <c:v>412.7210310369922</c:v>
                </c:pt>
                <c:pt idx="3886" formatCode="#,##0">
                  <c:v>413.11676924094962</c:v>
                </c:pt>
                <c:pt idx="3887" formatCode="#,##0">
                  <c:v>412.04437164979089</c:v>
                </c:pt>
                <c:pt idx="3888" formatCode="#,##0">
                  <c:v>411.88422341340674</c:v>
                </c:pt>
                <c:pt idx="3889" formatCode="#,##0">
                  <c:v>412.09632056117988</c:v>
                </c:pt>
                <c:pt idx="3890" formatCode="#,##0">
                  <c:v>413.68605651512075</c:v>
                </c:pt>
                <c:pt idx="3891" formatCode="#,##0">
                  <c:v>416.28581827807488</c:v>
                </c:pt>
                <c:pt idx="3892" formatCode="#,##0">
                  <c:v>414.46777182185093</c:v>
                </c:pt>
                <c:pt idx="3893" formatCode="#,##0">
                  <c:v>414.17973661570971</c:v>
                </c:pt>
                <c:pt idx="3894" formatCode="#,##0">
                  <c:v>413.92197736747994</c:v>
                </c:pt>
                <c:pt idx="3895" formatCode="#,##0">
                  <c:v>415.72877374098272</c:v>
                </c:pt>
                <c:pt idx="3896" formatCode="#,##0">
                  <c:v>417.31255376877698</c:v>
                </c:pt>
                <c:pt idx="3897" formatCode="#,##0">
                  <c:v>419.05466216663285</c:v>
                </c:pt>
                <c:pt idx="3898" formatCode="#,##0">
                  <c:v>420.30772285090251</c:v>
                </c:pt>
                <c:pt idx="3899" formatCode="#,##0">
                  <c:v>424.7458804844145</c:v>
                </c:pt>
                <c:pt idx="3900" formatCode="#,##0">
                  <c:v>426.11574349811315</c:v>
                </c:pt>
                <c:pt idx="3901" formatCode="#,##0">
                  <c:v>426.0348421679563</c:v>
                </c:pt>
                <c:pt idx="3902" formatCode="#,##0">
                  <c:v>427.16018132486192</c:v>
                </c:pt>
                <c:pt idx="3903" formatCode="#,##0">
                  <c:v>429.41846998874917</c:v>
                </c:pt>
                <c:pt idx="3904" formatCode="#,##0">
                  <c:v>425.29035139964191</c:v>
                </c:pt>
                <c:pt idx="3905" formatCode="#,##0">
                  <c:v>427.9794520547938</c:v>
                </c:pt>
                <c:pt idx="3906" formatCode="#,##0">
                  <c:v>428.64171795380781</c:v>
                </c:pt>
                <c:pt idx="3907" formatCode="#,##0">
                  <c:v>428.65627688438815</c:v>
                </c:pt>
                <c:pt idx="3908" formatCode="#,##0">
                  <c:v>429.93862087221169</c:v>
                </c:pt>
                <c:pt idx="3909" formatCode="#,##0">
                  <c:v>430.91936337767123</c:v>
                </c:pt>
                <c:pt idx="3910" formatCode="#,##0">
                  <c:v>430.90910594930779</c:v>
                </c:pt>
                <c:pt idx="3911" formatCode="#,##0">
                  <c:v>430.25378863079811</c:v>
                </c:pt>
                <c:pt idx="3912" formatCode="#,##0">
                  <c:v>430.25676659387136</c:v>
                </c:pt>
                <c:pt idx="3913" formatCode="#,##0">
                  <c:v>428.09691615379467</c:v>
                </c:pt>
                <c:pt idx="3914" formatCode="#,##0">
                  <c:v>424.63271788763097</c:v>
                </c:pt>
                <c:pt idx="3915" formatCode="#,##0">
                  <c:v>424.23731056845958</c:v>
                </c:pt>
                <c:pt idx="3916" formatCode="#,##0">
                  <c:v>424.77714909668407</c:v>
                </c:pt>
                <c:pt idx="3917" formatCode="#,##0">
                  <c:v>429.408212560386</c:v>
                </c:pt>
                <c:pt idx="3918" formatCode="#,##0">
                  <c:v>429.02422076632871</c:v>
                </c:pt>
                <c:pt idx="3919" formatCode="#,##0">
                  <c:v>430.94798491165341</c:v>
                </c:pt>
                <c:pt idx="3920" formatCode="#,##0">
                  <c:v>430.72232148765761</c:v>
                </c:pt>
                <c:pt idx="3921" formatCode="#,##0">
                  <c:v>431.72622592813138</c:v>
                </c:pt>
                <c:pt idx="3922" formatCode="#,##0">
                  <c:v>431.7571636556147</c:v>
                </c:pt>
                <c:pt idx="3923" formatCode="#,##0">
                  <c:v>429.94027529614146</c:v>
                </c:pt>
                <c:pt idx="3924" formatCode="#,##0">
                  <c:v>426.92541856925368</c:v>
                </c:pt>
                <c:pt idx="3925" formatCode="#,##0">
                  <c:v>430.06998213222107</c:v>
                </c:pt>
                <c:pt idx="3926" formatCode="#,##0">
                  <c:v>434.34914962609975</c:v>
                </c:pt>
                <c:pt idx="3927" formatCode="#,##0">
                  <c:v>436.1441995897024</c:v>
                </c:pt>
                <c:pt idx="3928" formatCode="#,##0">
                  <c:v>436.9176427767847</c:v>
                </c:pt>
                <c:pt idx="3929" formatCode="#,##0">
                  <c:v>437.80639931175915</c:v>
                </c:pt>
                <c:pt idx="3930" formatCode="#,##0">
                  <c:v>439.65405995632278</c:v>
                </c:pt>
                <c:pt idx="3931" formatCode="#,##0">
                  <c:v>439.97237112037544</c:v>
                </c:pt>
                <c:pt idx="3932" formatCode="#,##0">
                  <c:v>443.06002250016502</c:v>
                </c:pt>
                <c:pt idx="3933" formatCode="#,##0">
                  <c:v>443.02213619217741</c:v>
                </c:pt>
                <c:pt idx="3934" formatCode="#,##0">
                  <c:v>437.84097677188754</c:v>
                </c:pt>
                <c:pt idx="3935" formatCode="#,##0">
                  <c:v>441.21004566209996</c:v>
                </c:pt>
                <c:pt idx="3936" formatCode="#,##0">
                  <c:v>444.78012705975732</c:v>
                </c:pt>
                <c:pt idx="3937" formatCode="#,##0">
                  <c:v>443.71649791542535</c:v>
                </c:pt>
                <c:pt idx="3938" formatCode="#,##0">
                  <c:v>444.80543974587994</c:v>
                </c:pt>
                <c:pt idx="3939" formatCode="#,##0">
                  <c:v>447.4037125272975</c:v>
                </c:pt>
                <c:pt idx="3940" formatCode="#,##0">
                  <c:v>448.00277943220124</c:v>
                </c:pt>
                <c:pt idx="3941" formatCode="#,##0">
                  <c:v>449.8952749652567</c:v>
                </c:pt>
                <c:pt idx="3942" formatCode="#,##0">
                  <c:v>449.90768314472854</c:v>
                </c:pt>
                <c:pt idx="3943" formatCode="#,##0">
                  <c:v>445.16130633313435</c:v>
                </c:pt>
                <c:pt idx="3944" formatCode="#,##0">
                  <c:v>448.7403216200114</c:v>
                </c:pt>
                <c:pt idx="3945" formatCode="#,##0">
                  <c:v>451.58229104625718</c:v>
                </c:pt>
                <c:pt idx="3946" formatCode="#,##0">
                  <c:v>450.92399576467426</c:v>
                </c:pt>
                <c:pt idx="3947" formatCode="#,##0">
                  <c:v>451.14271060816577</c:v>
                </c:pt>
                <c:pt idx="3948" formatCode="#,##0">
                  <c:v>448.91420157501108</c:v>
                </c:pt>
                <c:pt idx="3949" formatCode="#,##0">
                  <c:v>448.95622394282259</c:v>
                </c:pt>
                <c:pt idx="3950" formatCode="#,##0">
                  <c:v>456.94924227383979</c:v>
                </c:pt>
                <c:pt idx="3951" formatCode="#,##0">
                  <c:v>457.33885910925767</c:v>
                </c:pt>
                <c:pt idx="3952" formatCode="#,##0">
                  <c:v>456.18506386076319</c:v>
                </c:pt>
                <c:pt idx="3953" formatCode="#,##0">
                  <c:v>456.94824961948206</c:v>
                </c:pt>
                <c:pt idx="3954" formatCode="#,##0">
                  <c:v>456.1476738799546</c:v>
                </c:pt>
                <c:pt idx="3955" formatCode="#,##0">
                  <c:v>458.02081265303372</c:v>
                </c:pt>
                <c:pt idx="3956" formatCode="#,##0">
                  <c:v>461.72093177155665</c:v>
                </c:pt>
                <c:pt idx="3957" formatCode="#,##0">
                  <c:v>461.42942227516323</c:v>
                </c:pt>
                <c:pt idx="3958" formatCode="#,##0">
                  <c:v>457.80176692475629</c:v>
                </c:pt>
                <c:pt idx="3959" formatCode="#,##0">
                  <c:v>460.05112169942379</c:v>
                </c:pt>
                <c:pt idx="3960" formatCode="#,##0">
                  <c:v>464.25584011647101</c:v>
                </c:pt>
                <c:pt idx="3961" formatCode="#,##0">
                  <c:v>462.15273641717909</c:v>
                </c:pt>
                <c:pt idx="3962" formatCode="#,##0">
                  <c:v>460.76070412282394</c:v>
                </c:pt>
                <c:pt idx="3963" formatCode="#,##0">
                  <c:v>465.12011117728753</c:v>
                </c:pt>
                <c:pt idx="3964" formatCode="#,##0">
                  <c:v>464.75911587585153</c:v>
                </c:pt>
                <c:pt idx="3965" formatCode="#,##0">
                  <c:v>463.66124015617714</c:v>
                </c:pt>
                <c:pt idx="3966" formatCode="#,##0">
                  <c:v>461.28135133346518</c:v>
                </c:pt>
                <c:pt idx="3967" formatCode="#,##0">
                  <c:v>463.79673747601032</c:v>
                </c:pt>
                <c:pt idx="3968" formatCode="#,##0">
                  <c:v>466.125339156905</c:v>
                </c:pt>
                <c:pt idx="3969" formatCode="#,##0">
                  <c:v>469.34187016080944</c:v>
                </c:pt>
                <c:pt idx="3970" formatCode="#,##0">
                  <c:v>472.00234928197949</c:v>
                </c:pt>
                <c:pt idx="3971" formatCode="#,##0">
                  <c:v>471.66418503077182</c:v>
                </c:pt>
                <c:pt idx="3972" formatCode="#,##0">
                  <c:v>470.35867910793417</c:v>
                </c:pt>
                <c:pt idx="3973" formatCode="#,##0">
                  <c:v>469.69724042088495</c:v>
                </c:pt>
                <c:pt idx="3974" formatCode="#,##0">
                  <c:v>472.96456223942772</c:v>
                </c:pt>
                <c:pt idx="3975" formatCode="#,##0">
                  <c:v>473.1809608894178</c:v>
                </c:pt>
                <c:pt idx="3976" formatCode="#,##0">
                  <c:v>473.31132949506929</c:v>
                </c:pt>
                <c:pt idx="3977" formatCode="#,##0">
                  <c:v>472.07795645556166</c:v>
                </c:pt>
                <c:pt idx="3978" formatCode="#,##0">
                  <c:v>469.01081993249903</c:v>
                </c:pt>
                <c:pt idx="3979" formatCode="#,##0">
                  <c:v>469.4780292502146</c:v>
                </c:pt>
                <c:pt idx="3980" formatCode="#,##0">
                  <c:v>465.91903249288549</c:v>
                </c:pt>
                <c:pt idx="3981" formatCode="#,##0">
                  <c:v>468.52756270266639</c:v>
                </c:pt>
                <c:pt idx="3982" formatCode="#,##0">
                  <c:v>469.17907484613806</c:v>
                </c:pt>
                <c:pt idx="3983" formatCode="#,##0">
                  <c:v>469.57961087949133</c:v>
                </c:pt>
                <c:pt idx="3984" formatCode="#,##0">
                  <c:v>466.29243597379343</c:v>
                </c:pt>
                <c:pt idx="3985" formatCode="#,##0">
                  <c:v>468.33598041162014</c:v>
                </c:pt>
                <c:pt idx="3986" formatCode="#,##0">
                  <c:v>463.3371385083708</c:v>
                </c:pt>
                <c:pt idx="3987" formatCode="#,##0">
                  <c:v>458.99907352259885</c:v>
                </c:pt>
                <c:pt idx="3988" formatCode="#,##0">
                  <c:v>456.19879557937867</c:v>
                </c:pt>
                <c:pt idx="3989" formatCode="#,##0">
                  <c:v>453.9573820395733</c:v>
                </c:pt>
                <c:pt idx="3990" formatCode="#,##0">
                  <c:v>453.6905234597308</c:v>
                </c:pt>
                <c:pt idx="3991" formatCode="#,##0">
                  <c:v>450.12987227847213</c:v>
                </c:pt>
                <c:pt idx="3992" formatCode="#,##0">
                  <c:v>454.23764145324549</c:v>
                </c:pt>
                <c:pt idx="3993" formatCode="#,##0">
                  <c:v>459.47141155449617</c:v>
                </c:pt>
                <c:pt idx="3994" formatCode="#,##0">
                  <c:v>459.7994838197335</c:v>
                </c:pt>
                <c:pt idx="3995" formatCode="#,##0">
                  <c:v>457.44408047117946</c:v>
                </c:pt>
                <c:pt idx="3996" formatCode="#,##0">
                  <c:v>461.93997749983407</c:v>
                </c:pt>
                <c:pt idx="3997" formatCode="#,##0">
                  <c:v>463.14737608364715</c:v>
                </c:pt>
                <c:pt idx="3998" formatCode="#,##0">
                  <c:v>457.85801733836229</c:v>
                </c:pt>
                <c:pt idx="3999" formatCode="#,##0">
                  <c:v>456.47028654622414</c:v>
                </c:pt>
                <c:pt idx="4000" formatCode="#,##0">
                  <c:v>459.53262523989105</c:v>
                </c:pt>
                <c:pt idx="4001" formatCode="#,##0">
                  <c:v>464.10065515187569</c:v>
                </c:pt>
                <c:pt idx="4002" formatCode="#,##0">
                  <c:v>468.2239759115871</c:v>
                </c:pt>
                <c:pt idx="4003" formatCode="#,##0">
                  <c:v>469.90189266097502</c:v>
                </c:pt>
                <c:pt idx="4004" formatCode="#,##0">
                  <c:v>469.6598504400763</c:v>
                </c:pt>
                <c:pt idx="4005" formatCode="#,##0">
                  <c:v>471.66534312752253</c:v>
                </c:pt>
                <c:pt idx="4006" formatCode="#,##0">
                  <c:v>473.00939712791961</c:v>
                </c:pt>
                <c:pt idx="4007" formatCode="#,##0">
                  <c:v>472.92717225861912</c:v>
                </c:pt>
                <c:pt idx="4008" formatCode="#,##0">
                  <c:v>474.78575210111791</c:v>
                </c:pt>
                <c:pt idx="4009" formatCode="#,##0">
                  <c:v>479.25898352193718</c:v>
                </c:pt>
                <c:pt idx="4010" formatCode="#,##0">
                  <c:v>478.75041360598186</c:v>
                </c:pt>
                <c:pt idx="4011" formatCode="#,##0">
                  <c:v>479.22457150420172</c:v>
                </c:pt>
                <c:pt idx="4012" formatCode="#,##0">
                  <c:v>480.10042353252544</c:v>
                </c:pt>
                <c:pt idx="4013" formatCode="#,##0">
                  <c:v>480.53950764343801</c:v>
                </c:pt>
                <c:pt idx="4014" formatCode="#,##0">
                  <c:v>479.02951492290333</c:v>
                </c:pt>
                <c:pt idx="4015" formatCode="#,##0">
                  <c:v>476.63572893918285</c:v>
                </c:pt>
                <c:pt idx="4016" formatCode="#,##0">
                  <c:v>478.5912580239555</c:v>
                </c:pt>
                <c:pt idx="4017" formatCode="#,##0">
                  <c:v>479.08907418436843</c:v>
                </c:pt>
                <c:pt idx="4018" formatCode="#,##0">
                  <c:v>478.51432731122964</c:v>
                </c:pt>
                <c:pt idx="4019" formatCode="#,##0">
                  <c:v>474.58126530342082</c:v>
                </c:pt>
                <c:pt idx="4020" formatCode="#,##0">
                  <c:v>472.77132552445187</c:v>
                </c:pt>
                <c:pt idx="4021" formatCode="#,##0">
                  <c:v>476.1074713784655</c:v>
                </c:pt>
                <c:pt idx="4022" formatCode="#,##0">
                  <c:v>476.7932300972796</c:v>
                </c:pt>
                <c:pt idx="4023" formatCode="#,##0">
                  <c:v>476.61819204552921</c:v>
                </c:pt>
                <c:pt idx="4024" formatCode="#,##0">
                  <c:v>481.21170008602951</c:v>
                </c:pt>
                <c:pt idx="4025" formatCode="#,##0">
                  <c:v>481.908212560386</c:v>
                </c:pt>
                <c:pt idx="4026" formatCode="#,##0">
                  <c:v>481.21252729799443</c:v>
                </c:pt>
                <c:pt idx="4027" formatCode="#,##0">
                  <c:v>482.09698233075204</c:v>
                </c:pt>
                <c:pt idx="4028" formatCode="#,##0">
                  <c:v>481.94047382701308</c:v>
                </c:pt>
                <c:pt idx="4029" formatCode="#,##0">
                  <c:v>485.37174905697799</c:v>
                </c:pt>
                <c:pt idx="4030" formatCode="#,##0">
                  <c:v>484.73942823108956</c:v>
                </c:pt>
                <c:pt idx="4031" formatCode="#,##0">
                  <c:v>483.75951293759476</c:v>
                </c:pt>
                <c:pt idx="4032" formatCode="#,##0">
                  <c:v>486.0505591952878</c:v>
                </c:pt>
                <c:pt idx="4033" formatCode="#,##0">
                  <c:v>487.61779498378627</c:v>
                </c:pt>
                <c:pt idx="4034" formatCode="#,##0">
                  <c:v>487.47253656276848</c:v>
                </c:pt>
                <c:pt idx="4035" formatCode="#,##0">
                  <c:v>487.36963139434818</c:v>
                </c:pt>
                <c:pt idx="4036" formatCode="#,##0">
                  <c:v>486.32701343392199</c:v>
                </c:pt>
                <c:pt idx="4037" formatCode="#,##0">
                  <c:v>486.08100059559234</c:v>
                </c:pt>
                <c:pt idx="4038" formatCode="#,##0">
                  <c:v>487.9569518893519</c:v>
                </c:pt>
                <c:pt idx="4039" formatCode="#,##0">
                  <c:v>488.23588776388027</c:v>
                </c:pt>
                <c:pt idx="4040" formatCode="#,##0">
                  <c:v>488.33151346701044</c:v>
                </c:pt>
                <c:pt idx="4041" formatCode="#,##0">
                  <c:v>486.94361723247937</c:v>
                </c:pt>
              </c:numCache>
            </c:numRef>
          </c:val>
          <c:smooth val="0"/>
          <c:extLst xmlns:c15="http://schemas.microsoft.com/office/drawing/2012/chart">
            <c:ext xmlns:c16="http://schemas.microsoft.com/office/drawing/2014/chart" uri="{C3380CC4-5D6E-409C-BE32-E72D297353CC}">
              <c16:uniqueId val="{00000000-E7C9-4E7F-BA23-8AF4DCAF7453}"/>
            </c:ext>
          </c:extLst>
        </c:ser>
        <c:ser>
          <c:idx val="1"/>
          <c:order val="1"/>
          <c:tx>
            <c:v>Listed Core Infrastructure</c:v>
          </c:tx>
          <c:spPr>
            <a:ln w="28575" cap="rnd">
              <a:solidFill>
                <a:schemeClr val="accent2"/>
              </a:solidFill>
              <a:round/>
            </a:ln>
            <a:effectLst/>
          </c:spPr>
          <c:marker>
            <c:symbol val="none"/>
          </c:marker>
          <c:val>
            <c:numRef>
              <c:f>'[240806 Analysis of market draws MSCI versus CORE infra.xlsx]MSCI drawdown'!$Y$6:$Y$4047</c:f>
              <c:numCache>
                <c:formatCode>General</c:formatCode>
                <c:ptCount val="4042"/>
                <c:pt idx="249" formatCode="#,##0">
                  <c:v>100</c:v>
                </c:pt>
                <c:pt idx="250" formatCode="#,##0.0_);\(#,##0.0\);#,##0.0_);@_)">
                  <c:v>100.212174</c:v>
                </c:pt>
                <c:pt idx="251" formatCode="#,##0.0_);\(#,##0.0\);#,##0.0_);@_)">
                  <c:v>100.40430378635803</c:v>
                </c:pt>
                <c:pt idx="252" formatCode="#,##0.0_);\(#,##0.0\);#,##0.0_);@_)">
                  <c:v>100.94733443912833</c:v>
                </c:pt>
                <c:pt idx="253" formatCode="#,##0.0_);\(#,##0.0\);#,##0.0_);@_)">
                  <c:v>101.05927695723457</c:v>
                </c:pt>
                <c:pt idx="254" formatCode="#,##0.0_);\(#,##0.0\);#,##0.0_);@_)">
                  <c:v>101.39179229620696</c:v>
                </c:pt>
                <c:pt idx="255" formatCode="#,##0.0_);\(#,##0.0\);#,##0.0_);@_)">
                  <c:v>101.87470923589871</c:v>
                </c:pt>
                <c:pt idx="256" formatCode="#,##0.0_);\(#,##0.0\);#,##0.0_);@_)">
                  <c:v>101.87470923589871</c:v>
                </c:pt>
                <c:pt idx="257" formatCode="#,##0.0_);\(#,##0.0\);#,##0.0_);@_)">
                  <c:v>101.87638405611854</c:v>
                </c:pt>
                <c:pt idx="258" formatCode="#,##0.0_);\(#,##0.0\);#,##0.0_);@_)">
                  <c:v>102.55985234147423</c:v>
                </c:pt>
                <c:pt idx="259" formatCode="#,##0.0_);\(#,##0.0\);#,##0.0_);@_)">
                  <c:v>102.61167070686976</c:v>
                </c:pt>
                <c:pt idx="260" formatCode="#,##0.0_);\(#,##0.0\);#,##0.0_);@_)">
                  <c:v>101.8914342595947</c:v>
                </c:pt>
                <c:pt idx="261" formatCode="#,##0.0_);\(#,##0.0\);#,##0.0_);@_)">
                  <c:v>101.8914342595947</c:v>
                </c:pt>
                <c:pt idx="262" formatCode="#,##0.0_);\(#,##0.0\);#,##0.0_);@_)">
                  <c:v>102.35434538589421</c:v>
                </c:pt>
                <c:pt idx="263" formatCode="#,##0.0_);\(#,##0.0\);#,##0.0_);@_)">
                  <c:v>102.24573002520106</c:v>
                </c:pt>
                <c:pt idx="264" formatCode="#,##0.0_);\(#,##0.0\);#,##0.0_);@_)">
                  <c:v>102.33765609369482</c:v>
                </c:pt>
                <c:pt idx="265" formatCode="#,##0.0_);\(#,##0.0\);#,##0.0_);@_)">
                  <c:v>101.8981342815505</c:v>
                </c:pt>
                <c:pt idx="266" formatCode="#,##0.0_);\(#,##0.0\);#,##0.0_);@_)">
                  <c:v>102.17055282966416</c:v>
                </c:pt>
                <c:pt idx="267" formatCode="#,##0.0_);\(#,##0.0\);#,##0.0_);@_)">
                  <c:v>102.49311854711927</c:v>
                </c:pt>
                <c:pt idx="268" formatCode="#,##0.0_);\(#,##0.0\);#,##0.0_);@_)">
                  <c:v>102.01346612628653</c:v>
                </c:pt>
                <c:pt idx="269" formatCode="#,##0.0_);\(#,##0.0\);#,##0.0_);@_)">
                  <c:v>102.39620840957643</c:v>
                </c:pt>
                <c:pt idx="270" formatCode="#,##0.0_);\(#,##0.0\);#,##0.0_);@_)">
                  <c:v>102.61851160199572</c:v>
                </c:pt>
                <c:pt idx="271" formatCode="#,##0.0_);\(#,##0.0\);#,##0.0_);@_)">
                  <c:v>101.91821311945534</c:v>
                </c:pt>
                <c:pt idx="272" formatCode="#,##0.0_);\(#,##0.0\);#,##0.0_);@_)">
                  <c:v>102.13048735455841</c:v>
                </c:pt>
                <c:pt idx="273" formatCode="#,##0.0_);\(#,##0.0\);#,##0.0_);@_)">
                  <c:v>102.84420277542364</c:v>
                </c:pt>
                <c:pt idx="274" formatCode="#,##0.0_);\(#,##0.0\);#,##0.0_);@_)">
                  <c:v>102.37453695551491</c:v>
                </c:pt>
                <c:pt idx="275" formatCode="#,##0.0_);\(#,##0.0\);#,##0.0_);@_)">
                  <c:v>101.71430411552677</c:v>
                </c:pt>
                <c:pt idx="276" formatCode="#,##0.0_);\(#,##0.0\);#,##0.0_);@_)">
                  <c:v>100.42221103605857</c:v>
                </c:pt>
                <c:pt idx="277" formatCode="#,##0.0_);\(#,##0.0\);#,##0.0_);@_)">
                  <c:v>100.50409631115947</c:v>
                </c:pt>
                <c:pt idx="278" formatCode="#,##0.0_);\(#,##0.0\);#,##0.0_);@_)">
                  <c:v>100.50574859850283</c:v>
                </c:pt>
                <c:pt idx="279" formatCode="#,##0.0_);\(#,##0.0\);#,##0.0_);@_)">
                  <c:v>100.21654029173818</c:v>
                </c:pt>
                <c:pt idx="280" formatCode="#,##0.0_);\(#,##0.0\);#,##0.0_);@_)">
                  <c:v>99.86714334133427</c:v>
                </c:pt>
                <c:pt idx="281" formatCode="#,##0.0_);\(#,##0.0\);#,##0.0_);@_)">
                  <c:v>99.567884455611932</c:v>
                </c:pt>
                <c:pt idx="282" formatCode="#,##0.0_);\(#,##0.0\);#,##0.0_);@_)">
                  <c:v>100.78317221748104</c:v>
                </c:pt>
                <c:pt idx="283" formatCode="#,##0.0_);\(#,##0.0\);#,##0.0_);@_)">
                  <c:v>101.27631536529012</c:v>
                </c:pt>
                <c:pt idx="284" formatCode="#,##0.0_);\(#,##0.0\);#,##0.0_);@_)">
                  <c:v>100.61596745726642</c:v>
                </c:pt>
                <c:pt idx="285" formatCode="#,##0.0_);\(#,##0.0\);#,##0.0_);@_)">
                  <c:v>98.350690510496449</c:v>
                </c:pt>
                <c:pt idx="286" formatCode="#,##0.0_);\(#,##0.0\);#,##0.0_);@_)">
                  <c:v>97.650149360566147</c:v>
                </c:pt>
                <c:pt idx="287" formatCode="#,##0.0_);\(#,##0.0\);#,##0.0_);@_)">
                  <c:v>97.360855910577996</c:v>
                </c:pt>
                <c:pt idx="288" formatCode="#,##0.0_);\(#,##0.0\);#,##0.0_);@_)">
                  <c:v>97.593173516909019</c:v>
                </c:pt>
                <c:pt idx="289" formatCode="#,##0.0_);\(#,##0.0\);#,##0.0_);@_)">
                  <c:v>97.935842667761577</c:v>
                </c:pt>
                <c:pt idx="290" formatCode="#,##0.0_);\(#,##0.0\);#,##0.0_);@_)">
                  <c:v>98.178208415045191</c:v>
                </c:pt>
                <c:pt idx="291" formatCode="#,##0.0_);\(#,##0.0\);#,##0.0_);@_)">
                  <c:v>98.129664199894364</c:v>
                </c:pt>
                <c:pt idx="292" formatCode="#,##0.0_);\(#,##0.0\);#,##0.0_);@_)">
                  <c:v>98.271722589569976</c:v>
                </c:pt>
                <c:pt idx="293" formatCode="#,##0.0_);\(#,##0.0\);#,##0.0_);@_)">
                  <c:v>99.226376359645784</c:v>
                </c:pt>
                <c:pt idx="294" formatCode="#,##0.0_);\(#,##0.0\);#,##0.0_);@_)">
                  <c:v>99.789807538946178</c:v>
                </c:pt>
                <c:pt idx="295" formatCode="#,##0.0_);\(#,##0.0\);#,##0.0_);@_)">
                  <c:v>100.0924171366138</c:v>
                </c:pt>
                <c:pt idx="296" formatCode="#,##0.0_);\(#,##0.0\);#,##0.0_);@_)">
                  <c:v>101.08727770934981</c:v>
                </c:pt>
                <c:pt idx="297" formatCode="#,##0.0_);\(#,##0.0\);#,##0.0_);@_)">
                  <c:v>101.03877603350486</c:v>
                </c:pt>
                <c:pt idx="298" formatCode="#,##0.0_);\(#,##0.0\);#,##0.0_);@_)">
                  <c:v>100.47859988258318</c:v>
                </c:pt>
                <c:pt idx="299" formatCode="#,##0.0_);\(#,##0.0\);#,##0.0_);@_)">
                  <c:v>100.4601851695827</c:v>
                </c:pt>
                <c:pt idx="300" formatCode="#,##0.0_);\(#,##0.0\);#,##0.0_);@_)">
                  <c:v>99.729417690622128</c:v>
                </c:pt>
                <c:pt idx="301" formatCode="#,##0.0_);\(#,##0.0\);#,##0.0_);@_)">
                  <c:v>100.26282247572878</c:v>
                </c:pt>
                <c:pt idx="302" formatCode="#,##0.0_);\(#,##0.0\);#,##0.0_);@_)">
                  <c:v>101.21765039987076</c:v>
                </c:pt>
                <c:pt idx="303" formatCode="#,##0.0_);\(#,##0.0\);#,##0.0_);@_)">
                  <c:v>102.06213962245199</c:v>
                </c:pt>
                <c:pt idx="304" formatCode="#,##0.0_);\(#,##0.0\);#,##0.0_);@_)">
                  <c:v>102.33473024681983</c:v>
                </c:pt>
                <c:pt idx="305" formatCode="#,##0.0_);\(#,##0.0\);#,##0.0_);@_)">
                  <c:v>102.69763478395762</c:v>
                </c:pt>
                <c:pt idx="306" formatCode="#,##0.0_);\(#,##0.0\);#,##0.0_);@_)">
                  <c:v>103.32143870320964</c:v>
                </c:pt>
                <c:pt idx="307" formatCode="#,##0.0_);\(#,##0.0\);#,##0.0_);@_)">
                  <c:v>103.59406265137193</c:v>
                </c:pt>
                <c:pt idx="308" formatCode="#,##0.0_);\(#,##0.0\);#,##0.0_);@_)">
                  <c:v>103.51548966267275</c:v>
                </c:pt>
                <c:pt idx="309" formatCode="#,##0.0_);\(#,##0.0\);#,##0.0_);@_)">
                  <c:v>103.53726104045862</c:v>
                </c:pt>
                <c:pt idx="310" formatCode="#,##0.0_);\(#,##0.0\);#,##0.0_);@_)">
                  <c:v>103.58913734973034</c:v>
                </c:pt>
                <c:pt idx="311" formatCode="#,##0.0_);\(#,##0.0\);#,##0.0_);@_)">
                  <c:v>103.80157380904166</c:v>
                </c:pt>
                <c:pt idx="312" formatCode="#,##0.0_);\(#,##0.0\);#,##0.0_);@_)">
                  <c:v>103.84342037550704</c:v>
                </c:pt>
                <c:pt idx="313" formatCode="#,##0.0_);\(#,##0.0\);#,##0.0_);@_)">
                  <c:v>104.34689169955303</c:v>
                </c:pt>
                <c:pt idx="314" formatCode="#,##0.0_);\(#,##0.0\);#,##0.0_);@_)">
                  <c:v>104.8704501417177</c:v>
                </c:pt>
                <c:pt idx="315" formatCode="#,##0.0_);\(#,##0.0\);#,##0.0_);@_)">
                  <c:v>104.81196074556016</c:v>
                </c:pt>
                <c:pt idx="316" formatCode="#,##0.0_);\(#,##0.0\);#,##0.0_);@_)">
                  <c:v>104.61296790124746</c:v>
                </c:pt>
                <c:pt idx="317" formatCode="#,##0.0_);\(#,##0.0\);#,##0.0_);@_)">
                  <c:v>104.32364504657137</c:v>
                </c:pt>
                <c:pt idx="318" formatCode="#,##0.0_);\(#,##0.0\);#,##0.0_);@_)">
                  <c:v>104.76694855470423</c:v>
                </c:pt>
                <c:pt idx="319" formatCode="#,##0.0_);\(#,##0.0\);#,##0.0_);@_)">
                  <c:v>103.905551560679</c:v>
                </c:pt>
                <c:pt idx="320" formatCode="#,##0.0_);\(#,##0.0\);#,##0.0_);@_)">
                  <c:v>104.23846183071286</c:v>
                </c:pt>
                <c:pt idx="321" formatCode="#,##0.0_);\(#,##0.0\);#,##0.0_);@_)">
                  <c:v>104.13980950805167</c:v>
                </c:pt>
                <c:pt idx="322" formatCode="#,##0.0_);\(#,##0.0\);#,##0.0_);@_)">
                  <c:v>105.07494125871399</c:v>
                </c:pt>
                <c:pt idx="323" formatCode="#,##0.0_);\(#,##0.0\);#,##0.0_);@_)">
                  <c:v>105.27740701077715</c:v>
                </c:pt>
                <c:pt idx="324" formatCode="#,##0.0_);\(#,##0.0\);#,##0.0_);@_)">
                  <c:v>104.77728247767618</c:v>
                </c:pt>
                <c:pt idx="325" formatCode="#,##0.0_);\(#,##0.0\);#,##0.0_);@_)">
                  <c:v>105.81284351018017</c:v>
                </c:pt>
                <c:pt idx="326" formatCode="#,##0.0_);\(#,##0.0\);#,##0.0_);@_)">
                  <c:v>105.81458307332748</c:v>
                </c:pt>
                <c:pt idx="327" formatCode="#,##0.0_);\(#,##0.0\);#,##0.0_);@_)">
                  <c:v>105.81632266507322</c:v>
                </c:pt>
                <c:pt idx="328" formatCode="#,##0.0_);\(#,##0.0\);#,##0.0_);@_)">
                  <c:v>105.89836417636191</c:v>
                </c:pt>
                <c:pt idx="329" formatCode="#,##0.0_);\(#,##0.0\);#,##0.0_);@_)">
                  <c:v>105.1071085429744</c:v>
                </c:pt>
                <c:pt idx="330" formatCode="#,##0.0_);\(#,##0.0\);#,##0.0_);@_)">
                  <c:v>104.4864752416631</c:v>
                </c:pt>
                <c:pt idx="331" formatCode="#,##0.0_);\(#,##0.0\);#,##0.0_);@_)">
                  <c:v>106.46572910649385</c:v>
                </c:pt>
                <c:pt idx="332" formatCode="#,##0.0_);\(#,##0.0\);#,##0.0_);@_)">
                  <c:v>106.62809360201042</c:v>
                </c:pt>
                <c:pt idx="333" formatCode="#,##0.0_);\(#,##0.0\);#,##0.0_);@_)">
                  <c:v>106.29857334038557</c:v>
                </c:pt>
                <c:pt idx="334" formatCode="#,##0.0_);\(#,##0.0\);#,##0.0_);@_)">
                  <c:v>106.70187119062473</c:v>
                </c:pt>
                <c:pt idx="335" formatCode="#,##0.0_);\(#,##0.0\);#,##0.0_);@_)">
                  <c:v>106.88432605526714</c:v>
                </c:pt>
                <c:pt idx="336" formatCode="#,##0.0_);\(#,##0.0\);#,##0.0_);@_)">
                  <c:v>106.07291796939163</c:v>
                </c:pt>
                <c:pt idx="337" formatCode="#,##0.0_);\(#,##0.0\);#,##0.0_);@_)">
                  <c:v>105.70320929964275</c:v>
                </c:pt>
                <c:pt idx="338" formatCode="#,##0.0_);\(#,##0.0\);#,##0.0_);@_)">
                  <c:v>106.70888760246514</c:v>
                </c:pt>
                <c:pt idx="339" formatCode="#,##0.0_);\(#,##0.0\);#,##0.0_);@_)">
                  <c:v>106.48977157266224</c:v>
                </c:pt>
                <c:pt idx="340" formatCode="#,##0.0_);\(#,##0.0\);#,##0.0_);@_)">
                  <c:v>105.97949495013808</c:v>
                </c:pt>
                <c:pt idx="341" formatCode="#,##0.0_);\(#,##0.0\);#,##0.0_);@_)">
                  <c:v>106.45311307389045</c:v>
                </c:pt>
                <c:pt idx="342" formatCode="#,##0.0_);\(#,##0.0\);#,##0.0_);@_)">
                  <c:v>106.45486316306939</c:v>
                </c:pt>
                <c:pt idx="343" formatCode="#,##0.0_);\(#,##0.0\);#,##0.0_);@_)">
                  <c:v>104.67949199002898</c:v>
                </c:pt>
                <c:pt idx="344" formatCode="#,##0.0_);\(#,##0.0\);#,##0.0_);@_)">
                  <c:v>103.54664738732812</c:v>
                </c:pt>
                <c:pt idx="345" formatCode="#,##0.0_);\(#,##0.0\);#,##0.0_);@_)">
                  <c:v>104.54236540966882</c:v>
                </c:pt>
                <c:pt idx="346" formatCode="#,##0.0_);\(#,##0.0\);#,##0.0_);@_)">
                  <c:v>104.54408408615615</c:v>
                </c:pt>
                <c:pt idx="347" formatCode="#,##0.0_);\(#,##0.0\);#,##0.0_);@_)">
                  <c:v>105.50972851851644</c:v>
                </c:pt>
                <c:pt idx="348" formatCode="#,##0.0_);\(#,##0.0\);#,##0.0_);@_)">
                  <c:v>104.43706913901936</c:v>
                </c:pt>
                <c:pt idx="349" formatCode="#,##0.0_);\(#,##0.0\);#,##0.0_);@_)">
                  <c:v>102.89243757585842</c:v>
                </c:pt>
                <c:pt idx="350" formatCode="#,##0.0_);\(#,##0.0\);#,##0.0_);@_)">
                  <c:v>100.58460958940196</c:v>
                </c:pt>
                <c:pt idx="351" formatCode="#,##0.0_);\(#,##0.0\);#,##0.0_);@_)">
                  <c:v>98.758700189063831</c:v>
                </c:pt>
                <c:pt idx="352" formatCode="#,##0.0_);\(#,##0.0\);#,##0.0_);@_)">
                  <c:v>102.45567682576933</c:v>
                </c:pt>
                <c:pt idx="353" formatCode="#,##0.0_);\(#,##0.0\);#,##0.0_);@_)">
                  <c:v>102.46740287798205</c:v>
                </c:pt>
                <c:pt idx="354" formatCode="#,##0.0_);\(#,##0.0\);#,##0.0_);@_)">
                  <c:v>103.95531051701862</c:v>
                </c:pt>
                <c:pt idx="355" formatCode="#,##0.0_);\(#,##0.0\);#,##0.0_);@_)">
                  <c:v>103.38461353468297</c:v>
                </c:pt>
                <c:pt idx="356" formatCode="#,##0.0_);\(#,##0.0\);#,##0.0_);@_)">
                  <c:v>101.78957400630104</c:v>
                </c:pt>
                <c:pt idx="357" formatCode="#,##0.0_);\(#,##0.0\);#,##0.0_);@_)">
                  <c:v>101.59039623946846</c:v>
                </c:pt>
                <c:pt idx="358" formatCode="#,##0.0_);\(#,##0.0\);#,##0.0_);@_)">
                  <c:v>100.82881977044343</c:v>
                </c:pt>
                <c:pt idx="359" formatCode="#,##0.0_);\(#,##0.0\);#,##0.0_);@_)">
                  <c:v>99.806103976918038</c:v>
                </c:pt>
                <c:pt idx="360" formatCode="#,##0.0_);\(#,##0.0\);#,##0.0_);@_)">
                  <c:v>98.341460379728204</c:v>
                </c:pt>
                <c:pt idx="361" formatCode="#,##0.0_);\(#,##0.0\);#,##0.0_);@_)">
                  <c:v>97.961435540724409</c:v>
                </c:pt>
                <c:pt idx="362" formatCode="#,##0.0_);\(#,##0.0\);#,##0.0_);@_)">
                  <c:v>97.571354084015596</c:v>
                </c:pt>
                <c:pt idx="363" formatCode="#,##0.0_);\(#,##0.0\);#,##0.0_);@_)">
                  <c:v>96.317516325499582</c:v>
                </c:pt>
                <c:pt idx="364" formatCode="#,##0.0_);\(#,##0.0\);#,##0.0_);@_)">
                  <c:v>96.580235835729667</c:v>
                </c:pt>
                <c:pt idx="365" formatCode="#,##0.0_);\(#,##0.0\);#,##0.0_);@_)">
                  <c:v>98.86178165255258</c:v>
                </c:pt>
                <c:pt idx="366" formatCode="#,##0.0_);\(#,##0.0\);#,##0.0_);@_)">
                  <c:v>99.224991929401526</c:v>
                </c:pt>
                <c:pt idx="367" formatCode="#,##0.0_);\(#,##0.0\);#,##0.0_);@_)">
                  <c:v>99.266799387501052</c:v>
                </c:pt>
                <c:pt idx="368" formatCode="#,##0.0_);\(#,##0.0\);#,##0.0_);@_)">
                  <c:v>98.565325586289305</c:v>
                </c:pt>
                <c:pt idx="369" formatCode="#,##0.0_);\(#,##0.0\);#,##0.0_);@_)">
                  <c:v>99.601532011992148</c:v>
                </c:pt>
                <c:pt idx="370" formatCode="#,##0.0_);\(#,##0.0\);#,##0.0_);@_)">
                  <c:v>100.49714699581334</c:v>
                </c:pt>
                <c:pt idx="371" formatCode="#,##0.0_);\(#,##0.0\);#,##0.0_);@_)">
                  <c:v>98.720858917690862</c:v>
                </c:pt>
                <c:pt idx="372" formatCode="#,##0.0_);\(#,##0.0\);#,##0.0_);@_)">
                  <c:v>98.190095104597205</c:v>
                </c:pt>
                <c:pt idx="373" formatCode="#,##0.0_);\(#,##0.0\);#,##0.0_);@_)">
                  <c:v>98.65378800971915</c:v>
                </c:pt>
                <c:pt idx="374" formatCode="#,##0.0_);\(#,##0.0\);#,##0.0_);@_)">
                  <c:v>98.725727338473718</c:v>
                </c:pt>
                <c:pt idx="375" formatCode="#,##0.0_);\(#,##0.0\);#,##0.0_);@_)">
                  <c:v>100.64604442270618</c:v>
                </c:pt>
                <c:pt idx="376" formatCode="#,##0.0_);\(#,##0.0\);#,##0.0_);@_)">
                  <c:v>101.03948088141942</c:v>
                </c:pt>
                <c:pt idx="377" formatCode="#,##0.0_);\(#,##0.0\);#,##0.0_);@_)">
                  <c:v>101.04114197048511</c:v>
                </c:pt>
                <c:pt idx="378" formatCode="#,##0.0_);\(#,##0.0\);#,##0.0_);@_)">
                  <c:v>103.09218924669244</c:v>
                </c:pt>
                <c:pt idx="379" formatCode="#,##0.0_);\(#,##0.0\);#,##0.0_);@_)">
                  <c:v>103.37517730617461</c:v>
                </c:pt>
                <c:pt idx="380" formatCode="#,##0.0_);\(#,##0.0\);#,##0.0_);@_)">
                  <c:v>103.79882325530014</c:v>
                </c:pt>
                <c:pt idx="381" formatCode="#,##0.0_);\(#,##0.0\);#,##0.0_);@_)">
                  <c:v>103.95122691553296</c:v>
                </c:pt>
                <c:pt idx="382" formatCode="#,##0.0_);\(#,##0.0\);#,##0.0_);@_)">
                  <c:v>103.93284210154069</c:v>
                </c:pt>
                <c:pt idx="383" formatCode="#,##0.0_);\(#,##0.0\);#,##0.0_);@_)">
                  <c:v>102.86958522228824</c:v>
                </c:pt>
                <c:pt idx="384" formatCode="#,##0.0_);\(#,##0.0\);#,##0.0_);@_)">
                  <c:v>102.14789233150691</c:v>
                </c:pt>
                <c:pt idx="385" formatCode="#,##0.0_);\(#,##0.0\);#,##0.0_);@_)">
                  <c:v>101.727590527804</c:v>
                </c:pt>
                <c:pt idx="386" formatCode="#,##0.0_);\(#,##0.0\);#,##0.0_);@_)">
                  <c:v>101.69912104431889</c:v>
                </c:pt>
                <c:pt idx="387" formatCode="#,##0.0_);\(#,##0.0\);#,##0.0_);@_)">
                  <c:v>102.10269264936784</c:v>
                </c:pt>
                <c:pt idx="388" formatCode="#,##0.0_);\(#,##0.0\);#,##0.0_);@_)">
                  <c:v>100.19531429003885</c:v>
                </c:pt>
                <c:pt idx="389" formatCode="#,##0.0_);\(#,##0.0\);#,##0.0_);@_)">
                  <c:v>100.07638746174229</c:v>
                </c:pt>
                <c:pt idx="390" formatCode="#,##0.0_);\(#,##0.0\);#,##0.0_);@_)">
                  <c:v>99.381675193732619</c:v>
                </c:pt>
                <c:pt idx="391" formatCode="#,##0.0_);\(#,##0.0\);#,##0.0_);@_)">
                  <c:v>100.23558142951545</c:v>
                </c:pt>
                <c:pt idx="392" formatCode="#,##0.0_);\(#,##0.0\);#,##0.0_);@_)">
                  <c:v>100.61140371617147</c:v>
                </c:pt>
                <c:pt idx="393" formatCode="#,##0.0_);\(#,##0.0\);#,##0.0_);@_)">
                  <c:v>101.97466006533256</c:v>
                </c:pt>
                <c:pt idx="394" formatCode="#,##0.0_);\(#,##0.0\);#,##0.0_);@_)">
                  <c:v>103.80569462704047</c:v>
                </c:pt>
                <c:pt idx="395" formatCode="#,##0.0_);\(#,##0.0\);#,##0.0_);@_)">
                  <c:v>104.68051815656679</c:v>
                </c:pt>
                <c:pt idx="396" formatCode="#,##0.0_);\(#,##0.0\);#,##0.0_);@_)">
                  <c:v>104.98367712436894</c:v>
                </c:pt>
                <c:pt idx="397" formatCode="#,##0.0_);\(#,##0.0\);#,##0.0_);@_)">
                  <c:v>104.9646141882767</c:v>
                </c:pt>
                <c:pt idx="398" formatCode="#,##0.0_);\(#,##0.0\);#,##0.0_);@_)">
                  <c:v>105.56923555750859</c:v>
                </c:pt>
                <c:pt idx="399" formatCode="#,##0.0_);\(#,##0.0\);#,##0.0_);@_)">
                  <c:v>105.57097111574116</c:v>
                </c:pt>
                <c:pt idx="400" formatCode="#,##0.0_);\(#,##0.0\);#,##0.0_);@_)">
                  <c:v>106.34194430499259</c:v>
                </c:pt>
                <c:pt idx="401" formatCode="#,##0.0_);\(#,##0.0\);#,##0.0_);@_)">
                  <c:v>105.14823577519964</c:v>
                </c:pt>
                <c:pt idx="402" formatCode="#,##0.0_);\(#,##0.0\);#,##0.0_);@_)">
                  <c:v>105.66973632572683</c:v>
                </c:pt>
                <c:pt idx="403" formatCode="#,##0.0_);\(#,##0.0\);#,##0.0_);@_)">
                  <c:v>106.04571558775795</c:v>
                </c:pt>
                <c:pt idx="404" formatCode="#,##0.0_);\(#,##0.0\);#,##0.0_);@_)">
                  <c:v>105.54846086462402</c:v>
                </c:pt>
                <c:pt idx="405" formatCode="#,##0.0_);\(#,##0.0\);#,##0.0_);@_)">
                  <c:v>106.76652387850925</c:v>
                </c:pt>
                <c:pt idx="406" formatCode="#,##0.0_);\(#,##0.0\);#,##0.0_);@_)">
                  <c:v>107.27768889721713</c:v>
                </c:pt>
                <c:pt idx="407" formatCode="#,##0.0_);\(#,##0.0\);#,##0.0_);@_)">
                  <c:v>108.15274227778283</c:v>
                </c:pt>
                <c:pt idx="408" formatCode="#,##0.0_);\(#,##0.0\);#,##0.0_);@_)">
                  <c:v>108.64315439847691</c:v>
                </c:pt>
                <c:pt idx="409" formatCode="#,##0.0_);\(#,##0.0\);#,##0.0_);@_)">
                  <c:v>108.40581799553573</c:v>
                </c:pt>
                <c:pt idx="410" formatCode="#,##0.0_);\(#,##0.0\);#,##0.0_);@_)">
                  <c:v>107.63823542440382</c:v>
                </c:pt>
                <c:pt idx="411" formatCode="#,##0.0_);\(#,##0.0\);#,##0.0_);@_)">
                  <c:v>107.38008018609133</c:v>
                </c:pt>
                <c:pt idx="412" formatCode="#,##0.0_);\(#,##0.0\);#,##0.0_);@_)">
                  <c:v>108.93281305266295</c:v>
                </c:pt>
                <c:pt idx="413" formatCode="#,##0.0_);\(#,##0.0\);#,##0.0_);@_)">
                  <c:v>108.98659100381079</c:v>
                </c:pt>
                <c:pt idx="414" formatCode="#,##0.0_);\(#,##0.0\);#,##0.0_);@_)">
                  <c:v>109.15474532520466</c:v>
                </c:pt>
                <c:pt idx="415" formatCode="#,##0.0_);\(#,##0.0\);#,##0.0_);@_)">
                  <c:v>109.42688338696473</c:v>
                </c:pt>
                <c:pt idx="416" formatCode="#,##0.0_);\(#,##0.0\);#,##0.0_);@_)">
                  <c:v>108.9919651446744</c:v>
                </c:pt>
                <c:pt idx="417" formatCode="#,##0.0_);\(#,##0.0\);#,##0.0_);@_)">
                  <c:v>109.79441739813241</c:v>
                </c:pt>
                <c:pt idx="418" formatCode="#,##0.0_);\(#,##0.0\);#,##0.0_);@_)">
                  <c:v>109.59865395191154</c:v>
                </c:pt>
                <c:pt idx="419" formatCode="#,##0.0_);\(#,##0.0\);#,##0.0_);@_)">
                  <c:v>107.75991623857378</c:v>
                </c:pt>
                <c:pt idx="420" formatCode="#,##0.0_);\(#,##0.0\);#,##0.0_);@_)">
                  <c:v>107.89687047131972</c:v>
                </c:pt>
                <c:pt idx="421" formatCode="#,##0.0_);\(#,##0.0\);#,##0.0_);@_)">
                  <c:v>108.28340237803359</c:v>
                </c:pt>
                <c:pt idx="422" formatCode="#,##0.0_);\(#,##0.0\);#,##0.0_);@_)">
                  <c:v>108.04600401232803</c:v>
                </c:pt>
                <c:pt idx="423" formatCode="#,##0.0_);\(#,##0.0\);#,##0.0_);@_)">
                  <c:v>109.27488684816305</c:v>
                </c:pt>
                <c:pt idx="424" formatCode="#,##0.0_);\(#,##0.0\);#,##0.0_);@_)">
                  <c:v>108.87110739926814</c:v>
                </c:pt>
                <c:pt idx="425" formatCode="#,##0.0_);\(#,##0.0\);#,##0.0_);@_)">
                  <c:v>107.65614938913527</c:v>
                </c:pt>
                <c:pt idx="426" formatCode="#,##0.0_);\(#,##0.0\);#,##0.0_);@_)">
                  <c:v>107.29392843233909</c:v>
                </c:pt>
                <c:pt idx="427" formatCode="#,##0.0_);\(#,##0.0\);#,##0.0_);@_)">
                  <c:v>107.83648700493933</c:v>
                </c:pt>
                <c:pt idx="428" formatCode="#,##0.0_);\(#,##0.0\);#,##0.0_);@_)">
                  <c:v>107.5782585180627</c:v>
                </c:pt>
                <c:pt idx="429" formatCode="#,##0.0_);\(#,##0.0\);#,##0.0_);@_)">
                  <c:v>108.03763704602136</c:v>
                </c:pt>
                <c:pt idx="430" formatCode="#,##0.0_);\(#,##0.0\);#,##0.0_);@_)">
                  <c:v>108.0394131847744</c:v>
                </c:pt>
                <c:pt idx="431" formatCode="#,##0.0_);\(#,##0.0\);#,##0.0_);@_)">
                  <c:v>109.40366466885317</c:v>
                </c:pt>
                <c:pt idx="432" formatCode="#,##0.0_);\(#,##0.0\);#,##0.0_);@_)">
                  <c:v>108.89582598590012</c:v>
                </c:pt>
                <c:pt idx="433" formatCode="#,##0.0_);\(#,##0.0\);#,##0.0_);@_)">
                  <c:v>109.11603512520881</c:v>
                </c:pt>
                <c:pt idx="434" formatCode="#,##0.0_);\(#,##0.0\);#,##0.0_);@_)">
                  <c:v>111.1460407542817</c:v>
                </c:pt>
                <c:pt idx="435" formatCode="#,##0.0_);\(#,##0.0\);#,##0.0_);@_)">
                  <c:v>111.25188068305037</c:v>
                </c:pt>
                <c:pt idx="436" formatCode="#,##0.0_);\(#,##0.0\);#,##0.0_);@_)">
                  <c:v>111.77378105563547</c:v>
                </c:pt>
                <c:pt idx="437" formatCode="#,##0.0_);\(#,##0.0\);#,##0.0_);@_)">
                  <c:v>111.994052528224</c:v>
                </c:pt>
                <c:pt idx="438" formatCode="#,##0.0_);\(#,##0.0\);#,##0.0_);@_)">
                  <c:v>111.66303730686896</c:v>
                </c:pt>
                <c:pt idx="439" formatCode="#,##0.0_);\(#,##0.0\);#,##0.0_);@_)">
                  <c:v>111.38402040902879</c:v>
                </c:pt>
                <c:pt idx="440" formatCode="#,##0.0_);\(#,##0.0\);#,##0.0_);@_)">
                  <c:v>112.00997855460385</c:v>
                </c:pt>
                <c:pt idx="441" formatCode="#,##0.0_);\(#,##0.0\);#,##0.0_);@_)">
                  <c:v>111.88699271825068</c:v>
                </c:pt>
                <c:pt idx="442" formatCode="#,##0.0_);\(#,##0.0\);#,##0.0_);@_)">
                  <c:v>112.3881502228147</c:v>
                </c:pt>
                <c:pt idx="443" formatCode="#,##0.0_);\(#,##0.0\);#,##0.0_);@_)">
                  <c:v>112.50442700303523</c:v>
                </c:pt>
                <c:pt idx="444" formatCode="#,##0.0_);\(#,##0.0\);#,##0.0_);@_)">
                  <c:v>112.16298394239091</c:v>
                </c:pt>
                <c:pt idx="445" formatCode="#,##0.0_);\(#,##0.0\);#,##0.0_);@_)">
                  <c:v>111.60306744818034</c:v>
                </c:pt>
                <c:pt idx="446" formatCode="#,##0.0_);\(#,##0.0\);#,##0.0_);@_)">
                  <c:v>111.34482353025862</c:v>
                </c:pt>
                <c:pt idx="447" formatCode="#,##0.0_);\(#,##0.0\);#,##0.0_);@_)">
                  <c:v>112.4285983700904</c:v>
                </c:pt>
                <c:pt idx="448" formatCode="#,##0.0_);\(#,##0.0\);#,##0.0_);@_)">
                  <c:v>112.09753549789991</c:v>
                </c:pt>
                <c:pt idx="449" formatCode="#,##0.0_);\(#,##0.0\);#,##0.0_);@_)">
                  <c:v>111.78726857622276</c:v>
                </c:pt>
                <c:pt idx="450" formatCode="#,##0.0_);\(#,##0.0\);#,##0.0_);@_)">
                  <c:v>111.38335658165778</c:v>
                </c:pt>
                <c:pt idx="451" formatCode="#,##0.0_);\(#,##0.0\);#,##0.0_);@_)">
                  <c:v>112.33195071031832</c:v>
                </c:pt>
                <c:pt idx="452" formatCode="#,##0.0_);\(#,##0.0\);#,##0.0_);@_)">
                  <c:v>112.531476967809</c:v>
                </c:pt>
                <c:pt idx="453" formatCode="#,##0.0_);\(#,##0.0\);#,##0.0_);@_)">
                  <c:v>112.80383915214372</c:v>
                </c:pt>
                <c:pt idx="454" formatCode="#,##0.0_);\(#,##0.0\);#,##0.0_);@_)">
                  <c:v>112.7640757988426</c:v>
                </c:pt>
                <c:pt idx="455" formatCode="#,##0.0_);\(#,##0.0\);#,##0.0_);@_)">
                  <c:v>112.63066913132802</c:v>
                </c:pt>
                <c:pt idx="456" formatCode="#,##0.0_);\(#,##0.0\);#,##0.0_);@_)">
                  <c:v>112.76778345531511</c:v>
                </c:pt>
                <c:pt idx="457" formatCode="#,##0.0_);\(#,##0.0\);#,##0.0_);@_)">
                  <c:v>112.76963735767512</c:v>
                </c:pt>
                <c:pt idx="458" formatCode="#,##0.0_);\(#,##0.0\);#,##0.0_);@_)">
                  <c:v>113.78079533261371</c:v>
                </c:pt>
                <c:pt idx="459" formatCode="#,##0.0_);\(#,##0.0\);#,##0.0_);@_)">
                  <c:v>113.73063848241519</c:v>
                </c:pt>
                <c:pt idx="460" formatCode="#,##0.0_);\(#,##0.0\);#,##0.0_);@_)">
                  <c:v>114.11751258342166</c:v>
                </c:pt>
                <c:pt idx="461" formatCode="#,##0.0_);\(#,##0.0\);#,##0.0_);@_)">
                  <c:v>114.27547404433962</c:v>
                </c:pt>
                <c:pt idx="462" formatCode="#,##0.0_);\(#,##0.0\);#,##0.0_);@_)">
                  <c:v>114.4958760083742</c:v>
                </c:pt>
                <c:pt idx="463" formatCode="#,##0.0_);\(#,##0.0\);#,##0.0_);@_)">
                  <c:v>114.27923149162619</c:v>
                </c:pt>
                <c:pt idx="464" formatCode="#,##0.0_);\(#,##0.0\);#,##0.0_);@_)">
                  <c:v>114.87426516532605</c:v>
                </c:pt>
                <c:pt idx="465" formatCode="#,##0.0_);\(#,##0.0\);#,##0.0_);@_)">
                  <c:v>115.09468820281059</c:v>
                </c:pt>
                <c:pt idx="466" formatCode="#,##0.0_);\(#,##0.0\);#,##0.0_);@_)">
                  <c:v>115.25267868130658</c:v>
                </c:pt>
                <c:pt idx="467" formatCode="#,##0.0_);\(#,##0.0\);#,##0.0_);@_)">
                  <c:v>115.48352172901772</c:v>
                </c:pt>
                <c:pt idx="468" formatCode="#,##0.0_);\(#,##0.0\);#,##0.0_);@_)">
                  <c:v>115.73518572924003</c:v>
                </c:pt>
                <c:pt idx="469" formatCode="#,##0.0_);\(#,##0.0\);#,##0.0_);@_)">
                  <c:v>116.01807955842172</c:v>
                </c:pt>
                <c:pt idx="470" formatCode="#,##0.0_);\(#,##0.0\);#,##0.0_);@_)">
                  <c:v>116.35301911338371</c:v>
                </c:pt>
                <c:pt idx="471" formatCode="#,##0.0_);\(#,##0.0\);#,##0.0_);@_)">
                  <c:v>116.42778407287538</c:v>
                </c:pt>
                <c:pt idx="472" formatCode="#,##0.0_);\(#,##0.0\);#,##0.0_);@_)">
                  <c:v>116.81477838435522</c:v>
                </c:pt>
                <c:pt idx="473" formatCode="#,##0.0_);\(#,##0.0\);#,##0.0_);@_)">
                  <c:v>116.79588359395156</c:v>
                </c:pt>
                <c:pt idx="474" formatCode="#,##0.0_);\(#,##0.0\);#,##0.0_);@_)">
                  <c:v>116.45434206339311</c:v>
                </c:pt>
                <c:pt idx="475" formatCode="#,##0.0_);\(#,##0.0\);#,##0.0_);@_)">
                  <c:v>116.82053972927197</c:v>
                </c:pt>
                <c:pt idx="476" formatCode="#,##0.0_);\(#,##0.0\);#,##0.0_);@_)">
                  <c:v>117.22838242936942</c:v>
                </c:pt>
                <c:pt idx="477" formatCode="#,##0.0_);\(#,##0.0\);#,##0.0_);@_)">
                  <c:v>117.13855936211804</c:v>
                </c:pt>
                <c:pt idx="478" formatCode="#,##0.0_);\(#,##0.0\);#,##0.0_);@_)">
                  <c:v>117.74419499866002</c:v>
                </c:pt>
                <c:pt idx="479" formatCode="#,##0.0_);\(#,##0.0\);#,##0.0_);@_)">
                  <c:v>117.47549803590528</c:v>
                </c:pt>
                <c:pt idx="480" formatCode="#,##0.0_);\(#,##0.0\);#,##0.0_);@_)">
                  <c:v>118.48711479214188</c:v>
                </c:pt>
                <c:pt idx="481" formatCode="#,##0.0_);\(#,##0.0\);#,##0.0_);@_)">
                  <c:v>118.34333186321275</c:v>
                </c:pt>
                <c:pt idx="482" formatCode="#,##0.0_);\(#,##0.0\);#,##0.0_);@_)">
                  <c:v>117.91848876929036</c:v>
                </c:pt>
                <c:pt idx="483" formatCode="#,##0.0_);\(#,##0.0\);#,##0.0_);@_)">
                  <c:v>117.81633126572999</c:v>
                </c:pt>
                <c:pt idx="484" formatCode="#,##0.0_);\(#,##0.0\);#,##0.0_);@_)">
                  <c:v>117.29777682162363</c:v>
                </c:pt>
                <c:pt idx="485" formatCode="#,##0.0_);\(#,##0.0\);#,##0.0_);@_)">
                  <c:v>117.06027580204851</c:v>
                </c:pt>
                <c:pt idx="486" formatCode="#,##0.0_);\(#,##0.0\);#,##0.0_);@_)">
                  <c:v>116.59374260826426</c:v>
                </c:pt>
                <c:pt idx="487" formatCode="#,##0.0_);\(#,##0.0\);#,##0.0_);@_)">
                  <c:v>117.20986824982852</c:v>
                </c:pt>
                <c:pt idx="488" formatCode="#,##0.0_);\(#,##0.0\);#,##0.0_);@_)">
                  <c:v>115.85843026421722</c:v>
                </c:pt>
                <c:pt idx="489" formatCode="#,##0.0_);\(#,##0.0\);#,##0.0_);@_)">
                  <c:v>115.8707460153543</c:v>
                </c:pt>
                <c:pt idx="490" formatCode="#,##0.0_);\(#,##0.0\);#,##0.0_);@_)">
                  <c:v>116.46606905164691</c:v>
                </c:pt>
                <c:pt idx="491" formatCode="#,##0.0_);\(#,##0.0\);#,##0.0_);@_)">
                  <c:v>116.4159280795988</c:v>
                </c:pt>
                <c:pt idx="492" formatCode="#,##0.0_);\(#,##0.0\);#,##0.0_);@_)">
                  <c:v>116.55318711544177</c:v>
                </c:pt>
                <c:pt idx="493" formatCode="#,##0.0_);\(#,##0.0\);#,##0.0_);@_)">
                  <c:v>115.6284925914196</c:v>
                </c:pt>
                <c:pt idx="494" formatCode="#,##0.0_);\(#,##0.0\);#,##0.0_);@_)">
                  <c:v>116.07808854659297</c:v>
                </c:pt>
                <c:pt idx="495" formatCode="#,##0.0_);\(#,##0.0\);#,##0.0_);@_)">
                  <c:v>115.77805802878393</c:v>
                </c:pt>
                <c:pt idx="496" formatCode="#,##0.0_);\(#,##0.0\);#,##0.0_);@_)">
                  <c:v>115.94655099441381</c:v>
                </c:pt>
                <c:pt idx="497" formatCode="#,##0.0_);\(#,##0.0\);#,##0.0_);@_)">
                  <c:v>115.15714165608895</c:v>
                </c:pt>
                <c:pt idx="498" formatCode="#,##0.0_);\(#,##0.0\);#,##0.0_);@_)">
                  <c:v>115.03408818922951</c:v>
                </c:pt>
                <c:pt idx="499" formatCode="#,##0.0_);\(#,##0.0\);#,##0.0_);@_)">
                  <c:v>115.79608319212201</c:v>
                </c:pt>
                <c:pt idx="500" formatCode="#,##0.0_);\(#,##0.0\);#,##0.0_);@_)">
                  <c:v>116.50604055778122</c:v>
                </c:pt>
                <c:pt idx="501" formatCode="#,##0.0_);\(#,##0.0\);#,##0.0_);@_)">
                  <c:v>116.52878137183768</c:v>
                </c:pt>
                <c:pt idx="502" formatCode="#,##0.0_);\(#,##0.0\);#,##0.0_);@_)">
                  <c:v>116.34326522131809</c:v>
                </c:pt>
                <c:pt idx="503" formatCode="#,##0.0_);\(#,##0.0\);#,##0.0_);@_)">
                  <c:v>116.27228652207188</c:v>
                </c:pt>
                <c:pt idx="504" formatCode="#,##0.0_);\(#,##0.0\);#,##0.0_);@_)">
                  <c:v>116.14923904941416</c:v>
                </c:pt>
                <c:pt idx="505" formatCode="#,##0.0_);\(#,##0.0\);#,##0.0_);@_)">
                  <c:v>116.63016542712978</c:v>
                </c:pt>
                <c:pt idx="506" formatCode="#,##0.0_);\(#,##0.0\);#,##0.0_);@_)">
                  <c:v>116.62166891957841</c:v>
                </c:pt>
                <c:pt idx="507" formatCode="#,##0.0_);\(#,##0.0\);#,##0.0_);@_)">
                  <c:v>117.23799694656805</c:v>
                </c:pt>
                <c:pt idx="508" formatCode="#,##0.0_);\(#,##0.0\);#,##0.0_);@_)">
                  <c:v>117.55234132588103</c:v>
                </c:pt>
                <c:pt idx="509" formatCode="#,##0.0_);\(#,##0.0\);#,##0.0_);@_)">
                  <c:v>117.13770953203297</c:v>
                </c:pt>
                <c:pt idx="510" formatCode="#,##0.0_);\(#,##0.0\);#,##0.0_);@_)">
                  <c:v>117.84780535547874</c:v>
                </c:pt>
                <c:pt idx="511" formatCode="#,##0.0_);\(#,##0.0\);#,##0.0_);@_)">
                  <c:v>117.40192229152602</c:v>
                </c:pt>
                <c:pt idx="512" formatCode="#,##0.0_);\(#,##0.0\);#,##0.0_);@_)">
                  <c:v>117.88292383725052</c:v>
                </c:pt>
                <c:pt idx="513" formatCode="#,##0.0_);\(#,##0.0\);#,##0.0_);@_)">
                  <c:v>118.21813454064487</c:v>
                </c:pt>
                <c:pt idx="514" formatCode="#,##0.0_);\(#,##0.0\);#,##0.0_);@_)">
                  <c:v>118.67833527696604</c:v>
                </c:pt>
                <c:pt idx="515" formatCode="#,##0.0_);\(#,##0.0\);#,##0.0_);@_)">
                  <c:v>118.73236121553417</c:v>
                </c:pt>
                <c:pt idx="516" formatCode="#,##0.0_);\(#,##0.0\);#,##0.0_);@_)">
                  <c:v>118.6405751636965</c:v>
                </c:pt>
                <c:pt idx="517" formatCode="#,##0.0_);\(#,##0.0\);#,##0.0_);@_)">
                  <c:v>118.64252561475219</c:v>
                </c:pt>
                <c:pt idx="518" formatCode="#,##0.0_);\(#,##0.0\);#,##0.0_);@_)">
                  <c:v>118.64447609787329</c:v>
                </c:pt>
                <c:pt idx="519" formatCode="#,##0.0_);\(#,##0.0\);#,##0.0_);@_)">
                  <c:v>118.56310022460728</c:v>
                </c:pt>
                <c:pt idx="520" formatCode="#,##0.0_);\(#,##0.0\);#,##0.0_);@_)">
                  <c:v>118.30464926495166</c:v>
                </c:pt>
                <c:pt idx="521" formatCode="#,##0.0_);\(#,##0.0\);#,##0.0_);@_)">
                  <c:v>117.86911543086872</c:v>
                </c:pt>
                <c:pt idx="522" formatCode="#,##0.0_);\(#,##0.0\);#,##0.0_);@_)">
                  <c:v>117.87105319912641</c:v>
                </c:pt>
                <c:pt idx="523" formatCode="#,##0.0_);\(#,##0.0\);#,##0.0_);@_)">
                  <c:v>118.33131608765835</c:v>
                </c:pt>
                <c:pt idx="524" formatCode="#,##0.0_);\(#,##0.0\);#,##0.0_);@_)">
                  <c:v>117.91659440760014</c:v>
                </c:pt>
                <c:pt idx="525" formatCode="#,##0.0_);\(#,##0.0\);#,##0.0_);@_)">
                  <c:v>117.80394750579661</c:v>
                </c:pt>
                <c:pt idx="526" formatCode="#,##0.0_);\(#,##0.0\);#,##0.0_);@_)">
                  <c:v>118.26423226753073</c:v>
                </c:pt>
                <c:pt idx="527" formatCode="#,##0.0_);\(#,##0.0\);#,##0.0_);@_)">
                  <c:v>117.70364916280174</c:v>
                </c:pt>
                <c:pt idx="528" formatCode="#,##0.0_);\(#,##0.0\);#,##0.0_);@_)">
                  <c:v>117.94518293606627</c:v>
                </c:pt>
                <c:pt idx="529" formatCode="#,##0.0_);\(#,##0.0\);#,##0.0_);@_)">
                  <c:v>118.4471623524495</c:v>
                </c:pt>
                <c:pt idx="530" formatCode="#,##0.0_);\(#,##0.0\);#,##0.0_);@_)">
                  <c:v>118.58453974028912</c:v>
                </c:pt>
                <c:pt idx="531" formatCode="#,##0.0_);\(#,##0.0\);#,##0.0_);@_)">
                  <c:v>118.91986005746733</c:v>
                </c:pt>
                <c:pt idx="532" formatCode="#,##0.0_);\(#,##0.0\);#,##0.0_);@_)">
                  <c:v>118.79679821868406</c:v>
                </c:pt>
                <c:pt idx="533" formatCode="#,##0.0_);\(#,##0.0\);#,##0.0_);@_)">
                  <c:v>119.71555246065167</c:v>
                </c:pt>
                <c:pt idx="534" formatCode="#,##0.0_);\(#,##0.0\);#,##0.0_);@_)">
                  <c:v>119.55082625477685</c:v>
                </c:pt>
                <c:pt idx="535" formatCode="#,##0.0_);\(#,##0.0\);#,##0.0_);@_)">
                  <c:v>119.68823199693277</c:v>
                </c:pt>
                <c:pt idx="536" formatCode="#,##0.0_);\(#,##0.0\);#,##0.0_);@_)">
                  <c:v>119.22135692908842</c:v>
                </c:pt>
                <c:pt idx="537" formatCode="#,##0.0_);\(#,##0.0\);#,##0.0_);@_)">
                  <c:v>119.82761183563565</c:v>
                </c:pt>
                <c:pt idx="538" formatCode="#,##0.0_);\(#,##0.0\);#,##0.0_);@_)">
                  <c:v>119.7879057581778</c:v>
                </c:pt>
                <c:pt idx="539" formatCode="#,##0.0_);\(#,##0.0\);#,##0.0_);@_)">
                  <c:v>119.78987507134846</c:v>
                </c:pt>
                <c:pt idx="540" formatCode="#,##0.0_);\(#,##0.0\);#,##0.0_);@_)">
                  <c:v>120.26071756060766</c:v>
                </c:pt>
                <c:pt idx="541" formatCode="#,##0.0_);\(#,##0.0\);#,##0.0_);@_)">
                  <c:v>119.27283469359888</c:v>
                </c:pt>
                <c:pt idx="542" formatCode="#,##0.0_);\(#,##0.0\);#,##0.0_);@_)">
                  <c:v>119.24353651448475</c:v>
                </c:pt>
                <c:pt idx="543" formatCode="#,##0.0_);\(#,##0.0\);#,##0.0_);@_)">
                  <c:v>120.5063064872073</c:v>
                </c:pt>
                <c:pt idx="544" formatCode="#,##0.0_);\(#,##0.0\);#,##0.0_);@_)">
                  <c:v>120.32072557015393</c:v>
                </c:pt>
                <c:pt idx="545" formatCode="#,##0.0_);\(#,##0.0\);#,##0.0_);@_)">
                  <c:v>120.36438394542705</c:v>
                </c:pt>
                <c:pt idx="546" formatCode="#,##0.0_);\(#,##0.0\);#,##0.0_);@_)">
                  <c:v>120.68939546588803</c:v>
                </c:pt>
                <c:pt idx="547" formatCode="#,##0.0_);\(#,##0.0\);#,##0.0_);@_)">
                  <c:v>121.31661584033634</c:v>
                </c:pt>
                <c:pt idx="548" formatCode="#,##0.0_);\(#,##0.0\);#,##0.0_);@_)">
                  <c:v>121.36029346153732</c:v>
                </c:pt>
                <c:pt idx="549" formatCode="#,##0.0_);\(#,##0.0\);#,##0.0_);@_)">
                  <c:v>121.51860310994617</c:v>
                </c:pt>
                <c:pt idx="550" formatCode="#,##0.0_);\(#,##0.0\);#,##0.0_);@_)">
                  <c:v>121.24965206161308</c:v>
                </c:pt>
                <c:pt idx="551" formatCode="#,##0.0_);\(#,##0.0\);#,##0.0_);@_)">
                  <c:v>121.42880691000975</c:v>
                </c:pt>
                <c:pt idx="552" formatCode="#,##0.0_);\(#,##0.0\);#,##0.0_);@_)">
                  <c:v>121.51417500413169</c:v>
                </c:pt>
                <c:pt idx="553" formatCode="#,##0.0_);\(#,##0.0\);#,##0.0_);@_)">
                  <c:v>121.54743707925556</c:v>
                </c:pt>
                <c:pt idx="554" formatCode="#,##0.0_);\(#,##0.0\);#,##0.0_);@_)">
                  <c:v>121.87251083782654</c:v>
                </c:pt>
                <c:pt idx="555" formatCode="#,##0.0_);\(#,##0.0\);#,##0.0_);@_)">
                  <c:v>122.02042141060487</c:v>
                </c:pt>
                <c:pt idx="556" formatCode="#,##0.0_);\(#,##0.0\);#,##0.0_);@_)">
                  <c:v>122.09538221609006</c:v>
                </c:pt>
                <c:pt idx="557" formatCode="#,##0.0_);\(#,##0.0\);#,##0.0_);@_)">
                  <c:v>121.55542881873144</c:v>
                </c:pt>
                <c:pt idx="558" formatCode="#,##0.0_);\(#,##0.0\);#,##0.0_);@_)">
                  <c:v>121.0467254268965</c:v>
                </c:pt>
                <c:pt idx="559" formatCode="#,##0.0_);\(#,##0.0\);#,##0.0_);@_)">
                  <c:v>120.55885023146516</c:v>
                </c:pt>
                <c:pt idx="560" formatCode="#,##0.0_);\(#,##0.0\);#,##0.0_);@_)">
                  <c:v>120.25856948083964</c:v>
                </c:pt>
                <c:pt idx="561" formatCode="#,##0.0_);\(#,##0.0\);#,##0.0_);@_)">
                  <c:v>121.29242278198086</c:v>
                </c:pt>
                <c:pt idx="562" formatCode="#,##0.0_);\(#,##0.0\);#,##0.0_);@_)">
                  <c:v>122.22207825978717</c:v>
                </c:pt>
                <c:pt idx="563" formatCode="#,##0.0_);\(#,##0.0\);#,##0.0_);@_)">
                  <c:v>121.70292042684621</c:v>
                </c:pt>
                <c:pt idx="564" formatCode="#,##0.0_);\(#,##0.0\);#,##0.0_);@_)">
                  <c:v>121.7883096298761</c:v>
                </c:pt>
                <c:pt idx="565" formatCode="#,##0.0_);\(#,##0.0\);#,##0.0_);@_)">
                  <c:v>122.5512403167215</c:v>
                </c:pt>
                <c:pt idx="566" formatCode="#,##0.0_);\(#,##0.0\);#,##0.0_);@_)">
                  <c:v>122.28223421666429</c:v>
                </c:pt>
                <c:pt idx="567" formatCode="#,##0.0_);\(#,##0.0\);#,##0.0_);@_)">
                  <c:v>122.39890858761977</c:v>
                </c:pt>
                <c:pt idx="568" formatCode="#,##0.0_);\(#,##0.0\);#,##0.0_);@_)">
                  <c:v>123.14103887415732</c:v>
                </c:pt>
                <c:pt idx="569" formatCode="#,##0.0_);\(#,##0.0\);#,##0.0_);@_)">
                  <c:v>123.3098529243499</c:v>
                </c:pt>
                <c:pt idx="570" formatCode="#,##0.0_);\(#,##0.0\);#,##0.0_);@_)">
                  <c:v>121.93584082757856</c:v>
                </c:pt>
                <c:pt idx="571" formatCode="#,##0.0_);\(#,##0.0\);#,##0.0_);@_)">
                  <c:v>121.666802807735</c:v>
                </c:pt>
                <c:pt idx="572" formatCode="#,##0.0_);\(#,##0.0\);#,##0.0_);@_)">
                  <c:v>120.73056337678116</c:v>
                </c:pt>
                <c:pt idx="573" formatCode="#,##0.0_);\(#,##0.0\);#,##0.0_);@_)">
                  <c:v>118.89773820649064</c:v>
                </c:pt>
                <c:pt idx="574" formatCode="#,##0.0_);\(#,##0.0\);#,##0.0_);@_)">
                  <c:v>117.77376816279013</c:v>
                </c:pt>
                <c:pt idx="575" formatCode="#,##0.0_);\(#,##0.0\);#,##0.0_);@_)">
                  <c:v>118.11974273962051</c:v>
                </c:pt>
                <c:pt idx="576" formatCode="#,##0.0_);\(#,##0.0\);#,##0.0_);@_)">
                  <c:v>119.49785995253279</c:v>
                </c:pt>
                <c:pt idx="577" formatCode="#,##0.0_);\(#,##0.0\);#,##0.0_);@_)">
                  <c:v>120.98027870438794</c:v>
                </c:pt>
                <c:pt idx="578" formatCode="#,##0.0_);\(#,##0.0\);#,##0.0_);@_)">
                  <c:v>121.15950735788014</c:v>
                </c:pt>
                <c:pt idx="579" formatCode="#,##0.0_);\(#,##0.0\);#,##0.0_);@_)">
                  <c:v>121.22405508542506</c:v>
                </c:pt>
                <c:pt idx="580" formatCode="#,##0.0_);\(#,##0.0\);#,##0.0_);@_)">
                  <c:v>121.94545943723844</c:v>
                </c:pt>
                <c:pt idx="581" formatCode="#,##0.0_);\(#,##0.0\);#,##0.0_);@_)">
                  <c:v>122.27068309973917</c:v>
                </c:pt>
                <c:pt idx="582" formatCode="#,##0.0_);\(#,##0.0\);#,##0.0_);@_)">
                  <c:v>122.10586710974805</c:v>
                </c:pt>
                <c:pt idx="583" formatCode="#,##0.0_);\(#,##0.0\);#,##0.0_);@_)">
                  <c:v>122.88988201916898</c:v>
                </c:pt>
                <c:pt idx="584" formatCode="#,##0.0_);\(#,##0.0\);#,##0.0_);@_)">
                  <c:v>124.26825794735468</c:v>
                </c:pt>
                <c:pt idx="585" formatCode="#,##0.0_);\(#,##0.0\);#,##0.0_);@_)">
                  <c:v>124.11389440269764</c:v>
                </c:pt>
                <c:pt idx="586" formatCode="#,##0.0_);\(#,##0.0\);#,##0.0_);@_)">
                  <c:v>124.96054478019929</c:v>
                </c:pt>
                <c:pt idx="587" formatCode="#,##0.0_);\(#,##0.0\);#,##0.0_);@_)">
                  <c:v>125.3692694788827</c:v>
                </c:pt>
                <c:pt idx="588" formatCode="#,##0.0_);\(#,##0.0\);#,##0.0_);@_)">
                  <c:v>124.72481752497536</c:v>
                </c:pt>
                <c:pt idx="589" formatCode="#,##0.0_);\(#,##0.0\);#,##0.0_);@_)">
                  <c:v>125.175262450715</c:v>
                </c:pt>
                <c:pt idx="590" formatCode="#,##0.0_);\(#,##0.0\);#,##0.0_);@_)">
                  <c:v>124.48907419350742</c:v>
                </c:pt>
                <c:pt idx="591" formatCode="#,##0.0_);\(#,##0.0\);#,##0.0_);@_)">
                  <c:v>124.44940823979715</c:v>
                </c:pt>
                <c:pt idx="592" formatCode="#,##0.0_);\(#,##0.0\);#,##0.0_);@_)">
                  <c:v>123.45033585741255</c:v>
                </c:pt>
                <c:pt idx="593" formatCode="#,##0.0_);\(#,##0.0\);#,##0.0_);@_)">
                  <c:v>122.62851462657618</c:v>
                </c:pt>
                <c:pt idx="594" formatCode="#,##0.0_);\(#,##0.0\);#,##0.0_);@_)">
                  <c:v>123.46482270205225</c:v>
                </c:pt>
                <c:pt idx="595" formatCode="#,##0.0_);\(#,##0.0\);#,##0.0_);@_)">
                  <c:v>123.37299327087113</c:v>
                </c:pt>
                <c:pt idx="596" formatCode="#,##0.0_);\(#,##0.0\);#,##0.0_);@_)">
                  <c:v>124.33448835662834</c:v>
                </c:pt>
                <c:pt idx="597" formatCode="#,##0.0_);\(#,##0.0\);#,##0.0_);@_)">
                  <c:v>123.17889502490952</c:v>
                </c:pt>
                <c:pt idx="598" formatCode="#,##0.0_);\(#,##0.0\);#,##0.0_);@_)">
                  <c:v>123.30607230686694</c:v>
                </c:pt>
                <c:pt idx="599" formatCode="#,##0.0_);\(#,##0.0\);#,##0.0_);@_)">
                  <c:v>125.13326361037467</c:v>
                </c:pt>
                <c:pt idx="600" formatCode="#,##0.0_);\(#,##0.0\);#,##0.0_);@_)">
                  <c:v>125.45864012774491</c:v>
                </c:pt>
                <c:pt idx="601" formatCode="#,##0.0_);\(#,##0.0\);#,##0.0_);@_)">
                  <c:v>125.46070266778861</c:v>
                </c:pt>
                <c:pt idx="602" formatCode="#,##0.0_);\(#,##0.0\);#,##0.0_);@_)">
                  <c:v>125.46276524174047</c:v>
                </c:pt>
                <c:pt idx="603" formatCode="#,##0.0_);\(#,##0.0\);#,##0.0_);@_)">
                  <c:v>125.46482784960105</c:v>
                </c:pt>
                <c:pt idx="604" formatCode="#,##0.0_);\(#,##0.0\);#,##0.0_);@_)">
                  <c:v>126.63509099418198</c:v>
                </c:pt>
                <c:pt idx="605" formatCode="#,##0.0_);\(#,##0.0\);#,##0.0_);@_)">
                  <c:v>127.31515815699714</c:v>
                </c:pt>
                <c:pt idx="606" formatCode="#,##0.0_);\(#,##0.0\);#,##0.0_);@_)">
                  <c:v>127.57801939828597</c:v>
                </c:pt>
                <c:pt idx="607" formatCode="#,##0.0_);\(#,##0.0\);#,##0.0_);@_)">
                  <c:v>127.93687033728052</c:v>
                </c:pt>
                <c:pt idx="608" formatCode="#,##0.0_);\(#,##0.0\);#,##0.0_);@_)">
                  <c:v>127.89724828853707</c:v>
                </c:pt>
                <c:pt idx="609" formatCode="#,##0.0_);\(#,##0.0\);#,##0.0_);@_)">
                  <c:v>127.37778082488835</c:v>
                </c:pt>
                <c:pt idx="610" formatCode="#,##0.0_);\(#,##0.0\);#,##0.0_);@_)">
                  <c:v>127.18167508864158</c:v>
                </c:pt>
                <c:pt idx="611" formatCode="#,##0.0_);\(#,##0.0\);#,##0.0_);@_)">
                  <c:v>127.69492055391204</c:v>
                </c:pt>
                <c:pt idx="612" formatCode="#,##0.0_);\(#,##0.0\);#,##0.0_);@_)">
                  <c:v>127.61356484307794</c:v>
                </c:pt>
                <c:pt idx="613" formatCode="#,##0.0_);\(#,##0.0\);#,##0.0_);@_)">
                  <c:v>128.65887052314926</c:v>
                </c:pt>
                <c:pt idx="614" formatCode="#,##0.0_);\(#,##0.0\);#,##0.0_);@_)">
                  <c:v>128.92179135800686</c:v>
                </c:pt>
                <c:pt idx="615" formatCode="#,##0.0_);\(#,##0.0\);#,##0.0_);@_)">
                  <c:v>129.19515325674865</c:v>
                </c:pt>
                <c:pt idx="616" formatCode="#,##0.0_);\(#,##0.0\);#,##0.0_);@_)">
                  <c:v>128.83213554732171</c:v>
                </c:pt>
                <c:pt idx="617" formatCode="#,##0.0_);\(#,##0.0\);#,##0.0_);@_)">
                  <c:v>128.45867308783306</c:v>
                </c:pt>
                <c:pt idx="618" formatCode="#,##0.0_);\(#,##0.0\);#,##0.0_);@_)">
                  <c:v>128.80507217650825</c:v>
                </c:pt>
                <c:pt idx="619" formatCode="#,##0.0_);\(#,##0.0\);#,##0.0_);@_)">
                  <c:v>128.89065413061448</c:v>
                </c:pt>
                <c:pt idx="620" formatCode="#,##0.0_);\(#,##0.0\);#,##0.0_);@_)">
                  <c:v>129.70656934955096</c:v>
                </c:pt>
                <c:pt idx="621" formatCode="#,##0.0_);\(#,##0.0\);#,##0.0_);@_)">
                  <c:v>129.42699851290925</c:v>
                </c:pt>
                <c:pt idx="622" formatCode="#,##0.0_);\(#,##0.0\);#,##0.0_);@_)">
                  <c:v>128.06232153485914</c:v>
                </c:pt>
                <c:pt idx="623" formatCode="#,##0.0_);\(#,##0.0\);#,##0.0_);@_)">
                  <c:v>128.26266863378436</c:v>
                </c:pt>
                <c:pt idx="624" formatCode="#,##0.0_);\(#,##0.0\);#,##0.0_);@_)">
                  <c:v>128.44215428176372</c:v>
                </c:pt>
                <c:pt idx="625" formatCode="#,##0.0_);\(#,##0.0\);#,##0.0_);@_)">
                  <c:v>128.76772431675099</c:v>
                </c:pt>
                <c:pt idx="626" formatCode="#,##0.0_);\(#,##0.0\);#,##0.0_);@_)">
                  <c:v>129.14547602512937</c:v>
                </c:pt>
                <c:pt idx="627" formatCode="#,##0.0_);\(#,##0.0\);#,##0.0_);@_)">
                  <c:v>129.17890274868896</c:v>
                </c:pt>
                <c:pt idx="628" formatCode="#,##0.0_);\(#,##0.0\);#,##0.0_);@_)">
                  <c:v>130.12014544673187</c:v>
                </c:pt>
                <c:pt idx="629" formatCode="#,##0.0_);\(#,##0.0\);#,##0.0_);@_)">
                  <c:v>129.21445458396153</c:v>
                </c:pt>
                <c:pt idx="630" formatCode="#,##0.0_);\(#,##0.0\);#,##0.0_);@_)">
                  <c:v>128.67395827330409</c:v>
                </c:pt>
                <c:pt idx="631" formatCode="#,##0.0_);\(#,##0.0\);#,##0.0_);@_)">
                  <c:v>127.94561219989389</c:v>
                </c:pt>
                <c:pt idx="632" formatCode="#,##0.0_);\(#,##0.0\);#,##0.0_);@_)">
                  <c:v>127.4259483013828</c:v>
                </c:pt>
                <c:pt idx="633" formatCode="#,##0.0_);\(#,##0.0\);#,##0.0_);@_)">
                  <c:v>127.62631795952981</c:v>
                </c:pt>
                <c:pt idx="634" formatCode="#,##0.0_);\(#,##0.0\);#,##0.0_);@_)">
                  <c:v>127.32578095347236</c:v>
                </c:pt>
                <c:pt idx="635" formatCode="#,##0.0_);\(#,##0.0\);#,##0.0_);@_)">
                  <c:v>127.63051356480175</c:v>
                </c:pt>
                <c:pt idx="636" formatCode="#,##0.0_);\(#,##0.0\);#,##0.0_);@_)">
                  <c:v>126.6203167736312</c:v>
                </c:pt>
                <c:pt idx="637" formatCode="#,##0.0_);\(#,##0.0\);#,##0.0_);@_)">
                  <c:v>126.62239841163897</c:v>
                </c:pt>
                <c:pt idx="638" formatCode="#,##0.0_);\(#,##0.0\);#,##0.0_);@_)">
                  <c:v>127.54287993689238</c:v>
                </c:pt>
                <c:pt idx="639" formatCode="#,##0.0_);\(#,##0.0\);#,##0.0_);@_)">
                  <c:v>126.64743453800425</c:v>
                </c:pt>
                <c:pt idx="640" formatCode="#,##0.0_);\(#,##0.0\);#,##0.0_);@_)">
                  <c:v>126.64951662182806</c:v>
                </c:pt>
                <c:pt idx="641" formatCode="#,##0.0_);\(#,##0.0\);#,##0.0_);@_)">
                  <c:v>127.03776324802261</c:v>
                </c:pt>
                <c:pt idx="642" formatCode="#,##0.0_);\(#,##0.0\);#,##0.0_);@_)">
                  <c:v>127.06072532372968</c:v>
                </c:pt>
                <c:pt idx="643" formatCode="#,##0.0_);\(#,##0.0\);#,##0.0_);@_)">
                  <c:v>127.69948500207714</c:v>
                </c:pt>
                <c:pt idx="644" formatCode="#,##0.0_);\(#,##0.0\);#,##0.0_);@_)">
                  <c:v>127.398899569305</c:v>
                </c:pt>
                <c:pt idx="645" formatCode="#,##0.0_);\(#,##0.0\);#,##0.0_);@_)">
                  <c:v>126.30504879563595</c:v>
                </c:pt>
                <c:pt idx="646" formatCode="#,##0.0_);\(#,##0.0\);#,##0.0_);@_)">
                  <c:v>126.6306947876933</c:v>
                </c:pt>
                <c:pt idx="647" formatCode="#,##0.0_);\(#,##0.0\);#,##0.0_);@_)">
                  <c:v>127.58262710638337</c:v>
                </c:pt>
                <c:pt idx="648" formatCode="#,##0.0_);\(#,##0.0\);#,##0.0_);@_)">
                  <c:v>128.39889565130491</c:v>
                </c:pt>
                <c:pt idx="649" formatCode="#,##0.0_);\(#,##0.0\);#,##0.0_);@_)">
                  <c:v>129.50746218461228</c:v>
                </c:pt>
                <c:pt idx="650" formatCode="#,##0.0_);\(#,##0.0\);#,##0.0_);@_)">
                  <c:v>130.33782777005061</c:v>
                </c:pt>
                <c:pt idx="651" formatCode="#,##0.0_);\(#,##0.0\);#,##0.0_);@_)">
                  <c:v>131.13465329363592</c:v>
                </c:pt>
                <c:pt idx="652" formatCode="#,##0.0_);\(#,##0.0\);#,##0.0_);@_)">
                  <c:v>131.08936462977442</c:v>
                </c:pt>
                <c:pt idx="653" formatCode="#,##0.0_);\(#,##0.0\);#,##0.0_);@_)">
                  <c:v>130.84243159362131</c:v>
                </c:pt>
                <c:pt idx="654" formatCode="#,##0.0_);\(#,##0.0\);#,##0.0_);@_)">
                  <c:v>130.74969047810777</c:v>
                </c:pt>
                <c:pt idx="655" formatCode="#,##0.0_);\(#,##0.0\);#,##0.0_);@_)">
                  <c:v>130.88231904163806</c:v>
                </c:pt>
                <c:pt idx="656" formatCode="#,##0.0_);\(#,##0.0\);#,##0.0_);@_)">
                  <c:v>130.30323676515428</c:v>
                </c:pt>
                <c:pt idx="657" formatCode="#,##0.0_);\(#,##0.0\);#,##0.0_);@_)">
                  <c:v>129.13102884721496</c:v>
                </c:pt>
                <c:pt idx="658" formatCode="#,##0.0_);\(#,##0.0\);#,##0.0_);@_)">
                  <c:v>128.68238374844992</c:v>
                </c:pt>
                <c:pt idx="659" formatCode="#,##0.0_);\(#,##0.0\);#,##0.0_);@_)">
                  <c:v>129.2776247036598</c:v>
                </c:pt>
                <c:pt idx="660" formatCode="#,##0.0_);\(#,##0.0\);#,##0.0_);@_)">
                  <c:v>128.62730136924552</c:v>
                </c:pt>
                <c:pt idx="661" formatCode="#,##0.0_);\(#,##0.0\);#,##0.0_);@_)">
                  <c:v>128.72431851130327</c:v>
                </c:pt>
                <c:pt idx="662" formatCode="#,##0.0_);\(#,##0.0\);#,##0.0_);@_)">
                  <c:v>127.62316692448928</c:v>
                </c:pt>
                <c:pt idx="663" formatCode="#,##0.0_);\(#,##0.0\);#,##0.0_);@_)">
                  <c:v>128.39637826245965</c:v>
                </c:pt>
                <c:pt idx="664" formatCode="#,##0.0_);\(#,##0.0\);#,##0.0_);@_)">
                  <c:v>129.35943070518263</c:v>
                </c:pt>
                <c:pt idx="665" formatCode="#,##0.0_);\(#,##0.0\);#,##0.0_);@_)">
                  <c:v>130.51233369539952</c:v>
                </c:pt>
                <c:pt idx="666" formatCode="#,##0.0_);\(#,##0.0\);#,##0.0_);@_)">
                  <c:v>130.96530676732615</c:v>
                </c:pt>
                <c:pt idx="667" formatCode="#,##0.0_);\(#,##0.0\);#,##0.0_);@_)">
                  <c:v>130.62340218921403</c:v>
                </c:pt>
                <c:pt idx="668" formatCode="#,##0.0_);\(#,##0.0\);#,##0.0_);@_)">
                  <c:v>130.19843593123372</c:v>
                </c:pt>
                <c:pt idx="669" formatCode="#,##0.0_);\(#,##0.0\);#,##0.0_);@_)">
                  <c:v>129.12090976951376</c:v>
                </c:pt>
                <c:pt idx="670" formatCode="#,##0.0_);\(#,##0.0\);#,##0.0_);@_)">
                  <c:v>128.4704760986408</c:v>
                </c:pt>
                <c:pt idx="671" formatCode="#,##0.0_);\(#,##0.0\);#,##0.0_);@_)">
                  <c:v>127.87934489696812</c:v>
                </c:pt>
                <c:pt idx="672" formatCode="#,##0.0_);\(#,##0.0\);#,##0.0_);@_)">
                  <c:v>127.32588291048087</c:v>
                </c:pt>
                <c:pt idx="673" formatCode="#,##0.0_);\(#,##0.0\);#,##0.0_);@_)">
                  <c:v>126.4143378158423</c:v>
                </c:pt>
                <c:pt idx="674" formatCode="#,##0.0_);\(#,##0.0\);#,##0.0_);@_)">
                  <c:v>125.98925317107262</c:v>
                </c:pt>
                <c:pt idx="675" formatCode="#,##0.0_);\(#,##0.0\);#,##0.0_);@_)">
                  <c:v>122.92994180901162</c:v>
                </c:pt>
                <c:pt idx="676" formatCode="#,##0.0_);\(#,##0.0\);#,##0.0_);@_)">
                  <c:v>122.00641341097958</c:v>
                </c:pt>
                <c:pt idx="677" formatCode="#,##0.0_);\(#,##0.0\);#,##0.0_);@_)">
                  <c:v>116.56182596982097</c:v>
                </c:pt>
                <c:pt idx="678" formatCode="#,##0.0_);\(#,##0.0\);#,##0.0_);@_)">
                  <c:v>119.00822207642079</c:v>
                </c:pt>
                <c:pt idx="679" formatCode="#,##0.0_);\(#,##0.0\);#,##0.0_);@_)">
                  <c:v>118.01338355471295</c:v>
                </c:pt>
                <c:pt idx="680" formatCode="#,##0.0_);\(#,##0.0\);#,##0.0_);@_)">
                  <c:v>121.72963208365388</c:v>
                </c:pt>
                <c:pt idx="681" formatCode="#,##0.0_);\(#,##0.0\);#,##0.0_);@_)">
                  <c:v>122.74032765562171</c:v>
                </c:pt>
                <c:pt idx="682" formatCode="#,##0.0_);\(#,##0.0\);#,##0.0_);@_)">
                  <c:v>124.98524456623322</c:v>
                </c:pt>
                <c:pt idx="683" formatCode="#,##0.0_);\(#,##0.0\);#,##0.0_);@_)">
                  <c:v>123.26652872336734</c:v>
                </c:pt>
                <c:pt idx="684" formatCode="#,##0.0_);\(#,##0.0\);#,##0.0_);@_)">
                  <c:v>124.14675651500161</c:v>
                </c:pt>
                <c:pt idx="685" formatCode="#,##0.0_);\(#,##0.0\);#,##0.0_);@_)">
                  <c:v>121.60909377002707</c:v>
                </c:pt>
                <c:pt idx="686" formatCode="#,##0.0_);\(#,##0.0\);#,##0.0_);@_)">
                  <c:v>120.36495612703062</c:v>
                </c:pt>
                <c:pt idx="687" formatCode="#,##0.0_);\(#,##0.0\);#,##0.0_);@_)">
                  <c:v>121.06715685552881</c:v>
                </c:pt>
                <c:pt idx="688" formatCode="#,##0.0_);\(#,##0.0\);#,##0.0_);@_)">
                  <c:v>122.81379635949823</c:v>
                </c:pt>
                <c:pt idx="689" formatCode="#,##0.0_);\(#,##0.0\);#,##0.0_);@_)">
                  <c:v>124.63170459528097</c:v>
                </c:pt>
                <c:pt idx="690" formatCode="#,##0.0_);\(#,##0.0\);#,##0.0_);@_)">
                  <c:v>123.62490974448755</c:v>
                </c:pt>
                <c:pt idx="691" formatCode="#,##0.0_);\(#,##0.0\);#,##0.0_);@_)">
                  <c:v>123.57946646391459</c:v>
                </c:pt>
                <c:pt idx="692" formatCode="#,##0.0_);\(#,##0.0\);#,##0.0_);@_)">
                  <c:v>125.37373774601346</c:v>
                </c:pt>
                <c:pt idx="693" formatCode="#,##0.0_);\(#,##0.0\);#,##0.0_);@_)">
                  <c:v>125.85057168278287</c:v>
                </c:pt>
                <c:pt idx="694" formatCode="#,##0.0_);\(#,##0.0\);#,##0.0_);@_)">
                  <c:v>127.30072390867495</c:v>
                </c:pt>
                <c:pt idx="695" formatCode="#,##0.0_);\(#,##0.0\);#,##0.0_);@_)">
                  <c:v>127.08916156260388</c:v>
                </c:pt>
                <c:pt idx="696" formatCode="#,##0.0_);\(#,##0.0\);#,##0.0_);@_)">
                  <c:v>125.54816099745075</c:v>
                </c:pt>
                <c:pt idx="697" formatCode="#,##0.0_);\(#,##0.0\);#,##0.0_);@_)">
                  <c:v>124.54126474625119</c:v>
                </c:pt>
                <c:pt idx="698" formatCode="#,##0.0_);\(#,##0.0\);#,##0.0_);@_)">
                  <c:v>124.03288854896964</c:v>
                </c:pt>
                <c:pt idx="699" formatCode="#,##0.0_);\(#,##0.0\);#,##0.0_);@_)">
                  <c:v>126.17161865444164</c:v>
                </c:pt>
                <c:pt idx="700" formatCode="#,##0.0_);\(#,##0.0\);#,##0.0_);@_)">
                  <c:v>126.44671946660723</c:v>
                </c:pt>
                <c:pt idx="701" formatCode="#,##0.0_);\(#,##0.0\);#,##0.0_);@_)">
                  <c:v>124.4426160955604</c:v>
                </c:pt>
                <c:pt idx="702" formatCode="#,##0.0_);\(#,##0.0\);#,##0.0_);@_)">
                  <c:v>123.53058736203148</c:v>
                </c:pt>
                <c:pt idx="703" formatCode="#,##0.0_);\(#,##0.0\);#,##0.0_);@_)">
                  <c:v>124.19741041383523</c:v>
                </c:pt>
                <c:pt idx="704" formatCode="#,##0.0_);\(#,##0.0\);#,##0.0_);@_)">
                  <c:v>125.5765444121123</c:v>
                </c:pt>
                <c:pt idx="705" formatCode="#,##0.0_);\(#,##0.0\);#,##0.0_);@_)">
                  <c:v>127.05069625732419</c:v>
                </c:pt>
                <c:pt idx="706" formatCode="#,##0.0_);\(#,##0.0\);#,##0.0_);@_)">
                  <c:v>127.65825014581279</c:v>
                </c:pt>
                <c:pt idx="707" formatCode="#,##0.0_);\(#,##0.0\);#,##0.0_);@_)">
                  <c:v>126.72245517286642</c:v>
                </c:pt>
                <c:pt idx="708" formatCode="#,##0.0_);\(#,##0.0\);#,##0.0_);@_)">
                  <c:v>127.92363704985721</c:v>
                </c:pt>
                <c:pt idx="709" formatCode="#,##0.0_);\(#,##0.0\);#,##0.0_);@_)">
                  <c:v>126.69100453957228</c:v>
                </c:pt>
                <c:pt idx="710" formatCode="#,##0.0_);\(#,##0.0\);#,##0.0_);@_)">
                  <c:v>124.1879576937835</c:v>
                </c:pt>
                <c:pt idx="711" formatCode="#,##0.0_);\(#,##0.0\);#,##0.0_);@_)">
                  <c:v>124.61742200532099</c:v>
                </c:pt>
                <c:pt idx="712" formatCode="#,##0.0_);\(#,##0.0\);#,##0.0_);@_)">
                  <c:v>125.97299786015269</c:v>
                </c:pt>
                <c:pt idx="713" formatCode="#,##0.0_);\(#,##0.0\);#,##0.0_);@_)">
                  <c:v>127.85103984442121</c:v>
                </c:pt>
                <c:pt idx="714" formatCode="#,##0.0_);\(#,##0.0\);#,##0.0_);@_)">
                  <c:v>127.30696335181128</c:v>
                </c:pt>
                <c:pt idx="715" formatCode="#,##0.0_);\(#,##0.0\);#,##0.0_);@_)">
                  <c:v>128.79325941824735</c:v>
                </c:pt>
                <c:pt idx="716" formatCode="#,##0.0_);\(#,##0.0\);#,##0.0_);@_)">
                  <c:v>128.26105475994888</c:v>
                </c:pt>
                <c:pt idx="717" formatCode="#,##0.0_);\(#,##0.0\);#,##0.0_);@_)">
                  <c:v>128.26316337168913</c:v>
                </c:pt>
                <c:pt idx="718" formatCode="#,##0.0_);\(#,##0.0\);#,##0.0_);@_)">
                  <c:v>125.45108329897921</c:v>
                </c:pt>
                <c:pt idx="719" formatCode="#,##0.0_);\(#,##0.0\);#,##0.0_);@_)">
                  <c:v>125.71438254162878</c:v>
                </c:pt>
                <c:pt idx="720" formatCode="#,##0.0_);\(#,##0.0\);#,##0.0_);@_)">
                  <c:v>127.83012919978407</c:v>
                </c:pt>
                <c:pt idx="721" formatCode="#,##0.0_);\(#,##0.0\);#,##0.0_);@_)">
                  <c:v>128.05785218344701</c:v>
                </c:pt>
                <c:pt idx="722" formatCode="#,##0.0_);\(#,##0.0\);#,##0.0_);@_)">
                  <c:v>129.59183158318208</c:v>
                </c:pt>
                <c:pt idx="723" formatCode="#,##0.0_);\(#,##0.0\);#,##0.0_);@_)">
                  <c:v>129.07145299162318</c:v>
                </c:pt>
                <c:pt idx="724" formatCode="#,##0.0_);\(#,##0.0\);#,##0.0_);@_)">
                  <c:v>129.37045991962356</c:v>
                </c:pt>
                <c:pt idx="725" formatCode="#,##0.0_);\(#,##0.0\);#,##0.0_);@_)">
                  <c:v>129.52696971462512</c:v>
                </c:pt>
                <c:pt idx="726" formatCode="#,##0.0_);\(#,##0.0\);#,##0.0_);@_)">
                  <c:v>130.17039105087343</c:v>
                </c:pt>
                <c:pt idx="727" formatCode="#,##0.0_);\(#,##0.0\);#,##0.0_);@_)">
                  <c:v>130.11315122481665</c:v>
                </c:pt>
                <c:pt idx="728" formatCode="#,##0.0_);\(#,##0.0\);#,##0.0_);@_)">
                  <c:v>130.54283169089544</c:v>
                </c:pt>
                <c:pt idx="729" formatCode="#,##0.0_);\(#,##0.0\);#,##0.0_);@_)">
                  <c:v>130.81813346864837</c:v>
                </c:pt>
                <c:pt idx="730" formatCode="#,##0.0_);\(#,##0.0\);#,##0.0_);@_)">
                  <c:v>130.51149314743517</c:v>
                </c:pt>
                <c:pt idx="731" formatCode="#,##0.0_);\(#,##0.0\);#,##0.0_);@_)">
                  <c:v>131.9388490587362</c:v>
                </c:pt>
                <c:pt idx="732" formatCode="#,##0.0_);\(#,##0.0\);#,##0.0_);@_)">
                  <c:v>132.15480260871007</c:v>
                </c:pt>
                <c:pt idx="733" formatCode="#,##0.0_);\(#,##0.0\);#,##0.0_);@_)">
                  <c:v>130.9692603761797</c:v>
                </c:pt>
                <c:pt idx="734" formatCode="#,##0.0_);\(#,##0.0\);#,##0.0_);@_)">
                  <c:v>131.36336521634809</c:v>
                </c:pt>
                <c:pt idx="735" formatCode="#,##0.0_);\(#,##0.0\);#,##0.0_);@_)">
                  <c:v>133.04025666871067</c:v>
                </c:pt>
                <c:pt idx="736" formatCode="#,##0.0_);\(#,##0.0\);#,##0.0_);@_)">
                  <c:v>132.46043530048684</c:v>
                </c:pt>
                <c:pt idx="737" formatCode="#,##0.0_);\(#,##0.0\);#,##0.0_);@_)">
                  <c:v>131.20355266963369</c:v>
                </c:pt>
                <c:pt idx="738" formatCode="#,##0.0_);\(#,##0.0\);#,##0.0_);@_)">
                  <c:v>128.94886685028501</c:v>
                </c:pt>
                <c:pt idx="739" formatCode="#,##0.0_);\(#,##0.0\);#,##0.0_);@_)">
                  <c:v>130.36450619522751</c:v>
                </c:pt>
                <c:pt idx="740" formatCode="#,##0.0_);\(#,##0.0\);#,##0.0_);@_)">
                  <c:v>131.85146330756621</c:v>
                </c:pt>
                <c:pt idx="741" formatCode="#,##0.0_);\(#,##0.0\);#,##0.0_);@_)">
                  <c:v>131.40224009801878</c:v>
                </c:pt>
                <c:pt idx="742" formatCode="#,##0.0_);\(#,##0.0\);#,##0.0_);@_)">
                  <c:v>131.7964034555736</c:v>
                </c:pt>
                <c:pt idx="743" formatCode="#,##0.0_);\(#,##0.0\);#,##0.0_);@_)">
                  <c:v>131.77481125079547</c:v>
                </c:pt>
                <c:pt idx="744" formatCode="#,##0.0_);\(#,##0.0\);#,##0.0_);@_)">
                  <c:v>129.86441119567951</c:v>
                </c:pt>
                <c:pt idx="745" formatCode="#,##0.0_);\(#,##0.0\);#,##0.0_);@_)">
                  <c:v>130.19917177892739</c:v>
                </c:pt>
                <c:pt idx="746" formatCode="#,##0.0_);\(#,##0.0\);#,##0.0_);@_)">
                  <c:v>132.31589523005704</c:v>
                </c:pt>
                <c:pt idx="747" formatCode="#,##0.0_);\(#,##0.0\);#,##0.0_);@_)">
                  <c:v>131.08256289271026</c:v>
                </c:pt>
                <c:pt idx="748" formatCode="#,##0.0_);\(#,##0.0\);#,##0.0_);@_)">
                  <c:v>131.28667941634427</c:v>
                </c:pt>
                <c:pt idx="749" formatCode="#,##0.0_);\(#,##0.0\);#,##0.0_);@_)">
                  <c:v>130.75422528210257</c:v>
                </c:pt>
                <c:pt idx="750" formatCode="#,##0.0_);\(#,##0.0\);#,##0.0_);@_)">
                  <c:v>130.5662870039356</c:v>
                </c:pt>
                <c:pt idx="751" formatCode="#,##0.0_);\(#,##0.0\);#,##0.0_);@_)">
                  <c:v>130.77040389173459</c:v>
                </c:pt>
                <c:pt idx="752" formatCode="#,##0.0_);\(#,##0.0\);#,##0.0_);@_)">
                  <c:v>129.06171071713979</c:v>
                </c:pt>
                <c:pt idx="753" formatCode="#,##0.0_);\(#,##0.0\);#,##0.0_);@_)">
                  <c:v>128.46977950587248</c:v>
                </c:pt>
                <c:pt idx="754" formatCode="#,##0.0_);\(#,##0.0\);#,##0.0_);@_)">
                  <c:v>126.91544805288903</c:v>
                </c:pt>
                <c:pt idx="755" formatCode="#,##0.0_);\(#,##0.0\);#,##0.0_);@_)">
                  <c:v>126.40663259925466</c:v>
                </c:pt>
                <c:pt idx="756" formatCode="#,##0.0_);\(#,##0.0\);#,##0.0_);@_)">
                  <c:v>126.56317204493293</c:v>
                </c:pt>
                <c:pt idx="757" formatCode="#,##0.0_);\(#,##0.0\);#,##0.0_);@_)">
                  <c:v>128.90597279760291</c:v>
                </c:pt>
                <c:pt idx="758" formatCode="#,##0.0_);\(#,##0.0\);#,##0.0_);@_)">
                  <c:v>130.20323223450859</c:v>
                </c:pt>
                <c:pt idx="759" formatCode="#,##0.0_);\(#,##0.0\);#,##0.0_);@_)">
                  <c:v>132.98581202075388</c:v>
                </c:pt>
                <c:pt idx="760" formatCode="#,##0.0_);\(#,##0.0\);#,##0.0_);@_)">
                  <c:v>132.84540958999673</c:v>
                </c:pt>
                <c:pt idx="761" formatCode="#,##0.0_);\(#,##0.0\);#,##0.0_);@_)">
                  <c:v>132.15840221121024</c:v>
                </c:pt>
                <c:pt idx="762" formatCode="#,##0.0_);\(#,##0.0\);#,##0.0_);@_)">
                  <c:v>133.02801903518426</c:v>
                </c:pt>
                <c:pt idx="763" formatCode="#,##0.0_);\(#,##0.0\);#,##0.0_);@_)">
                  <c:v>132.44793838565963</c:v>
                </c:pt>
                <c:pt idx="764" formatCode="#,##0.0_);\(#,##0.0\);#,##0.0_);@_)">
                  <c:v>132.40258291363884</c:v>
                </c:pt>
                <c:pt idx="765" formatCode="#,##0.0_);\(#,##0.0\);#,##0.0_);@_)">
                  <c:v>131.10946911553529</c:v>
                </c:pt>
                <c:pt idx="766" formatCode="#,##0.0_);\(#,##0.0\);#,##0.0_);@_)">
                  <c:v>132.25244868991723</c:v>
                </c:pt>
                <c:pt idx="767" formatCode="#,##0.0_);\(#,##0.0\);#,##0.0_);@_)">
                  <c:v>131.24450119999639</c:v>
                </c:pt>
                <c:pt idx="768" formatCode="#,##0.0_);\(#,##0.0\);#,##0.0_);@_)">
                  <c:v>131.35361394095904</c:v>
                </c:pt>
                <c:pt idx="769" formatCode="#,##0.0_);\(#,##0.0\);#,##0.0_);@_)">
                  <c:v>130.54764918239553</c:v>
                </c:pt>
                <c:pt idx="770" formatCode="#,##0.0_);\(#,##0.0\);#,##0.0_);@_)">
                  <c:v>131.70257943065886</c:v>
                </c:pt>
                <c:pt idx="771" formatCode="#,##0.0_);\(#,##0.0\);#,##0.0_);@_)">
                  <c:v>132.08505030645446</c:v>
                </c:pt>
                <c:pt idx="772" formatCode="#,##0.0_);\(#,##0.0\);#,##0.0_);@_)">
                  <c:v>131.84952681155201</c:v>
                </c:pt>
                <c:pt idx="773" formatCode="#,##0.0_);\(#,##0.0\);#,##0.0_);@_)">
                  <c:v>133.52747289665172</c:v>
                </c:pt>
                <c:pt idx="774" formatCode="#,##0.0_);\(#,##0.0\);#,##0.0_);@_)">
                  <c:v>134.25466217877215</c:v>
                </c:pt>
                <c:pt idx="775" formatCode="#,##0.0_);\(#,##0.0\);#,##0.0_);@_)">
                  <c:v>134.60154400472319</c:v>
                </c:pt>
                <c:pt idx="776" formatCode="#,##0.0_);\(#,##0.0\);#,##0.0_);@_)">
                  <c:v>135.72099812590167</c:v>
                </c:pt>
                <c:pt idx="777" formatCode="#,##0.0_);\(#,##0.0\);#,##0.0_);@_)">
                  <c:v>135.72322937911088</c:v>
                </c:pt>
                <c:pt idx="778" formatCode="#,##0.0_);\(#,##0.0\);#,##0.0_);@_)">
                  <c:v>135.72546066900188</c:v>
                </c:pt>
                <c:pt idx="779" formatCode="#,##0.0_);\(#,##0.0\);#,##0.0_);@_)">
                  <c:v>135.84655356775616</c:v>
                </c:pt>
                <c:pt idx="780" formatCode="#,##0.0_);\(#,##0.0\);#,##0.0_);@_)">
                  <c:v>136.60951128348981</c:v>
                </c:pt>
                <c:pt idx="781" formatCode="#,##0.0_);\(#,##0.0\);#,##0.0_);@_)">
                  <c:v>136.38591293370635</c:v>
                </c:pt>
                <c:pt idx="782" formatCode="#,##0.0_);\(#,##0.0\);#,##0.0_);@_)">
                  <c:v>136.39039733938512</c:v>
                </c:pt>
                <c:pt idx="783" formatCode="#,##0.0_);\(#,##0.0\);#,##0.0_);@_)">
                  <c:v>136.58283327879923</c:v>
                </c:pt>
                <c:pt idx="784" formatCode="#,##0.0_);\(#,##0.0\);#,##0.0_);@_)">
                  <c:v>136.25223453084789</c:v>
                </c:pt>
                <c:pt idx="785" formatCode="#,##0.0_);\(#,##0.0\);#,##0.0_);@_)">
                  <c:v>135.5293374003657</c:v>
                </c:pt>
                <c:pt idx="786" formatCode="#,##0.0_);\(#,##0.0\);#,##0.0_);@_)">
                  <c:v>135.19870951589741</c:v>
                </c:pt>
                <c:pt idx="787" formatCode="#,##0.0_);\(#,##0.0\);#,##0.0_);@_)">
                  <c:v>135.48624066738617</c:v>
                </c:pt>
                <c:pt idx="788" formatCode="#,##0.0_);\(#,##0.0\);#,##0.0_);@_)">
                  <c:v>135.98776737473983</c:v>
                </c:pt>
                <c:pt idx="789" formatCode="#,##0.0_);\(#,##0.0\);#,##0.0_);@_)">
                  <c:v>135.41936570466689</c:v>
                </c:pt>
                <c:pt idx="790" formatCode="#,##0.0_);\(#,##0.0\);#,##0.0_);@_)">
                  <c:v>135.51669972796077</c:v>
                </c:pt>
                <c:pt idx="791" formatCode="#,##0.0_);\(#,##0.0\);#,##0.0_);@_)">
                  <c:v>135.32870825176414</c:v>
                </c:pt>
                <c:pt idx="792" formatCode="#,##0.0_);\(#,##0.0\);#,##0.0_);@_)">
                  <c:v>135.21204407895445</c:v>
                </c:pt>
                <c:pt idx="793" formatCode="#,##0.0_);\(#,##0.0\);#,##0.0_);@_)">
                  <c:v>135.78494156607832</c:v>
                </c:pt>
                <c:pt idx="794" formatCode="#,##0.0_);\(#,##0.0\);#,##0.0_);@_)">
                  <c:v>135.38293938377663</c:v>
                </c:pt>
                <c:pt idx="795" formatCode="#,##0.0_);\(#,##0.0\);#,##0.0_);@_)">
                  <c:v>134.57668253422929</c:v>
                </c:pt>
                <c:pt idx="796" formatCode="#,##0.0_);\(#,##0.0\);#,##0.0_);@_)">
                  <c:v>134.86424598946843</c:v>
                </c:pt>
                <c:pt idx="797" formatCode="#,##0.0_);\(#,##0.0\);#,##0.0_);@_)">
                  <c:v>134.84268389381964</c:v>
                </c:pt>
                <c:pt idx="798" formatCode="#,##0.0_);\(#,##0.0\);#,##0.0_);@_)">
                  <c:v>134.91624057788374</c:v>
                </c:pt>
                <c:pt idx="799" formatCode="#,##0.0_);\(#,##0.0\);#,##0.0_);@_)">
                  <c:v>135.85778729181666</c:v>
                </c:pt>
                <c:pt idx="800" formatCode="#,##0.0_);\(#,##0.0\);#,##0.0_);@_)">
                  <c:v>135.86002079383974</c:v>
                </c:pt>
                <c:pt idx="801" formatCode="#,##0.0_);\(#,##0.0\);#,##0.0_);@_)">
                  <c:v>136.15952013387911</c:v>
                </c:pt>
                <c:pt idx="802" formatCode="#,##0.0_);\(#,##0.0\);#,##0.0_);@_)">
                  <c:v>135.53154561904566</c:v>
                </c:pt>
                <c:pt idx="803" formatCode="#,##0.0_);\(#,##0.0\);#,##0.0_);@_)">
                  <c:v>136.27101657446684</c:v>
                </c:pt>
                <c:pt idx="804" formatCode="#,##0.0_);\(#,##0.0\);#,##0.0_);@_)">
                  <c:v>137.39103078511272</c:v>
                </c:pt>
                <c:pt idx="805" formatCode="#,##0.0_);\(#,##0.0\);#,##0.0_);@_)">
                  <c:v>136.85817615913635</c:v>
                </c:pt>
                <c:pt idx="806" formatCode="#,##0.0_);\(#,##0.0\);#,##0.0_);@_)">
                  <c:v>137.46689806080224</c:v>
                </c:pt>
                <c:pt idx="807" formatCode="#,##0.0_);\(#,##0.0\);#,##0.0_);@_)">
                  <c:v>137.13618707079246</c:v>
                </c:pt>
                <c:pt idx="808" formatCode="#,##0.0_);\(#,##0.0\);#,##0.0_);@_)">
                  <c:v>137.63790529663842</c:v>
                </c:pt>
                <c:pt idx="809" formatCode="#,##0.0_);\(#,##0.0\);#,##0.0_);@_)">
                  <c:v>137.60449094236955</c:v>
                </c:pt>
                <c:pt idx="810" formatCode="#,##0.0_);\(#,##0.0\);#,##0.0_);@_)">
                  <c:v>137.47593669879646</c:v>
                </c:pt>
                <c:pt idx="811" formatCode="#,##0.0_);\(#,##0.0\);#,##0.0_);@_)">
                  <c:v>137.12141925227507</c:v>
                </c:pt>
                <c:pt idx="812" formatCode="#,##0.0_);\(#,##0.0\);#,##0.0_);@_)">
                  <c:v>137.32585083380991</c:v>
                </c:pt>
                <c:pt idx="813" formatCode="#,##0.0_);\(#,##0.0\);#,##0.0_);@_)">
                  <c:v>137.73246855835328</c:v>
                </c:pt>
                <c:pt idx="814" formatCode="#,##0.0_);\(#,##0.0\);#,##0.0_);@_)">
                  <c:v>137.77041247611641</c:v>
                </c:pt>
                <c:pt idx="815" formatCode="#,##0.0_);\(#,##0.0\);#,##0.0_);@_)">
                  <c:v>138.1056919296224</c:v>
                </c:pt>
                <c:pt idx="816" formatCode="#,##0.0_);\(#,##0.0\);#,##0.0_);@_)">
                  <c:v>138.29825960116446</c:v>
                </c:pt>
                <c:pt idx="817" formatCode="#,##0.0_);\(#,##0.0\);#,##0.0_);@_)">
                  <c:v>138.5027266630718</c:v>
                </c:pt>
                <c:pt idx="818" formatCode="#,##0.0_);\(#,##0.0\);#,##0.0_);@_)">
                  <c:v>138.20765491407974</c:v>
                </c:pt>
                <c:pt idx="819" formatCode="#,##0.0_);\(#,##0.0\);#,##0.0_);@_)">
                  <c:v>138.04340893697986</c:v>
                </c:pt>
                <c:pt idx="820" formatCode="#,##0.0_);\(#,##0.0\);#,##0.0_);@_)">
                  <c:v>138.0456783706228</c:v>
                </c:pt>
                <c:pt idx="821" formatCode="#,##0.0_);\(#,##0.0\);#,##0.0_);@_)">
                  <c:v>138.26204978644412</c:v>
                </c:pt>
                <c:pt idx="822" formatCode="#,##0.0_);\(#,##0.0\);#,##0.0_);@_)">
                  <c:v>138.14537597311133</c:v>
                </c:pt>
                <c:pt idx="823" formatCode="#,##0.0_);\(#,##0.0\);#,##0.0_);@_)">
                  <c:v>138.06438272063207</c:v>
                </c:pt>
                <c:pt idx="824" formatCode="#,##0.0_);\(#,##0.0\);#,##0.0_);@_)">
                  <c:v>138.72088438304399</c:v>
                </c:pt>
                <c:pt idx="825" formatCode="#,##0.0_);\(#,##0.0\);#,##0.0_);@_)">
                  <c:v>139.17587501173193</c:v>
                </c:pt>
                <c:pt idx="826" formatCode="#,##0.0_);\(#,##0.0\);#,##0.0_);@_)">
                  <c:v>139.35641395679716</c:v>
                </c:pt>
                <c:pt idx="827" formatCode="#,##0.0_);\(#,##0.0\);#,##0.0_);@_)">
                  <c:v>139.57260871028146</c:v>
                </c:pt>
                <c:pt idx="828" formatCode="#,##0.0_);\(#,##0.0\);#,##0.0_);@_)">
                  <c:v>138.25580395477385</c:v>
                </c:pt>
                <c:pt idx="829" formatCode="#,##0.0_);\(#,##0.0\);#,##0.0_);@_)">
                  <c:v>138.51952413570152</c:v>
                </c:pt>
                <c:pt idx="830" formatCode="#,##0.0_);\(#,##0.0\);#,##0.0_);@_)">
                  <c:v>139.32992430048597</c:v>
                </c:pt>
                <c:pt idx="831" formatCode="#,##0.0_);\(#,##0.0\);#,##0.0_);@_)">
                  <c:v>139.70062967697757</c:v>
                </c:pt>
                <c:pt idx="832" formatCode="#,##0.0_);\(#,##0.0\);#,##0.0_);@_)">
                  <c:v>140.22584676730483</c:v>
                </c:pt>
                <c:pt idx="833" formatCode="#,##0.0_);\(#,##0.0\);#,##0.0_);@_)">
                  <c:v>141.44039611197823</c:v>
                </c:pt>
                <c:pt idx="834" formatCode="#,##0.0_);\(#,##0.0\);#,##0.0_);@_)">
                  <c:v>140.42061651362673</c:v>
                </c:pt>
                <c:pt idx="835" formatCode="#,##0.0_);\(#,##0.0\);#,##0.0_);@_)">
                  <c:v>140.24464701383653</c:v>
                </c:pt>
                <c:pt idx="836" formatCode="#,##0.0_);\(#,##0.0\);#,##0.0_);@_)">
                  <c:v>139.94981910709816</c:v>
                </c:pt>
                <c:pt idx="837" formatCode="#,##0.0_);\(#,##0.0\);#,##0.0_);@_)">
                  <c:v>139.58366839536825</c:v>
                </c:pt>
                <c:pt idx="838" formatCode="#,##0.0_);\(#,##0.0\);#,##0.0_);@_)">
                  <c:v>139.31259132799772</c:v>
                </c:pt>
                <c:pt idx="839" formatCode="#,##0.0_);\(#,##0.0\);#,##0.0_);@_)">
                  <c:v>139.20790766749613</c:v>
                </c:pt>
                <c:pt idx="840" formatCode="#,##0.0_);\(#,##0.0\);#,##0.0_);@_)">
                  <c:v>139.41225930763571</c:v>
                </c:pt>
                <c:pt idx="841" formatCode="#,##0.0_);\(#,##0.0\);#,##0.0_);@_)">
                  <c:v>139.34323350980731</c:v>
                </c:pt>
                <c:pt idx="842" formatCode="#,##0.0_);\(#,##0.0\);#,##0.0_);@_)">
                  <c:v>140.5341750448336</c:v>
                </c:pt>
                <c:pt idx="843" formatCode="#,##0.0_);\(#,##0.0\);#,##0.0_);@_)">
                  <c:v>140.48893849922842</c:v>
                </c:pt>
                <c:pt idx="844" formatCode="#,##0.0_);\(#,##0.0\);#,##0.0_);@_)">
                  <c:v>139.93256437075809</c:v>
                </c:pt>
                <c:pt idx="845" formatCode="#,##0.0_);\(#,##0.0\);#,##0.0_);@_)">
                  <c:v>139.54259050509015</c:v>
                </c:pt>
                <c:pt idx="846" formatCode="#,##0.0_);\(#,##0.0\);#,##0.0_);@_)">
                  <c:v>140.42454433071126</c:v>
                </c:pt>
                <c:pt idx="847" formatCode="#,##0.0_);\(#,##0.0\);#,##0.0_);@_)">
                  <c:v>141.24941162675282</c:v>
                </c:pt>
                <c:pt idx="848" formatCode="#,##0.0_);\(#,##0.0\);#,##0.0_);@_)">
                  <c:v>140.83565820023927</c:v>
                </c:pt>
                <c:pt idx="849" formatCode="#,##0.0_);\(#,##0.0\);#,##0.0_);@_)">
                  <c:v>139.77993438937813</c:v>
                </c:pt>
                <c:pt idx="850" formatCode="#,##0.0_);\(#,##0.0\);#,##0.0_);@_)">
                  <c:v>139.16404163366903</c:v>
                </c:pt>
                <c:pt idx="851" formatCode="#,##0.0_);\(#,##0.0\);#,##0.0_);@_)">
                  <c:v>139.16632949051348</c:v>
                </c:pt>
                <c:pt idx="852" formatCode="#,##0.0_);\(#,##0.0\);#,##0.0_);@_)">
                  <c:v>139.1686173849703</c:v>
                </c:pt>
                <c:pt idx="853" formatCode="#,##0.0_);\(#,##0.0\);#,##0.0_);@_)">
                  <c:v>137.38757777857651</c:v>
                </c:pt>
                <c:pt idx="854" formatCode="#,##0.0_);\(#,##0.0\);#,##0.0_);@_)">
                  <c:v>137.97239960253393</c:v>
                </c:pt>
                <c:pt idx="855" formatCode="#,##0.0_);\(#,##0.0\);#,##0.0_);@_)">
                  <c:v>138.94958498354688</c:v>
                </c:pt>
                <c:pt idx="856" formatCode="#,##0.0_);\(#,##0.0\);#,##0.0_);@_)">
                  <c:v>137.98882502565741</c:v>
                </c:pt>
                <c:pt idx="857" formatCode="#,##0.0_);\(#,##0.0\);#,##0.0_);@_)">
                  <c:v>138.90659560034433</c:v>
                </c:pt>
                <c:pt idx="858" formatCode="#,##0.0_);\(#,##0.0\);#,##0.0_);@_)">
                  <c:v>140.0384134866257</c:v>
                </c:pt>
                <c:pt idx="859" formatCode="#,##0.0_);\(#,##0.0\);#,##0.0_);@_)">
                  <c:v>139.67212481115769</c:v>
                </c:pt>
                <c:pt idx="860" formatCode="#,##0.0_);\(#,##0.0\);#,##0.0_);@_)">
                  <c:v>139.54362785305267</c:v>
                </c:pt>
                <c:pt idx="861" formatCode="#,##0.0_);\(#,##0.0\);#,##0.0_);@_)">
                  <c:v>140.60416919278984</c:v>
                </c:pt>
                <c:pt idx="862" formatCode="#,##0.0_);\(#,##0.0\);#,##0.0_);@_)">
                  <c:v>139.34607542581168</c:v>
                </c:pt>
                <c:pt idx="863" formatCode="#,##0.0_);\(#,##0.0\);#,##0.0_);@_)">
                  <c:v>140.68013573503725</c:v>
                </c:pt>
                <c:pt idx="864" formatCode="#,##0.0_);\(#,##0.0\);#,##0.0_);@_)">
                  <c:v>140.68244851646875</c:v>
                </c:pt>
                <c:pt idx="865" formatCode="#,##0.0_);\(#,##0.0\);#,##0.0_);@_)">
                  <c:v>141.8738811388323</c:v>
                </c:pt>
                <c:pt idx="866" formatCode="#,##0.0_);\(#,##0.0\);#,##0.0_);@_)">
                  <c:v>142.68482798720544</c:v>
                </c:pt>
                <c:pt idx="867" formatCode="#,##0.0_);\(#,##0.0\);#,##0.0_);@_)">
                  <c:v>142.97257191871753</c:v>
                </c:pt>
                <c:pt idx="868" formatCode="#,##0.0_);\(#,##0.0\);#,##0.0_);@_)">
                  <c:v>143.31978366907359</c:v>
                </c:pt>
                <c:pt idx="869" formatCode="#,##0.0_);\(#,##0.0\);#,##0.0_);@_)">
                  <c:v>142.382672931575</c:v>
                </c:pt>
                <c:pt idx="870" formatCode="#,##0.0_);\(#,##0.0\);#,##0.0_);@_)">
                  <c:v>142.19473919391916</c:v>
                </c:pt>
                <c:pt idx="871" formatCode="#,##0.0_);\(#,##0.0\);#,##0.0_);@_)">
                  <c:v>141.76895126687691</c:v>
                </c:pt>
                <c:pt idx="872" formatCode="#,##0.0_);\(#,##0.0\);#,##0.0_);@_)">
                  <c:v>141.93777824018258</c:v>
                </c:pt>
                <c:pt idx="873" formatCode="#,##0.0_);\(#,##0.0\);#,##0.0_);@_)">
                  <c:v>142.09471742220495</c:v>
                </c:pt>
                <c:pt idx="874" formatCode="#,##0.0_);\(#,##0.0\);#,##0.0_);@_)">
                  <c:v>141.75215689839067</c:v>
                </c:pt>
                <c:pt idx="875" formatCode="#,##0.0_);\(#,##0.0\);#,##0.0_);@_)">
                  <c:v>142.63457966782039</c:v>
                </c:pt>
                <c:pt idx="876" formatCode="#,##0.0_);\(#,##0.0\);#,##0.0_);@_)">
                  <c:v>142.89857773229016</c:v>
                </c:pt>
                <c:pt idx="877" formatCode="#,##0.0_);\(#,##0.0\);#,##0.0_);@_)">
                  <c:v>142.21110124873476</c:v>
                </c:pt>
                <c:pt idx="878" formatCode="#,##0.0_);\(#,##0.0\);#,##0.0_);@_)">
                  <c:v>141.35708945507182</c:v>
                </c:pt>
                <c:pt idx="879" formatCode="#,##0.0_);\(#,##0.0\);#,##0.0_);@_)">
                  <c:v>140.6695653248056</c:v>
                </c:pt>
                <c:pt idx="880" formatCode="#,##0.0_);\(#,##0.0\);#,##0.0_);@_)">
                  <c:v>140.21990099228833</c:v>
                </c:pt>
                <c:pt idx="881" formatCode="#,##0.0_);\(#,##0.0\);#,##0.0_);@_)">
                  <c:v>139.43718088515828</c:v>
                </c:pt>
                <c:pt idx="882" formatCode="#,##0.0_);\(#,##0.0\);#,##0.0_);@_)">
                  <c:v>139.65357484054579</c:v>
                </c:pt>
                <c:pt idx="883" formatCode="#,##0.0_);\(#,##0.0\);#,##0.0_);@_)">
                  <c:v>141.04755213546019</c:v>
                </c:pt>
                <c:pt idx="884" formatCode="#,##0.0_);\(#,##0.0\);#,##0.0_);@_)">
                  <c:v>139.83658978707672</c:v>
                </c:pt>
                <c:pt idx="885" formatCode="#,##0.0_);\(#,##0.0\);#,##0.0_);@_)">
                  <c:v>140.77860177090915</c:v>
                </c:pt>
                <c:pt idx="886" formatCode="#,##0.0_);\(#,##0.0\);#,##0.0_);@_)">
                  <c:v>141.22104216834077</c:v>
                </c:pt>
                <c:pt idx="887" formatCode="#,##0.0_);\(#,##0.0\);#,##0.0_);@_)">
                  <c:v>140.80702161459502</c:v>
                </c:pt>
                <c:pt idx="888" formatCode="#,##0.0_);\(#,##0.0\);#,##0.0_);@_)">
                  <c:v>141.28516424210235</c:v>
                </c:pt>
                <c:pt idx="889" formatCode="#,##0.0_);\(#,##0.0\);#,##0.0_);@_)">
                  <c:v>140.41908618529828</c:v>
                </c:pt>
                <c:pt idx="890" formatCode="#,##0.0_);\(#,##0.0\);#,##0.0_);@_)">
                  <c:v>141.49204246474878</c:v>
                </c:pt>
                <c:pt idx="891" formatCode="#,##0.0_);\(#,##0.0\);#,##0.0_);@_)">
                  <c:v>140.81628071469842</c:v>
                </c:pt>
                <c:pt idx="892" formatCode="#,##0.0_);\(#,##0.0\);#,##0.0_);@_)">
                  <c:v>140.93756014462676</c:v>
                </c:pt>
                <c:pt idx="893" formatCode="#,##0.0_);\(#,##0.0\);#,##0.0_);@_)">
                  <c:v>141.39194988541104</c:v>
                </c:pt>
                <c:pt idx="894" formatCode="#,##0.0_);\(#,##0.0\);#,##0.0_);@_)">
                  <c:v>143.07173290939321</c:v>
                </c:pt>
                <c:pt idx="895" formatCode="#,##0.0_);\(#,##0.0\);#,##0.0_);@_)">
                  <c:v>143.60945227964254</c:v>
                </c:pt>
                <c:pt idx="896" formatCode="#,##0.0_);\(#,##0.0\);#,##0.0_);@_)">
                  <c:v>143.92114223487027</c:v>
                </c:pt>
                <c:pt idx="897" formatCode="#,##0.0_);\(#,##0.0\);#,##0.0_);@_)">
                  <c:v>143.92350829844861</c:v>
                </c:pt>
                <c:pt idx="898" formatCode="#,##0.0_);\(#,##0.0\);#,##0.0_);@_)">
                  <c:v>143.85448834080901</c:v>
                </c:pt>
                <c:pt idx="899" formatCode="#,##0.0_);\(#,##0.0\);#,##0.0_);@_)">
                  <c:v>143.74977234311109</c:v>
                </c:pt>
                <c:pt idx="900" formatCode="#,##0.0_);\(#,##0.0\);#,##0.0_);@_)">
                  <c:v>144.3589350033786</c:v>
                </c:pt>
                <c:pt idx="901" formatCode="#,##0.0_);\(#,##0.0\);#,##0.0_);@_)">
                  <c:v>144.51598453235815</c:v>
                </c:pt>
                <c:pt idx="902" formatCode="#,##0.0_);\(#,##0.0\);#,##0.0_);@_)">
                  <c:v>144.80392251541997</c:v>
                </c:pt>
                <c:pt idx="903" formatCode="#,##0.0_);\(#,##0.0\);#,##0.0_);@_)">
                  <c:v>145.22275482894281</c:v>
                </c:pt>
                <c:pt idx="904" formatCode="#,##0.0_);\(#,##0.0\);#,##0.0_);@_)">
                  <c:v>144.72539158152199</c:v>
                </c:pt>
                <c:pt idx="905" formatCode="#,##0.0_);\(#,##0.0\);#,##0.0_);@_)">
                  <c:v>143.69255592999264</c:v>
                </c:pt>
                <c:pt idx="906" formatCode="#,##0.0_);\(#,##0.0\);#,##0.0_);@_)">
                  <c:v>144.08759263090425</c:v>
                </c:pt>
                <c:pt idx="907" formatCode="#,##0.0_);\(#,##0.0\);#,##0.0_);@_)">
                  <c:v>143.44739272545812</c:v>
                </c:pt>
                <c:pt idx="908" formatCode="#,##0.0_);\(#,##0.0\);#,##0.0_);@_)">
                  <c:v>143.34265461165961</c:v>
                </c:pt>
                <c:pt idx="909" formatCode="#,##0.0_);\(#,##0.0\);#,##0.0_);@_)">
                  <c:v>144.93958495675901</c:v>
                </c:pt>
                <c:pt idx="910" formatCode="#,##0.0_);\(#,##0.0\);#,##0.0_);@_)">
                  <c:v>145.67976677740373</c:v>
                </c:pt>
                <c:pt idx="911" formatCode="#,##0.0_);\(#,##0.0\);#,##0.0_);@_)">
                  <c:v>147.24108676424524</c:v>
                </c:pt>
                <c:pt idx="912" formatCode="#,##0.0_);\(#,##0.0\);#,##0.0_);@_)">
                  <c:v>148.29166055923324</c:v>
                </c:pt>
                <c:pt idx="913" formatCode="#,##0.0_);\(#,##0.0\);#,##0.0_);@_)">
                  <c:v>148.28194597255001</c:v>
                </c:pt>
                <c:pt idx="914" formatCode="#,##0.0_);\(#,##0.0\);#,##0.0_);@_)">
                  <c:v>148.55173755914976</c:v>
                </c:pt>
                <c:pt idx="915" formatCode="#,##0.0_);\(#,##0.0\);#,##0.0_);@_)">
                  <c:v>147.81286647032593</c:v>
                </c:pt>
                <c:pt idx="916" formatCode="#,##0.0_);\(#,##0.0\);#,##0.0_);@_)">
                  <c:v>147.73022577481103</c:v>
                </c:pt>
                <c:pt idx="917" formatCode="#,##0.0_);\(#,##0.0\);#,##0.0_);@_)">
                  <c:v>147.53820455004669</c:v>
                </c:pt>
                <c:pt idx="918" formatCode="#,##0.0_);\(#,##0.0\);#,##0.0_);@_)">
                  <c:v>148.17259964964532</c:v>
                </c:pt>
                <c:pt idx="919" formatCode="#,##0.0_);\(#,##0.0\);#,##0.0_);@_)">
                  <c:v>148.68548132262063</c:v>
                </c:pt>
                <c:pt idx="920" formatCode="#,##0.0_);\(#,##0.0\);#,##0.0_);@_)">
                  <c:v>148.65146505820363</c:v>
                </c:pt>
                <c:pt idx="921" formatCode="#,##0.0_);\(#,##0.0\);#,##0.0_);@_)">
                  <c:v>150.11237300741473</c:v>
                </c:pt>
                <c:pt idx="922" formatCode="#,##0.0_);\(#,##0.0\);#,##0.0_);@_)">
                  <c:v>150.12699395254566</c:v>
                </c:pt>
                <c:pt idx="923" formatCode="#,##0.0_);\(#,##0.0\);#,##0.0_);@_)">
                  <c:v>150.396856231795</c:v>
                </c:pt>
                <c:pt idx="924" formatCode="#,##0.0_);\(#,##0.0\);#,##0.0_);@_)">
                  <c:v>150.71534413439426</c:v>
                </c:pt>
                <c:pt idx="925" formatCode="#,##0.0_);\(#,##0.0\);#,##0.0_);@_)">
                  <c:v>151.13108035396144</c:v>
                </c:pt>
                <c:pt idx="926" formatCode="#,##0.0_);\(#,##0.0\);#,##0.0_);@_)">
                  <c:v>150.63521474538769</c:v>
                </c:pt>
                <c:pt idx="927" formatCode="#,##0.0_);\(#,##0.0\);#,##0.0_);@_)">
                  <c:v>148.99675702095425</c:v>
                </c:pt>
                <c:pt idx="928" formatCode="#,##0.0_);\(#,##0.0\);#,##0.0_);@_)">
                  <c:v>147.79583570952752</c:v>
                </c:pt>
                <c:pt idx="929" formatCode="#,##0.0_);\(#,##0.0\);#,##0.0_);@_)">
                  <c:v>147.77395453605072</c:v>
                </c:pt>
                <c:pt idx="930" formatCode="#,##0.0_);\(#,##0.0\);#,##0.0_);@_)">
                  <c:v>149.86715782465842</c:v>
                </c:pt>
                <c:pt idx="931" formatCode="#,##0.0_);\(#,##0.0\);#,##0.0_);@_)">
                  <c:v>151.09736337106423</c:v>
                </c:pt>
                <c:pt idx="932" formatCode="#,##0.0_);\(#,##0.0\);#,##0.0_);@_)">
                  <c:v>151.98723920484903</c:v>
                </c:pt>
                <c:pt idx="933" formatCode="#,##0.0_);\(#,##0.0\);#,##0.0_);@_)">
                  <c:v>151.16311119834663</c:v>
                </c:pt>
                <c:pt idx="934" formatCode="#,##0.0_);\(#,##0.0\);#,##0.0_);@_)">
                  <c:v>150.80090170944871</c:v>
                </c:pt>
                <c:pt idx="935" formatCode="#,##0.0_);\(#,##0.0\);#,##0.0_);@_)">
                  <c:v>149.77006444558833</c:v>
                </c:pt>
                <c:pt idx="936" formatCode="#,##0.0_);\(#,##0.0\);#,##0.0_);@_)">
                  <c:v>151.48664355532694</c:v>
                </c:pt>
                <c:pt idx="937" formatCode="#,##0.0_);\(#,##0.0\);#,##0.0_);@_)">
                  <c:v>151.82236553641701</c:v>
                </c:pt>
                <c:pt idx="938" formatCode="#,##0.0_);\(#,##0.0\);#,##0.0_);@_)">
                  <c:v>151.739757469105</c:v>
                </c:pt>
                <c:pt idx="939" formatCode="#,##0.0_);\(#,##0.0\);#,##0.0_);@_)">
                  <c:v>150.78178037567287</c:v>
                </c:pt>
                <c:pt idx="940" formatCode="#,##0.0_);\(#,##0.0\);#,##0.0_);@_)">
                  <c:v>150.50462386171094</c:v>
                </c:pt>
                <c:pt idx="941" formatCode="#,##0.0_);\(#,##0.0\);#,##0.0_);@_)">
                  <c:v>150.45846559861877</c:v>
                </c:pt>
                <c:pt idx="942" formatCode="#,##0.0_);\(#,##0.0\);#,##0.0_);@_)">
                  <c:v>150.31998045619508</c:v>
                </c:pt>
                <c:pt idx="943" formatCode="#,##0.0_);\(#,##0.0\);#,##0.0_);@_)">
                  <c:v>151.23438140690953</c:v>
                </c:pt>
                <c:pt idx="944" formatCode="#,##0.0_);\(#,##0.0\);#,##0.0_);@_)">
                  <c:v>151.05447903616312</c:v>
                </c:pt>
                <c:pt idx="945" formatCode="#,##0.0_);\(#,##0.0\);#,##0.0_);@_)">
                  <c:v>151.83516785798656</c:v>
                </c:pt>
                <c:pt idx="946" formatCode="#,##0.0_);\(#,##0.0\);#,##0.0_);@_)">
                  <c:v>152.17813465349587</c:v>
                </c:pt>
                <c:pt idx="947" formatCode="#,##0.0_);\(#,##0.0\);#,##0.0_);@_)">
                  <c:v>152.10051808590362</c:v>
                </c:pt>
                <c:pt idx="948" formatCode="#,##0.0_);\(#,##0.0\);#,##0.0_);@_)">
                  <c:v>152.03005599989515</c:v>
                </c:pt>
                <c:pt idx="949" formatCode="#,##0.0_);\(#,##0.0\);#,##0.0_);@_)">
                  <c:v>151.63125379759737</c:v>
                </c:pt>
                <c:pt idx="950" formatCode="#,##0.0_);\(#,##0.0\);#,##0.0_);@_)">
                  <c:v>150.86761302615952</c:v>
                </c:pt>
                <c:pt idx="951" formatCode="#,##0.0_);\(#,##0.0\);#,##0.0_);@_)">
                  <c:v>151.56327264187993</c:v>
                </c:pt>
                <c:pt idx="952" formatCode="#,##0.0_);\(#,##0.0\);#,##0.0_);@_)">
                  <c:v>151.41264550177496</c:v>
                </c:pt>
                <c:pt idx="953" formatCode="#,##0.0_);\(#,##0.0\);#,##0.0_);@_)">
                  <c:v>151.15973490348753</c:v>
                </c:pt>
                <c:pt idx="954" formatCode="#,##0.0_);\(#,##0.0\);#,##0.0_);@_)">
                  <c:v>151.30816469357865</c:v>
                </c:pt>
                <c:pt idx="955" formatCode="#,##0.0_);\(#,##0.0\);#,##0.0_);@_)">
                  <c:v>151.01875756696924</c:v>
                </c:pt>
                <c:pt idx="956" formatCode="#,##0.0_);\(#,##0.0\);#,##0.0_);@_)">
                  <c:v>150.82664056471799</c:v>
                </c:pt>
                <c:pt idx="957" formatCode="#,##0.0_);\(#,##0.0\);#,##0.0_);@_)">
                  <c:v>151.0165253600251</c:v>
                </c:pt>
                <c:pt idx="958" formatCode="#,##0.0_);\(#,##0.0\);#,##0.0_);@_)">
                  <c:v>151.40823202350396</c:v>
                </c:pt>
                <c:pt idx="959" formatCode="#,##0.0_);\(#,##0.0\);#,##0.0_);@_)">
                  <c:v>150.96067231780714</c:v>
                </c:pt>
                <c:pt idx="960" formatCode="#,##0.0_);\(#,##0.0\);#,##0.0_);@_)">
                  <c:v>152.97015662483787</c:v>
                </c:pt>
                <c:pt idx="961" formatCode="#,##0.0_);\(#,##0.0\);#,##0.0_);@_)">
                  <c:v>153.22811172965589</c:v>
                </c:pt>
                <c:pt idx="962" formatCode="#,##0.0_);\(#,##0.0\);#,##0.0_);@_)">
                  <c:v>153.08969456876753</c:v>
                </c:pt>
                <c:pt idx="963" formatCode="#,##0.0_);\(#,##0.0\);#,##0.0_);@_)">
                  <c:v>152.59346044741065</c:v>
                </c:pt>
                <c:pt idx="964" formatCode="#,##0.0_);\(#,##0.0\);#,##0.0_);@_)">
                  <c:v>152.64462808656788</c:v>
                </c:pt>
                <c:pt idx="965" formatCode="#,##0.0_);\(#,##0.0\);#,##0.0_);@_)">
                  <c:v>153.14590541297275</c:v>
                </c:pt>
                <c:pt idx="966" formatCode="#,##0.0_);\(#,##0.0\);#,##0.0_);@_)">
                  <c:v>152.8929527895431</c:v>
                </c:pt>
                <c:pt idx="967" formatCode="#,##0.0_);\(#,##0.0\);#,##0.0_);@_)">
                  <c:v>152.52335237863704</c:v>
                </c:pt>
                <c:pt idx="968" formatCode="#,##0.0_);\(#,##0.0\);#,##0.0_);@_)">
                  <c:v>152.41636487311104</c:v>
                </c:pt>
                <c:pt idx="969" formatCode="#,##0.0_);\(#,##0.0\);#,##0.0_);@_)">
                  <c:v>153.02718260032194</c:v>
                </c:pt>
                <c:pt idx="970" formatCode="#,##0.0_);\(#,##0.0\);#,##0.0_);@_)">
                  <c:v>153.27302689025666</c:v>
                </c:pt>
                <c:pt idx="971" formatCode="#,##0.0_);\(#,##0.0\);#,##0.0_);@_)">
                  <c:v>153.98121264916094</c:v>
                </c:pt>
                <c:pt idx="972" formatCode="#,##0.0_);\(#,##0.0\);#,##0.0_);@_)">
                  <c:v>154.49983214105478</c:v>
                </c:pt>
                <c:pt idx="973" formatCode="#,##0.0_);\(#,##0.0\);#,##0.0_);@_)">
                  <c:v>154.66054904644119</c:v>
                </c:pt>
                <c:pt idx="974" formatCode="#,##0.0_);\(#,##0.0\);#,##0.0_);@_)">
                  <c:v>154.15204990686433</c:v>
                </c:pt>
                <c:pt idx="975" formatCode="#,##0.0_);\(#,##0.0\);#,##0.0_);@_)">
                  <c:v>153.61919868203327</c:v>
                </c:pt>
                <c:pt idx="976" formatCode="#,##0.0_);\(#,##0.0\);#,##0.0_);@_)">
                  <c:v>153.81641347310929</c:v>
                </c:pt>
                <c:pt idx="977" formatCode="#,##0.0_);\(#,##0.0\);#,##0.0_);@_)">
                  <c:v>153.82399982334002</c:v>
                </c:pt>
                <c:pt idx="978" formatCode="#,##0.0_);\(#,##0.0\);#,##0.0_);@_)">
                  <c:v>154.87305027557525</c:v>
                </c:pt>
                <c:pt idx="979" formatCode="#,##0.0_);\(#,##0.0\);#,##0.0_);@_)">
                  <c:v>155.37452766363705</c:v>
                </c:pt>
                <c:pt idx="980" formatCode="#,##0.0_);\(#,##0.0\);#,##0.0_);@_)">
                  <c:v>155.97337527564881</c:v>
                </c:pt>
                <c:pt idx="981" formatCode="#,##0.0_);\(#,##0.0\);#,##0.0_);@_)">
                  <c:v>156.45054774209709</c:v>
                </c:pt>
                <c:pt idx="982" formatCode="#,##0.0_);\(#,##0.0\);#,##0.0_);@_)">
                  <c:v>155.92278188805668</c:v>
                </c:pt>
                <c:pt idx="983" formatCode="#,##0.0_);\(#,##0.0\);#,##0.0_);@_)">
                  <c:v>155.40202318496785</c:v>
                </c:pt>
                <c:pt idx="984" formatCode="#,##0.0_);\(#,##0.0\);#,##0.0_);@_)">
                  <c:v>154.89341878142739</c:v>
                </c:pt>
                <c:pt idx="985" formatCode="#,##0.0_);\(#,##0.0\);#,##0.0_);@_)">
                  <c:v>155.02984270895331</c:v>
                </c:pt>
                <c:pt idx="986" formatCode="#,##0.0_);\(#,##0.0\);#,##0.0_);@_)">
                  <c:v>154.66726511401933</c:v>
                </c:pt>
                <c:pt idx="987" formatCode="#,##0.0_);\(#,##0.0\);#,##0.0_);@_)">
                  <c:v>155.44169552763077</c:v>
                </c:pt>
                <c:pt idx="988" formatCode="#,##0.0_);\(#,##0.0\);#,##0.0_);@_)">
                  <c:v>156.16237918710723</c:v>
                </c:pt>
                <c:pt idx="989" formatCode="#,##0.0_);\(#,##0.0\);#,##0.0_);@_)">
                  <c:v>157.09000714383552</c:v>
                </c:pt>
                <c:pt idx="990" formatCode="#,##0.0_);\(#,##0.0\);#,##0.0_);@_)">
                  <c:v>156.84914889038222</c:v>
                </c:pt>
                <c:pt idx="991" formatCode="#,##0.0_);\(#,##0.0\);#,##0.0_);@_)">
                  <c:v>156.19442603610102</c:v>
                </c:pt>
                <c:pt idx="992" formatCode="#,##0.0_);\(#,##0.0\);#,##0.0_);@_)">
                  <c:v>155.75173292151723</c:v>
                </c:pt>
                <c:pt idx="993" formatCode="#,##0.0_);\(#,##0.0\);#,##0.0_);@_)">
                  <c:v>154.70740976469182</c:v>
                </c:pt>
                <c:pt idx="994" formatCode="#,##0.0_);\(#,##0.0\);#,##0.0_);@_)">
                  <c:v>154.68560684943367</c:v>
                </c:pt>
                <c:pt idx="995" formatCode="#,##0.0_);\(#,##0.0\);#,##0.0_);@_)">
                  <c:v>155.33334354697925</c:v>
                </c:pt>
                <c:pt idx="996" formatCode="#,##0.0_);\(#,##0.0\);#,##0.0_);@_)">
                  <c:v>155.4941539442197</c:v>
                </c:pt>
                <c:pt idx="997" formatCode="#,##0.0_);\(#,##0.0\);#,##0.0_);@_)">
                  <c:v>155.63573901039601</c:v>
                </c:pt>
                <c:pt idx="998" formatCode="#,##0.0_);\(#,##0.0\);#,##0.0_);@_)">
                  <c:v>155.62612227808256</c:v>
                </c:pt>
                <c:pt idx="999" formatCode="#,##0.0_);\(#,##0.0\);#,##0.0_);@_)">
                  <c:v>156.18871537890149</c:v>
                </c:pt>
                <c:pt idx="1000" formatCode="#,##0.0_);\(#,##0.0\);#,##0.0_);@_)">
                  <c:v>156.30085731465641</c:v>
                </c:pt>
                <c:pt idx="1001" formatCode="#,##0.0_);\(#,##0.0\);#,##0.0_);@_)">
                  <c:v>155.62162380504125</c:v>
                </c:pt>
                <c:pt idx="1002" formatCode="#,##0.0_);\(#,##0.0\);#,##0.0_);@_)">
                  <c:v>154.81353027157868</c:v>
                </c:pt>
                <c:pt idx="1003" formatCode="#,##0.0_);\(#,##0.0\);#,##0.0_);@_)">
                  <c:v>155.63185756310591</c:v>
                </c:pt>
                <c:pt idx="1004" formatCode="#,##0.0_);\(#,##0.0\);#,##0.0_);@_)">
                  <c:v>153.43054921122035</c:v>
                </c:pt>
                <c:pt idx="1005" formatCode="#,##0.0_);\(#,##0.0\);#,##0.0_);@_)">
                  <c:v>152.61726143332194</c:v>
                </c:pt>
                <c:pt idx="1006" formatCode="#,##0.0_);\(#,##0.0\);#,##0.0_);@_)">
                  <c:v>152.09618184378277</c:v>
                </c:pt>
                <c:pt idx="1007" formatCode="#,##0.0_);\(#,##0.0\);#,##0.0_);@_)">
                  <c:v>151.51918436246717</c:v>
                </c:pt>
                <c:pt idx="1008" formatCode="#,##0.0_);\(#,##0.0\);#,##0.0_);@_)">
                  <c:v>151.77739729569032</c:v>
                </c:pt>
                <c:pt idx="1009" formatCode="#,##0.0_);\(#,##0.0\);#,##0.0_);@_)">
                  <c:v>151.53634291553135</c:v>
                </c:pt>
                <c:pt idx="1010" formatCode="#,##0.0_);\(#,##0.0\);#,##0.0_);@_)">
                  <c:v>150.15058094365455</c:v>
                </c:pt>
                <c:pt idx="1011" formatCode="#,##0.0_);\(#,##0.0\);#,##0.0_);@_)">
                  <c:v>150.64016342938524</c:v>
                </c:pt>
                <c:pt idx="1012" formatCode="#,##0.0_);\(#,##0.0\);#,##0.0_);@_)">
                  <c:v>151.36612212374521</c:v>
                </c:pt>
                <c:pt idx="1013" formatCode="#,##0.0_);\(#,##0.0\);#,##0.0_);@_)">
                  <c:v>151.68525488732482</c:v>
                </c:pt>
                <c:pt idx="1014" formatCode="#,##0.0_);\(#,##0.0\);#,##0.0_);@_)">
                  <c:v>151.8582519205238</c:v>
                </c:pt>
                <c:pt idx="1015" formatCode="#,##0.0_);\(#,##0.0\);#,##0.0_);@_)">
                  <c:v>152.43316448355714</c:v>
                </c:pt>
                <c:pt idx="1016" formatCode="#,##0.0_);\(#,##0.0\);#,##0.0_);@_)">
                  <c:v>152.52092482934526</c:v>
                </c:pt>
                <c:pt idx="1017" formatCode="#,##0.0_);\(#,##0.0\);#,##0.0_);@_)">
                  <c:v>153.10090001583058</c:v>
                </c:pt>
                <c:pt idx="1018" formatCode="#,##0.0_);\(#,##0.0\);#,##0.0_);@_)">
                  <c:v>153.37137878286154</c:v>
                </c:pt>
                <c:pt idx="1019" formatCode="#,##0.0_);\(#,##0.0\);#,##0.0_);@_)">
                  <c:v>153.73930751827891</c:v>
                </c:pt>
                <c:pt idx="1020" formatCode="#,##0.0_);\(#,##0.0\);#,##0.0_);@_)">
                  <c:v>155.0816853566609</c:v>
                </c:pt>
                <c:pt idx="1021" formatCode="#,##0.0_);\(#,##0.0\);#,##0.0_);@_)">
                  <c:v>155.76635238770831</c:v>
                </c:pt>
                <c:pt idx="1022" formatCode="#,##0.0_);\(#,##0.0\);#,##0.0_);@_)">
                  <c:v>155.43295924869156</c:v>
                </c:pt>
                <c:pt idx="1023" formatCode="#,##0.0_);\(#,##0.0\);#,##0.0_);@_)">
                  <c:v>155.14315915916114</c:v>
                </c:pt>
                <c:pt idx="1024" formatCode="#,##0.0_);\(#,##0.0\);#,##0.0_);@_)">
                  <c:v>156.1567885409591</c:v>
                </c:pt>
                <c:pt idx="1025" formatCode="#,##0.0_);\(#,##0.0\);#,##0.0_);@_)">
                  <c:v>156.22026471393312</c:v>
                </c:pt>
                <c:pt idx="1026" formatCode="#,##0.0_);\(#,##0.0\);#,##0.0_);@_)">
                  <c:v>156.39338176247853</c:v>
                </c:pt>
                <c:pt idx="1027" formatCode="#,##0.0_);\(#,##0.0\);#,##0.0_);@_)">
                  <c:v>156.32799923270395</c:v>
                </c:pt>
                <c:pt idx="1028" formatCode="#,##0.0_);\(#,##0.0\);#,##0.0_);@_)">
                  <c:v>157.32956458474803</c:v>
                </c:pt>
                <c:pt idx="1029" formatCode="#,##0.0_);\(#,##0.0\);#,##0.0_);@_)">
                  <c:v>157.31996748130837</c:v>
                </c:pt>
                <c:pt idx="1030" formatCode="#,##0.0_);\(#,##0.0\);#,##0.0_);@_)">
                  <c:v>157.12762179626702</c:v>
                </c:pt>
                <c:pt idx="1031" formatCode="#,##0.0_);\(#,##0.0\);#,##0.0_);@_)">
                  <c:v>156.93526930421646</c:v>
                </c:pt>
                <c:pt idx="1032" formatCode="#,##0.0_);\(#,##0.0\);#,##0.0_);@_)">
                  <c:v>157.97865466420004</c:v>
                </c:pt>
                <c:pt idx="1033" formatCode="#,##0.0_);\(#,##0.0\);#,##0.0_);@_)">
                  <c:v>158.95599277085319</c:v>
                </c:pt>
                <c:pt idx="1034" formatCode="#,##0.0_);\(#,##0.0\);#,##0.0_);@_)">
                  <c:v>158.80020795013812</c:v>
                </c:pt>
                <c:pt idx="1035" formatCode="#,##0.0_);\(#,##0.0\);#,##0.0_);@_)">
                  <c:v>159.05869657663104</c:v>
                </c:pt>
                <c:pt idx="1036" formatCode="#,##0.0_);\(#,##0.0\);#,##0.0_);@_)">
                  <c:v>158.61047076026506</c:v>
                </c:pt>
                <c:pt idx="1037" formatCode="#,##0.0_);\(#,##0.0\);#,##0.0_);@_)">
                  <c:v>158.6914058715542</c:v>
                </c:pt>
                <c:pt idx="1038" formatCode="#,##0.0_);\(#,##0.0\);#,##0.0_);@_)">
                  <c:v>158.69401475826672</c:v>
                </c:pt>
                <c:pt idx="1039" formatCode="#,##0.0_);\(#,##0.0\);#,##0.0_);@_)">
                  <c:v>158.69662368786933</c:v>
                </c:pt>
                <c:pt idx="1040" formatCode="#,##0.0_);\(#,##0.0\);#,##0.0_);@_)">
                  <c:v>157.99244074654538</c:v>
                </c:pt>
                <c:pt idx="1041" formatCode="#,##0.0_);\(#,##0.0\);#,##0.0_);@_)">
                  <c:v>157.44665585998644</c:v>
                </c:pt>
                <c:pt idx="1042" formatCode="#,##0.0_);\(#,##0.0\);#,##0.0_);@_)">
                  <c:v>158.23438095349189</c:v>
                </c:pt>
                <c:pt idx="1043" formatCode="#,##0.0_);\(#,##0.0\);#,##0.0_);@_)">
                  <c:v>158.23698232671478</c:v>
                </c:pt>
                <c:pt idx="1044" formatCode="#,##0.0_);\(#,##0.0\);#,##0.0_);@_)">
                  <c:v>160.65266449342033</c:v>
                </c:pt>
                <c:pt idx="1045" formatCode="#,##0.0_);\(#,##0.0\);#,##0.0_);@_)">
                  <c:v>160.60655557218408</c:v>
                </c:pt>
                <c:pt idx="1046" formatCode="#,##0.0_);\(#,##0.0\);#,##0.0_);@_)">
                  <c:v>161.26732948738137</c:v>
                </c:pt>
                <c:pt idx="1047" formatCode="#,##0.0_);\(#,##0.0\);#,##0.0_);@_)">
                  <c:v>159.81269053413217</c:v>
                </c:pt>
                <c:pt idx="1048" formatCode="#,##0.0_);\(#,##0.0\);#,##0.0_);@_)">
                  <c:v>159.68124459616786</c:v>
                </c:pt>
                <c:pt idx="1049" formatCode="#,##0.0_);\(#,##0.0\);#,##0.0_);@_)">
                  <c:v>160.30549127610499</c:v>
                </c:pt>
                <c:pt idx="1050" formatCode="#,##0.0_);\(#,##0.0\);#,##0.0_);@_)">
                  <c:v>160.38125966655664</c:v>
                </c:pt>
                <c:pt idx="1051" formatCode="#,##0.0_);\(#,##0.0\);#,##0.0_);@_)">
                  <c:v>160.4326522374042</c:v>
                </c:pt>
                <c:pt idx="1052" formatCode="#,##0.0_);\(#,##0.0\);#,##0.0_);@_)">
                  <c:v>160.23334007022794</c:v>
                </c:pt>
                <c:pt idx="1053" formatCode="#,##0.0_);\(#,##0.0\);#,##0.0_);@_)">
                  <c:v>161.00393585162706</c:v>
                </c:pt>
                <c:pt idx="1054" formatCode="#,##0.0_);\(#,##0.0\);#,##0.0_);@_)">
                  <c:v>160.94563149633711</c:v>
                </c:pt>
                <c:pt idx="1055" formatCode="#,##0.0_);\(#,##0.0\);#,##0.0_);@_)">
                  <c:v>161.28960449997109</c:v>
                </c:pt>
                <c:pt idx="1056" formatCode="#,##0.0_);\(#,##0.0\);#,##0.0_);@_)">
                  <c:v>161.7433040929493</c:v>
                </c:pt>
                <c:pt idx="1057" formatCode="#,##0.0_);\(#,##0.0\);#,##0.0_);@_)">
                  <c:v>161.95852991355</c:v>
                </c:pt>
                <c:pt idx="1058" formatCode="#,##0.0_);\(#,##0.0\);#,##0.0_);@_)">
                  <c:v>162.76581706465998</c:v>
                </c:pt>
                <c:pt idx="1059" formatCode="#,##0.0_);\(#,##0.0\);#,##0.0_);@_)">
                  <c:v>162.86602383993585</c:v>
                </c:pt>
                <c:pt idx="1060" formatCode="#,##0.0_);\(#,##0.0\);#,##0.0_);@_)">
                  <c:v>163.56362625118922</c:v>
                </c:pt>
                <c:pt idx="1061" formatCode="#,##0.0_);\(#,##0.0\);#,##0.0_);@_)">
                  <c:v>164.05399000269028</c:v>
                </c:pt>
                <c:pt idx="1062" formatCode="#,##0.0_);\(#,##0.0\);#,##0.0_);@_)">
                  <c:v>164.06208127849632</c:v>
                </c:pt>
                <c:pt idx="1063" formatCode="#,##0.0_);\(#,##0.0\);#,##0.0_);@_)">
                  <c:v>164.83291712365846</c:v>
                </c:pt>
                <c:pt idx="1064" formatCode="#,##0.0_);\(#,##0.0\);#,##0.0_);@_)">
                  <c:v>164.51861206895788</c:v>
                </c:pt>
                <c:pt idx="1065" formatCode="#,##0.0_);\(#,##0.0\);#,##0.0_);@_)">
                  <c:v>164.35061388824366</c:v>
                </c:pt>
                <c:pt idx="1066" formatCode="#,##0.0_);\(#,##0.0\);#,##0.0_);@_)">
                  <c:v>165.23123241706125</c:v>
                </c:pt>
                <c:pt idx="1067" formatCode="#,##0.0_);\(#,##0.0\);#,##0.0_);@_)">
                  <c:v>163.86147155140921</c:v>
                </c:pt>
                <c:pt idx="1068" formatCode="#,##0.0_);\(#,##0.0\);#,##0.0_);@_)">
                  <c:v>164.36412316985201</c:v>
                </c:pt>
                <c:pt idx="1069" formatCode="#,##0.0_);\(#,##0.0\);#,##0.0_);@_)">
                  <c:v>164.97653896185921</c:v>
                </c:pt>
                <c:pt idx="1070" formatCode="#,##0.0_);\(#,##0.0\);#,##0.0_);@_)">
                  <c:v>164.74755482531094</c:v>
                </c:pt>
                <c:pt idx="1071" formatCode="#,##0.0_);\(#,##0.0\);#,##0.0_);@_)">
                  <c:v>165.05513027279204</c:v>
                </c:pt>
                <c:pt idx="1072" formatCode="#,##0.0_);\(#,##0.0\);#,##0.0_);@_)">
                  <c:v>164.95351225744574</c:v>
                </c:pt>
                <c:pt idx="1073" formatCode="#,##0.0_);\(#,##0.0\);#,##0.0_);@_)">
                  <c:v>165.48062945354002</c:v>
                </c:pt>
                <c:pt idx="1074" formatCode="#,##0.0_);\(#,##0.0\);#,##0.0_);@_)">
                  <c:v>165.97117692187953</c:v>
                </c:pt>
                <c:pt idx="1075" formatCode="#,##0.0_);\(#,##0.0\);#,##0.0_);@_)">
                  <c:v>165.30313131678659</c:v>
                </c:pt>
                <c:pt idx="1076" formatCode="#,##0.0_);\(#,##0.0\);#,##0.0_);@_)">
                  <c:v>165.61075052597926</c:v>
                </c:pt>
                <c:pt idx="1077" formatCode="#,##0.0_);\(#,##0.0\);#,##0.0_);@_)">
                  <c:v>165.59452497298952</c:v>
                </c:pt>
                <c:pt idx="1078" formatCode="#,##0.0_);\(#,##0.0\);#,##0.0_);@_)">
                  <c:v>167.14625330842765</c:v>
                </c:pt>
                <c:pt idx="1079" formatCode="#,##0.0_);\(#,##0.0\);#,##0.0_);@_)">
                  <c:v>167.63688439161402</c:v>
                </c:pt>
                <c:pt idx="1080" formatCode="#,##0.0_);\(#,##0.0\);#,##0.0_);@_)">
                  <c:v>166.60286991404735</c:v>
                </c:pt>
                <c:pt idx="1081" formatCode="#,##0.0_);\(#,##0.0\);#,##0.0_);@_)">
                  <c:v>168.26446864287681</c:v>
                </c:pt>
                <c:pt idx="1082" formatCode="#,##0.0_);\(#,##0.0\);#,##0.0_);@_)">
                  <c:v>167.12614550596226</c:v>
                </c:pt>
                <c:pt idx="1083" formatCode="#,##0.0_);\(#,##0.0\);#,##0.0_);@_)">
                  <c:v>166.99471082009055</c:v>
                </c:pt>
                <c:pt idx="1084" formatCode="#,##0.0_);\(#,##0.0\);#,##0.0_);@_)">
                  <c:v>168.44907777630536</c:v>
                </c:pt>
                <c:pt idx="1085" formatCode="#,##0.0_);\(#,##0.0\);#,##0.0_);@_)">
                  <c:v>169.40334517088968</c:v>
                </c:pt>
                <c:pt idx="1086" formatCode="#,##0.0_);\(#,##0.0\);#,##0.0_);@_)">
                  <c:v>168.68639463942401</c:v>
                </c:pt>
                <c:pt idx="1087" formatCode="#,##0.0_);\(#,##0.0\);#,##0.0_);@_)">
                  <c:v>169.353486783703</c:v>
                </c:pt>
                <c:pt idx="1088" formatCode="#,##0.0_);\(#,##0.0\);#,##0.0_);@_)">
                  <c:v>170.17365047838268</c:v>
                </c:pt>
                <c:pt idx="1089" formatCode="#,##0.0_);\(#,##0.0\);#,##0.0_);@_)">
                  <c:v>170.03004944342649</c:v>
                </c:pt>
                <c:pt idx="1090" formatCode="#,##0.0_);\(#,##0.0\);#,##0.0_);@_)">
                  <c:v>169.86204275157144</c:v>
                </c:pt>
                <c:pt idx="1091" formatCode="#,##0.0_);\(#,##0.0\);#,##0.0_);@_)">
                  <c:v>170.24304501208363</c:v>
                </c:pt>
                <c:pt idx="1092" formatCode="#,##0.0_);\(#,##0.0\);#,##0.0_);@_)">
                  <c:v>170.38565194707436</c:v>
                </c:pt>
                <c:pt idx="1093" formatCode="#,##0.0_);\(#,##0.0\);#,##0.0_);@_)">
                  <c:v>169.64418470549629</c:v>
                </c:pt>
                <c:pt idx="1094" formatCode="#,##0.0_);\(#,##0.0\);#,##0.0_);@_)">
                  <c:v>169.68357778162675</c:v>
                </c:pt>
                <c:pt idx="1095" formatCode="#,##0.0_);\(#,##0.0\);#,##0.0_);@_)">
                  <c:v>169.93039781703214</c:v>
                </c:pt>
                <c:pt idx="1096" formatCode="#,##0.0_);\(#,##0.0\);#,##0.0_);@_)">
                  <c:v>170.29985029214205</c:v>
                </c:pt>
                <c:pt idx="1097" formatCode="#,##0.0_);\(#,##0.0\);#,##0.0_);@_)">
                  <c:v>169.61418338262916</c:v>
                </c:pt>
                <c:pt idx="1098" formatCode="#,##0.0_);\(#,##0.0\);#,##0.0_);@_)">
                  <c:v>170.2324745730302</c:v>
                </c:pt>
                <c:pt idx="1099" formatCode="#,##0.0_);\(#,##0.0\);#,##0.0_);@_)">
                  <c:v>170.81149820506866</c:v>
                </c:pt>
                <c:pt idx="1100" formatCode="#,##0.0_);\(#,##0.0\);#,##0.0_);@_)">
                  <c:v>170.78811411096439</c:v>
                </c:pt>
                <c:pt idx="1101" formatCode="#,##0.0_);\(#,##0.0\);#,##0.0_);@_)">
                  <c:v>171.13142896218798</c:v>
                </c:pt>
                <c:pt idx="1102" formatCode="#,##0.0_);\(#,##0.0\);#,##0.0_);@_)">
                  <c:v>170.7993442121128</c:v>
                </c:pt>
                <c:pt idx="1103" formatCode="#,##0.0_);\(#,##0.0\);#,##0.0_);@_)">
                  <c:v>171.49630972409818</c:v>
                </c:pt>
                <c:pt idx="1104" formatCode="#,##0.0_);\(#,##0.0\);#,##0.0_);@_)">
                  <c:v>171.57771387743492</c:v>
                </c:pt>
                <c:pt idx="1105" formatCode="#,##0.0_);\(#,##0.0\);#,##0.0_);@_)">
                  <c:v>172.86411435567672</c:v>
                </c:pt>
                <c:pt idx="1106" formatCode="#,##0.0_);\(#,##0.0\);#,##0.0_);@_)">
                  <c:v>172.86695624171674</c:v>
                </c:pt>
                <c:pt idx="1107" formatCode="#,##0.0_);\(#,##0.0\);#,##0.0_);@_)">
                  <c:v>172.87548218016346</c:v>
                </c:pt>
                <c:pt idx="1108" formatCode="#,##0.0_);\(#,##0.0\);#,##0.0_);@_)">
                  <c:v>173.58565984722404</c:v>
                </c:pt>
                <c:pt idx="1109" formatCode="#,##0.0_);\(#,##0.0\);#,##0.0_);@_)">
                  <c:v>173.09074977243361</c:v>
                </c:pt>
                <c:pt idx="1110" formatCode="#,##0.0_);\(#,##0.0\);#,##0.0_);@_)">
                  <c:v>173.4341756672421</c:v>
                </c:pt>
                <c:pt idx="1111" formatCode="#,##0.0_);\(#,##0.0\);#,##0.0_);@_)">
                  <c:v>172.9392465601405</c:v>
                </c:pt>
                <c:pt idx="1112" formatCode="#,##0.0_);\(#,##0.0\);#,##0.0_);@_)">
                  <c:v>173.96958488130861</c:v>
                </c:pt>
                <c:pt idx="1113" formatCode="#,##0.0_);\(#,##0.0\);#,##0.0_);@_)">
                  <c:v>173.89384200344298</c:v>
                </c:pt>
                <c:pt idx="1114" formatCode="#,##0.0_);\(#,##0.0\);#,##0.0_);@_)">
                  <c:v>175.54736898510058</c:v>
                </c:pt>
                <c:pt idx="1115" formatCode="#,##0.0_);\(#,##0.0\);#,##0.0_);@_)">
                  <c:v>176.00878120068839</c:v>
                </c:pt>
                <c:pt idx="1116" formatCode="#,##0.0_);\(#,##0.0\);#,##0.0_);@_)">
                  <c:v>176.11648273399288</c:v>
                </c:pt>
                <c:pt idx="1117" formatCode="#,##0.0_);\(#,##0.0\);#,##0.0_);@_)">
                  <c:v>174.82810765247885</c:v>
                </c:pt>
                <c:pt idx="1118" formatCode="#,##0.0_);\(#,##0.0\);#,##0.0_);@_)">
                  <c:v>175.80051732177162</c:v>
                </c:pt>
                <c:pt idx="1119" formatCode="#,##0.0_);\(#,##0.0\);#,##0.0_);@_)">
                  <c:v>174.86005839031742</c:v>
                </c:pt>
                <c:pt idx="1120" formatCode="#,##0.0_);\(#,##0.0\);#,##0.0_);@_)">
                  <c:v>175.50494403426151</c:v>
                </c:pt>
                <c:pt idx="1121" formatCode="#,##0.0_);\(#,##0.0\);#,##0.0_);@_)">
                  <c:v>176.70015551877756</c:v>
                </c:pt>
                <c:pt idx="1122" formatCode="#,##0.0_);\(#,##0.0\);#,##0.0_);@_)">
                  <c:v>177.24609905817405</c:v>
                </c:pt>
                <c:pt idx="1123" formatCode="#,##0.0_);\(#,##0.0\);#,##0.0_);@_)">
                  <c:v>178.48072803069564</c:v>
                </c:pt>
                <c:pt idx="1124" formatCode="#,##0.0_);\(#,##0.0\);#,##0.0_);@_)">
                  <c:v>179.19125445456399</c:v>
                </c:pt>
                <c:pt idx="1125" formatCode="#,##0.0_);\(#,##0.0\);#,##0.0_);@_)">
                  <c:v>179.19420035878721</c:v>
                </c:pt>
                <c:pt idx="1126" formatCode="#,##0.0_);\(#,##0.0\);#,##0.0_);@_)">
                  <c:v>178.69919429971608</c:v>
                </c:pt>
                <c:pt idx="1127" formatCode="#,##0.0_);\(#,##0.0\);#,##0.0_);@_)">
                  <c:v>180.28056425430603</c:v>
                </c:pt>
                <c:pt idx="1128" formatCode="#,##0.0_);\(#,##0.0\);#,##0.0_);@_)">
                  <c:v>181.29260165224915</c:v>
                </c:pt>
                <c:pt idx="1129" formatCode="#,##0.0_);\(#,##0.0\);#,##0.0_);@_)">
                  <c:v>180.28649116548974</c:v>
                </c:pt>
                <c:pt idx="1130" formatCode="#,##0.0_);\(#,##0.0\);#,##0.0_);@_)">
                  <c:v>180.17150804715419</c:v>
                </c:pt>
                <c:pt idx="1131" formatCode="#,##0.0_);\(#,##0.0\);#,##0.0_);@_)">
                  <c:v>180.5545292509664</c:v>
                </c:pt>
                <c:pt idx="1132" formatCode="#,##0.0_);\(#,##0.0\);#,##0.0_);@_)">
                  <c:v>179.89502116912033</c:v>
                </c:pt>
                <c:pt idx="1133" formatCode="#,##0.0_);\(#,##0.0\);#,##0.0_);@_)">
                  <c:v>180.84163596631311</c:v>
                </c:pt>
                <c:pt idx="1134" formatCode="#,##0.0_);\(#,##0.0\);#,##0.0_);@_)">
                  <c:v>180.70043662536696</c:v>
                </c:pt>
                <c:pt idx="1135" formatCode="#,##0.0_);\(#,##0.0\);#,##0.0_);@_)">
                  <c:v>178.89466825009981</c:v>
                </c:pt>
                <c:pt idx="1136" formatCode="#,##0.0_);\(#,##0.0\);#,##0.0_);@_)">
                  <c:v>179.44810395158504</c:v>
                </c:pt>
                <c:pt idx="1137" formatCode="#,##0.0_);\(#,##0.0\);#,##0.0_);@_)">
                  <c:v>179.44384715710231</c:v>
                </c:pt>
                <c:pt idx="1138" formatCode="#,##0.0_);\(#,##0.0\);#,##0.0_);@_)">
                  <c:v>181.00663438862432</c:v>
                </c:pt>
                <c:pt idx="1139" formatCode="#,##0.0_);\(#,##0.0\);#,##0.0_);@_)">
                  <c:v>181.87474401721849</c:v>
                </c:pt>
                <c:pt idx="1140" formatCode="#,##0.0_);\(#,##0.0\);#,##0.0_);@_)">
                  <c:v>181.05190993783069</c:v>
                </c:pt>
                <c:pt idx="1141" formatCode="#,##0.0_);\(#,##0.0\);#,##0.0_);@_)">
                  <c:v>181.97248285806236</c:v>
                </c:pt>
                <c:pt idx="1142" formatCode="#,##0.0_);\(#,##0.0\);#,##0.0_);@_)">
                  <c:v>182.85977149604406</c:v>
                </c:pt>
                <c:pt idx="1143" formatCode="#,##0.0_);\(#,##0.0\);#,##0.0_);@_)">
                  <c:v>182.79722979699699</c:v>
                </c:pt>
                <c:pt idx="1144" formatCode="#,##0.0_);\(#,##0.0\);#,##0.0_);@_)">
                  <c:v>180.96489047320716</c:v>
                </c:pt>
                <c:pt idx="1145" formatCode="#,##0.0_);\(#,##0.0\);#,##0.0_);@_)">
                  <c:v>179.17182157174022</c:v>
                </c:pt>
                <c:pt idx="1146" formatCode="#,##0.0_);\(#,##0.0\);#,##0.0_);@_)">
                  <c:v>178.55859526210165</c:v>
                </c:pt>
                <c:pt idx="1147" formatCode="#,##0.0_);\(#,##0.0\);#,##0.0_);@_)">
                  <c:v>178.51495931868718</c:v>
                </c:pt>
                <c:pt idx="1148" formatCode="#,##0.0_);\(#,##0.0\);#,##0.0_);@_)">
                  <c:v>178.7801111580624</c:v>
                </c:pt>
                <c:pt idx="1149" formatCode="#,##0.0_);\(#,##0.0\);#,##0.0_);@_)">
                  <c:v>175.78060638949466</c:v>
                </c:pt>
                <c:pt idx="1150" formatCode="#,##0.0_);\(#,##0.0\);#,##0.0_);@_)">
                  <c:v>176.08505664195519</c:v>
                </c:pt>
                <c:pt idx="1151" formatCode="#,##0.0_);\(#,##0.0\);#,##0.0_);@_)">
                  <c:v>175.35370496769849</c:v>
                </c:pt>
                <c:pt idx="1152" formatCode="#,##0.0_);\(#,##0.0\);#,##0.0_);@_)">
                  <c:v>175.17878199995349</c:v>
                </c:pt>
                <c:pt idx="1153" formatCode="#,##0.0_);\(#,##0.0\);#,##0.0_);@_)">
                  <c:v>174.91941404711218</c:v>
                </c:pt>
                <c:pt idx="1154" formatCode="#,##0.0_);\(#,##0.0\);#,##0.0_);@_)">
                  <c:v>172.92917220811344</c:v>
                </c:pt>
                <c:pt idx="1155" formatCode="#,##0.0_);\(#,##0.0\);#,##0.0_);@_)">
                  <c:v>172.94512838283308</c:v>
                </c:pt>
                <c:pt idx="1156" formatCode="#,##0.0_);\(#,##0.0\);#,##0.0_);@_)">
                  <c:v>173.89211018670866</c:v>
                </c:pt>
                <c:pt idx="1157" formatCode="#,##0.0_);\(#,##0.0\);#,##0.0_);@_)">
                  <c:v>173.90068668657918</c:v>
                </c:pt>
                <c:pt idx="1158" formatCode="#,##0.0_);\(#,##0.0\);#,##0.0_);@_)">
                  <c:v>172.60526916932724</c:v>
                </c:pt>
                <c:pt idx="1159" formatCode="#,##0.0_);\(#,##0.0\);#,##0.0_);@_)">
                  <c:v>171.3229224867714</c:v>
                </c:pt>
                <c:pt idx="1160" formatCode="#,##0.0_);\(#,##0.0\);#,##0.0_);@_)">
                  <c:v>172.53225844525025</c:v>
                </c:pt>
                <c:pt idx="1161" formatCode="#,##0.0_);\(#,##0.0\);#,##0.0_);@_)">
                  <c:v>172.99410487191457</c:v>
                </c:pt>
                <c:pt idx="1162" formatCode="#,##0.0_);\(#,##0.0\);#,##0.0_);@_)">
                  <c:v>173.82889447262247</c:v>
                </c:pt>
                <c:pt idx="1163" formatCode="#,##0.0_);\(#,##0.0\);#,##0.0_);@_)">
                  <c:v>174.68425431365389</c:v>
                </c:pt>
                <c:pt idx="1164" formatCode="#,##0.0_);\(#,##0.0\);#,##0.0_);@_)">
                  <c:v>172.52304674454501</c:v>
                </c:pt>
                <c:pt idx="1165" formatCode="#,##0.0_);\(#,##0.0\);#,##0.0_);@_)">
                  <c:v>168.28946402017988</c:v>
                </c:pt>
                <c:pt idx="1166" formatCode="#,##0.0_);\(#,##0.0\);#,##0.0_);@_)">
                  <c:v>168.04302597775265</c:v>
                </c:pt>
                <c:pt idx="1167" formatCode="#,##0.0_);\(#,##0.0\);#,##0.0_);@_)">
                  <c:v>166.85769370457444</c:v>
                </c:pt>
                <c:pt idx="1168" formatCode="#,##0.0_);\(#,##0.0\);#,##0.0_);@_)">
                  <c:v>167.68680291028474</c:v>
                </c:pt>
                <c:pt idx="1169" formatCode="#,##0.0_);\(#,##0.0\);#,##0.0_);@_)">
                  <c:v>169.8932392779225</c:v>
                </c:pt>
                <c:pt idx="1170" formatCode="#,##0.0_);\(#,##0.0\);#,##0.0_);@_)">
                  <c:v>171.37829307177475</c:v>
                </c:pt>
                <c:pt idx="1171" formatCode="#,##0.0_);\(#,##0.0\);#,##0.0_);@_)">
                  <c:v>172.19439993094841</c:v>
                </c:pt>
                <c:pt idx="1172" formatCode="#,##0.0_);\(#,##0.0\);#,##0.0_);@_)">
                  <c:v>171.66504474756769</c:v>
                </c:pt>
                <c:pt idx="1173" formatCode="#,##0.0_);\(#,##0.0\);#,##0.0_);@_)">
                  <c:v>172.49432767903514</c:v>
                </c:pt>
                <c:pt idx="1174" formatCode="#,##0.0_);\(#,##0.0\);#,##0.0_);@_)">
                  <c:v>171.50014627179735</c:v>
                </c:pt>
                <c:pt idx="1175" formatCode="#,##0.0_);\(#,##0.0\);#,##0.0_);@_)">
                  <c:v>172.95915975618419</c:v>
                </c:pt>
                <c:pt idx="1176" formatCode="#,##0.0_);\(#,##0.0\);#,##0.0_);@_)">
                  <c:v>172.56843117756219</c:v>
                </c:pt>
                <c:pt idx="1177" formatCode="#,##0.0_);\(#,##0.0\);#,##0.0_);@_)">
                  <c:v>173.98075335482807</c:v>
                </c:pt>
                <c:pt idx="1178" formatCode="#,##0.0_);\(#,##0.0\);#,##0.0_);@_)">
                  <c:v>175.38744689915799</c:v>
                </c:pt>
                <c:pt idx="1179" formatCode="#,##0.0_);\(#,##0.0\);#,##0.0_);@_)">
                  <c:v>175.58713252295055</c:v>
                </c:pt>
                <c:pt idx="1180" formatCode="#,##0.0_);\(#,##0.0\);#,##0.0_);@_)">
                  <c:v>177.04638099346639</c:v>
                </c:pt>
                <c:pt idx="1181" formatCode="#,##0.0_);\(#,##0.0\);#,##0.0_);@_)">
                  <c:v>176.20957304416459</c:v>
                </c:pt>
                <c:pt idx="1182" formatCode="#,##0.0_);\(#,##0.0\);#,##0.0_);@_)">
                  <c:v>177.79281158363125</c:v>
                </c:pt>
                <c:pt idx="1183" formatCode="#,##0.0_);\(#,##0.0\);#,##0.0_);@_)">
                  <c:v>177.27087589423388</c:v>
                </c:pt>
                <c:pt idx="1184" formatCode="#,##0.0_);\(#,##0.0\);#,##0.0_);@_)">
                  <c:v>177.28691181766729</c:v>
                </c:pt>
                <c:pt idx="1185" formatCode="#,##0.0_);\(#,##0.0\);#,##0.0_);@_)">
                  <c:v>178.39206523986508</c:v>
                </c:pt>
                <c:pt idx="1186" formatCode="#,##0.0_);\(#,##0.0\);#,##0.0_);@_)">
                  <c:v>178.90676024257448</c:v>
                </c:pt>
                <c:pt idx="1187" formatCode="#,##0.0_);\(#,##0.0\);#,##0.0_);@_)">
                  <c:v>178.46940993144733</c:v>
                </c:pt>
                <c:pt idx="1188" formatCode="#,##0.0_);\(#,##0.0\);#,##0.0_);@_)">
                  <c:v>178.9972617664252</c:v>
                </c:pt>
                <c:pt idx="1189" formatCode="#,##0.0_);\(#,##0.0\);#,##0.0_);@_)">
                  <c:v>178.06845750492755</c:v>
                </c:pt>
                <c:pt idx="1190" formatCode="#,##0.0_);\(#,##0.0\);#,##0.0_);@_)">
                  <c:v>178.24198877813524</c:v>
                </c:pt>
                <c:pt idx="1191" formatCode="#,##0.0_);\(#,##0.0\);#,##0.0_);@_)">
                  <c:v>178.63862711092344</c:v>
                </c:pt>
                <c:pt idx="1192" formatCode="#,##0.0_);\(#,##0.0\);#,##0.0_);@_)">
                  <c:v>179.00179158530369</c:v>
                </c:pt>
                <c:pt idx="1193" formatCode="#,##0.0_);\(#,##0.0\);#,##0.0_);@_)">
                  <c:v>179.55596144185472</c:v>
                </c:pt>
                <c:pt idx="1194" formatCode="#,##0.0_);\(#,##0.0\);#,##0.0_);@_)">
                  <c:v>179.24392011426298</c:v>
                </c:pt>
                <c:pt idx="1195" formatCode="#,##0.0_);\(#,##0.0\);#,##0.0_);@_)">
                  <c:v>180.84810480342722</c:v>
                </c:pt>
                <c:pt idx="1196" formatCode="#,##0.0_);\(#,##0.0\);#,##0.0_);@_)">
                  <c:v>180.85107794627018</c:v>
                </c:pt>
                <c:pt idx="1197" formatCode="#,##0.0_);\(#,##0.0\);#,##0.0_);@_)">
                  <c:v>180.30871471207303</c:v>
                </c:pt>
                <c:pt idx="1198" formatCode="#,##0.0_);\(#,##0.0\);#,##0.0_);@_)">
                  <c:v>179.2222212774839</c:v>
                </c:pt>
                <c:pt idx="1199" formatCode="#,##0.0_);\(#,##0.0\);#,##0.0_);@_)">
                  <c:v>179.00202168753353</c:v>
                </c:pt>
                <c:pt idx="1200" formatCode="#,##0.0_);\(#,##0.0\);#,##0.0_);@_)">
                  <c:v>179.30687108056847</c:v>
                </c:pt>
                <c:pt idx="1201" formatCode="#,##0.0_);\(#,##0.0\);#,##0.0_);@_)">
                  <c:v>179.06041199319952</c:v>
                </c:pt>
                <c:pt idx="1202" formatCode="#,##0.0_);\(#,##0.0\);#,##0.0_);@_)">
                  <c:v>178.50476912051477</c:v>
                </c:pt>
                <c:pt idx="1203" formatCode="#,##0.0_);\(#,##0.0\);#,##0.0_);@_)">
                  <c:v>178.00885788123031</c:v>
                </c:pt>
                <c:pt idx="1204" formatCode="#,##0.0_);\(#,##0.0\);#,##0.0_);@_)">
                  <c:v>177.34226989121106</c:v>
                </c:pt>
                <c:pt idx="1205" formatCode="#,##0.0_);\(#,##0.0\);#,##0.0_);@_)">
                  <c:v>175.76983450703477</c:v>
                </c:pt>
                <c:pt idx="1206" formatCode="#,##0.0_);\(#,##0.0\);#,##0.0_);@_)">
                  <c:v>175.19508472518021</c:v>
                </c:pt>
                <c:pt idx="1207" formatCode="#,##0.0_);\(#,##0.0\);#,##0.0_);@_)">
                  <c:v>173.95648994401876</c:v>
                </c:pt>
                <c:pt idx="1208" formatCode="#,##0.0_);\(#,##0.0\);#,##0.0_);@_)">
                  <c:v>173.98560678130556</c:v>
                </c:pt>
                <c:pt idx="1209" formatCode="#,##0.0_);\(#,##0.0\);#,##0.0_);@_)">
                  <c:v>173.22697212048882</c:v>
                </c:pt>
                <c:pt idx="1210" formatCode="#,##0.0_);\(#,##0.0\);#,##0.0_);@_)">
                  <c:v>173.88629129907662</c:v>
                </c:pt>
                <c:pt idx="1211" formatCode="#,##0.0_);\(#,##0.0\);#,##0.0_);@_)">
                  <c:v>174.3749465548853</c:v>
                </c:pt>
                <c:pt idx="1212" formatCode="#,##0.0_);\(#,##0.0\);#,##0.0_);@_)">
                  <c:v>173.47755553304947</c:v>
                </c:pt>
                <c:pt idx="1213" formatCode="#,##0.0_);\(#,##0.0\);#,##0.0_);@_)">
                  <c:v>172.40370517744213</c:v>
                </c:pt>
                <c:pt idx="1214" formatCode="#,##0.0_);\(#,##0.0\);#,##0.0_);@_)">
                  <c:v>172.23583913778498</c:v>
                </c:pt>
                <c:pt idx="1215" formatCode="#,##0.0_);\(#,##0.0\);#,##0.0_);@_)">
                  <c:v>172.29119401412549</c:v>
                </c:pt>
                <c:pt idx="1216" formatCode="#,##0.0_);\(#,##0.0\);#,##0.0_);@_)">
                  <c:v>172.32028882805866</c:v>
                </c:pt>
                <c:pt idx="1217" formatCode="#,##0.0_);\(#,##0.0\);#,##0.0_);@_)">
                  <c:v>173.06416986053304</c:v>
                </c:pt>
                <c:pt idx="1218" formatCode="#,##0.0_);\(#,##0.0\);#,##0.0_);@_)">
                  <c:v>171.80633947398667</c:v>
                </c:pt>
                <c:pt idx="1219" formatCode="#,##0.0_);\(#,##0.0\);#,##0.0_);@_)">
                  <c:v>171.53338730633754</c:v>
                </c:pt>
                <c:pt idx="1220" formatCode="#,##0.0_);\(#,##0.0\);#,##0.0_);@_)">
                  <c:v>171.81198840333278</c:v>
                </c:pt>
                <c:pt idx="1221" formatCode="#,##0.0_);\(#,##0.0\);#,##0.0_);@_)">
                  <c:v>172.22192493518361</c:v>
                </c:pt>
                <c:pt idx="1222" formatCode="#,##0.0_);\(#,##0.0\);#,##0.0_);@_)">
                  <c:v>172.46681864695609</c:v>
                </c:pt>
                <c:pt idx="1223" formatCode="#,##0.0_);\(#,##0.0\);#,##0.0_);@_)">
                  <c:v>172.78485953321837</c:v>
                </c:pt>
                <c:pt idx="1224" formatCode="#,##0.0_);\(#,##0.0\);#,##0.0_);@_)">
                  <c:v>172.44622194271639</c:v>
                </c:pt>
                <c:pt idx="1225" formatCode="#,##0.0_);\(#,##0.0\);#,##0.0_);@_)">
                  <c:v>172.33085024685008</c:v>
                </c:pt>
                <c:pt idx="1226" formatCode="#,##0.0_);\(#,##0.0\);#,##0.0_);@_)">
                  <c:v>172.76711096417549</c:v>
                </c:pt>
                <c:pt idx="1227" formatCode="#,##0.0_);\(#,##0.0\);#,##0.0_);@_)">
                  <c:v>173.5374528699686</c:v>
                </c:pt>
                <c:pt idx="1228" formatCode="#,##0.0_);\(#,##0.0\);#,##0.0_);@_)">
                  <c:v>174.38094901338837</c:v>
                </c:pt>
                <c:pt idx="1229" formatCode="#,##0.0_);\(#,##0.0\);#,##0.0_);@_)">
                  <c:v>176.28842897464722</c:v>
                </c:pt>
                <c:pt idx="1230" formatCode="#,##0.0_);\(#,##0.0\);#,##0.0_);@_)">
                  <c:v>176.77734025202832</c:v>
                </c:pt>
                <c:pt idx="1231" formatCode="#,##0.0_);\(#,##0.0\);#,##0.0_);@_)">
                  <c:v>176.37303986823153</c:v>
                </c:pt>
                <c:pt idx="1232" formatCode="#,##0.0_);\(#,##0.0\);#,##0.0_);@_)">
                  <c:v>177.07796421235798</c:v>
                </c:pt>
                <c:pt idx="1233" formatCode="#,##0.0_);\(#,##0.0\);#,##0.0_);@_)">
                  <c:v>177.14655713257528</c:v>
                </c:pt>
                <c:pt idx="1234" formatCode="#,##0.0_);\(#,##0.0\);#,##0.0_);@_)">
                  <c:v>176.62399781808662</c:v>
                </c:pt>
                <c:pt idx="1235" formatCode="#,##0.0_);\(#,##0.0\);#,##0.0_);@_)">
                  <c:v>176.61376422365305</c:v>
                </c:pt>
                <c:pt idx="1236" formatCode="#,##0.0_);\(#,##0.0\);#,##0.0_);@_)">
                  <c:v>175.93353277847038</c:v>
                </c:pt>
                <c:pt idx="1237" formatCode="#,##0.0_);\(#,##0.0\);#,##0.0_);@_)">
                  <c:v>175.66631424097483</c:v>
                </c:pt>
                <c:pt idx="1238" formatCode="#,##0.0_);\(#,##0.0\);#,##0.0_);@_)">
                  <c:v>176.65455671167402</c:v>
                </c:pt>
                <c:pt idx="1239" formatCode="#,##0.0_);\(#,##0.0\);#,##0.0_);@_)">
                  <c:v>176.95964089766065</c:v>
                </c:pt>
                <c:pt idx="1240" formatCode="#,##0.0_);\(#,##0.0\);#,##0.0_);@_)">
                  <c:v>175.49103691148329</c:v>
                </c:pt>
                <c:pt idx="1241" formatCode="#,##0.0_);\(#,##0.0\);#,##0.0_);@_)">
                  <c:v>175.42822866937266</c:v>
                </c:pt>
                <c:pt idx="1242" formatCode="#,##0.0_);\(#,##0.0\);#,##0.0_);@_)">
                  <c:v>175.43688093185227</c:v>
                </c:pt>
                <c:pt idx="1243" formatCode="#,##0.0_);\(#,##0.0\);#,##0.0_);@_)">
                  <c:v>175.33464859822686</c:v>
                </c:pt>
                <c:pt idx="1244" formatCode="#,##0.0_);\(#,##0.0\);#,##0.0_);@_)">
                  <c:v>176.00766012679225</c:v>
                </c:pt>
                <c:pt idx="1245" formatCode="#,##0.0_);\(#,##0.0\);#,##0.0_);@_)">
                  <c:v>177.75817599196208</c:v>
                </c:pt>
                <c:pt idx="1246" formatCode="#,##0.0_);\(#,##0.0\);#,##0.0_);@_)">
                  <c:v>178.74661632780121</c:v>
                </c:pt>
                <c:pt idx="1247" formatCode="#,##0.0_);\(#,##0.0\);#,##0.0_);@_)">
                  <c:v>178.22979624832382</c:v>
                </c:pt>
                <c:pt idx="1248" formatCode="#,##0.0_);\(#,##0.0\);#,##0.0_);@_)">
                  <c:v>177.36541381788277</c:v>
                </c:pt>
                <c:pt idx="1249" formatCode="#,##0.0_);\(#,##0.0\);#,##0.0_);@_)">
                  <c:v>178.53790562246724</c:v>
                </c:pt>
                <c:pt idx="1250" formatCode="#,##0.0_);\(#,##0.0\);#,##0.0_);@_)">
                  <c:v>179.73671981431795</c:v>
                </c:pt>
                <c:pt idx="1251" formatCode="#,##0.0_);\(#,##0.0\);#,##0.0_);@_)">
                  <c:v>180.6990212253678</c:v>
                </c:pt>
                <c:pt idx="1252" formatCode="#,##0.0_);\(#,##0.0\);#,##0.0_);@_)">
                  <c:v>181.1022045703854</c:v>
                </c:pt>
                <c:pt idx="1253" formatCode="#,##0.0_);\(#,##0.0\);#,##0.0_);@_)">
                  <c:v>182.40629981323221</c:v>
                </c:pt>
                <c:pt idx="1254" formatCode="#,##0.0_);\(#,##0.0\);#,##0.0_);@_)">
                  <c:v>182.36986962703349</c:v>
                </c:pt>
                <c:pt idx="1255" formatCode="#,##0.0_);\(#,##0.0\);#,##0.0_);@_)">
                  <c:v>182.45172634301557</c:v>
                </c:pt>
                <c:pt idx="1256" formatCode="#,##0.0_);\(#,##0.0\);#,##0.0_);@_)">
                  <c:v>183.40104092035088</c:v>
                </c:pt>
                <c:pt idx="1257" formatCode="#,##0.0_);\(#,##0.0\);#,##0.0_);@_)">
                  <c:v>183.39694162360263</c:v>
                </c:pt>
                <c:pt idx="1258" formatCode="#,##0.0_);\(#,##0.0\);#,##0.0_);@_)">
                  <c:v>184.00458520837586</c:v>
                </c:pt>
                <c:pt idx="1259" formatCode="#,##0.0_);\(#,##0.0\);#,##0.0_);@_)">
                  <c:v>183.45554680689355</c:v>
                </c:pt>
                <c:pt idx="1260" formatCode="#,##0.0_);\(#,##0.0\);#,##0.0_);@_)">
                  <c:v>183.1036588880078</c:v>
                </c:pt>
                <c:pt idx="1261" formatCode="#,##0.0_);\(#,##0.0\);#,##0.0_);@_)">
                  <c:v>182.88320757581639</c:v>
                </c:pt>
                <c:pt idx="1262" formatCode="#,##0.0_);\(#,##0.0\);#,##0.0_);@_)">
                  <c:v>183.02368098026062</c:v>
                </c:pt>
                <c:pt idx="1263" formatCode="#,##0.0_);\(#,##0.0\);#,##0.0_);@_)">
                  <c:v>182.3694079254924</c:v>
                </c:pt>
                <c:pt idx="1264" formatCode="#,##0.0_);\(#,##0.0\);#,##0.0_);@_)">
                  <c:v>183.37149134816138</c:v>
                </c:pt>
                <c:pt idx="1265" formatCode="#,##0.0_);\(#,##0.0\);#,##0.0_);@_)">
                  <c:v>181.9941679057813</c:v>
                </c:pt>
                <c:pt idx="1266" formatCode="#,##0.0_);\(#,##0.0\);#,##0.0_);@_)">
                  <c:v>182.14176881583623</c:v>
                </c:pt>
                <c:pt idx="1267" formatCode="#,##0.0_);\(#,##0.0\);#,##0.0_);@_)">
                  <c:v>182.46627764881168</c:v>
                </c:pt>
                <c:pt idx="1268" formatCode="#,##0.0_);\(#,##0.0\);#,##0.0_);@_)">
                  <c:v>181.49638727328332</c:v>
                </c:pt>
                <c:pt idx="1269" formatCode="#,##0.0_);\(#,##0.0\);#,##0.0_);@_)">
                  <c:v>181.40733970079543</c:v>
                </c:pt>
                <c:pt idx="1270" formatCode="#,##0.0_);\(#,##0.0\);#,##0.0_);@_)">
                  <c:v>182.37009566368849</c:v>
                </c:pt>
                <c:pt idx="1271" formatCode="#,##0.0_);\(#,##0.0\);#,##0.0_);@_)">
                  <c:v>183.00418736780637</c:v>
                </c:pt>
                <c:pt idx="1272" formatCode="#,##0.0_);\(#,##0.0\);#,##0.0_);@_)">
                  <c:v>182.93432307381701</c:v>
                </c:pt>
                <c:pt idx="1273" formatCode="#,##0.0_);\(#,##0.0\);#,##0.0_);@_)">
                  <c:v>181.91173484258022</c:v>
                </c:pt>
                <c:pt idx="1274" formatCode="#,##0.0_);\(#,##0.0\);#,##0.0_);@_)">
                  <c:v>180.7839221071379</c:v>
                </c:pt>
                <c:pt idx="1275" formatCode="#,##0.0_);\(#,##0.0\);#,##0.0_);@_)">
                  <c:v>181.11562083174164</c:v>
                </c:pt>
                <c:pt idx="1276" formatCode="#,##0.0_);\(#,##0.0\);#,##0.0_);@_)">
                  <c:v>181.42103248083777</c:v>
                </c:pt>
                <c:pt idx="1277" formatCode="#,##0.0_);\(#,##0.0\);#,##0.0_);@_)">
                  <c:v>181.48257962842015</c:v>
                </c:pt>
                <c:pt idx="1278" formatCode="#,##0.0_);\(#,##0.0\);#,##0.0_);@_)">
                  <c:v>180.42039838637095</c:v>
                </c:pt>
                <c:pt idx="1279" formatCode="#,##0.0_);\(#,##0.0\);#,##0.0_);@_)">
                  <c:v>180.37076293057086</c:v>
                </c:pt>
                <c:pt idx="1280" formatCode="#,##0.0_);\(#,##0.0\);#,##0.0_);@_)">
                  <c:v>180.42632975150687</c:v>
                </c:pt>
                <c:pt idx="1281" formatCode="#,##0.0_);\(#,##0.0\);#,##0.0_);@_)">
                  <c:v>180.79751903544135</c:v>
                </c:pt>
                <c:pt idx="1282" formatCode="#,##0.0_);\(#,##0.0\);#,##0.0_);@_)">
                  <c:v>179.7280157760502</c:v>
                </c:pt>
                <c:pt idx="1283" formatCode="#,##0.0_);\(#,##0.0\);#,##0.0_);@_)">
                  <c:v>179.36272217854568</c:v>
                </c:pt>
                <c:pt idx="1284" formatCode="#,##0.0_);\(#,##0.0\);#,##0.0_);@_)">
                  <c:v>179.31306381528333</c:v>
                </c:pt>
                <c:pt idx="1285" formatCode="#,##0.0_);\(#,##0.0\);#,##0.0_);@_)">
                  <c:v>178.60579750454608</c:v>
                </c:pt>
                <c:pt idx="1286" formatCode="#,##0.0_);\(#,##0.0\);#,##0.0_);@_)">
                  <c:v>179.87135710632987</c:v>
                </c:pt>
                <c:pt idx="1287" formatCode="#,##0.0_);\(#,##0.0\);#,##0.0_);@_)">
                  <c:v>179.49879155857073</c:v>
                </c:pt>
                <c:pt idx="1288" formatCode="#,##0.0_);\(#,##0.0\);#,##0.0_);@_)">
                  <c:v>178.56786415586217</c:v>
                </c:pt>
                <c:pt idx="1289" formatCode="#,##0.0_);\(#,##0.0\);#,##0.0_);@_)">
                  <c:v>177.4527596288894</c:v>
                </c:pt>
                <c:pt idx="1290" formatCode="#,##0.0_);\(#,##0.0\);#,##0.0_);@_)">
                  <c:v>177.61351940742</c:v>
                </c:pt>
                <c:pt idx="1291" formatCode="#,##0.0_);\(#,##0.0\);#,##0.0_);@_)">
                  <c:v>177.78743856562375</c:v>
                </c:pt>
                <c:pt idx="1292" formatCode="#,##0.0_);\(#,##0.0\);#,##0.0_);@_)">
                  <c:v>179.1905830208851</c:v>
                </c:pt>
                <c:pt idx="1293" formatCode="#,##0.0_);\(#,##0.0\);#,##0.0_);@_)">
                  <c:v>179.2066832947695</c:v>
                </c:pt>
                <c:pt idx="1294" formatCode="#,##0.0_);\(#,##0.0\);#,##0.0_);@_)">
                  <c:v>180.28833361759956</c:v>
                </c:pt>
                <c:pt idx="1295" formatCode="#,##0.0_);\(#,##0.0\);#,##0.0_);@_)">
                  <c:v>180.76488255831759</c:v>
                </c:pt>
                <c:pt idx="1296" formatCode="#,##0.0_);\(#,##0.0\);#,##0.0_);@_)">
                  <c:v>181.50455438125798</c:v>
                </c:pt>
                <c:pt idx="1297" formatCode="#,##0.0_);\(#,##0.0\);#,##0.0_);@_)">
                  <c:v>182.17130591117962</c:v>
                </c:pt>
                <c:pt idx="1298" formatCode="#,##0.0_);\(#,##0.0\);#,##0.0_);@_)">
                  <c:v>183.0294548167962</c:v>
                </c:pt>
                <c:pt idx="1299" formatCode="#,##0.0_);\(#,##0.0\);#,##0.0_);@_)">
                  <c:v>183.03246382103339</c:v>
                </c:pt>
                <c:pt idx="1300" formatCode="#,##0.0_);\(#,##0.0\);#,##0.0_);@_)">
                  <c:v>183.03547287473862</c:v>
                </c:pt>
                <c:pt idx="1301" formatCode="#,##0.0_);\(#,##0.0\);#,##0.0_);@_)">
                  <c:v>183.32793244436203</c:v>
                </c:pt>
                <c:pt idx="1302" formatCode="#,##0.0_);\(#,##0.0\);#,##0.0_);@_)">
                  <c:v>183.75801543322041</c:v>
                </c:pt>
                <c:pt idx="1303" formatCode="#,##0.0_);\(#,##0.0\);#,##0.0_);@_)">
                  <c:v>183.86629851897476</c:v>
                </c:pt>
                <c:pt idx="1304" formatCode="#,##0.0_);\(#,##0.0\);#,##0.0_);@_)">
                  <c:v>183.86932128092241</c:v>
                </c:pt>
                <c:pt idx="1305" formatCode="#,##0.0_);\(#,##0.0\);#,##0.0_);@_)">
                  <c:v>182.39862780511126</c:v>
                </c:pt>
                <c:pt idx="1306" formatCode="#,##0.0_);\(#,##0.0\);#,##0.0_);@_)">
                  <c:v>182.44110114958193</c:v>
                </c:pt>
                <c:pt idx="1307" formatCode="#,##0.0_);\(#,##0.0\);#,##0.0_);@_)">
                  <c:v>181.98953165819708</c:v>
                </c:pt>
                <c:pt idx="1308" formatCode="#,##0.0_);\(#,##0.0\);#,##0.0_);@_)">
                  <c:v>183.12422000902811</c:v>
                </c:pt>
                <c:pt idx="1309" formatCode="#,##0.0_);\(#,##0.0\);#,##0.0_);@_)">
                  <c:v>182.54821376244291</c:v>
                </c:pt>
                <c:pt idx="1310" formatCode="#,##0.0_);\(#,##0.0\);#,##0.0_);@_)">
                  <c:v>182.98548427724305</c:v>
                </c:pt>
                <c:pt idx="1311" formatCode="#,##0.0_);\(#,##0.0\);#,##0.0_);@_)">
                  <c:v>184.65979962852498</c:v>
                </c:pt>
                <c:pt idx="1312" formatCode="#,##0.0_);\(#,##0.0\);#,##0.0_);@_)">
                  <c:v>183.99771877711055</c:v>
                </c:pt>
                <c:pt idx="1313" formatCode="#,##0.0_);\(#,##0.0\);#,##0.0_);@_)">
                  <c:v>184.25079843940253</c:v>
                </c:pt>
                <c:pt idx="1314" formatCode="#,##0.0_);\(#,##0.0\);#,##0.0_);@_)">
                  <c:v>184.5696905088015</c:v>
                </c:pt>
                <c:pt idx="1315" formatCode="#,##0.0_);\(#,##0.0\);#,##0.0_);@_)">
                  <c:v>185.44136332325812</c:v>
                </c:pt>
                <c:pt idx="1316" formatCode="#,##0.0_);\(#,##0.0\);#,##0.0_);@_)">
                  <c:v>185.98402965681916</c:v>
                </c:pt>
                <c:pt idx="1317" formatCode="#,##0.0_);\(#,##0.0\);#,##0.0_);@_)">
                  <c:v>186.19063293863482</c:v>
                </c:pt>
                <c:pt idx="1318" formatCode="#,##0.0_);\(#,##0.0\);#,##0.0_);@_)">
                  <c:v>187.28616372759512</c:v>
                </c:pt>
                <c:pt idx="1319" formatCode="#,##0.0_);\(#,##0.0\);#,##0.0_);@_)">
                  <c:v>187.44719237116811</c:v>
                </c:pt>
                <c:pt idx="1320" formatCode="#,##0.0_);\(#,##0.0\);#,##0.0_);@_)">
                  <c:v>187.23966958449398</c:v>
                </c:pt>
                <c:pt idx="1321" formatCode="#,##0.0_);\(#,##0.0\);#,##0.0_);@_)">
                  <c:v>185.50524043918239</c:v>
                </c:pt>
                <c:pt idx="1322" formatCode="#,##0.0_);\(#,##0.0\);#,##0.0_);@_)">
                  <c:v>185.51438970805316</c:v>
                </c:pt>
                <c:pt idx="1323" formatCode="#,##0.0_);\(#,##0.0\);#,##0.0_);@_)">
                  <c:v>186.00450017422287</c:v>
                </c:pt>
                <c:pt idx="1324" formatCode="#,##0.0_);\(#,##0.0\);#,##0.0_);@_)">
                  <c:v>185.58630997657116</c:v>
                </c:pt>
                <c:pt idx="1325" formatCode="#,##0.0_);\(#,##0.0\);#,##0.0_);@_)">
                  <c:v>186.7741421625345</c:v>
                </c:pt>
                <c:pt idx="1326" formatCode="#,##0.0_);\(#,##0.0\);#,##0.0_);@_)">
                  <c:v>187.34328406401502</c:v>
                </c:pt>
                <c:pt idx="1327" formatCode="#,##0.0_);\(#,##0.0\);#,##0.0_);@_)">
                  <c:v>186.55648348646866</c:v>
                </c:pt>
                <c:pt idx="1328" formatCode="#,##0.0_);\(#,##0.0\);#,##0.0_);@_)">
                  <c:v>185.41420560034035</c:v>
                </c:pt>
                <c:pt idx="1329" formatCode="#,##0.0_);\(#,##0.0\);#,##0.0_);@_)">
                  <c:v>184.93014473377954</c:v>
                </c:pt>
                <c:pt idx="1330" formatCode="#,##0.0_);\(#,##0.0\);#,##0.0_);@_)">
                  <c:v>186.53935322351091</c:v>
                </c:pt>
                <c:pt idx="1331" formatCode="#,##0.0_);\(#,##0.0\);#,##0.0_);@_)">
                  <c:v>187.75364793186117</c:v>
                </c:pt>
                <c:pt idx="1332" formatCode="#,##0.0_);\(#,##0.0\);#,##0.0_);@_)">
                  <c:v>188.32286066629618</c:v>
                </c:pt>
                <c:pt idx="1333" formatCode="#,##0.0_);\(#,##0.0\);#,##0.0_);@_)">
                  <c:v>189.62938629351214</c:v>
                </c:pt>
                <c:pt idx="1334" formatCode="#,##0.0_);\(#,##0.0\);#,##0.0_);@_)">
                  <c:v>189.98799063334408</c:v>
                </c:pt>
                <c:pt idx="1335" formatCode="#,##0.0_);\(#,##0.0\);#,##0.0_);@_)">
                  <c:v>191.08392495803309</c:v>
                </c:pt>
                <c:pt idx="1336" formatCode="#,##0.0_);\(#,##0.0\);#,##0.0_);@_)">
                  <c:v>192.29839514904961</c:v>
                </c:pt>
                <c:pt idx="1337" formatCode="#,##0.0_);\(#,##0.0\);#,##0.0_);@_)">
                  <c:v>192.47272518215593</c:v>
                </c:pt>
                <c:pt idx="1338" formatCode="#,##0.0_);\(#,##0.0\);#,##0.0_);@_)">
                  <c:v>192.81823297113041</c:v>
                </c:pt>
                <c:pt idx="1339" formatCode="#,##0.0_);\(#,##0.0\);#,##0.0_);@_)">
                  <c:v>192.67656363081954</c:v>
                </c:pt>
                <c:pt idx="1340" formatCode="#,##0.0_);\(#,##0.0\);#,##0.0_);@_)">
                  <c:v>193.25910002653535</c:v>
                </c:pt>
                <c:pt idx="1341" formatCode="#,##0.0_);\(#,##0.0\);#,##0.0_);@_)">
                  <c:v>193.77581688227627</c:v>
                </c:pt>
                <c:pt idx="1342" formatCode="#,##0.0_);\(#,##0.0\);#,##0.0_);@_)">
                  <c:v>194.09503153645915</c:v>
                </c:pt>
                <c:pt idx="1343" formatCode="#,##0.0_);\(#,##0.0\);#,##0.0_);@_)">
                  <c:v>194.24307169891264</c:v>
                </c:pt>
                <c:pt idx="1344" formatCode="#,##0.0_);\(#,##0.0\);#,##0.0_);@_)">
                  <c:v>193.81171028229872</c:v>
                </c:pt>
                <c:pt idx="1345" formatCode="#,##0.0_);\(#,##0.0\);#,##0.0_);@_)">
                  <c:v>194.03876263901154</c:v>
                </c:pt>
                <c:pt idx="1346" formatCode="#,##0.0_);\(#,##0.0\);#,##0.0_);@_)">
                  <c:v>194.85841729937601</c:v>
                </c:pt>
                <c:pt idx="1347" formatCode="#,##0.0_);\(#,##0.0\);#,##0.0_);@_)">
                  <c:v>193.27452661977097</c:v>
                </c:pt>
                <c:pt idx="1348" formatCode="#,##0.0_);\(#,##0.0\);#,##0.0_);@_)">
                  <c:v>195.10828440441509</c:v>
                </c:pt>
                <c:pt idx="1349" formatCode="#,##0.0_);\(#,##0.0\);#,##0.0_);@_)">
                  <c:v>194.95345427424311</c:v>
                </c:pt>
                <c:pt idx="1350" formatCode="#,##0.0_);\(#,##0.0\);#,##0.0_);@_)">
                  <c:v>194.70642680279767</c:v>
                </c:pt>
                <c:pt idx="1351" formatCode="#,##0.0_);\(#,##0.0\);#,##0.0_);@_)">
                  <c:v>194.61743623042744</c:v>
                </c:pt>
                <c:pt idx="1352" formatCode="#,##0.0_);\(#,##0.0\);#,##0.0_);@_)">
                  <c:v>194.53483771692271</c:v>
                </c:pt>
                <c:pt idx="1353" formatCode="#,##0.0_);\(#,##0.0\);#,##0.0_);@_)">
                  <c:v>194.49852195341771</c:v>
                </c:pt>
                <c:pt idx="1354" formatCode="#,##0.0_);\(#,##0.0\);#,##0.0_);@_)">
                  <c:v>195.35785921308275</c:v>
                </c:pt>
                <c:pt idx="1355" formatCode="#,##0.0_);\(#,##0.0\);#,##0.0_);@_)">
                  <c:v>195.37424192315635</c:v>
                </c:pt>
                <c:pt idx="1356" formatCode="#,##0.0_);\(#,##0.0\);#,##0.0_);@_)">
                  <c:v>195.31159517248369</c:v>
                </c:pt>
                <c:pt idx="1357" formatCode="#,##0.0_);\(#,##0.0\);#,##0.0_);@_)">
                  <c:v>196.87557864446924</c:v>
                </c:pt>
                <c:pt idx="1358" formatCode="#,##0.0_);\(#,##0.0\);#,##0.0_);@_)">
                  <c:v>197.55062169101382</c:v>
                </c:pt>
                <c:pt idx="1359" formatCode="#,##0.0_);\(#,##0.0\);#,##0.0_);@_)">
                  <c:v>196.67128436374279</c:v>
                </c:pt>
                <c:pt idx="1360" formatCode="#,##0.0_);\(#,##0.0\);#,##0.0_);@_)">
                  <c:v>196.02903461752456</c:v>
                </c:pt>
                <c:pt idx="1361" formatCode="#,##0.0_);\(#,##0.0\);#,##0.0_);@_)">
                  <c:v>196.61188382557214</c:v>
                </c:pt>
                <c:pt idx="1362" formatCode="#,##0.0_);\(#,##0.0\);#,##0.0_);@_)">
                  <c:v>196.43714500749451</c:v>
                </c:pt>
                <c:pt idx="1363" formatCode="#,##0.0_);\(#,##0.0\);#,##0.0_);@_)">
                  <c:v>197.19130256586436</c:v>
                </c:pt>
                <c:pt idx="1364" formatCode="#,##0.0_);\(#,##0.0\);#,##0.0_);@_)">
                  <c:v>197.2735904964251</c:v>
                </c:pt>
                <c:pt idx="1365" formatCode="#,##0.0_);\(#,##0.0\);#,##0.0_);@_)">
                  <c:v>197.79064457711624</c:v>
                </c:pt>
                <c:pt idx="1366" formatCode="#,##0.0_);\(#,##0.0\);#,##0.0_);@_)">
                  <c:v>198.22866580487738</c:v>
                </c:pt>
                <c:pt idx="1367" formatCode="#,##0.0_);\(#,##0.0\);#,##0.0_);@_)">
                  <c:v>198.91039247590288</c:v>
                </c:pt>
                <c:pt idx="1368" formatCode="#,##0.0_);\(#,##0.0\);#,##0.0_);@_)">
                  <c:v>199.15082541280813</c:v>
                </c:pt>
                <c:pt idx="1369" formatCode="#,##0.0_);\(#,##0.0\);#,##0.0_);@_)">
                  <c:v>199.02233927477656</c:v>
                </c:pt>
                <c:pt idx="1370" formatCode="#,##0.0_);\(#,##0.0\);#,##0.0_);@_)">
                  <c:v>199.10466685564094</c:v>
                </c:pt>
                <c:pt idx="1371" formatCode="#,##0.0_);\(#,##0.0\);#,##0.0_);@_)">
                  <c:v>199.71405257215932</c:v>
                </c:pt>
                <c:pt idx="1372" formatCode="#,##0.0_);\(#,##0.0\);#,##0.0_);@_)">
                  <c:v>199.14411367355757</c:v>
                </c:pt>
                <c:pt idx="1373" formatCode="#,##0.0_);\(#,##0.0\);#,##0.0_);@_)">
                  <c:v>199.39775357393788</c:v>
                </c:pt>
                <c:pt idx="1374" formatCode="#,##0.0_);\(#,##0.0\);#,##0.0_);@_)">
                  <c:v>199.94130586824781</c:v>
                </c:pt>
                <c:pt idx="1375" formatCode="#,##0.0_);\(#,##0.0\);#,##0.0_);@_)">
                  <c:v>199.23299979631813</c:v>
                </c:pt>
                <c:pt idx="1376" formatCode="#,##0.0_);\(#,##0.0\);#,##0.0_);@_)">
                  <c:v>198.35335820959742</c:v>
                </c:pt>
                <c:pt idx="1377" formatCode="#,##0.0_);\(#,##0.0\);#,##0.0_);@_)">
                  <c:v>198.53446260291648</c:v>
                </c:pt>
                <c:pt idx="1378" formatCode="#,##0.0_);\(#,##0.0\);#,##0.0_);@_)">
                  <c:v>199.71063436368104</c:v>
                </c:pt>
                <c:pt idx="1379" formatCode="#,##0.0_);\(#,##0.0\);#,##0.0_);@_)">
                  <c:v>201.61168788061431</c:v>
                </c:pt>
                <c:pt idx="1380" formatCode="#,##0.0_);\(#,##0.0\);#,##0.0_);@_)">
                  <c:v>200.4815938865371</c:v>
                </c:pt>
                <c:pt idx="1381" formatCode="#,##0.0_);\(#,##0.0\);#,##0.0_);@_)">
                  <c:v>200.4848898039406</c:v>
                </c:pt>
                <c:pt idx="1382" formatCode="#,##0.0_);\(#,##0.0\);#,##0.0_);@_)">
                  <c:v>200.49477788126393</c:v>
                </c:pt>
                <c:pt idx="1383" formatCode="#,##0.0_);\(#,##0.0\);#,##0.0_);@_)">
                  <c:v>201.30207010440282</c:v>
                </c:pt>
                <c:pt idx="1384" formatCode="#,##0.0_);\(#,##0.0\);#,##0.0_);@_)">
                  <c:v>201.01540790449135</c:v>
                </c:pt>
                <c:pt idx="1385" formatCode="#,##0.0_);\(#,##0.0\);#,##0.0_);@_)">
                  <c:v>201.48003692847587</c:v>
                </c:pt>
                <c:pt idx="1386" formatCode="#,##0.0_);\(#,##0.0\);#,##0.0_);@_)">
                  <c:v>201.48334926028298</c:v>
                </c:pt>
                <c:pt idx="1387" formatCode="#,##0.0_);\(#,##0.0\);#,##0.0_);@_)">
                  <c:v>202.83780500072371</c:v>
                </c:pt>
                <c:pt idx="1388" formatCode="#,##0.0_);\(#,##0.0\);#,##0.0_);@_)">
                  <c:v>202.89386734164785</c:v>
                </c:pt>
                <c:pt idx="1389" formatCode="#,##0.0_);\(#,##0.0\);#,##0.0_);@_)">
                  <c:v>203.43766348489692</c:v>
                </c:pt>
                <c:pt idx="1390" formatCode="#,##0.0_);\(#,##0.0\);#,##0.0_);@_)">
                  <c:v>203.73101652688888</c:v>
                </c:pt>
                <c:pt idx="1391" formatCode="#,##0.0_);\(#,##0.0\);#,##0.0_);@_)">
                  <c:v>202.71931885846882</c:v>
                </c:pt>
                <c:pt idx="1392" formatCode="#,##0.0_);\(#,##0.0\);#,##0.0_);@_)">
                  <c:v>203.33573745833414</c:v>
                </c:pt>
                <c:pt idx="1393" formatCode="#,##0.0_);\(#,##0.0\);#,##0.0_);@_)">
                  <c:v>203.40499564386982</c:v>
                </c:pt>
                <c:pt idx="1394" formatCode="#,##0.0_);\(#,##0.0\);#,##0.0_);@_)">
                  <c:v>204.68713869341138</c:v>
                </c:pt>
                <c:pt idx="1395" formatCode="#,##0.0_);\(#,##0.0\);#,##0.0_);@_)">
                  <c:v>204.00494921008843</c:v>
                </c:pt>
                <c:pt idx="1396" formatCode="#,##0.0_);\(#,##0.0\);#,##0.0_);@_)">
                  <c:v>203.45457649791149</c:v>
                </c:pt>
                <c:pt idx="1397" formatCode="#,##0.0_);\(#,##0.0\);#,##0.0_);@_)">
                  <c:v>204.11065549712487</c:v>
                </c:pt>
                <c:pt idx="1398" formatCode="#,##0.0_);\(#,##0.0\);#,##0.0_);@_)">
                  <c:v>203.77120518928726</c:v>
                </c:pt>
                <c:pt idx="1399" formatCode="#,##0.0_);\(#,##0.0\);#,##0.0_);@_)">
                  <c:v>204.44699201417703</c:v>
                </c:pt>
                <c:pt idx="1400" formatCode="#,##0.0_);\(#,##0.0\);#,##0.0_);@_)">
                  <c:v>203.43508980508255</c:v>
                </c:pt>
                <c:pt idx="1401" formatCode="#,##0.0_);\(#,##0.0\);#,##0.0_);@_)">
                  <c:v>203.78125495389489</c:v>
                </c:pt>
                <c:pt idx="1402" formatCode="#,##0.0_);\(#,##0.0\);#,##0.0_);@_)">
                  <c:v>203.10562842881723</c:v>
                </c:pt>
                <c:pt idx="1403" formatCode="#,##0.0_);\(#,##0.0\);#,##0.0_);@_)">
                  <c:v>203.09577983689474</c:v>
                </c:pt>
                <c:pt idx="1404" formatCode="#,##0.0_);\(#,##0.0\);#,##0.0_);@_)">
                  <c:v>203.23098475944775</c:v>
                </c:pt>
                <c:pt idx="1405" formatCode="#,##0.0_);\(#,##0.0\);#,##0.0_);@_)">
                  <c:v>203.97278395074926</c:v>
                </c:pt>
                <c:pt idx="1406" formatCode="#,##0.0_);\(#,##0.0\);#,##0.0_);@_)">
                  <c:v>204.16075506979905</c:v>
                </c:pt>
                <c:pt idx="1407" formatCode="#,##0.0_);\(#,##0.0\);#,##0.0_);@_)">
                  <c:v>204.83020573988117</c:v>
                </c:pt>
                <c:pt idx="1408" formatCode="#,##0.0_);\(#,##0.0\);#,##0.0_);@_)">
                  <c:v>205.3215237611812</c:v>
                </c:pt>
                <c:pt idx="1409" formatCode="#,##0.0_);\(#,##0.0\);#,##0.0_);@_)">
                  <c:v>205.83923377048407</c:v>
                </c:pt>
                <c:pt idx="1410" formatCode="#,##0.0_);\(#,##0.0\);#,##0.0_);@_)">
                  <c:v>206.02725350178704</c:v>
                </c:pt>
                <c:pt idx="1411" formatCode="#,##0.0_);\(#,##0.0\);#,##0.0_);@_)">
                  <c:v>207.16485152445</c:v>
                </c:pt>
                <c:pt idx="1412" formatCode="#,##0.0_);\(#,##0.0\);#,##0.0_);@_)">
                  <c:v>207.67625667870351</c:v>
                </c:pt>
                <c:pt idx="1413" formatCode="#,##0.0_);\(#,##0.0\);#,##0.0_);@_)">
                  <c:v>206.79598348304461</c:v>
                </c:pt>
                <c:pt idx="1414" formatCode="#,##0.0_);\(#,##0.0\);#,##0.0_);@_)">
                  <c:v>206.62791831930809</c:v>
                </c:pt>
                <c:pt idx="1415" formatCode="#,##0.0_);\(#,##0.0\);#,##0.0_);@_)">
                  <c:v>207.87115511197254</c:v>
                </c:pt>
                <c:pt idx="1416" formatCode="#,##0.0_);\(#,##0.0\);#,##0.0_);@_)">
                  <c:v>208.49450250222989</c:v>
                </c:pt>
                <c:pt idx="1417" formatCode="#,##0.0_);\(#,##0.0\);#,##0.0_);@_)">
                  <c:v>208.5047856201459</c:v>
                </c:pt>
                <c:pt idx="1418" formatCode="#,##0.0_);\(#,##0.0\);#,##0.0_);@_)">
                  <c:v>208.40268708177129</c:v>
                </c:pt>
                <c:pt idx="1419" formatCode="#,##0.0_);\(#,##0.0\);#,##0.0_);@_)">
                  <c:v>206.8759456684252</c:v>
                </c:pt>
                <c:pt idx="1420" formatCode="#,##0.0_);\(#,##0.0\);#,##0.0_);@_)">
                  <c:v>207.26189343266421</c:v>
                </c:pt>
                <c:pt idx="1421" formatCode="#,##0.0_);\(#,##0.0\);#,##0.0_);@_)">
                  <c:v>207.47636596736942</c:v>
                </c:pt>
                <c:pt idx="1422" formatCode="#,##0.0_);\(#,##0.0\);#,##0.0_);@_)">
                  <c:v>208.2649367770297</c:v>
                </c:pt>
                <c:pt idx="1423" formatCode="#,##0.0_);\(#,##0.0\);#,##0.0_);@_)">
                  <c:v>208.73009443067184</c:v>
                </c:pt>
                <c:pt idx="1424" formatCode="#,##0.0_);\(#,##0.0\);#,##0.0_);@_)">
                  <c:v>210.32983109660171</c:v>
                </c:pt>
                <c:pt idx="1425" formatCode="#,##0.0_);\(#,##0.0\);#,##0.0_);@_)">
                  <c:v>211.15124480577316</c:v>
                </c:pt>
                <c:pt idx="1426" formatCode="#,##0.0_);\(#,##0.0\);#,##0.0_);@_)">
                  <c:v>210.40271153142425</c:v>
                </c:pt>
                <c:pt idx="1427" formatCode="#,##0.0_);\(#,##0.0\);#,##0.0_);@_)">
                  <c:v>210.08324642015708</c:v>
                </c:pt>
                <c:pt idx="1428" formatCode="#,##0.0_);\(#,##0.0\);#,##0.0_);@_)">
                  <c:v>210.62764984243287</c:v>
                </c:pt>
                <c:pt idx="1429" formatCode="#,##0.0_);\(#,##0.0\);#,##0.0_);@_)">
                  <c:v>210.68388953121729</c:v>
                </c:pt>
                <c:pt idx="1430" formatCode="#,##0.0_);\(#,##0.0\);#,##0.0_);@_)">
                  <c:v>211.59776250464239</c:v>
                </c:pt>
                <c:pt idx="1431" formatCode="#,##0.0_);\(#,##0.0\);#,##0.0_);@_)">
                  <c:v>211.93110515578169</c:v>
                </c:pt>
                <c:pt idx="1432" formatCode="#,##0.0_);\(#,##0.0\);#,##0.0_);@_)">
                  <c:v>212.7200741339048</c:v>
                </c:pt>
                <c:pt idx="1433" formatCode="#,##0.0_);\(#,##0.0\);#,##0.0_);@_)">
                  <c:v>212.69493912994514</c:v>
                </c:pt>
                <c:pt idx="1434" formatCode="#,##0.0_);\(#,##0.0\);#,##0.0_);@_)">
                  <c:v>212.42642453098995</c:v>
                </c:pt>
                <c:pt idx="1435" formatCode="#,##0.0_);\(#,##0.0\);#,##0.0_);@_)">
                  <c:v>211.68545354679065</c:v>
                </c:pt>
                <c:pt idx="1436" formatCode="#,##0.0_);\(#,##0.0\);#,##0.0_);@_)">
                  <c:v>211.53144814562629</c:v>
                </c:pt>
                <c:pt idx="1437" formatCode="#,##0.0_);\(#,##0.0\);#,##0.0_);@_)">
                  <c:v>211.42733934889827</c:v>
                </c:pt>
                <c:pt idx="1438" formatCode="#,##0.0_);\(#,##0.0\);#,##0.0_);@_)">
                  <c:v>211.47376879261932</c:v>
                </c:pt>
                <c:pt idx="1439" formatCode="#,##0.0_);\(#,##0.0\);#,##0.0_);@_)">
                  <c:v>210.89020692763609</c:v>
                </c:pt>
                <c:pt idx="1440" formatCode="#,##0.0_);\(#,##0.0\);#,##0.0_);@_)">
                  <c:v>210.93662807998501</c:v>
                </c:pt>
                <c:pt idx="1441" formatCode="#,##0.0_);\(#,##0.0\);#,##0.0_);@_)">
                  <c:v>211.34101258031089</c:v>
                </c:pt>
                <c:pt idx="1442" formatCode="#,##0.0_);\(#,##0.0\);#,##0.0_);@_)">
                  <c:v>210.96481726438529</c:v>
                </c:pt>
                <c:pt idx="1443" formatCode="#,##0.0_);\(#,##0.0\);#,##0.0_);@_)">
                  <c:v>210.96828552598112</c:v>
                </c:pt>
                <c:pt idx="1444" formatCode="#,##0.0_);\(#,##0.0\);#,##0.0_);@_)">
                  <c:v>212.3750811249883</c:v>
                </c:pt>
                <c:pt idx="1445" formatCode="#,##0.0_);\(#,##0.0\);#,##0.0_);@_)">
                  <c:v>211.30457904356805</c:v>
                </c:pt>
                <c:pt idx="1446" formatCode="#,##0.0_);\(#,##0.0\);#,##0.0_);@_)">
                  <c:v>212.68278569078447</c:v>
                </c:pt>
                <c:pt idx="1447" formatCode="#,##0.0_);\(#,##0.0\);#,##0.0_);@_)">
                  <c:v>212.66463244571796</c:v>
                </c:pt>
                <c:pt idx="1448" formatCode="#,##0.0_);\(#,##0.0\);#,##0.0_);@_)">
                  <c:v>214.10023780692072</c:v>
                </c:pt>
                <c:pt idx="1449" formatCode="#,##0.0_);\(#,##0.0\);#,##0.0_);@_)">
                  <c:v>214.30425606452934</c:v>
                </c:pt>
                <c:pt idx="1450" formatCode="#,##0.0_);\(#,##0.0\);#,##0.0_);@_)">
                  <c:v>214.99521370389004</c:v>
                </c:pt>
                <c:pt idx="1451" formatCode="#,##0.0_);\(#,##0.0\);#,##0.0_);@_)">
                  <c:v>213.59521217119735</c:v>
                </c:pt>
                <c:pt idx="1452" formatCode="#,##0.0_);\(#,##0.0\);#,##0.0_);@_)">
                  <c:v>214.95206038874105</c:v>
                </c:pt>
                <c:pt idx="1453" formatCode="#,##0.0_);\(#,##0.0\);#,##0.0_);@_)">
                  <c:v>214.88398077217471</c:v>
                </c:pt>
                <c:pt idx="1454" formatCode="#,##0.0_);\(#,##0.0\);#,##0.0_);@_)">
                  <c:v>213.64141415335959</c:v>
                </c:pt>
                <c:pt idx="1455" formatCode="#,##0.0_);\(#,##0.0\);#,##0.0_);@_)">
                  <c:v>211.1813354057978</c:v>
                </c:pt>
                <c:pt idx="1456" formatCode="#,##0.0_);\(#,##0.0\);#,##0.0_);@_)">
                  <c:v>209.62355206155021</c:v>
                </c:pt>
                <c:pt idx="1457" formatCode="#,##0.0_);\(#,##0.0\);#,##0.0_);@_)">
                  <c:v>208.94633235527505</c:v>
                </c:pt>
                <c:pt idx="1458" formatCode="#,##0.0_);\(#,##0.0\);#,##0.0_);@_)">
                  <c:v>207.58895011746884</c:v>
                </c:pt>
                <c:pt idx="1459" formatCode="#,##0.0_);\(#,##0.0\);#,##0.0_);@_)">
                  <c:v>206.17422519474977</c:v>
                </c:pt>
                <c:pt idx="1460" formatCode="#,##0.0_);\(#,##0.0\);#,##0.0_);@_)">
                  <c:v>206.37816242960116</c:v>
                </c:pt>
                <c:pt idx="1461" formatCode="#,##0.0_);\(#,##0.0\);#,##0.0_);@_)">
                  <c:v>207.69946353026907</c:v>
                </c:pt>
                <c:pt idx="1462" formatCode="#,##0.0_);\(#,##0.0\);#,##0.0_);@_)">
                  <c:v>208.61223281945286</c:v>
                </c:pt>
                <c:pt idx="1463" formatCode="#,##0.0_);\(#,##0.0\);#,##0.0_);@_)">
                  <c:v>209.23168181134227</c:v>
                </c:pt>
                <c:pt idx="1464" formatCode="#,##0.0_);\(#,##0.0\);#,##0.0_);@_)">
                  <c:v>210.05171935723183</c:v>
                </c:pt>
                <c:pt idx="1465" formatCode="#,##0.0_);\(#,##0.0\);#,##0.0_);@_)">
                  <c:v>211.37321143767238</c:v>
                </c:pt>
                <c:pt idx="1466" formatCode="#,##0.0_);\(#,##0.0\);#,##0.0_);@_)">
                  <c:v>211.93542824665064</c:v>
                </c:pt>
                <c:pt idx="1467" formatCode="#,##0.0_);\(#,##0.0\);#,##0.0_);@_)">
                  <c:v>212.54763428491276</c:v>
                </c:pt>
                <c:pt idx="1468" formatCode="#,##0.0_);\(#,##0.0\);#,##0.0_);@_)">
                  <c:v>213.926585948292</c:v>
                </c:pt>
                <c:pt idx="1469" formatCode="#,##0.0_);\(#,##0.0\);#,##0.0_);@_)">
                  <c:v>215.06200772101016</c:v>
                </c:pt>
                <c:pt idx="1470" formatCode="#,##0.0_);\(#,##0.0\);#,##0.0_);@_)">
                  <c:v>215.75329443614828</c:v>
                </c:pt>
                <c:pt idx="1471" formatCode="#,##0.0_);\(#,##0.0\);#,##0.0_);@_)">
                  <c:v>215.02609364218534</c:v>
                </c:pt>
                <c:pt idx="1472" formatCode="#,##0.0_);\(#,##0.0\);#,##0.0_);@_)">
                  <c:v>216.25467039664713</c:v>
                </c:pt>
                <c:pt idx="1473" formatCode="#,##0.0_);\(#,##0.0\);#,##0.0_);@_)">
                  <c:v>215.94298037765773</c:v>
                </c:pt>
                <c:pt idx="1474" formatCode="#,##0.0_);\(#,##0.0\);#,##0.0_);@_)">
                  <c:v>216.94959858068822</c:v>
                </c:pt>
                <c:pt idx="1475" formatCode="#,##0.0_);\(#,##0.0\);#,##0.0_);@_)">
                  <c:v>217.26842120227445</c:v>
                </c:pt>
                <c:pt idx="1476" formatCode="#,##0.0_);\(#,##0.0\);#,##0.0_);@_)">
                  <c:v>217.51560313970785</c:v>
                </c:pt>
                <c:pt idx="1477" formatCode="#,##0.0_);\(#,##0.0\);#,##0.0_);@_)">
                  <c:v>218.09956020125699</c:v>
                </c:pt>
                <c:pt idx="1478" formatCode="#,##0.0_);\(#,##0.0\);#,##0.0_);@_)">
                  <c:v>217.7592027515893</c:v>
                </c:pt>
                <c:pt idx="1479" formatCode="#,##0.0_);\(#,##0.0\);#,##0.0_);@_)">
                  <c:v>219.45386583997893</c:v>
                </c:pt>
                <c:pt idx="1480" formatCode="#,##0.0_);\(#,##0.0\);#,##0.0_);@_)">
                  <c:v>219.90174923477173</c:v>
                </c:pt>
                <c:pt idx="1481" formatCode="#,##0.0_);\(#,##0.0\);#,##0.0_);@_)">
                  <c:v>221.09489434478724</c:v>
                </c:pt>
                <c:pt idx="1482" formatCode="#,##0.0_);\(#,##0.0\);#,##0.0_);@_)">
                  <c:v>220.1598597470061</c:v>
                </c:pt>
                <c:pt idx="1483" formatCode="#,##0.0_);\(#,##0.0\);#,##0.0_);@_)">
                  <c:v>218.70155165842229</c:v>
                </c:pt>
                <c:pt idx="1484" formatCode="#,##0.0_);\(#,##0.0\);#,##0.0_);@_)">
                  <c:v>217.65884827058042</c:v>
                </c:pt>
                <c:pt idx="1485" formatCode="#,##0.0_);\(#,##0.0\);#,##0.0_);@_)">
                  <c:v>218.09241816656996</c:v>
                </c:pt>
                <c:pt idx="1486" formatCode="#,##0.0_);\(#,##0.0\);#,##0.0_);@_)">
                  <c:v>216.10367048102009</c:v>
                </c:pt>
                <c:pt idx="1487" formatCode="#,##0.0_);\(#,##0.0\);#,##0.0_);@_)">
                  <c:v>215.5122982949502</c:v>
                </c:pt>
                <c:pt idx="1488" formatCode="#,##0.0_);\(#,##0.0\);#,##0.0_);@_)">
                  <c:v>215.65918285697612</c:v>
                </c:pt>
                <c:pt idx="1489" formatCode="#,##0.0_);\(#,##0.0\);#,##0.0_);@_)">
                  <c:v>215.53371665757359</c:v>
                </c:pt>
                <c:pt idx="1490" formatCode="#,##0.0_);\(#,##0.0\);#,##0.0_);@_)">
                  <c:v>215.37957772010594</c:v>
                </c:pt>
                <c:pt idx="1491" formatCode="#,##0.0_);\(#,##0.0\);#,##0.0_);@_)">
                  <c:v>215.97085281343359</c:v>
                </c:pt>
                <c:pt idx="1492" formatCode="#,##0.0_);\(#,##0.0\);#,##0.0_);@_)">
                  <c:v>214.504928192942</c:v>
                </c:pt>
                <c:pt idx="1493" formatCode="#,##0.0_);\(#,##0.0\);#,##0.0_);@_)">
                  <c:v>213.11786854062015</c:v>
                </c:pt>
                <c:pt idx="1494" formatCode="#,##0.0_);\(#,##0.0\);#,##0.0_);@_)">
                  <c:v>213.33641452127253</c:v>
                </c:pt>
                <c:pt idx="1495" formatCode="#,##0.0_);\(#,##0.0\);#,##0.0_);@_)">
                  <c:v>211.86327324489952</c:v>
                </c:pt>
                <c:pt idx="1496" formatCode="#,##0.0_);\(#,##0.0\);#,##0.0_);@_)">
                  <c:v>212.72695294597693</c:v>
                </c:pt>
                <c:pt idx="1497" formatCode="#,##0.0_);\(#,##0.0\);#,##0.0_);@_)">
                  <c:v>213.22491401570088</c:v>
                </c:pt>
                <c:pt idx="1498" formatCode="#,##0.0_);\(#,##0.0\);#,##0.0_);@_)">
                  <c:v>213.85927306064156</c:v>
                </c:pt>
                <c:pt idx="1499" formatCode="#,##0.0_);\(#,##0.0\);#,##0.0_);@_)">
                  <c:v>213.69073484472793</c:v>
                </c:pt>
                <c:pt idx="1500" formatCode="#,##0.0_);\(#,##0.0\);#,##0.0_);@_)">
                  <c:v>211.93066683336463</c:v>
                </c:pt>
                <c:pt idx="1501" formatCode="#,##0.0_);\(#,##0.0\);#,##0.0_);@_)">
                  <c:v>214.04187775022521</c:v>
                </c:pt>
                <c:pt idx="1502" formatCode="#,##0.0_);\(#,##0.0\);#,##0.0_);@_)">
                  <c:v>214.05243446918641</c:v>
                </c:pt>
                <c:pt idx="1503" formatCode="#,##0.0_);\(#,##0.0\);#,##0.0_);@_)">
                  <c:v>212.93749313219374</c:v>
                </c:pt>
                <c:pt idx="1504" formatCode="#,##0.0_);\(#,##0.0\);#,##0.0_);@_)">
                  <c:v>214.66172893033249</c:v>
                </c:pt>
                <c:pt idx="1505" formatCode="#,##0.0_);\(#,##0.0\);#,##0.0_);@_)">
                  <c:v>212.81543627950643</c:v>
                </c:pt>
                <c:pt idx="1506" formatCode="#,##0.0_);\(#,##0.0\);#,##0.0_);@_)">
                  <c:v>212.43175558574686</c:v>
                </c:pt>
                <c:pt idx="1507" formatCode="#,##0.0_);\(#,##0.0\);#,##0.0_);@_)">
                  <c:v>212.72904431120301</c:v>
                </c:pt>
                <c:pt idx="1508" formatCode="#,##0.0_);\(#,##0.0\);#,##0.0_);@_)">
                  <c:v>213.69337910571278</c:v>
                </c:pt>
                <c:pt idx="1509" formatCode="#,##0.0_);\(#,##0.0\);#,##0.0_);@_)">
                  <c:v>211.12983212647657</c:v>
                </c:pt>
                <c:pt idx="1510" formatCode="#,##0.0_);\(#,##0.0\);#,##0.0_);@_)">
                  <c:v>211.11896105142037</c:v>
                </c:pt>
                <c:pt idx="1511" formatCode="#,##0.0_);\(#,##0.0\);#,##0.0_);@_)">
                  <c:v>213.28800992440031</c:v>
                </c:pt>
                <c:pt idx="1512" formatCode="#,##0.0_);\(#,##0.0\);#,##0.0_);@_)">
                  <c:v>215.00526077846348</c:v>
                </c:pt>
                <c:pt idx="1513" formatCode="#,##0.0_);\(#,##0.0\);#,##0.0_);@_)">
                  <c:v>216.9593790921007</c:v>
                </c:pt>
                <c:pt idx="1514" formatCode="#,##0.0_);\(#,##0.0\);#,##0.0_);@_)">
                  <c:v>218.00996800225977</c:v>
                </c:pt>
                <c:pt idx="1515" formatCode="#,##0.0_);\(#,##0.0\);#,##0.0_);@_)">
                  <c:v>219.11796224273732</c:v>
                </c:pt>
                <c:pt idx="1516" formatCode="#,##0.0_);\(#,##0.0\);#,##0.0_);@_)">
                  <c:v>219.9247852562298</c:v>
                </c:pt>
                <c:pt idx="1517" formatCode="#,##0.0_);\(#,##0.0\);#,##0.0_);@_)">
                  <c:v>220.17947954886981</c:v>
                </c:pt>
                <c:pt idx="1518" formatCode="#,##0.0_);\(#,##0.0\);#,##0.0_);@_)">
                  <c:v>222.19128367325058</c:v>
                </c:pt>
                <c:pt idx="1519" formatCode="#,##0.0_);\(#,##0.0\);#,##0.0_);@_)">
                  <c:v>221.30558255635944</c:v>
                </c:pt>
                <c:pt idx="1520" formatCode="#,##0.0_);\(#,##0.0\);#,##0.0_);@_)">
                  <c:v>224.13511606491531</c:v>
                </c:pt>
                <c:pt idx="1521" formatCode="#,##0.0_);\(#,##0.0\);#,##0.0_);@_)">
                  <c:v>224.97080384516335</c:v>
                </c:pt>
                <c:pt idx="1522" formatCode="#,##0.0_);\(#,##0.0\);#,##0.0_);@_)">
                  <c:v>223.9059795878909</c:v>
                </c:pt>
                <c:pt idx="1523" formatCode="#,##0.0_);\(#,##0.0\);#,##0.0_);@_)">
                  <c:v>223.07760135238897</c:v>
                </c:pt>
                <c:pt idx="1524" formatCode="#,##0.0_);\(#,##0.0\);#,##0.0_);@_)">
                  <c:v>226.4525936910976</c:v>
                </c:pt>
                <c:pt idx="1525" formatCode="#,##0.0_);\(#,##0.0\);#,##0.0_);@_)">
                  <c:v>224.56260449247014</c:v>
                </c:pt>
                <c:pt idx="1526" formatCode="#,##0.0_);\(#,##0.0\);#,##0.0_);@_)">
                  <c:v>225.25492875649439</c:v>
                </c:pt>
                <c:pt idx="1527" formatCode="#,##0.0_);\(#,##0.0\);#,##0.0_);@_)">
                  <c:v>226.67206744033072</c:v>
                </c:pt>
                <c:pt idx="1528" formatCode="#,##0.0_);\(#,##0.0\);#,##0.0_);@_)">
                  <c:v>227.40751403002358</c:v>
                </c:pt>
                <c:pt idx="1529" formatCode="#,##0.0_);\(#,##0.0\);#,##0.0_);@_)">
                  <c:v>225.47431138287865</c:v>
                </c:pt>
                <c:pt idx="1530" formatCode="#,##0.0_);\(#,##0.0\);#,##0.0_);@_)">
                  <c:v>224.71757675375855</c:v>
                </c:pt>
                <c:pt idx="1531" formatCode="#,##0.0_);\(#,##0.0\);#,##0.0_);@_)">
                  <c:v>224.23343172334566</c:v>
                </c:pt>
                <c:pt idx="1532" formatCode="#,##0.0_);\(#,##0.0\);#,##0.0_);@_)">
                  <c:v>225.46414580375077</c:v>
                </c:pt>
                <c:pt idx="1533" formatCode="#,##0.0_);\(#,##0.0\);#,##0.0_);@_)">
                  <c:v>226.37184641762499</c:v>
                </c:pt>
                <c:pt idx="1534" formatCode="#,##0.0_);\(#,##0.0\);#,##0.0_);@_)">
                  <c:v>227.29392685963791</c:v>
                </c:pt>
                <c:pt idx="1535" formatCode="#,##0.0_);\(#,##0.0\);#,##0.0_);@_)">
                  <c:v>226.88152475874378</c:v>
                </c:pt>
                <c:pt idx="1536" formatCode="#,##0.0_);\(#,##0.0\);#,##0.0_);@_)">
                  <c:v>227.71754460762057</c:v>
                </c:pt>
                <c:pt idx="1537" formatCode="#,##0.0_);\(#,##0.0\);#,##0.0_);@_)">
                  <c:v>227.51351645779059</c:v>
                </c:pt>
                <c:pt idx="1538" formatCode="#,##0.0_);\(#,##0.0\);#,##0.0_);@_)">
                  <c:v>227.8186234590363</c:v>
                </c:pt>
                <c:pt idx="1539" formatCode="#,##0.0_);\(#,##0.0\);#,##0.0_);@_)">
                  <c:v>228.78388641025975</c:v>
                </c:pt>
                <c:pt idx="1540" formatCode="#,##0.0_);\(#,##0.0\);#,##0.0_);@_)">
                  <c:v>229.00291495175347</c:v>
                </c:pt>
                <c:pt idx="1541" formatCode="#,##0.0_);\(#,##0.0\);#,##0.0_);@_)">
                  <c:v>230.24090700001179</c:v>
                </c:pt>
                <c:pt idx="1542" formatCode="#,##0.0_);\(#,##0.0\);#,##0.0_);@_)">
                  <c:v>229.79299293784811</c:v>
                </c:pt>
                <c:pt idx="1543" formatCode="#,##0.0_);\(#,##0.0\);#,##0.0_);@_)">
                  <c:v>230.74403030393017</c:v>
                </c:pt>
                <c:pt idx="1544" formatCode="#,##0.0_);\(#,##0.0\);#,##0.0_);@_)">
                  <c:v>231.76686321170024</c:v>
                </c:pt>
                <c:pt idx="1545" formatCode="#,##0.0_);\(#,##0.0\);#,##0.0_);@_)">
                  <c:v>231.81373110677893</c:v>
                </c:pt>
                <c:pt idx="1546" formatCode="#,##0.0_);\(#,##0.0\);#,##0.0_);@_)">
                  <c:v>231.9754258205005</c:v>
                </c:pt>
                <c:pt idx="1547" formatCode="#,##0.0_);\(#,##0.0\);#,##0.0_);@_)">
                  <c:v>231.69979032804551</c:v>
                </c:pt>
                <c:pt idx="1548" formatCode="#,##0.0_);\(#,##0.0\);#,##0.0_);@_)">
                  <c:v>230.28254526955223</c:v>
                </c:pt>
                <c:pt idx="1549" formatCode="#,##0.0_);\(#,##0.0\);#,##0.0_);@_)">
                  <c:v>228.70735508927217</c:v>
                </c:pt>
                <c:pt idx="1550" formatCode="#,##0.0_);\(#,##0.0\);#,##0.0_);@_)">
                  <c:v>229.42884217285746</c:v>
                </c:pt>
                <c:pt idx="1551" formatCode="#,##0.0_);\(#,##0.0\);#,##0.0_);@_)">
                  <c:v>227.48036266778234</c:v>
                </c:pt>
                <c:pt idx="1552" formatCode="#,##0.0_);\(#,##0.0\);#,##0.0_);@_)">
                  <c:v>225.35261182249553</c:v>
                </c:pt>
                <c:pt idx="1553" formatCode="#,##0.0_);\(#,##0.0\);#,##0.0_);@_)">
                  <c:v>226.76317720035891</c:v>
                </c:pt>
                <c:pt idx="1554" formatCode="#,##0.0_);\(#,##0.0\);#,##0.0_);@_)">
                  <c:v>228.47526413217111</c:v>
                </c:pt>
                <c:pt idx="1555" formatCode="#,##0.0_);\(#,##0.0\);#,##0.0_);@_)">
                  <c:v>232.44133197095184</c:v>
                </c:pt>
                <c:pt idx="1556" formatCode="#,##0.0_);\(#,##0.0\);#,##0.0_);@_)">
                  <c:v>233.09119377128957</c:v>
                </c:pt>
                <c:pt idx="1557" formatCode="#,##0.0_);\(#,##0.0\);#,##0.0_);@_)">
                  <c:v>235.09833325579996</c:v>
                </c:pt>
                <c:pt idx="1558" formatCode="#,##0.0_);\(#,##0.0\);#,##0.0_);@_)">
                  <c:v>236.04978561441948</c:v>
                </c:pt>
                <c:pt idx="1559" formatCode="#,##0.0_);\(#,##0.0\);#,##0.0_);@_)">
                  <c:v>237.66172002992536</c:v>
                </c:pt>
                <c:pt idx="1560" formatCode="#,##0.0_);\(#,##0.0\);#,##0.0_);@_)">
                  <c:v>237.66562718860266</c:v>
                </c:pt>
                <c:pt idx="1561" formatCode="#,##0.0_);\(#,##0.0\);#,##0.0_);@_)">
                  <c:v>237.66953441151364</c:v>
                </c:pt>
                <c:pt idx="1562" formatCode="#,##0.0_);\(#,##0.0\);#,##0.0_);@_)">
                  <c:v>240.65352817743099</c:v>
                </c:pt>
                <c:pt idx="1563" formatCode="#,##0.0_);\(#,##0.0\);#,##0.0_);@_)">
                  <c:v>237.16823698371326</c:v>
                </c:pt>
                <c:pt idx="1564" formatCode="#,##0.0_);\(#,##0.0\);#,##0.0_);@_)">
                  <c:v>235.70748935194214</c:v>
                </c:pt>
                <c:pt idx="1565" formatCode="#,##0.0_);\(#,##0.0\);#,##0.0_);@_)">
                  <c:v>235.71136438306709</c:v>
                </c:pt>
                <c:pt idx="1566" formatCode="#,##0.0_);\(#,##0.0\);#,##0.0_);@_)">
                  <c:v>236.83529981051393</c:v>
                </c:pt>
                <c:pt idx="1567" formatCode="#,##0.0_);\(#,##0.0\);#,##0.0_);@_)">
                  <c:v>234.52058712885585</c:v>
                </c:pt>
                <c:pt idx="1568" formatCode="#,##0.0_);\(#,##0.0\);#,##0.0_);@_)">
                  <c:v>233.70588371602307</c:v>
                </c:pt>
                <c:pt idx="1569" formatCode="#,##0.0_);\(#,##0.0\);#,##0.0_);@_)">
                  <c:v>235.73461671785557</c:v>
                </c:pt>
                <c:pt idx="1570" formatCode="#,##0.0_);\(#,##0.0\);#,##0.0_);@_)">
                  <c:v>238.51019616997647</c:v>
                </c:pt>
                <c:pt idx="1571" formatCode="#,##0.0_);\(#,##0.0\);#,##0.0_);@_)">
                  <c:v>237.59498723033499</c:v>
                </c:pt>
                <c:pt idx="1572" formatCode="#,##0.0_);\(#,##0.0\);#,##0.0_);@_)">
                  <c:v>237.76468770908608</c:v>
                </c:pt>
                <c:pt idx="1573" formatCode="#,##0.0_);\(#,##0.0\);#,##0.0_);@_)">
                  <c:v>238.54416357303717</c:v>
                </c:pt>
                <c:pt idx="1574" formatCode="#,##0.0_);\(#,##0.0\);#,##0.0_);@_)">
                  <c:v>238.80661224724184</c:v>
                </c:pt>
                <c:pt idx="1575" formatCode="#,##0.0_);\(#,##0.0\);#,##0.0_);@_)">
                  <c:v>240.70642869871028</c:v>
                </c:pt>
                <c:pt idx="1576" formatCode="#,##0.0_);\(#,##0.0\);#,##0.0_);@_)">
                  <c:v>242.70685076624665</c:v>
                </c:pt>
                <c:pt idx="1577" formatCode="#,##0.0_);\(#,##0.0\);#,##0.0_);@_)">
                  <c:v>242.91991292957852</c:v>
                </c:pt>
                <c:pt idx="1578" formatCode="#,##0.0_);\(#,##0.0\);#,##0.0_);@_)">
                  <c:v>243.71392581537842</c:v>
                </c:pt>
                <c:pt idx="1579" formatCode="#,##0.0_);\(#,##0.0\);#,##0.0_);@_)">
                  <c:v>245.29799809327918</c:v>
                </c:pt>
                <c:pt idx="1580" formatCode="#,##0.0_);\(#,##0.0\);#,##0.0_);@_)">
                  <c:v>247.15504621168421</c:v>
                </c:pt>
                <c:pt idx="1581" formatCode="#,##0.0_);\(#,##0.0\);#,##0.0_);@_)">
                  <c:v>248.60994416361299</c:v>
                </c:pt>
                <c:pt idx="1582" formatCode="#,##0.0_);\(#,##0.0\);#,##0.0_);@_)">
                  <c:v>248.62220580763841</c:v>
                </c:pt>
                <c:pt idx="1583" formatCode="#,##0.0_);\(#,##0.0\);#,##0.0_);@_)">
                  <c:v>249.91920072734126</c:v>
                </c:pt>
                <c:pt idx="1584" formatCode="#,##0.0_);\(#,##0.0\);#,##0.0_);@_)">
                  <c:v>249.23374733550639</c:v>
                </c:pt>
                <c:pt idx="1585" formatCode="#,##0.0_);\(#,##0.0\);#,##0.0_);@_)">
                  <c:v>250.76065296518266</c:v>
                </c:pt>
                <c:pt idx="1586" formatCode="#,##0.0_);\(#,##0.0\);#,##0.0_);@_)">
                  <c:v>247.83403792245866</c:v>
                </c:pt>
                <c:pt idx="1587" formatCode="#,##0.0_);\(#,##0.0\);#,##0.0_);@_)">
                  <c:v>248.09049985953598</c:v>
                </c:pt>
                <c:pt idx="1588" formatCode="#,##0.0_);\(#,##0.0\);#,##0.0_);@_)">
                  <c:v>249.02845313144991</c:v>
                </c:pt>
                <c:pt idx="1589" formatCode="#,##0.0_);\(#,##0.0\);#,##0.0_);@_)">
                  <c:v>247.86877494062284</c:v>
                </c:pt>
                <c:pt idx="1590" formatCode="#,##0.0_);\(#,##0.0\);#,##0.0_);@_)">
                  <c:v>248.82112147557319</c:v>
                </c:pt>
                <c:pt idx="1591" formatCode="#,##0.0_);\(#,##0.0\);#,##0.0_);@_)">
                  <c:v>244.22744813617155</c:v>
                </c:pt>
                <c:pt idx="1592" formatCode="#,##0.0_);\(#,##0.0\);#,##0.0_);@_)">
                  <c:v>241.53817352782966</c:v>
                </c:pt>
                <c:pt idx="1593" formatCode="#,##0.0_);\(#,##0.0\);#,##0.0_);@_)">
                  <c:v>244.48777973378986</c:v>
                </c:pt>
                <c:pt idx="1594" formatCode="#,##0.0_);\(#,##0.0\);#,##0.0_);@_)">
                  <c:v>242.9830332407401</c:v>
                </c:pt>
                <c:pt idx="1595" formatCode="#,##0.0_);\(#,##0.0\);#,##0.0_);@_)">
                  <c:v>243.03013550173384</c:v>
                </c:pt>
                <c:pt idx="1596" formatCode="#,##0.0_);\(#,##0.0\);#,##0.0_);@_)">
                  <c:v>241.06548717724186</c:v>
                </c:pt>
                <c:pt idx="1597" formatCode="#,##0.0_);\(#,##0.0\);#,##0.0_);@_)">
                  <c:v>240.12893123483084</c:v>
                </c:pt>
                <c:pt idx="1598" formatCode="#,##0.0_);\(#,##0.0\);#,##0.0_);@_)">
                  <c:v>240.46340202056922</c:v>
                </c:pt>
                <c:pt idx="1599" formatCode="#,##0.0_);\(#,##0.0\);#,##0.0_);@_)">
                  <c:v>242.63735228531453</c:v>
                </c:pt>
                <c:pt idx="1600" formatCode="#,##0.0_);\(#,##0.0\);#,##0.0_);@_)">
                  <c:v>242.35392031498947</c:v>
                </c:pt>
                <c:pt idx="1601" formatCode="#,##0.0_);\(#,##0.0\);#,##0.0_);@_)">
                  <c:v>242.08484929849894</c:v>
                </c:pt>
                <c:pt idx="1602" formatCode="#,##0.0_);\(#,##0.0\);#,##0.0_);@_)">
                  <c:v>243.14594672641115</c:v>
                </c:pt>
                <c:pt idx="1603" formatCode="#,##0.0_);\(#,##0.0\);#,##0.0_);@_)">
                  <c:v>243.65297167474134</c:v>
                </c:pt>
                <c:pt idx="1604" formatCode="#,##0.0_);\(#,##0.0\);#,##0.0_);@_)">
                  <c:v>242.23410001519866</c:v>
                </c:pt>
                <c:pt idx="1605" formatCode="#,##0.0_);\(#,##0.0\);#,##0.0_);@_)">
                  <c:v>240.78643636327783</c:v>
                </c:pt>
                <c:pt idx="1606" formatCode="#,##0.0_);\(#,##0.0\);#,##0.0_);@_)">
                  <c:v>241.6527739219911</c:v>
                </c:pt>
                <c:pt idx="1607" formatCode="#,##0.0_);\(#,##0.0\);#,##0.0_);@_)">
                  <c:v>240.18420395007215</c:v>
                </c:pt>
                <c:pt idx="1608" formatCode="#,##0.0_);\(#,##0.0\);#,##0.0_);@_)">
                  <c:v>239.7138127940041</c:v>
                </c:pt>
                <c:pt idx="1609" formatCode="#,##0.0_);\(#,##0.0\);#,##0.0_);@_)">
                  <c:v>238.68281327372961</c:v>
                </c:pt>
                <c:pt idx="1610" formatCode="#,##0.0_);\(#,##0.0\);#,##0.0_);@_)">
                  <c:v>240.65602795934487</c:v>
                </c:pt>
                <c:pt idx="1611" formatCode="#,##0.0_);\(#,##0.0\);#,##0.0_);@_)">
                  <c:v>236.82195869246385</c:v>
                </c:pt>
                <c:pt idx="1612" formatCode="#,##0.0_);\(#,##0.0\);#,##0.0_);@_)">
                  <c:v>236.18674796694685</c:v>
                </c:pt>
                <c:pt idx="1613" formatCode="#,##0.0_);\(#,##0.0\);#,##0.0_);@_)">
                  <c:v>234.92557922696028</c:v>
                </c:pt>
                <c:pt idx="1614" formatCode="#,##0.0_);\(#,##0.0\);#,##0.0_);@_)">
                  <c:v>235.28883525309575</c:v>
                </c:pt>
                <c:pt idx="1615" formatCode="#,##0.0_);\(#,##0.0\);#,##0.0_);@_)">
                  <c:v>237.34847607158571</c:v>
                </c:pt>
                <c:pt idx="1616" formatCode="#,##0.0_);\(#,##0.0\);#,##0.0_);@_)">
                  <c:v>236.21665138162123</c:v>
                </c:pt>
                <c:pt idx="1617" formatCode="#,##0.0_);\(#,##0.0\);#,##0.0_);@_)">
                  <c:v>238.47111089502067</c:v>
                </c:pt>
                <c:pt idx="1618" formatCode="#,##0.0_);\(#,##0.0\);#,##0.0_);@_)">
                  <c:v>239.07887359882551</c:v>
                </c:pt>
                <c:pt idx="1619" formatCode="#,##0.0_);\(#,##0.0\);#,##0.0_);@_)">
                  <c:v>242.00142873783847</c:v>
                </c:pt>
                <c:pt idx="1620" formatCode="#,##0.0_);\(#,##0.0\);#,##0.0_);@_)">
                  <c:v>241.83287474272257</c:v>
                </c:pt>
                <c:pt idx="1621" formatCode="#,##0.0_);\(#,##0.0\);#,##0.0_);@_)">
                  <c:v>243.70598160072734</c:v>
                </c:pt>
                <c:pt idx="1622" formatCode="#,##0.0_);\(#,##0.0\);#,##0.0_);@_)">
                  <c:v>243.64610818604061</c:v>
                </c:pt>
                <c:pt idx="1623" formatCode="#,##0.0_);\(#,##0.0\);#,##0.0_);@_)">
                  <c:v>243.69324883505246</c:v>
                </c:pt>
                <c:pt idx="1624" formatCode="#,##0.0_);\(#,##0.0\);#,##0.0_);@_)">
                  <c:v>242.15869051474573</c:v>
                </c:pt>
                <c:pt idx="1625" formatCode="#,##0.0_);\(#,##0.0\);#,##0.0_);@_)">
                  <c:v>240.27897726818932</c:v>
                </c:pt>
                <c:pt idx="1626" formatCode="#,##0.0_);\(#,##0.0\);#,##0.0_);@_)">
                  <c:v>241.89344054993157</c:v>
                </c:pt>
                <c:pt idx="1627" formatCode="#,##0.0_);\(#,##0.0\);#,##0.0_);@_)">
                  <c:v>243.04141486654538</c:v>
                </c:pt>
                <c:pt idx="1628" formatCode="#,##0.0_);\(#,##0.0\);#,##0.0_);@_)">
                  <c:v>242.02439105313726</c:v>
                </c:pt>
                <c:pt idx="1629" formatCode="#,##0.0_);\(#,##0.0\);#,##0.0_);@_)">
                  <c:v>242.87683484184117</c:v>
                </c:pt>
                <c:pt idx="1630" formatCode="#,##0.0_);\(#,##0.0\);#,##0.0_);@_)">
                  <c:v>243.28349567025862</c:v>
                </c:pt>
                <c:pt idx="1631" formatCode="#,##0.0_);\(#,##0.0\);#,##0.0_);@_)">
                  <c:v>243.28749525092744</c:v>
                </c:pt>
                <c:pt idx="1632" formatCode="#,##0.0_);\(#,##0.0\);#,##0.0_);@_)">
                  <c:v>243.29949438745683</c:v>
                </c:pt>
                <c:pt idx="1633" formatCode="#,##0.0_);\(#,##0.0\);#,##0.0_);@_)">
                  <c:v>244.85676929620791</c:v>
                </c:pt>
                <c:pt idx="1634" formatCode="#,##0.0_);\(#,##0.0\);#,##0.0_);@_)">
                  <c:v>244.6594392258321</c:v>
                </c:pt>
                <c:pt idx="1635" formatCode="#,##0.0_);\(#,##0.0\);#,##0.0_);@_)">
                  <c:v>245.52642175445595</c:v>
                </c:pt>
                <c:pt idx="1636" formatCode="#,##0.0_);\(#,##0.0\);#,##0.0_);@_)">
                  <c:v>246.98313001472513</c:v>
                </c:pt>
                <c:pt idx="1637" formatCode="#,##0.0_);\(#,##0.0\);#,##0.0_);@_)">
                  <c:v>246.24736263737219</c:v>
                </c:pt>
                <c:pt idx="1638" formatCode="#,##0.0_);\(#,##0.0\);#,##0.0_);@_)">
                  <c:v>246.68292497240517</c:v>
                </c:pt>
                <c:pt idx="1639" formatCode="#,##0.0_);\(#,##0.0\);#,##0.0_);@_)">
                  <c:v>246.58629187020571</c:v>
                </c:pt>
                <c:pt idx="1640" formatCode="#,##0.0_);\(#,##0.0\);#,##0.0_);@_)">
                  <c:v>245.74166970811439</c:v>
                </c:pt>
                <c:pt idx="1641" formatCode="#,##0.0_);\(#,##0.0\);#,##0.0_);@_)">
                  <c:v>244.56617671814911</c:v>
                </c:pt>
                <c:pt idx="1642" formatCode="#,##0.0_);\(#,##0.0\);#,##0.0_);@_)">
                  <c:v>245.71467503646011</c:v>
                </c:pt>
                <c:pt idx="1643" formatCode="#,##0.0_);\(#,##0.0\);#,##0.0_);@_)">
                  <c:v>245.70432799149432</c:v>
                </c:pt>
                <c:pt idx="1644" formatCode="#,##0.0_);\(#,##0.0\);#,##0.0_);@_)">
                  <c:v>245.37749455144331</c:v>
                </c:pt>
                <c:pt idx="1645" formatCode="#,##0.0_);\(#,##0.0\);#,##0.0_);@_)">
                  <c:v>246.21591509747634</c:v>
                </c:pt>
                <c:pt idx="1646" formatCode="#,##0.0_);\(#,##0.0\);#,##0.0_);@_)">
                  <c:v>248.50737029235489</c:v>
                </c:pt>
                <c:pt idx="1647" formatCode="#,##0.0_);\(#,##0.0\);#,##0.0_);@_)">
                  <c:v>248.260661257561</c:v>
                </c:pt>
                <c:pt idx="1648" formatCode="#,##0.0_);\(#,##0.0\);#,##0.0_);@_)">
                  <c:v>247.91944932212198</c:v>
                </c:pt>
                <c:pt idx="1649" formatCode="#,##0.0_);\(#,##0.0\);#,##0.0_);@_)">
                  <c:v>245.24747018591339</c:v>
                </c:pt>
                <c:pt idx="1650" formatCode="#,##0.0_);\(#,##0.0\);#,##0.0_);@_)">
                  <c:v>243.81273815067999</c:v>
                </c:pt>
                <c:pt idx="1651" formatCode="#,##0.0_);\(#,##0.0\);#,##0.0_);@_)">
                  <c:v>244.01817720197315</c:v>
                </c:pt>
                <c:pt idx="1652" formatCode="#,##0.0_);\(#,##0.0\);#,##0.0_);@_)">
                  <c:v>245.72806371109522</c:v>
                </c:pt>
                <c:pt idx="1653" formatCode="#,##0.0_);\(#,##0.0\);#,##0.0_);@_)">
                  <c:v>241.71762444536938</c:v>
                </c:pt>
                <c:pt idx="1654" formatCode="#,##0.0_);\(#,##0.0\);#,##0.0_);@_)">
                  <c:v>239.76468865324921</c:v>
                </c:pt>
                <c:pt idx="1655" formatCode="#,##0.0_);\(#,##0.0\);#,##0.0_);@_)">
                  <c:v>239.13550055493224</c:v>
                </c:pt>
                <c:pt idx="1656" formatCode="#,##0.0_);\(#,##0.0\);#,##0.0_);@_)">
                  <c:v>242.16123182499868</c:v>
                </c:pt>
                <c:pt idx="1657" formatCode="#,##0.0_);\(#,##0.0\);#,##0.0_);@_)">
                  <c:v>241.81341854523865</c:v>
                </c:pt>
                <c:pt idx="1658" formatCode="#,##0.0_);\(#,##0.0\);#,##0.0_);@_)">
                  <c:v>240.40712842834694</c:v>
                </c:pt>
                <c:pt idx="1659" formatCode="#,##0.0_);\(#,##0.0\);#,##0.0_);@_)">
                  <c:v>239.84984306800845</c:v>
                </c:pt>
                <c:pt idx="1660" formatCode="#,##0.0_);\(#,##0.0\);#,##0.0_);@_)">
                  <c:v>241.76778075161593</c:v>
                </c:pt>
                <c:pt idx="1661" formatCode="#,##0.0_);\(#,##0.0\);#,##0.0_);@_)">
                  <c:v>244.0887345230868</c:v>
                </c:pt>
                <c:pt idx="1662" formatCode="#,##0.0_);\(#,##0.0\);#,##0.0_);@_)">
                  <c:v>244.92110915948049</c:v>
                </c:pt>
                <c:pt idx="1663" formatCode="#,##0.0_);\(#,##0.0\);#,##0.0_);@_)">
                  <c:v>245.31372259588531</c:v>
                </c:pt>
                <c:pt idx="1664" formatCode="#,##0.0_);\(#,##0.0\);#,##0.0_);@_)">
                  <c:v>245.47607121749928</c:v>
                </c:pt>
                <c:pt idx="1665" formatCode="#,##0.0_);\(#,##0.0\);#,##0.0_);@_)">
                  <c:v>245.75356473268565</c:v>
                </c:pt>
                <c:pt idx="1666" formatCode="#,##0.0_);\(#,##0.0\);#,##0.0_);@_)">
                  <c:v>245.2682481355159</c:v>
                </c:pt>
                <c:pt idx="1667" formatCode="#,##0.0_);\(#,##0.0\);#,##0.0_);@_)">
                  <c:v>244.81975038796364</c:v>
                </c:pt>
                <c:pt idx="1668" formatCode="#,##0.0_);\(#,##0.0\);#,##0.0_);@_)">
                  <c:v>243.60030321128119</c:v>
                </c:pt>
                <c:pt idx="1669" formatCode="#,##0.0_);\(#,##0.0\);#,##0.0_);@_)">
                  <c:v>245.43234801164226</c:v>
                </c:pt>
                <c:pt idx="1670" formatCode="#,##0.0_);\(#,##0.0\);#,##0.0_);@_)">
                  <c:v>245.9113926857853</c:v>
                </c:pt>
                <c:pt idx="1671" formatCode="#,##0.0_);\(#,##0.0\);#,##0.0_);@_)">
                  <c:v>245.00858310804583</c:v>
                </c:pt>
                <c:pt idx="1672" formatCode="#,##0.0_);\(#,##0.0\);#,##0.0_);@_)">
                  <c:v>245.07824849036854</c:v>
                </c:pt>
                <c:pt idx="1673" formatCode="#,##0.0_);\(#,##0.0\);#,##0.0_);@_)">
                  <c:v>242.92296175123465</c:v>
                </c:pt>
                <c:pt idx="1674" formatCode="#,##0.0_);\(#,##0.0\);#,##0.0_);@_)">
                  <c:v>241.48738907492881</c:v>
                </c:pt>
                <c:pt idx="1675" formatCode="#,##0.0_);\(#,##0.0\);#,##0.0_);@_)">
                  <c:v>239.51911954666082</c:v>
                </c:pt>
                <c:pt idx="1676" formatCode="#,##0.0_);\(#,##0.0\);#,##0.0_);@_)">
                  <c:v>236.94614767990188</c:v>
                </c:pt>
                <c:pt idx="1677" formatCode="#,##0.0_);\(#,##0.0\);#,##0.0_);@_)">
                  <c:v>236.95783405602742</c:v>
                </c:pt>
                <c:pt idx="1678" formatCode="#,##0.0_);\(#,##0.0\);#,##0.0_);@_)">
                  <c:v>235.27726985744357</c:v>
                </c:pt>
                <c:pt idx="1679" formatCode="#,##0.0_);\(#,##0.0\);#,##0.0_);@_)">
                  <c:v>236.47611577491136</c:v>
                </c:pt>
                <c:pt idx="1680" formatCode="#,##0.0_);\(#,##0.0\);#,##0.0_);@_)">
                  <c:v>237.25747069761016</c:v>
                </c:pt>
                <c:pt idx="1681" formatCode="#,##0.0_);\(#,##0.0\);#,##0.0_);@_)">
                  <c:v>236.10954787713393</c:v>
                </c:pt>
                <c:pt idx="1682" formatCode="#,##0.0_);\(#,##0.0\);#,##0.0_);@_)">
                  <c:v>234.66694174931089</c:v>
                </c:pt>
                <c:pt idx="1683" formatCode="#,##0.0_);\(#,##0.0\);#,##0.0_);@_)">
                  <c:v>235.5347236732139</c:v>
                </c:pt>
                <c:pt idx="1684" formatCode="#,##0.0_);\(#,##0.0\);#,##0.0_);@_)">
                  <c:v>235.89857064830258</c:v>
                </c:pt>
                <c:pt idx="1685" formatCode="#,##0.0_);\(#,##0.0\);#,##0.0_);@_)">
                  <c:v>237.48636382457929</c:v>
                </c:pt>
                <c:pt idx="1686" formatCode="#,##0.0_);\(#,##0.0\);#,##0.0_);@_)">
                  <c:v>237.51906569687793</c:v>
                </c:pt>
                <c:pt idx="1687" formatCode="#,##0.0_);\(#,##0.0\);#,##0.0_);@_)">
                  <c:v>239.8780066607558</c:v>
                </c:pt>
                <c:pt idx="1688" formatCode="#,##0.0_);\(#,##0.0\);#,##0.0_);@_)">
                  <c:v>239.82434834944587</c:v>
                </c:pt>
                <c:pt idx="1689" formatCode="#,##0.0_);\(#,##0.0\);#,##0.0_);@_)">
                  <c:v>239.06505726784107</c:v>
                </c:pt>
                <c:pt idx="1690" formatCode="#,##0.0_);\(#,##0.0\);#,##0.0_);@_)">
                  <c:v>237.83051096820651</c:v>
                </c:pt>
                <c:pt idx="1691" formatCode="#,##0.0_);\(#,##0.0\);#,##0.0_);@_)">
                  <c:v>237.17197017486109</c:v>
                </c:pt>
                <c:pt idx="1692" formatCode="#,##0.0_);\(#,##0.0\);#,##0.0_);@_)">
                  <c:v>233.49680068823767</c:v>
                </c:pt>
                <c:pt idx="1693" formatCode="#,##0.0_);\(#,##0.0\);#,##0.0_);@_)">
                  <c:v>232.46368942365655</c:v>
                </c:pt>
                <c:pt idx="1694" formatCode="#,##0.0_);\(#,##0.0\);#,##0.0_);@_)">
                  <c:v>234.44736252606788</c:v>
                </c:pt>
                <c:pt idx="1695" formatCode="#,##0.0_);\(#,##0.0\);#,##0.0_);@_)">
                  <c:v>236.41460096712962</c:v>
                </c:pt>
                <c:pt idx="1696" formatCode="#,##0.0_);\(#,##0.0\);#,##0.0_);@_)">
                  <c:v>236.30299199815903</c:v>
                </c:pt>
                <c:pt idx="1697" formatCode="#,##0.0_);\(#,##0.0\);#,##0.0_);@_)">
                  <c:v>234.87913675852189</c:v>
                </c:pt>
                <c:pt idx="1698" formatCode="#,##0.0_);\(#,##0.0\);#,##0.0_);@_)">
                  <c:v>237.11054962630342</c:v>
                </c:pt>
                <c:pt idx="1699" formatCode="#,##0.0_);\(#,##0.0\);#,##0.0_);@_)">
                  <c:v>236.66892885651893</c:v>
                </c:pt>
                <c:pt idx="1700" formatCode="#,##0.0_);\(#,##0.0\);#,##0.0_);@_)">
                  <c:v>236.45830770997236</c:v>
                </c:pt>
                <c:pt idx="1701" formatCode="#,##0.0_);\(#,##0.0\);#,##0.0_);@_)">
                  <c:v>239.1353893573754</c:v>
                </c:pt>
                <c:pt idx="1702" formatCode="#,##0.0_);\(#,##0.0\);#,##0.0_);@_)">
                  <c:v>240.10429957263239</c:v>
                </c:pt>
                <c:pt idx="1703" formatCode="#,##0.0_);\(#,##0.0\);#,##0.0_);@_)">
                  <c:v>240.52080369901503</c:v>
                </c:pt>
                <c:pt idx="1704" formatCode="#,##0.0_);\(#,##0.0\);#,##0.0_);@_)">
                  <c:v>242.02649038745926</c:v>
                </c:pt>
                <c:pt idx="1705" formatCode="#,##0.0_);\(#,##0.0\);#,##0.0_);@_)">
                  <c:v>244.75343431809853</c:v>
                </c:pt>
                <c:pt idx="1706" formatCode="#,##0.0_);\(#,##0.0\);#,##0.0_);@_)">
                  <c:v>243.78377505708576</c:v>
                </c:pt>
                <c:pt idx="1707" formatCode="#,##0.0_);\(#,##0.0\);#,##0.0_);@_)">
                  <c:v>243.51523088817197</c:v>
                </c:pt>
                <c:pt idx="1708" formatCode="#,##0.0_);\(#,##0.0\);#,##0.0_);@_)">
                  <c:v>241.98434560251809</c:v>
                </c:pt>
                <c:pt idx="1709" formatCode="#,##0.0_);\(#,##0.0\);#,##0.0_);@_)">
                  <c:v>241.22911729957954</c:v>
                </c:pt>
                <c:pt idx="1710" formatCode="#,##0.0_);\(#,##0.0\);#,##0.0_);@_)">
                  <c:v>240.27580877550568</c:v>
                </c:pt>
                <c:pt idx="1711" formatCode="#,##0.0_);\(#,##0.0\);#,##0.0_);@_)">
                  <c:v>239.6855784595229</c:v>
                </c:pt>
                <c:pt idx="1712" formatCode="#,##0.0_);\(#,##0.0\);#,##0.0_);@_)">
                  <c:v>239.99450478337388</c:v>
                </c:pt>
                <c:pt idx="1713" formatCode="#,##0.0_);\(#,##0.0\);#,##0.0_);@_)">
                  <c:v>240.80724857376779</c:v>
                </c:pt>
                <c:pt idx="1714" formatCode="#,##0.0_);\(#,##0.0\);#,##0.0_);@_)">
                  <c:v>241.53748692277782</c:v>
                </c:pt>
                <c:pt idx="1715" formatCode="#,##0.0_);\(#,##0.0\);#,##0.0_);@_)">
                  <c:v>242.31726896093417</c:v>
                </c:pt>
                <c:pt idx="1716" formatCode="#,##0.0_);\(#,##0.0\);#,##0.0_);@_)">
                  <c:v>244.83030016339231</c:v>
                </c:pt>
                <c:pt idx="1717" formatCode="#,##0.0_);\(#,##0.0\);#,##0.0_);@_)">
                  <c:v>245.73379020305106</c:v>
                </c:pt>
                <c:pt idx="1718" formatCode="#,##0.0_);\(#,##0.0\);#,##0.0_);@_)">
                  <c:v>245.04449463484198</c:v>
                </c:pt>
                <c:pt idx="1719" formatCode="#,##0.0_);\(#,##0.0\);#,##0.0_);@_)">
                  <c:v>245.62631112978835</c:v>
                </c:pt>
                <c:pt idx="1720" formatCode="#,##0.0_);\(#,##0.0\);#,##0.0_);@_)">
                  <c:v>245.44875523826195</c:v>
                </c:pt>
                <c:pt idx="1721" formatCode="#,##0.0_);\(#,##0.0\);#,##0.0_);@_)">
                  <c:v>245.7499478603024</c:v>
                </c:pt>
                <c:pt idx="1722" formatCode="#,##0.0_);\(#,##0.0\);#,##0.0_);@_)">
                  <c:v>246.48848985702151</c:v>
                </c:pt>
                <c:pt idx="1723" formatCode="#,##0.0_);\(#,##0.0\);#,##0.0_);@_)">
                  <c:v>246.55858132399723</c:v>
                </c:pt>
                <c:pt idx="1724" formatCode="#,##0.0_);\(#,##0.0\);#,##0.0_);@_)">
                  <c:v>247.02491975912761</c:v>
                </c:pt>
                <c:pt idx="1725" formatCode="#,##0.0_);\(#,##0.0\);#,##0.0_);@_)">
                  <c:v>247.32616911902309</c:v>
                </c:pt>
                <c:pt idx="1726" formatCode="#,##0.0_);\(#,##0.0\);#,##0.0_);@_)">
                  <c:v>248.55202643669136</c:v>
                </c:pt>
                <c:pt idx="1727" formatCode="#,##0.0_);\(#,##0.0\);#,##0.0_);@_)">
                  <c:v>249.67055707259118</c:v>
                </c:pt>
                <c:pt idx="1728" formatCode="#,##0.0_);\(#,##0.0\);#,##0.0_);@_)">
                  <c:v>248.93163209187915</c:v>
                </c:pt>
                <c:pt idx="1729" formatCode="#,##0.0_);\(#,##0.0\);#,##0.0_);@_)">
                  <c:v>248.42385139147285</c:v>
                </c:pt>
                <c:pt idx="1730" formatCode="#,##0.0_);\(#,##0.0\);#,##0.0_);@_)">
                  <c:v>245.93457484185191</c:v>
                </c:pt>
                <c:pt idx="1731" formatCode="#,##0.0_);\(#,##0.0\);#,##0.0_);@_)">
                  <c:v>241.51324175440905</c:v>
                </c:pt>
                <c:pt idx="1732" formatCode="#,##0.0_);\(#,##0.0\);#,##0.0_);@_)">
                  <c:v>232.54185752241256</c:v>
                </c:pt>
                <c:pt idx="1733" formatCode="#,##0.0_);\(#,##0.0\);#,##0.0_);@_)">
                  <c:v>233.28879592128601</c:v>
                </c:pt>
                <c:pt idx="1734" formatCode="#,##0.0_);\(#,##0.0\);#,##0.0_);@_)">
                  <c:v>234.16787009630067</c:v>
                </c:pt>
                <c:pt idx="1735" formatCode="#,##0.0_);\(#,##0.0\);#,##0.0_);@_)">
                  <c:v>238.64707526571934</c:v>
                </c:pt>
                <c:pt idx="1736" formatCode="#,##0.0_);\(#,##0.0\);#,##0.0_);@_)">
                  <c:v>239.04734607270876</c:v>
                </c:pt>
                <c:pt idx="1737" formatCode="#,##0.0_);\(#,##0.0\);#,##0.0_);@_)">
                  <c:v>237.37457380866314</c:v>
                </c:pt>
                <c:pt idx="1738" formatCode="#,##0.0_);\(#,##0.0\);#,##0.0_);@_)">
                  <c:v>232.63850242323582</c:v>
                </c:pt>
                <c:pt idx="1739" formatCode="#,##0.0_);\(#,##0.0\);#,##0.0_);@_)">
                  <c:v>232.87354873415916</c:v>
                </c:pt>
                <c:pt idx="1740" formatCode="#,##0.0_);\(#,##0.0\);#,##0.0_);@_)">
                  <c:v>235.00795590255308</c:v>
                </c:pt>
                <c:pt idx="1741" formatCode="#,##0.0_);\(#,##0.0\);#,##0.0_);@_)">
                  <c:v>231.77460599150649</c:v>
                </c:pt>
                <c:pt idx="1742" formatCode="#,##0.0_);\(#,##0.0\);#,##0.0_);@_)">
                  <c:v>232.01727715939521</c:v>
                </c:pt>
                <c:pt idx="1743" formatCode="#,##0.0_);\(#,##0.0\);#,##0.0_);@_)">
                  <c:v>234.97772016869268</c:v>
                </c:pt>
                <c:pt idx="1744" formatCode="#,##0.0_);\(#,##0.0\);#,##0.0_);@_)">
                  <c:v>235.24586734384039</c:v>
                </c:pt>
                <c:pt idx="1745" formatCode="#,##0.0_);\(#,##0.0\);#,##0.0_);@_)">
                  <c:v>234.12650869555156</c:v>
                </c:pt>
                <c:pt idx="1746" formatCode="#,##0.0_);\(#,##0.0\);#,##0.0_);@_)">
                  <c:v>234.21294820256196</c:v>
                </c:pt>
                <c:pt idx="1747" formatCode="#,##0.0_);\(#,##0.0\);#,##0.0_);@_)">
                  <c:v>234.42272773709999</c:v>
                </c:pt>
                <c:pt idx="1748" formatCode="#,##0.0_);\(#,##0.0\);#,##0.0_);@_)">
                  <c:v>235.36818507301834</c:v>
                </c:pt>
                <c:pt idx="1749" formatCode="#,##0.0_);\(#,##0.0\);#,##0.0_);@_)">
                  <c:v>237.70132634223719</c:v>
                </c:pt>
                <c:pt idx="1750" formatCode="#,##0.0_);\(#,##0.0\);#,##0.0_);@_)">
                  <c:v>239.35722746894837</c:v>
                </c:pt>
                <c:pt idx="1751" formatCode="#,##0.0_);\(#,##0.0\);#,##0.0_);@_)">
                  <c:v>238.68383420662087</c:v>
                </c:pt>
                <c:pt idx="1752" formatCode="#,##0.0_);\(#,##0.0\);#,##0.0_);@_)">
                  <c:v>240.0833716617241</c:v>
                </c:pt>
                <c:pt idx="1753" formatCode="#,##0.0_);\(#,##0.0\);#,##0.0_);@_)">
                  <c:v>238.28649887736023</c:v>
                </c:pt>
                <c:pt idx="1754" formatCode="#,##0.0_);\(#,##0.0\);#,##0.0_);@_)">
                  <c:v>238.47215265436557</c:v>
                </c:pt>
                <c:pt idx="1755" formatCode="#,##0.0_);\(#,##0.0\);#,##0.0_);@_)">
                  <c:v>239.13694624376319</c:v>
                </c:pt>
                <c:pt idx="1756" formatCode="#,##0.0_);\(#,##0.0\);#,##0.0_);@_)">
                  <c:v>242.72617180089154</c:v>
                </c:pt>
                <c:pt idx="1757" formatCode="#,##0.0_);\(#,##0.0\);#,##0.0_);@_)">
                  <c:v>241.54849346072965</c:v>
                </c:pt>
                <c:pt idx="1758" formatCode="#,##0.0_);\(#,##0.0\);#,##0.0_);@_)">
                  <c:v>240.08190038137869</c:v>
                </c:pt>
                <c:pt idx="1759" formatCode="#,##0.0_);\(#,##0.0\);#,##0.0_);@_)">
                  <c:v>244.86112674360567</c:v>
                </c:pt>
                <c:pt idx="1760" formatCode="#,##0.0_);\(#,##0.0\);#,##0.0_);@_)">
                  <c:v>244.00591742650715</c:v>
                </c:pt>
                <c:pt idx="1761" formatCode="#,##0.0_);\(#,##0.0\);#,##0.0_);@_)">
                  <c:v>245.62928147496817</c:v>
                </c:pt>
                <c:pt idx="1762" formatCode="#,##0.0_);\(#,##0.0\);#,##0.0_);@_)">
                  <c:v>245.63331962035562</c:v>
                </c:pt>
                <c:pt idx="1763" formatCode="#,##0.0_);\(#,##0.0\);#,##0.0_);@_)">
                  <c:v>248.62829966682145</c:v>
                </c:pt>
                <c:pt idx="1764" formatCode="#,##0.0_);\(#,##0.0\);#,##0.0_);@_)">
                  <c:v>248.51671279964799</c:v>
                </c:pt>
                <c:pt idx="1765" formatCode="#,##0.0_);\(#,##0.0\);#,##0.0_);@_)">
                  <c:v>250.33855651400958</c:v>
                </c:pt>
                <c:pt idx="1766" formatCode="#,##0.0_);\(#,##0.0\);#,##0.0_);@_)">
                  <c:v>249.58250403271049</c:v>
                </c:pt>
                <c:pt idx="1767" formatCode="#,##0.0_);\(#,##0.0\);#,##0.0_);@_)">
                  <c:v>249.98322122206022</c:v>
                </c:pt>
                <c:pt idx="1768" formatCode="#,##0.0_);\(#,##0.0\);#,##0.0_);@_)">
                  <c:v>250.38395182517584</c:v>
                </c:pt>
                <c:pt idx="1769" formatCode="#,##0.0_);\(#,##0.0\);#,##0.0_);@_)">
                  <c:v>249.99143992693664</c:v>
                </c:pt>
                <c:pt idx="1770" formatCode="#,##0.0_);\(#,##0.0\);#,##0.0_);@_)">
                  <c:v>252.47451740272695</c:v>
                </c:pt>
                <c:pt idx="1771" formatCode="#,##0.0_);\(#,##0.0\);#,##0.0_);@_)">
                  <c:v>253.94954675100371</c:v>
                </c:pt>
                <c:pt idx="1772" formatCode="#,##0.0_);\(#,##0.0\);#,##0.0_);@_)">
                  <c:v>253.97024871805485</c:v>
                </c:pt>
                <c:pt idx="1773" formatCode="#,##0.0_);\(#,##0.0\);#,##0.0_);@_)">
                  <c:v>254.45371410262197</c:v>
                </c:pt>
                <c:pt idx="1774" formatCode="#,##0.0_);\(#,##0.0\);#,##0.0_);@_)">
                  <c:v>254.01165420964864</c:v>
                </c:pt>
                <c:pt idx="1775" formatCode="#,##0.0_);\(#,##0.0\);#,##0.0_);@_)">
                  <c:v>256.66027945019039</c:v>
                </c:pt>
                <c:pt idx="1776" formatCode="#,##0.0_);\(#,##0.0\);#,##0.0_);@_)">
                  <c:v>256.16865695131474</c:v>
                </c:pt>
                <c:pt idx="1777" formatCode="#,##0.0_);\(#,##0.0\);#,##0.0_);@_)">
                  <c:v>256.40426551185914</c:v>
                </c:pt>
                <c:pt idx="1778" formatCode="#,##0.0_);\(#,##0.0\);#,##0.0_);@_)">
                  <c:v>255.2018910412958</c:v>
                </c:pt>
                <c:pt idx="1779" formatCode="#,##0.0_);\(#,##0.0\);#,##0.0_);@_)">
                  <c:v>255.12344197998971</c:v>
                </c:pt>
                <c:pt idx="1780" formatCode="#,##0.0_);\(#,##0.0\);#,##0.0_);@_)">
                  <c:v>254.08629885624615</c:v>
                </c:pt>
                <c:pt idx="1781" formatCode="#,##0.0_);\(#,##0.0\);#,##0.0_);@_)">
                  <c:v>254.23924102211669</c:v>
                </c:pt>
                <c:pt idx="1782" formatCode="#,##0.0_);\(#,##0.0\);#,##0.0_);@_)">
                  <c:v>254.67737864032111</c:v>
                </c:pt>
                <c:pt idx="1783" formatCode="#,##0.0_);\(#,##0.0\);#,##0.0_);@_)">
                  <c:v>255.06176066112917</c:v>
                </c:pt>
                <c:pt idx="1784" formatCode="#,##0.0_);\(#,##0.0\);#,##0.0_);@_)">
                  <c:v>255.41309548335181</c:v>
                </c:pt>
                <c:pt idx="1785" formatCode="#,##0.0_);\(#,##0.0\);#,##0.0_);@_)">
                  <c:v>254.42544624682012</c:v>
                </c:pt>
                <c:pt idx="1786" formatCode="#,##0.0_);\(#,##0.0\);#,##0.0_);@_)">
                  <c:v>249.66868266124493</c:v>
                </c:pt>
                <c:pt idx="1787" formatCode="#,##0.0_);\(#,##0.0\);#,##0.0_);@_)">
                  <c:v>247.39146209675221</c:v>
                </c:pt>
                <c:pt idx="1788" formatCode="#,##0.0_);\(#,##0.0\);#,##0.0_);@_)">
                  <c:v>248.93296819273559</c:v>
                </c:pt>
                <c:pt idx="1789" formatCode="#,##0.0_);\(#,##0.0\);#,##0.0_);@_)">
                  <c:v>250.02816372227761</c:v>
                </c:pt>
                <c:pt idx="1790" formatCode="#,##0.0_);\(#,##0.0\);#,##0.0_);@_)">
                  <c:v>247.60204793925979</c:v>
                </c:pt>
                <c:pt idx="1791" formatCode="#,##0.0_);\(#,##0.0\);#,##0.0_);@_)">
                  <c:v>246.53151077274865</c:v>
                </c:pt>
                <c:pt idx="1792" formatCode="#,##0.0_);\(#,##0.0\);#,##0.0_);@_)">
                  <c:v>248.70134553823945</c:v>
                </c:pt>
                <c:pt idx="1793" formatCode="#,##0.0_);\(#,##0.0\);#,##0.0_);@_)">
                  <c:v>249.61474599597082</c:v>
                </c:pt>
                <c:pt idx="1794" formatCode="#,##0.0_);\(#,##0.0\);#,##0.0_);@_)">
                  <c:v>250.95804275925323</c:v>
                </c:pt>
                <c:pt idx="1795" formatCode="#,##0.0_);\(#,##0.0\);#,##0.0_);@_)">
                  <c:v>252.86352200547654</c:v>
                </c:pt>
                <c:pt idx="1796" formatCode="#,##0.0_);\(#,##0.0\);#,##0.0_);@_)">
                  <c:v>253.57863016024891</c:v>
                </c:pt>
                <c:pt idx="1797" formatCode="#,##0.0_);\(#,##0.0\);#,##0.0_);@_)">
                  <c:v>252.40887954667858</c:v>
                </c:pt>
                <c:pt idx="1798" formatCode="#,##0.0_);\(#,##0.0\);#,##0.0_);@_)">
                  <c:v>250.52811535886761</c:v>
                </c:pt>
                <c:pt idx="1799" formatCode="#,##0.0_);\(#,##0.0\);#,##0.0_);@_)">
                  <c:v>250.46609461862937</c:v>
                </c:pt>
                <c:pt idx="1800" formatCode="#,##0.0_);\(#,##0.0\);#,##0.0_);@_)">
                  <c:v>251.19774615558555</c:v>
                </c:pt>
                <c:pt idx="1801" formatCode="#,##0.0_);\(#,##0.0\);#,##0.0_);@_)">
                  <c:v>251.73099877903445</c:v>
                </c:pt>
                <c:pt idx="1802" formatCode="#,##0.0_);\(#,##0.0\);#,##0.0_);@_)">
                  <c:v>251.83434945789315</c:v>
                </c:pt>
                <c:pt idx="1803" formatCode="#,##0.0_);\(#,##0.0\);#,##0.0_);@_)">
                  <c:v>253.1117363836789</c:v>
                </c:pt>
                <c:pt idx="1804" formatCode="#,##0.0_);\(#,##0.0\);#,##0.0_);@_)">
                  <c:v>250.65203955849748</c:v>
                </c:pt>
                <c:pt idx="1805" formatCode="#,##0.0_);\(#,##0.0\);#,##0.0_);@_)">
                  <c:v>247.89460895175327</c:v>
                </c:pt>
                <c:pt idx="1806" formatCode="#,##0.0_);\(#,##0.0\);#,##0.0_);@_)">
                  <c:v>248.94048374375899</c:v>
                </c:pt>
                <c:pt idx="1807" formatCode="#,##0.0_);\(#,##0.0\);#,##0.0_);@_)">
                  <c:v>248.96111344164683</c:v>
                </c:pt>
                <c:pt idx="1808" formatCode="#,##0.0_);\(#,##0.0\);#,##0.0_);@_)">
                  <c:v>248.07220525493685</c:v>
                </c:pt>
                <c:pt idx="1809" formatCode="#,##0.0_);\(#,##0.0\);#,##0.0_);@_)">
                  <c:v>248.22511944297801</c:v>
                </c:pt>
                <c:pt idx="1810" formatCode="#,##0.0_);\(#,##0.0\);#,##0.0_);@_)">
                  <c:v>246.57544012167193</c:v>
                </c:pt>
                <c:pt idx="1811" formatCode="#,##0.0_);\(#,##0.0\);#,##0.0_);@_)">
                  <c:v>244.54533767381659</c:v>
                </c:pt>
                <c:pt idx="1812" formatCode="#,##0.0_);\(#,##0.0\);#,##0.0_);@_)">
                  <c:v>244.40051547939279</c:v>
                </c:pt>
                <c:pt idx="1813" formatCode="#,##0.0_);\(#,##0.0\);#,##0.0_);@_)">
                  <c:v>247.62952286988079</c:v>
                </c:pt>
                <c:pt idx="1814" formatCode="#,##0.0_);\(#,##0.0\);#,##0.0_);@_)">
                  <c:v>250.66017145365706</c:v>
                </c:pt>
                <c:pt idx="1815" formatCode="#,##0.0_);\(#,##0.0\);#,##0.0_);@_)">
                  <c:v>252.15279762942586</c:v>
                </c:pt>
                <c:pt idx="1816" formatCode="#,##0.0_);\(#,##0.0\);#,##0.0_);@_)">
                  <c:v>250.23839307315183</c:v>
                </c:pt>
                <c:pt idx="1817" formatCode="#,##0.0_);\(#,##0.0\);#,##0.0_);@_)">
                  <c:v>249.01858350466136</c:v>
                </c:pt>
                <c:pt idx="1818" formatCode="#,##0.0_);\(#,##0.0\);#,##0.0_);@_)">
                  <c:v>250.03160355328754</c:v>
                </c:pt>
                <c:pt idx="1819" formatCode="#,##0.0_);\(#,##0.0\);#,##0.0_);@_)">
                  <c:v>253.70760069283645</c:v>
                </c:pt>
                <c:pt idx="1820" formatCode="#,##0.0_);\(#,##0.0\);#,##0.0_);@_)">
                  <c:v>253.82755364644404</c:v>
                </c:pt>
                <c:pt idx="1821" formatCode="#,##0.0_);\(#,##0.0\);#,##0.0_);@_)">
                  <c:v>253.831726571426</c:v>
                </c:pt>
                <c:pt idx="1822" formatCode="#,##0.0_);\(#,##0.0\);#,##0.0_);@_)">
                  <c:v>253.83589956501083</c:v>
                </c:pt>
                <c:pt idx="1823" formatCode="#,##0.0_);\(#,##0.0\);#,##0.0_);@_)">
                  <c:v>256.1723701779419</c:v>
                </c:pt>
                <c:pt idx="1824" formatCode="#,##0.0_);\(#,##0.0\);#,##0.0_);@_)">
                  <c:v>255.7134220064259</c:v>
                </c:pt>
                <c:pt idx="1825" formatCode="#,##0.0_);\(#,##0.0\);#,##0.0_);@_)">
                  <c:v>253.93112502638331</c:v>
                </c:pt>
                <c:pt idx="1826" formatCode="#,##0.0_);\(#,##0.0\);#,##0.0_);@_)">
                  <c:v>253.93112502638331</c:v>
                </c:pt>
                <c:pt idx="1827" formatCode="#,##0.0_);\(#,##0.0\);#,##0.0_);@_)">
                  <c:v>251.90064096444735</c:v>
                </c:pt>
                <c:pt idx="1828" formatCode="#,##0.0_);\(#,##0.0\);#,##0.0_);@_)">
                  <c:v>253.21161754624424</c:v>
                </c:pt>
                <c:pt idx="1829" formatCode="#,##0.0_);\(#,##0.0\);#,##0.0_);@_)">
                  <c:v>252.20668900333993</c:v>
                </c:pt>
                <c:pt idx="1830" formatCode="#,##0.0_);\(#,##0.0\);#,##0.0_);@_)">
                  <c:v>249.4316512380355</c:v>
                </c:pt>
                <c:pt idx="1831" formatCode="#,##0.0_);\(#,##0.0\);#,##0.0_);@_)">
                  <c:v>249.05526137063381</c:v>
                </c:pt>
                <c:pt idx="1832" formatCode="#,##0.0_);\(#,##0.0\);#,##0.0_);@_)">
                  <c:v>249.39022077275641</c:v>
                </c:pt>
                <c:pt idx="1833" formatCode="#,##0.0_);\(#,##0.0\);#,##0.0_);@_)">
                  <c:v>249.79136494286936</c:v>
                </c:pt>
                <c:pt idx="1834" formatCode="#,##0.0_);\(#,##0.0\);#,##0.0_);@_)">
                  <c:v>249.4149618287779</c:v>
                </c:pt>
                <c:pt idx="1835" formatCode="#,##0.0_);\(#,##0.0\);#,##0.0_);@_)">
                  <c:v>250.19663580159815</c:v>
                </c:pt>
                <c:pt idx="1836" formatCode="#,##0.0_);\(#,##0.0\);#,##0.0_);@_)">
                  <c:v>246.8587824990999</c:v>
                </c:pt>
                <c:pt idx="1837" formatCode="#,##0.0_);\(#,##0.0\);#,##0.0_);@_)">
                  <c:v>245.73780417353498</c:v>
                </c:pt>
                <c:pt idx="1838" formatCode="#,##0.0_);\(#,##0.0\);#,##0.0_);@_)">
                  <c:v>249.58026860422621</c:v>
                </c:pt>
                <c:pt idx="1839" formatCode="#,##0.0_);\(#,##0.0\);#,##0.0_);@_)">
                  <c:v>244.65390101855215</c:v>
                </c:pt>
                <c:pt idx="1840" formatCode="#,##0.0_);\(#,##0.0\);#,##0.0_);@_)">
                  <c:v>246.94119725110372</c:v>
                </c:pt>
                <c:pt idx="1841" formatCode="#,##0.0_);\(#,##0.0\);#,##0.0_);@_)">
                  <c:v>252.14062071099684</c:v>
                </c:pt>
                <c:pt idx="1842" formatCode="#,##0.0_);\(#,##0.0\);#,##0.0_);@_)">
                  <c:v>251.20164147525048</c:v>
                </c:pt>
                <c:pt idx="1843" formatCode="#,##0.0_);\(#,##0.0\);#,##0.0_);@_)">
                  <c:v>251.20577123023634</c:v>
                </c:pt>
                <c:pt idx="1844" formatCode="#,##0.0_);\(#,##0.0\);#,##0.0_);@_)">
                  <c:v>254.13864131433044</c:v>
                </c:pt>
                <c:pt idx="1845" formatCode="#,##0.0_);\(#,##0.0\);#,##0.0_);@_)">
                  <c:v>255.76440940638724</c:v>
                </c:pt>
                <c:pt idx="1846" formatCode="#,##0.0_);\(#,##0.0\);#,##0.0_);@_)">
                  <c:v>260.45144566740493</c:v>
                </c:pt>
                <c:pt idx="1847" formatCode="#,##0.0_);\(#,##0.0\);#,##0.0_);@_)">
                  <c:v>262.47882256155839</c:v>
                </c:pt>
                <c:pt idx="1848" formatCode="#,##0.0_);\(#,##0.0\);#,##0.0_);@_)">
                  <c:v>261.93705577263842</c:v>
                </c:pt>
                <c:pt idx="1849" formatCode="#,##0.0_);\(#,##0.0\);#,##0.0_);@_)">
                  <c:v>261.89171708765474</c:v>
                </c:pt>
                <c:pt idx="1850" formatCode="#,##0.0_);\(#,##0.0\);#,##0.0_);@_)">
                  <c:v>261.81328051838699</c:v>
                </c:pt>
                <c:pt idx="1851" formatCode="#,##0.0_);\(#,##0.0\);#,##0.0_);@_)">
                  <c:v>260.46058816886227</c:v>
                </c:pt>
                <c:pt idx="1852" formatCode="#,##0.0_);\(#,##0.0\);#,##0.0_);@_)">
                  <c:v>257.69310846757401</c:v>
                </c:pt>
                <c:pt idx="1853" formatCode="#,##0.0_);\(#,##0.0\);#,##0.0_);@_)">
                  <c:v>255.92651397792324</c:v>
                </c:pt>
                <c:pt idx="1854" formatCode="#,##0.0_);\(#,##0.0\);#,##0.0_);@_)">
                  <c:v>256.67547524328421</c:v>
                </c:pt>
                <c:pt idx="1855" formatCode="#,##0.0_);\(#,##0.0\);#,##0.0_);@_)">
                  <c:v>252.98896089632879</c:v>
                </c:pt>
                <c:pt idx="1856" formatCode="#,##0.0_);\(#,##0.0\);#,##0.0_);@_)">
                  <c:v>253.57239138849982</c:v>
                </c:pt>
                <c:pt idx="1857" formatCode="#,##0.0_);\(#,##0.0\);#,##0.0_);@_)">
                  <c:v>255.80279132163781</c:v>
                </c:pt>
                <c:pt idx="1858" formatCode="#,##0.0_);\(#,##0.0\);#,##0.0_);@_)">
                  <c:v>257.06492741007463</c:v>
                </c:pt>
                <c:pt idx="1859" formatCode="#,##0.0_);\(#,##0.0\);#,##0.0_);@_)">
                  <c:v>257.54916061383699</c:v>
                </c:pt>
                <c:pt idx="1860" formatCode="#,##0.0_);\(#,##0.0\);#,##0.0_);@_)">
                  <c:v>259.98657753947867</c:v>
                </c:pt>
                <c:pt idx="1861" formatCode="#,##0.0_);\(#,##0.0\);#,##0.0_);@_)">
                  <c:v>259.19633013798699</c:v>
                </c:pt>
                <c:pt idx="1862" formatCode="#,##0.0_);\(#,##0.0\);#,##0.0_);@_)">
                  <c:v>261.80798976849405</c:v>
                </c:pt>
                <c:pt idx="1863" formatCode="#,##0.0_);\(#,##0.0\);#,##0.0_);@_)">
                  <c:v>261.15014745068265</c:v>
                </c:pt>
                <c:pt idx="1864" formatCode="#,##0.0_);\(#,##0.0\);#,##0.0_);@_)">
                  <c:v>260.21086871534681</c:v>
                </c:pt>
                <c:pt idx="1865" formatCode="#,##0.0_);\(#,##0.0\);#,##0.0_);@_)">
                  <c:v>262.96313989061855</c:v>
                </c:pt>
                <c:pt idx="1866" formatCode="#,##0.0_);\(#,##0.0\);#,##0.0_);@_)">
                  <c:v>260.74916643804329</c:v>
                </c:pt>
                <c:pt idx="1867" formatCode="#,##0.0_);\(#,##0.0\);#,##0.0_);@_)">
                  <c:v>261.42423559998474</c:v>
                </c:pt>
                <c:pt idx="1868" formatCode="#,##0.0_);\(#,##0.0\);#,##0.0_);@_)">
                  <c:v>262.53775383182642</c:v>
                </c:pt>
                <c:pt idx="1869" formatCode="#,##0.0_);\(#,##0.0\);#,##0.0_);@_)">
                  <c:v>262.57518121401267</c:v>
                </c:pt>
                <c:pt idx="1870" formatCode="#,##0.0_);\(#,##0.0\);#,##0.0_);@_)">
                  <c:v>262.99340045964311</c:v>
                </c:pt>
                <c:pt idx="1871" formatCode="#,##0.0_);\(#,##0.0\);#,##0.0_);@_)">
                  <c:v>263.84209857246447</c:v>
                </c:pt>
                <c:pt idx="1872" formatCode="#,##0.0_);\(#,##0.0\);#,##0.0_);@_)">
                  <c:v>263.55708050706056</c:v>
                </c:pt>
                <c:pt idx="1873" formatCode="#,##0.0_);\(#,##0.0\);#,##0.0_);@_)">
                  <c:v>264.4223990204938</c:v>
                </c:pt>
                <c:pt idx="1874" formatCode="#,##0.0_);\(#,##0.0\);#,##0.0_);@_)">
                  <c:v>265.30430589415494</c:v>
                </c:pt>
                <c:pt idx="1875" formatCode="#,##0.0_);\(#,##0.0\);#,##0.0_);@_)">
                  <c:v>265.12652813181836</c:v>
                </c:pt>
                <c:pt idx="1876" formatCode="#,##0.0_);\(#,##0.0\);#,##0.0_);@_)">
                  <c:v>267.5649498363523</c:v>
                </c:pt>
                <c:pt idx="1877" formatCode="#,##0.0_);\(#,##0.0\);#,##0.0_);@_)">
                  <c:v>267.87620814249692</c:v>
                </c:pt>
                <c:pt idx="1878" formatCode="#,##0.0_);\(#,##0.0\);#,##0.0_);@_)">
                  <c:v>267.76469663457135</c:v>
                </c:pt>
                <c:pt idx="1879" formatCode="#,##0.0_);\(#,##0.0\);#,##0.0_);@_)">
                  <c:v>268.2658878831441</c:v>
                </c:pt>
                <c:pt idx="1880" formatCode="#,##0.0_);\(#,##0.0\);#,##0.0_);@_)">
                  <c:v>270.75428201926496</c:v>
                </c:pt>
                <c:pt idx="1881" formatCode="#,##0.0_);\(#,##0.0\);#,##0.0_);@_)">
                  <c:v>270.64281248135762</c:v>
                </c:pt>
                <c:pt idx="1882" formatCode="#,##0.0_);\(#,##0.0\);#,##0.0_);@_)">
                  <c:v>270.87145152934193</c:v>
                </c:pt>
                <c:pt idx="1883" formatCode="#,##0.0_);\(#,##0.0\);#,##0.0_);@_)">
                  <c:v>270.61092465854648</c:v>
                </c:pt>
                <c:pt idx="1884" formatCode="#,##0.0_);\(#,##0.0\);#,##0.0_);@_)">
                  <c:v>271.34408001228689</c:v>
                </c:pt>
                <c:pt idx="1885" formatCode="#,##0.0_);\(#,##0.0\);#,##0.0_);@_)">
                  <c:v>271.74602471144988</c:v>
                </c:pt>
                <c:pt idx="1886" formatCode="#,##0.0_);\(#,##0.0\);#,##0.0_);@_)">
                  <c:v>271.74602471144988</c:v>
                </c:pt>
                <c:pt idx="1887" formatCode="#,##0.0_);\(#,##0.0\);#,##0.0_);@_)">
                  <c:v>271.74602471144988</c:v>
                </c:pt>
                <c:pt idx="1888" formatCode="#,##0.0_);\(#,##0.0\);#,##0.0_);@_)">
                  <c:v>273.57374499429517</c:v>
                </c:pt>
                <c:pt idx="1889" formatCode="#,##0.0_);\(#,##0.0\);#,##0.0_);@_)">
                  <c:v>275.16833248895574</c:v>
                </c:pt>
                <c:pt idx="1890" formatCode="#,##0.0_);\(#,##0.0\);#,##0.0_);@_)">
                  <c:v>275.25567366937111</c:v>
                </c:pt>
                <c:pt idx="1891" formatCode="#,##0.0_);\(#,##0.0\);#,##0.0_);@_)">
                  <c:v>274.06759311022546</c:v>
                </c:pt>
                <c:pt idx="1892" formatCode="#,##0.0_);\(#,##0.0\);#,##0.0_);@_)">
                  <c:v>274.41240577114525</c:v>
                </c:pt>
                <c:pt idx="1893" formatCode="#,##0.0_);\(#,##0.0\);#,##0.0_);@_)">
                  <c:v>271.30268480934893</c:v>
                </c:pt>
                <c:pt idx="1894" formatCode="#,##0.0_);\(#,##0.0\);#,##0.0_);@_)">
                  <c:v>272.78146078830503</c:v>
                </c:pt>
                <c:pt idx="1895" formatCode="#,##0.0_);\(#,##0.0\);#,##0.0_);@_)">
                  <c:v>272.83564064204677</c:v>
                </c:pt>
                <c:pt idx="1896" formatCode="#,##0.0_);\(#,##0.0\);#,##0.0_);@_)">
                  <c:v>275.14278247301843</c:v>
                </c:pt>
                <c:pt idx="1897" formatCode="#,##0.0_);\(#,##0.0\);#,##0.0_);@_)">
                  <c:v>274.64278200299714</c:v>
                </c:pt>
                <c:pt idx="1898" formatCode="#,##0.0_);\(#,##0.0\);#,##0.0_);@_)">
                  <c:v>275.16087363982319</c:v>
                </c:pt>
                <c:pt idx="1899" formatCode="#,##0.0_);\(#,##0.0\);#,##0.0_);@_)">
                  <c:v>275.51330794160731</c:v>
                </c:pt>
                <c:pt idx="1900" formatCode="#,##0.0_);\(#,##0.0\);#,##0.0_);@_)">
                  <c:v>275.18648579032777</c:v>
                </c:pt>
                <c:pt idx="1901" formatCode="#,##0.0_);\(#,##0.0\);#,##0.0_);@_)">
                  <c:v>275.87028843327357</c:v>
                </c:pt>
                <c:pt idx="1902" formatCode="#,##0.0_);\(#,##0.0\);#,##0.0_);@_)">
                  <c:v>276.82830318391581</c:v>
                </c:pt>
                <c:pt idx="1903" formatCode="#,##0.0_);\(#,##0.0\);#,##0.0_);@_)">
                  <c:v>277.11452427142672</c:v>
                </c:pt>
                <c:pt idx="1904" formatCode="#,##0.0_);\(#,##0.0\);#,##0.0_);@_)">
                  <c:v>274.69998385427112</c:v>
                </c:pt>
                <c:pt idx="1905" formatCode="#,##0.0_);\(#,##0.0\);#,##0.0_);@_)">
                  <c:v>270.84382239692036</c:v>
                </c:pt>
                <c:pt idx="1906" formatCode="#,##0.0_);\(#,##0.0\);#,##0.0_);@_)">
                  <c:v>270.56658936875311</c:v>
                </c:pt>
                <c:pt idx="1907" formatCode="#,##0.0_);\(#,##0.0\);#,##0.0_);@_)">
                  <c:v>270.56658936875311</c:v>
                </c:pt>
                <c:pt idx="1908" formatCode="#,##0.0_);\(#,##0.0\);#,##0.0_);@_)">
                  <c:v>271.42949115823149</c:v>
                </c:pt>
                <c:pt idx="1909" formatCode="#,##0.0_);\(#,##0.0\);#,##0.0_);@_)">
                  <c:v>273.38933694195987</c:v>
                </c:pt>
                <c:pt idx="1910" formatCode="#,##0.0_);\(#,##0.0\);#,##0.0_);@_)">
                  <c:v>274.30525410026291</c:v>
                </c:pt>
                <c:pt idx="1911" formatCode="#,##0.0_);\(#,##0.0\);#,##0.0_);@_)">
                  <c:v>274.79034099771894</c:v>
                </c:pt>
                <c:pt idx="1912" formatCode="#,##0.0_);\(#,##0.0\);#,##0.0_);@_)">
                  <c:v>276.3119815193802</c:v>
                </c:pt>
                <c:pt idx="1913" formatCode="#,##0.0_);\(#,##0.0\);#,##0.0_);@_)">
                  <c:v>276.86342286713807</c:v>
                </c:pt>
                <c:pt idx="1914" formatCode="#,##0.0_);\(#,##0.0\);#,##0.0_);@_)">
                  <c:v>277.94521685657526</c:v>
                </c:pt>
                <c:pt idx="1915" formatCode="#,##0.0_);\(#,##0.0\);#,##0.0_);@_)">
                  <c:v>278.26467597102157</c:v>
                </c:pt>
                <c:pt idx="1916" formatCode="#,##0.0_);\(#,##0.0\);#,##0.0_);@_)">
                  <c:v>277.70575076021942</c:v>
                </c:pt>
                <c:pt idx="1917" formatCode="#,##0.0_);\(#,##0.0\);#,##0.0_);@_)">
                  <c:v>278.68075621173602</c:v>
                </c:pt>
                <c:pt idx="1918" formatCode="#,##0.0_);\(#,##0.0\);#,##0.0_);@_)">
                  <c:v>280.2433498666984</c:v>
                </c:pt>
                <c:pt idx="1919" formatCode="#,##0.0_);\(#,##0.0\);#,##0.0_);@_)">
                  <c:v>279.58496295512259</c:v>
                </c:pt>
                <c:pt idx="1920" formatCode="#,##0.0_);\(#,##0.0\);#,##0.0_);@_)">
                  <c:v>279.63928351757517</c:v>
                </c:pt>
                <c:pt idx="1921" formatCode="#,##0.0_);\(#,##0.0\);#,##0.0_);@_)">
                  <c:v>278.15209189800782</c:v>
                </c:pt>
                <c:pt idx="1922" formatCode="#,##0.0_);\(#,##0.0\);#,##0.0_);@_)">
                  <c:v>278.36472248313834</c:v>
                </c:pt>
                <c:pt idx="1923" formatCode="#,##0.0_);\(#,##0.0\);#,##0.0_);@_)">
                  <c:v>276.47957534224361</c:v>
                </c:pt>
                <c:pt idx="1924" formatCode="#,##0.0_);\(#,##0.0\);#,##0.0_);@_)">
                  <c:v>274.77671275454895</c:v>
                </c:pt>
                <c:pt idx="1925" formatCode="#,##0.0_);\(#,##0.0\);#,##0.0_);@_)">
                  <c:v>274.1678790010302</c:v>
                </c:pt>
                <c:pt idx="1926" formatCode="#,##0.0_);\(#,##0.0\);#,##0.0_);@_)">
                  <c:v>275.96273821266198</c:v>
                </c:pt>
                <c:pt idx="1927" formatCode="#,##0.0_);\(#,##0.0\);#,##0.0_);@_)">
                  <c:v>275.01481448578363</c:v>
                </c:pt>
                <c:pt idx="1928" formatCode="#,##0.0_);\(#,##0.0\);#,##0.0_);@_)">
                  <c:v>277.73819543874754</c:v>
                </c:pt>
                <c:pt idx="1929" formatCode="#,##0.0_);\(#,##0.0\);#,##0.0_);@_)">
                  <c:v>277.46092384347713</c:v>
                </c:pt>
                <c:pt idx="1930" formatCode="#,##0.0_);\(#,##0.0\);#,##0.0_);@_)">
                  <c:v>278.84153887982069</c:v>
                </c:pt>
                <c:pt idx="1931" formatCode="#,##0.0_);\(#,##0.0\);#,##0.0_);@_)">
                  <c:v>279.36007818235242</c:v>
                </c:pt>
                <c:pt idx="1932" formatCode="#,##0.0_);\(#,##0.0\);#,##0.0_);@_)">
                  <c:v>279.27437330396685</c:v>
                </c:pt>
                <c:pt idx="1933" formatCode="#,##0.0_);\(#,##0.0\);#,##0.0_);@_)">
                  <c:v>279.52766957506606</c:v>
                </c:pt>
                <c:pt idx="1934" formatCode="#,##0.0_);\(#,##0.0\);#,##0.0_);@_)">
                  <c:v>278.819298940659</c:v>
                </c:pt>
                <c:pt idx="1935" formatCode="#,##0.0_);\(#,##0.0\);#,##0.0_);@_)">
                  <c:v>278.26013241301951</c:v>
                </c:pt>
                <c:pt idx="1936" formatCode="#,##0.0_);\(#,##0.0\);#,##0.0_);@_)">
                  <c:v>280.43683621182697</c:v>
                </c:pt>
                <c:pt idx="1937" formatCode="#,##0.0_);\(#,##0.0\);#,##0.0_);@_)">
                  <c:v>280.76572412023108</c:v>
                </c:pt>
                <c:pt idx="1938" formatCode="#,##0.0_);\(#,##0.0\);#,##0.0_);@_)">
                  <c:v>281.89793155634658</c:v>
                </c:pt>
                <c:pt idx="1939" formatCode="#,##0.0_);\(#,##0.0\);#,##0.0_);@_)">
                  <c:v>282.13472018089527</c:v>
                </c:pt>
                <c:pt idx="1940" formatCode="#,##0.0_);\(#,##0.0\);#,##0.0_);@_)">
                  <c:v>283.16749125220065</c:v>
                </c:pt>
                <c:pt idx="1941" formatCode="#,##0.0_);\(#,##0.0\);#,##0.0_);@_)">
                  <c:v>281.26509559074572</c:v>
                </c:pt>
                <c:pt idx="1942" formatCode="#,##0.0_);\(#,##0.0\);#,##0.0_);@_)">
                  <c:v>281.26509559074572</c:v>
                </c:pt>
                <c:pt idx="1943" formatCode="#,##0.0_);\(#,##0.0\);#,##0.0_);@_)">
                  <c:v>279.04472986048228</c:v>
                </c:pt>
                <c:pt idx="1944" formatCode="#,##0.0_);\(#,##0.0\);#,##0.0_);@_)">
                  <c:v>278.4191087856878</c:v>
                </c:pt>
                <c:pt idx="1945" formatCode="#,##0.0_);\(#,##0.0\);#,##0.0_);@_)">
                  <c:v>278.80513409582807</c:v>
                </c:pt>
                <c:pt idx="1946" formatCode="#,##0.0_);\(#,##0.0\);#,##0.0_);@_)">
                  <c:v>279.67213442132584</c:v>
                </c:pt>
                <c:pt idx="1947" formatCode="#,##0.0_);\(#,##0.0\);#,##0.0_);@_)">
                  <c:v>282.52209415304753</c:v>
                </c:pt>
                <c:pt idx="1948" formatCode="#,##0.0_);\(#,##0.0\);#,##0.0_);@_)">
                  <c:v>283.5384871633097</c:v>
                </c:pt>
                <c:pt idx="1949" formatCode="#,##0.0_);\(#,##0.0\);#,##0.0_);@_)">
                  <c:v>282.76359065481677</c:v>
                </c:pt>
                <c:pt idx="1950" formatCode="#,##0.0_);\(#,##0.0\);#,##0.0_);@_)">
                  <c:v>284.24444620016328</c:v>
                </c:pt>
                <c:pt idx="1951" formatCode="#,##0.0_);\(#,##0.0\);#,##0.0_);@_)">
                  <c:v>279.23988498836229</c:v>
                </c:pt>
                <c:pt idx="1952" formatCode="#,##0.0_);\(#,##0.0\);#,##0.0_);@_)">
                  <c:v>279.85081159353757</c:v>
                </c:pt>
                <c:pt idx="1953" formatCode="#,##0.0_);\(#,##0.0\);#,##0.0_);@_)">
                  <c:v>282.87442050828633</c:v>
                </c:pt>
                <c:pt idx="1954" formatCode="#,##0.0_);\(#,##0.0\);#,##0.0_);@_)">
                  <c:v>286.64459907226285</c:v>
                </c:pt>
                <c:pt idx="1955" formatCode="#,##0.0_);\(#,##0.0\);#,##0.0_);@_)">
                  <c:v>291.49315233532627</c:v>
                </c:pt>
                <c:pt idx="1956" formatCode="#,##0.0_);\(#,##0.0\);#,##0.0_);@_)">
                  <c:v>291.99097308567912</c:v>
                </c:pt>
                <c:pt idx="1957" formatCode="#,##0.0_);\(#,##0.0\);#,##0.0_);@_)">
                  <c:v>292.63146988469123</c:v>
                </c:pt>
                <c:pt idx="1958" formatCode="#,##0.0_);\(#,##0.0\);#,##0.0_);@_)">
                  <c:v>293.21021299531157</c:v>
                </c:pt>
                <c:pt idx="1959" formatCode="#,##0.0_);\(#,##0.0\);#,##0.0_);@_)">
                  <c:v>292.08454087029486</c:v>
                </c:pt>
                <c:pt idx="1960" formatCode="#,##0.0_);\(#,##0.0\);#,##0.0_);@_)">
                  <c:v>290.26313088188181</c:v>
                </c:pt>
                <c:pt idx="1961" formatCode="#,##0.0_);\(#,##0.0\);#,##0.0_);@_)">
                  <c:v>291.62453753150055</c:v>
                </c:pt>
                <c:pt idx="1962" formatCode="#,##0.0_);\(#,##0.0\);#,##0.0_);@_)">
                  <c:v>292.8390779079395</c:v>
                </c:pt>
                <c:pt idx="1963" formatCode="#,##0.0_);\(#,##0.0\);#,##0.0_);@_)">
                  <c:v>291.34801453300179</c:v>
                </c:pt>
                <c:pt idx="1964" formatCode="#,##0.0_);\(#,##0.0\);#,##0.0_);@_)">
                  <c:v>291.90941884916572</c:v>
                </c:pt>
                <c:pt idx="1965" formatCode="#,##0.0_);\(#,##0.0\);#,##0.0_);@_)">
                  <c:v>291.09667588792331</c:v>
                </c:pt>
                <c:pt idx="1966" formatCode="#,##0.0_);\(#,##0.0\);#,##0.0_);@_)">
                  <c:v>291.32759414800489</c:v>
                </c:pt>
                <c:pt idx="1967" formatCode="#,##0.0_);\(#,##0.0\);#,##0.0_);@_)">
                  <c:v>291.7768504309405</c:v>
                </c:pt>
                <c:pt idx="1968" formatCode="#,##0.0_);\(#,##0.0\);#,##0.0_);@_)">
                  <c:v>292.63404705097901</c:v>
                </c:pt>
                <c:pt idx="1969" formatCode="#,##0.0_);\(#,##0.0\);#,##0.0_);@_)">
                  <c:v>292.89979973446788</c:v>
                </c:pt>
                <c:pt idx="1970" formatCode="#,##0.0_);\(#,##0.0\);#,##0.0_);@_)">
                  <c:v>293.44390504744462</c:v>
                </c:pt>
                <c:pt idx="1971" formatCode="#,##0.0_);\(#,##0.0\);#,##0.0_);@_)">
                  <c:v>295.10142294510507</c:v>
                </c:pt>
                <c:pt idx="1972" formatCode="#,##0.0_);\(#,##0.0\);#,##0.0_);@_)">
                  <c:v>294.83761407704907</c:v>
                </c:pt>
                <c:pt idx="1973" formatCode="#,##0.0_);\(#,##0.0\);#,##0.0_);@_)">
                  <c:v>294.02475856854318</c:v>
                </c:pt>
                <c:pt idx="1974" formatCode="#,##0.0_);\(#,##0.0\);#,##0.0_);@_)">
                  <c:v>293.00309897895471</c:v>
                </c:pt>
                <c:pt idx="1975" formatCode="#,##0.0_);\(#,##0.0\);#,##0.0_);@_)">
                  <c:v>293.04271299793663</c:v>
                </c:pt>
                <c:pt idx="1976" formatCode="#,##0.0_);\(#,##0.0\);#,##0.0_);@_)">
                  <c:v>294.61341900917847</c:v>
                </c:pt>
                <c:pt idx="1977" formatCode="#,##0.0_);\(#,##0.0\);#,##0.0_);@_)">
                  <c:v>294.7323456080299</c:v>
                </c:pt>
                <c:pt idx="1978" formatCode="#,##0.0_);\(#,##0.0\);#,##0.0_);@_)">
                  <c:v>292.85799820345909</c:v>
                </c:pt>
                <c:pt idx="1979" formatCode="#,##0.0_);\(#,##0.0\);#,##0.0_);@_)">
                  <c:v>290.72258603801879</c:v>
                </c:pt>
                <c:pt idx="1980" formatCode="#,##0.0_);\(#,##0.0\);#,##0.0_);@_)">
                  <c:v>291.84099582650703</c:v>
                </c:pt>
                <c:pt idx="1981" formatCode="#,##0.0_);\(#,##0.0\);#,##0.0_);@_)">
                  <c:v>290.64513940677847</c:v>
                </c:pt>
                <c:pt idx="1982" formatCode="#,##0.0_);\(#,##0.0\);#,##0.0_);@_)">
                  <c:v>290.60726834511377</c:v>
                </c:pt>
                <c:pt idx="1983" formatCode="#,##0.0_);\(#,##0.0\);#,##0.0_);@_)">
                  <c:v>290.75126134050612</c:v>
                </c:pt>
                <c:pt idx="1984" formatCode="#,##0.0_);\(#,##0.0\);#,##0.0_);@_)">
                  <c:v>290.49500771632364</c:v>
                </c:pt>
                <c:pt idx="1985" formatCode="#,##0.0_);\(#,##0.0\);#,##0.0_);@_)">
                  <c:v>291.49172513729911</c:v>
                </c:pt>
                <c:pt idx="1986" formatCode="#,##0.0_);\(#,##0.0\);#,##0.0_);@_)">
                  <c:v>292.12301751118071</c:v>
                </c:pt>
                <c:pt idx="1987" formatCode="#,##0.0_);\(#,##0.0\);#,##0.0_);@_)">
                  <c:v>290.4318677018955</c:v>
                </c:pt>
                <c:pt idx="1988" formatCode="#,##0.0_);\(#,##0.0\);#,##0.0_);@_)">
                  <c:v>287.39095601317769</c:v>
                </c:pt>
                <c:pt idx="1989" formatCode="#,##0.0_);\(#,##0.0\);#,##0.0_);@_)">
                  <c:v>288.07444355431602</c:v>
                </c:pt>
                <c:pt idx="1990" formatCode="#,##0.0_);\(#,##0.0\);#,##0.0_);@_)">
                  <c:v>289.80222476367732</c:v>
                </c:pt>
                <c:pt idx="1991" formatCode="#,##0.0_);\(#,##0.0\);#,##0.0_);@_)">
                  <c:v>288.27536696624293</c:v>
                </c:pt>
                <c:pt idx="1992" formatCode="#,##0.0_);\(#,##0.0\);#,##0.0_);@_)">
                  <c:v>289.19467711149832</c:v>
                </c:pt>
                <c:pt idx="1993" formatCode="#,##0.0_);\(#,##0.0\);#,##0.0_);@_)">
                  <c:v>288.88612374270099</c:v>
                </c:pt>
                <c:pt idx="1994" formatCode="#,##0.0_);\(#,##0.0\);#,##0.0_);@_)">
                  <c:v>288.59496697402568</c:v>
                </c:pt>
                <c:pt idx="1995" formatCode="#,##0.0_);\(#,##0.0\);#,##0.0_);@_)">
                  <c:v>288.66933789701488</c:v>
                </c:pt>
                <c:pt idx="1996" formatCode="#,##0.0_);\(#,##0.0\);#,##0.0_);@_)">
                  <c:v>286.37638827231143</c:v>
                </c:pt>
                <c:pt idx="1997" formatCode="#,##0.0_);\(#,##0.0\);#,##0.0_);@_)">
                  <c:v>286.49495668834783</c:v>
                </c:pt>
                <c:pt idx="1998" formatCode="#,##0.0_);\(#,##0.0\);#,##0.0_);@_)">
                  <c:v>285.15925703632587</c:v>
                </c:pt>
                <c:pt idx="1999" formatCode="#,##0.0_);\(#,##0.0\);#,##0.0_);@_)">
                  <c:v>284.72873784801527</c:v>
                </c:pt>
                <c:pt idx="2000" formatCode="#,##0.0_);\(#,##0.0\);#,##0.0_);@_)">
                  <c:v>284.82046036362561</c:v>
                </c:pt>
                <c:pt idx="2001" formatCode="#,##0.0_);\(#,##0.0\);#,##0.0_);@_)">
                  <c:v>287.92390682281672</c:v>
                </c:pt>
                <c:pt idx="2002" formatCode="#,##0.0_);\(#,##0.0\);#,##0.0_);@_)">
                  <c:v>288.16442981685924</c:v>
                </c:pt>
                <c:pt idx="2003" formatCode="#,##0.0_);\(#,##0.0\);#,##0.0_);@_)">
                  <c:v>289.44009052299401</c:v>
                </c:pt>
                <c:pt idx="2004" formatCode="#,##0.0_);\(#,##0.0\);#,##0.0_);@_)">
                  <c:v>290.07161696210522</c:v>
                </c:pt>
                <c:pt idx="2005" formatCode="#,##0.0_);\(#,##0.0\);#,##0.0_);@_)">
                  <c:v>290.61611039430477</c:v>
                </c:pt>
                <c:pt idx="2006" formatCode="#,##0.0_);\(#,##0.0\);#,##0.0_);@_)">
                  <c:v>284.40523725262392</c:v>
                </c:pt>
                <c:pt idx="2007" formatCode="#,##0.0_);\(#,##0.0\);#,##0.0_);@_)">
                  <c:v>283.98397052710061</c:v>
                </c:pt>
                <c:pt idx="2008" formatCode="#,##0.0_);\(#,##0.0\);#,##0.0_);@_)">
                  <c:v>281.49873308630771</c:v>
                </c:pt>
                <c:pt idx="2009" formatCode="#,##0.0_);\(#,##0.0\);#,##0.0_);@_)">
                  <c:v>282.23467492912658</c:v>
                </c:pt>
                <c:pt idx="2010" formatCode="#,##0.0_);\(#,##0.0\);#,##0.0_);@_)">
                  <c:v>282.93581359797253</c:v>
                </c:pt>
                <c:pt idx="2011" formatCode="#,##0.0_);\(#,##0.0\);#,##0.0_);@_)">
                  <c:v>283.89816883947958</c:v>
                </c:pt>
                <c:pt idx="2012" formatCode="#,##0.0_);\(#,##0.0\);#,##0.0_);@_)">
                  <c:v>286.14111767832264</c:v>
                </c:pt>
                <c:pt idx="2013" formatCode="#,##0.0_);\(#,##0.0\);#,##0.0_);@_)">
                  <c:v>286.14111767832264</c:v>
                </c:pt>
                <c:pt idx="2014" formatCode="#,##0.0_);\(#,##0.0\);#,##0.0_);@_)">
                  <c:v>288.27506084598758</c:v>
                </c:pt>
                <c:pt idx="2015" formatCode="#,##0.0_);\(#,##0.0\);#,##0.0_);@_)">
                  <c:v>290.96163451004054</c:v>
                </c:pt>
                <c:pt idx="2016" formatCode="#,##0.0_);\(#,##0.0\);#,##0.0_);@_)">
                  <c:v>290.51363215253639</c:v>
                </c:pt>
                <c:pt idx="2017" formatCode="#,##0.0_);\(#,##0.0\);#,##0.0_);@_)">
                  <c:v>289.48302051679366</c:v>
                </c:pt>
                <c:pt idx="2018" formatCode="#,##0.0_);\(#,##0.0\);#,##0.0_);@_)">
                  <c:v>288.46023937251516</c:v>
                </c:pt>
                <c:pt idx="2019" formatCode="#,##0.0_);\(#,##0.0\);#,##0.0_);@_)">
                  <c:v>288.72622567463816</c:v>
                </c:pt>
                <c:pt idx="2020" formatCode="#,##0.0_);\(#,##0.0\);#,##0.0_);@_)">
                  <c:v>288.34780953421995</c:v>
                </c:pt>
                <c:pt idx="2021" formatCode="#,##0.0_);\(#,##0.0\);#,##0.0_);@_)">
                  <c:v>287.34237532411129</c:v>
                </c:pt>
                <c:pt idx="2022" formatCode="#,##0.0_);\(#,##0.0\);#,##0.0_);@_)">
                  <c:v>287.34237532411129</c:v>
                </c:pt>
                <c:pt idx="2023" formatCode="#,##0.0_);\(#,##0.0\);#,##0.0_);@_)">
                  <c:v>282.15330246948946</c:v>
                </c:pt>
                <c:pt idx="2024" formatCode="#,##0.0_);\(#,##0.0\);#,##0.0_);@_)">
                  <c:v>278.81364004933772</c:v>
                </c:pt>
                <c:pt idx="2025" formatCode="#,##0.0_);\(#,##0.0\);#,##0.0_);@_)">
                  <c:v>277.65118233987999</c:v>
                </c:pt>
                <c:pt idx="2026" formatCode="#,##0.0_);\(#,##0.0\);#,##0.0_);@_)">
                  <c:v>275.19969454355191</c:v>
                </c:pt>
                <c:pt idx="2027" formatCode="#,##0.0_);\(#,##0.0\);#,##0.0_);@_)">
                  <c:v>276.58941997703351</c:v>
                </c:pt>
                <c:pt idx="2028" formatCode="#,##0.0_);\(#,##0.0\);#,##0.0_);@_)">
                  <c:v>275.16553211120333</c:v>
                </c:pt>
                <c:pt idx="2029" formatCode="#,##0.0_);\(#,##0.0\);#,##0.0_);@_)">
                  <c:v>276.59851440443418</c:v>
                </c:pt>
                <c:pt idx="2030" formatCode="#,##0.0_);\(#,##0.0\);#,##0.0_);@_)">
                  <c:v>278.18832798363195</c:v>
                </c:pt>
                <c:pt idx="2031" formatCode="#,##0.0_);\(#,##0.0\);#,##0.0_);@_)">
                  <c:v>278.8897325606269</c:v>
                </c:pt>
                <c:pt idx="2032" formatCode="#,##0.0_);\(#,##0.0\);#,##0.0_);@_)">
                  <c:v>278.65958159772856</c:v>
                </c:pt>
                <c:pt idx="2033" formatCode="#,##0.0_);\(#,##0.0\);#,##0.0_);@_)">
                  <c:v>281.03354945165921</c:v>
                </c:pt>
                <c:pt idx="2034" formatCode="#,##0.0_);\(#,##0.0\);#,##0.0_);@_)">
                  <c:v>281.54341456875187</c:v>
                </c:pt>
                <c:pt idx="2035" formatCode="#,##0.0_);\(#,##0.0\);#,##0.0_);@_)">
                  <c:v>281.53062123599386</c:v>
                </c:pt>
                <c:pt idx="2036" formatCode="#,##0.0_);\(#,##0.0\);#,##0.0_);@_)">
                  <c:v>281.22163856388113</c:v>
                </c:pt>
                <c:pt idx="2037" formatCode="#,##0.0_);\(#,##0.0\);#,##0.0_);@_)">
                  <c:v>281.49686174489449</c:v>
                </c:pt>
                <c:pt idx="2038" formatCode="#,##0.0_);\(#,##0.0\);#,##0.0_);@_)">
                  <c:v>281.88481508981403</c:v>
                </c:pt>
                <c:pt idx="2039" formatCode="#,##0.0_);\(#,##0.0\);#,##0.0_);@_)">
                  <c:v>281.20990391474078</c:v>
                </c:pt>
                <c:pt idx="2040" formatCode="#,##0.0_);\(#,##0.0\);#,##0.0_);@_)">
                  <c:v>280.30845182255359</c:v>
                </c:pt>
                <c:pt idx="2041" formatCode="#,##0.0_);\(#,##0.0\);#,##0.0_);@_)">
                  <c:v>280.8706524689515</c:v>
                </c:pt>
                <c:pt idx="2042" formatCode="#,##0.0_);\(#,##0.0\);#,##0.0_);@_)">
                  <c:v>283.32409974886565</c:v>
                </c:pt>
                <c:pt idx="2043" formatCode="#,##0.0_);\(#,##0.0\);#,##0.0_);@_)">
                  <c:v>280.10495432807306</c:v>
                </c:pt>
                <c:pt idx="2044" formatCode="#,##0.0_);\(#,##0.0\);#,##0.0_);@_)">
                  <c:v>276.34548926991476</c:v>
                </c:pt>
                <c:pt idx="2045" formatCode="#,##0.0_);\(#,##0.0\);#,##0.0_);@_)">
                  <c:v>275.7575283165794</c:v>
                </c:pt>
                <c:pt idx="2046" formatCode="#,##0.0_);\(#,##0.0\);#,##0.0_);@_)">
                  <c:v>274.90814825058453</c:v>
                </c:pt>
                <c:pt idx="2047" formatCode="#,##0.0_);\(#,##0.0\);#,##0.0_);@_)">
                  <c:v>278.56409123437641</c:v>
                </c:pt>
                <c:pt idx="2048" formatCode="#,##0.0_);\(#,##0.0\);#,##0.0_);@_)">
                  <c:v>279.47492617169002</c:v>
                </c:pt>
                <c:pt idx="2049" formatCode="#,##0.0_);\(#,##0.0\);#,##0.0_);@_)">
                  <c:v>274.00704675187836</c:v>
                </c:pt>
                <c:pt idx="2050" formatCode="#,##0.0_);\(#,##0.0\);#,##0.0_);@_)">
                  <c:v>267.26670356770143</c:v>
                </c:pt>
                <c:pt idx="2051" formatCode="#,##0.0_);\(#,##0.0\);#,##0.0_);@_)">
                  <c:v>265.71993226547482</c:v>
                </c:pt>
                <c:pt idx="2052" formatCode="#,##0.0_);\(#,##0.0\);#,##0.0_);@_)">
                  <c:v>263.13601318574024</c:v>
                </c:pt>
                <c:pt idx="2053" formatCode="#,##0.0_);\(#,##0.0\);#,##0.0_);@_)">
                  <c:v>265.94656367985687</c:v>
                </c:pt>
                <c:pt idx="2054" formatCode="#,##0.0_);\(#,##0.0\);#,##0.0_);@_)">
                  <c:v>266.0555166680652</c:v>
                </c:pt>
                <c:pt idx="2055" formatCode="#,##0.0_);\(#,##0.0\);#,##0.0_);@_)">
                  <c:v>267.71579355094957</c:v>
                </c:pt>
                <c:pt idx="2056" formatCode="#,##0.0_);\(#,##0.0\);#,##0.0_);@_)">
                  <c:v>267.04039211550543</c:v>
                </c:pt>
                <c:pt idx="2057" formatCode="#,##0.0_);\(#,##0.0\);#,##0.0_);@_)">
                  <c:v>268.39580102255434</c:v>
                </c:pt>
                <c:pt idx="2058" formatCode="#,##0.0_);\(#,##0.0\);#,##0.0_);@_)">
                  <c:v>270.31772967451667</c:v>
                </c:pt>
                <c:pt idx="2059" formatCode="#,##0.0_);\(#,##0.0\);#,##0.0_);@_)">
                  <c:v>269.53772245918628</c:v>
                </c:pt>
                <c:pt idx="2060" formatCode="#,##0.0_);\(#,##0.0\);#,##0.0_);@_)">
                  <c:v>269.28066433327695</c:v>
                </c:pt>
                <c:pt idx="2061" formatCode="#,##0.0_);\(#,##0.0\);#,##0.0_);@_)">
                  <c:v>271.58622653165196</c:v>
                </c:pt>
                <c:pt idx="2062" formatCode="#,##0.0_);\(#,##0.0\);#,##0.0_);@_)">
                  <c:v>273.63936408698589</c:v>
                </c:pt>
                <c:pt idx="2063" formatCode="#,##0.0_);\(#,##0.0\);#,##0.0_);@_)">
                  <c:v>273.92280521309448</c:v>
                </c:pt>
                <c:pt idx="2064" formatCode="#,##0.0_);\(#,##0.0\);#,##0.0_);@_)">
                  <c:v>270.24867588754319</c:v>
                </c:pt>
                <c:pt idx="2065" formatCode="#,##0.0_);\(#,##0.0\);#,##0.0_);@_)">
                  <c:v>266.95798748062498</c:v>
                </c:pt>
                <c:pt idx="2066" formatCode="#,##0.0_);\(#,##0.0\);#,##0.0_);@_)">
                  <c:v>267.38081155867604</c:v>
                </c:pt>
                <c:pt idx="2067" formatCode="#,##0.0_);\(#,##0.0\);#,##0.0_);@_)">
                  <c:v>267.30681926669342</c:v>
                </c:pt>
                <c:pt idx="2068" formatCode="#,##0.0_);\(#,##0.0\);#,##0.0_);@_)">
                  <c:v>269.22917229585903</c:v>
                </c:pt>
                <c:pt idx="2069" formatCode="#,##0.0_);\(#,##0.0\);#,##0.0_);@_)">
                  <c:v>271.53518746386612</c:v>
                </c:pt>
                <c:pt idx="2070" formatCode="#,##0.0_);\(#,##0.0\);#,##0.0_);@_)">
                  <c:v>271.66170656911305</c:v>
                </c:pt>
                <c:pt idx="2071" formatCode="#,##0.0_);\(#,##0.0\);#,##0.0_);@_)">
                  <c:v>273.72372215342108</c:v>
                </c:pt>
                <c:pt idx="2072" formatCode="#,##0.0_);\(#,##0.0\);#,##0.0_);@_)">
                  <c:v>275.49842906666339</c:v>
                </c:pt>
                <c:pt idx="2073" formatCode="#,##0.0_);\(#,##0.0\);#,##0.0_);@_)">
                  <c:v>278.31047459195833</c:v>
                </c:pt>
                <c:pt idx="2074" formatCode="#,##0.0_);\(#,##0.0\);#,##0.0_);@_)">
                  <c:v>275.80393531395504</c:v>
                </c:pt>
                <c:pt idx="2075" formatCode="#,##0.0_);\(#,##0.0\);#,##0.0_);@_)">
                  <c:v>276.43625720625261</c:v>
                </c:pt>
                <c:pt idx="2076" formatCode="#,##0.0_);\(#,##0.0\);#,##0.0_);@_)">
                  <c:v>278.1498109268847</c:v>
                </c:pt>
                <c:pt idx="2077" formatCode="#,##0.0_);\(#,##0.0\);#,##0.0_);@_)">
                  <c:v>280.0470179387529</c:v>
                </c:pt>
                <c:pt idx="2078" formatCode="#,##0.0_);\(#,##0.0\);#,##0.0_);@_)">
                  <c:v>279.98186219955926</c:v>
                </c:pt>
                <c:pt idx="2079" formatCode="#,##0.0_);\(#,##0.0\);#,##0.0_);@_)">
                  <c:v>279.46325459602565</c:v>
                </c:pt>
                <c:pt idx="2080" formatCode="#,##0.0_);\(#,##0.0\);#,##0.0_);@_)">
                  <c:v>279.99106566645099</c:v>
                </c:pt>
                <c:pt idx="2081" formatCode="#,##0.0_);\(#,##0.0\);#,##0.0_);@_)">
                  <c:v>280.48401233684206</c:v>
                </c:pt>
                <c:pt idx="2082" formatCode="#,##0.0_);\(#,##0.0\);#,##0.0_);@_)">
                  <c:v>280.48401233684206</c:v>
                </c:pt>
                <c:pt idx="2083" formatCode="#,##0.0_);\(#,##0.0\);#,##0.0_);@_)">
                  <c:v>280.48401233684206</c:v>
                </c:pt>
                <c:pt idx="2084" formatCode="#,##0.0_);\(#,##0.0\);#,##0.0_);@_)">
                  <c:v>279.097919249516</c:v>
                </c:pt>
                <c:pt idx="2085" formatCode="#,##0.0_);\(#,##0.0\);#,##0.0_);@_)">
                  <c:v>281.30016370918781</c:v>
                </c:pt>
                <c:pt idx="2086" formatCode="#,##0.0_);\(#,##0.0\);#,##0.0_);@_)">
                  <c:v>280.10128772847401</c:v>
                </c:pt>
                <c:pt idx="2087" formatCode="#,##0.0_);\(#,##0.0\);#,##0.0_);@_)">
                  <c:v>280.10128772847401</c:v>
                </c:pt>
                <c:pt idx="2088" formatCode="#,##0.0_);\(#,##0.0\);#,##0.0_);@_)">
                  <c:v>280.85231770923463</c:v>
                </c:pt>
                <c:pt idx="2089" formatCode="#,##0.0_);\(#,##0.0\);#,##0.0_);@_)">
                  <c:v>280.78715997152608</c:v>
                </c:pt>
                <c:pt idx="2090" formatCode="#,##0.0_);\(#,##0.0\);#,##0.0_);@_)">
                  <c:v>281.38486317534267</c:v>
                </c:pt>
                <c:pt idx="2091" formatCode="#,##0.0_);\(#,##0.0\);#,##0.0_);@_)">
                  <c:v>281.33715718563991</c:v>
                </c:pt>
                <c:pt idx="2092" formatCode="#,##0.0_);\(#,##0.0\);#,##0.0_);@_)">
                  <c:v>280.1473345205851</c:v>
                </c:pt>
                <c:pt idx="2093" formatCode="#,##0.0_);\(#,##0.0\);#,##0.0_);@_)">
                  <c:v>279.14012080878325</c:v>
                </c:pt>
                <c:pt idx="2094" formatCode="#,##0.0_);\(#,##0.0\);#,##0.0_);@_)">
                  <c:v>280.19143787158174</c:v>
                </c:pt>
                <c:pt idx="2095" formatCode="#,##0.0_);\(#,##0.0\);#,##0.0_);@_)">
                  <c:v>280.33561037593853</c:v>
                </c:pt>
                <c:pt idx="2096" formatCode="#,##0.0_);\(#,##0.0\);#,##0.0_);@_)">
                  <c:v>280.74147746928475</c:v>
                </c:pt>
                <c:pt idx="2097" formatCode="#,##0.0_);\(#,##0.0\);#,##0.0_);@_)">
                  <c:v>280.72042747330414</c:v>
                </c:pt>
                <c:pt idx="2098" formatCode="#,##0.0_);\(#,##0.0\);#,##0.0_);@_)">
                  <c:v>281.64974121963741</c:v>
                </c:pt>
                <c:pt idx="2099" formatCode="#,##0.0_);\(#,##0.0\);#,##0.0_);@_)">
                  <c:v>281.60202975347482</c:v>
                </c:pt>
                <c:pt idx="2100" formatCode="#,##0.0_);\(#,##0.0\);#,##0.0_);@_)">
                  <c:v>279.96656964527557</c:v>
                </c:pt>
                <c:pt idx="2101" formatCode="#,##0.0_);\(#,##0.0\);#,##0.0_);@_)">
                  <c:v>280.38992389323039</c:v>
                </c:pt>
                <c:pt idx="2102" formatCode="#,##0.0_);\(#,##0.0\);#,##0.0_);@_)">
                  <c:v>279.75814090501643</c:v>
                </c:pt>
                <c:pt idx="2103" formatCode="#,##0.0_);\(#,##0.0\);#,##0.0_);@_)">
                  <c:v>280.33856351269628</c:v>
                </c:pt>
                <c:pt idx="2104" formatCode="#,##0.0_);\(#,##0.0\);#,##0.0_);@_)">
                  <c:v>279.62774265782474</c:v>
                </c:pt>
                <c:pt idx="2105" formatCode="#,##0.0_);\(#,##0.0\);#,##0.0_);@_)">
                  <c:v>279.62774265782474</c:v>
                </c:pt>
                <c:pt idx="2106" formatCode="#,##0.0_);\(#,##0.0\);#,##0.0_);@_)">
                  <c:v>278.53758314402154</c:v>
                </c:pt>
                <c:pt idx="2107" formatCode="#,##0.0_);\(#,##0.0\);#,##0.0_);@_)">
                  <c:v>276.82368011666807</c:v>
                </c:pt>
                <c:pt idx="2108" formatCode="#,##0.0_);\(#,##0.0\);#,##0.0_);@_)">
                  <c:v>278.31158248316393</c:v>
                </c:pt>
                <c:pt idx="2109" formatCode="#,##0.0_);\(#,##0.0\);#,##0.0_);@_)">
                  <c:v>276.78042626409041</c:v>
                </c:pt>
                <c:pt idx="2110" formatCode="#,##0.0_);\(#,##0.0\);#,##0.0_);@_)">
                  <c:v>278.4952498408565</c:v>
                </c:pt>
                <c:pt idx="2111" formatCode="#,##0.0_);\(#,##0.0\);#,##0.0_);@_)">
                  <c:v>279.89599182907608</c:v>
                </c:pt>
                <c:pt idx="2112" formatCode="#,##0.0_);\(#,##0.0\);#,##0.0_);@_)">
                  <c:v>278.56592047798449</c:v>
                </c:pt>
                <c:pt idx="2113" formatCode="#,##0.0_);\(#,##0.0\);#,##0.0_);@_)">
                  <c:v>280.26345941248928</c:v>
                </c:pt>
                <c:pt idx="2114" formatCode="#,##0.0_);\(#,##0.0\);#,##0.0_);@_)">
                  <c:v>283.1478916998783</c:v>
                </c:pt>
                <c:pt idx="2115" formatCode="#,##0.0_);\(#,##0.0\);#,##0.0_);@_)">
                  <c:v>283.99032746465838</c:v>
                </c:pt>
                <c:pt idx="2116" formatCode="#,##0.0_);\(#,##0.0\);#,##0.0_);@_)">
                  <c:v>284.58843381352511</c:v>
                </c:pt>
                <c:pt idx="2117" formatCode="#,##0.0_);\(#,##0.0\);#,##0.0_);@_)">
                  <c:v>285.82431315916278</c:v>
                </c:pt>
                <c:pt idx="2118" formatCode="#,##0.0_);\(#,##0.0\);#,##0.0_);@_)">
                  <c:v>284.572236889424</c:v>
                </c:pt>
                <c:pt idx="2119" formatCode="#,##0.0_);\(#,##0.0\);#,##0.0_);@_)">
                  <c:v>284.1230709164401</c:v>
                </c:pt>
                <c:pt idx="2120" formatCode="#,##0.0_);\(#,##0.0\);#,##0.0_);@_)">
                  <c:v>285.26236749481581</c:v>
                </c:pt>
                <c:pt idx="2121" formatCode="#,##0.0_);\(#,##0.0\);#,##0.0_);@_)">
                  <c:v>285.42416260441149</c:v>
                </c:pt>
                <c:pt idx="2122" formatCode="#,##0.0_);\(#,##0.0\);#,##0.0_);@_)">
                  <c:v>285.52552243303558</c:v>
                </c:pt>
                <c:pt idx="2123" formatCode="#,##0.0_);\(#,##0.0\);#,##0.0_);@_)">
                  <c:v>287.1188233743373</c:v>
                </c:pt>
                <c:pt idx="2124" formatCode="#,##0.0_);\(#,##0.0\);#,##0.0_);@_)">
                  <c:v>287.29811759478167</c:v>
                </c:pt>
                <c:pt idx="2125" formatCode="#,##0.0_);\(#,##0.0\);#,##0.0_);@_)">
                  <c:v>288.47251185603619</c:v>
                </c:pt>
                <c:pt idx="2126" formatCode="#,##0.0_);\(#,##0.0\);#,##0.0_);@_)">
                  <c:v>289.10574363626165</c:v>
                </c:pt>
                <c:pt idx="2127" formatCode="#,##0.0_);\(#,##0.0\);#,##0.0_);@_)">
                  <c:v>289.50409665830318</c:v>
                </c:pt>
                <c:pt idx="2128" formatCode="#,##0.0_);\(#,##0.0\);#,##0.0_);@_)">
                  <c:v>290.52148932502558</c:v>
                </c:pt>
                <c:pt idx="2129" formatCode="#,##0.0_);\(#,##0.0\);#,##0.0_);@_)">
                  <c:v>290.64848207843932</c:v>
                </c:pt>
                <c:pt idx="2130" formatCode="#,##0.0_);\(#,##0.0\);#,##0.0_);@_)">
                  <c:v>291.64846690048466</c:v>
                </c:pt>
                <c:pt idx="2131" formatCode="#,##0.0_);\(#,##0.0\);#,##0.0_);@_)">
                  <c:v>290.83263572753924</c:v>
                </c:pt>
                <c:pt idx="2132" formatCode="#,##0.0_);\(#,##0.0\);#,##0.0_);@_)">
                  <c:v>290.79459481878609</c:v>
                </c:pt>
                <c:pt idx="2133" formatCode="#,##0.0_);\(#,##0.0\);#,##0.0_);@_)">
                  <c:v>291.00891043516754</c:v>
                </c:pt>
                <c:pt idx="2134" formatCode="#,##0.0_);\(#,##0.0\);#,##0.0_);@_)">
                  <c:v>288.91831115286863</c:v>
                </c:pt>
                <c:pt idx="2135" formatCode="#,##0.0_);\(#,##0.0\);#,##0.0_);@_)">
                  <c:v>289.15006408697678</c:v>
                </c:pt>
                <c:pt idx="2136" formatCode="#,##0.0_);\(#,##0.0\);#,##0.0_);@_)">
                  <c:v>289.88822661108247</c:v>
                </c:pt>
                <c:pt idx="2137" formatCode="#,##0.0_);\(#,##0.0\);#,##0.0_);@_)">
                  <c:v>290.53119000105909</c:v>
                </c:pt>
                <c:pt idx="2138" formatCode="#,##0.0_);\(#,##0.0\);#,##0.0_);@_)">
                  <c:v>289.50563523753863</c:v>
                </c:pt>
                <c:pt idx="2139" formatCode="#,##0.0_);\(#,##0.0\);#,##0.0_);@_)">
                  <c:v>291.99021602499249</c:v>
                </c:pt>
                <c:pt idx="2140" formatCode="#,##0.0_);\(#,##0.0\);#,##0.0_);@_)">
                  <c:v>292.46653966439402</c:v>
                </c:pt>
                <c:pt idx="2141" formatCode="#,##0.0_);\(#,##0.0\);#,##0.0_);@_)">
                  <c:v>294.02565246535636</c:v>
                </c:pt>
                <c:pt idx="2142" formatCode="#,##0.0_);\(#,##0.0\);#,##0.0_);@_)">
                  <c:v>293.11450813195756</c:v>
                </c:pt>
                <c:pt idx="2143" formatCode="#,##0.0_);\(#,##0.0\);#,##0.0_);@_)">
                  <c:v>295.44220371966048</c:v>
                </c:pt>
                <c:pt idx="2144" formatCode="#,##0.0_);\(#,##0.0\);#,##0.0_);@_)">
                  <c:v>296.33780426159427</c:v>
                </c:pt>
                <c:pt idx="2145" formatCode="#,##0.0_);\(#,##0.0\);#,##0.0_);@_)">
                  <c:v>297.32076268508604</c:v>
                </c:pt>
                <c:pt idx="2146" formatCode="#,##0.0_);\(#,##0.0\);#,##0.0_);@_)">
                  <c:v>298.56574283430018</c:v>
                </c:pt>
                <c:pt idx="2147" formatCode="#,##0.0_);\(#,##0.0\);#,##0.0_);@_)">
                  <c:v>298.70273673974231</c:v>
                </c:pt>
                <c:pt idx="2148" formatCode="#,##0.0_);\(#,##0.0\);#,##0.0_);@_)">
                  <c:v>299.86048763815398</c:v>
                </c:pt>
                <c:pt idx="2149" formatCode="#,##0.0_);\(#,##0.0\);#,##0.0_);@_)">
                  <c:v>299.53353475545771</c:v>
                </c:pt>
                <c:pt idx="2150" formatCode="#,##0.0_);\(#,##0.0\);#,##0.0_);@_)">
                  <c:v>299.11923195152531</c:v>
                </c:pt>
                <c:pt idx="2151" formatCode="#,##0.0_);\(#,##0.0\);#,##0.0_);@_)">
                  <c:v>300.46919593082271</c:v>
                </c:pt>
                <c:pt idx="2152" formatCode="#,##0.0_);\(#,##0.0\);#,##0.0_);@_)">
                  <c:v>300.43160723441179</c:v>
                </c:pt>
                <c:pt idx="2153" formatCode="#,##0.0_);\(#,##0.0\);#,##0.0_);@_)">
                  <c:v>300.87327774883926</c:v>
                </c:pt>
                <c:pt idx="2154" formatCode="#,##0.0_);\(#,##0.0\);#,##0.0_);@_)">
                  <c:v>302.10109345560784</c:v>
                </c:pt>
                <c:pt idx="2155" formatCode="#,##0.0_);\(#,##0.0\);#,##0.0_);@_)">
                  <c:v>303.10183957981076</c:v>
                </c:pt>
                <c:pt idx="2156" formatCode="#,##0.0_);\(#,##0.0\);#,##0.0_);@_)">
                  <c:v>303.21164428323539</c:v>
                </c:pt>
                <c:pt idx="2157" formatCode="#,##0.0_);\(#,##0.0\);#,##0.0_);@_)">
                  <c:v>303.19165657164422</c:v>
                </c:pt>
                <c:pt idx="2158" formatCode="#,##0.0_);\(#,##0.0\);#,##0.0_);@_)">
                  <c:v>303.68583774844006</c:v>
                </c:pt>
                <c:pt idx="2159" formatCode="#,##0.0_);\(#,##0.0\);#,##0.0_);@_)">
                  <c:v>305.22832796610709</c:v>
                </c:pt>
                <c:pt idx="2160" formatCode="#,##0.0_);\(#,##0.0\);#,##0.0_);@_)">
                  <c:v>304.7616063820974</c:v>
                </c:pt>
                <c:pt idx="2161" formatCode="#,##0.0_);\(#,##0.0\);#,##0.0_);@_)">
                  <c:v>304.7616063820974</c:v>
                </c:pt>
                <c:pt idx="2162" formatCode="#,##0.0_);\(#,##0.0\);#,##0.0_);@_)">
                  <c:v>304.7616063820974</c:v>
                </c:pt>
                <c:pt idx="2163" formatCode="#,##0.0_);\(#,##0.0\);#,##0.0_);@_)">
                  <c:v>305.5380079076682</c:v>
                </c:pt>
                <c:pt idx="2164" formatCode="#,##0.0_);\(#,##0.0\);#,##0.0_);@_)">
                  <c:v>304.04030336822592</c:v>
                </c:pt>
                <c:pt idx="2165" formatCode="#,##0.0_);\(#,##0.0\);#,##0.0_);@_)">
                  <c:v>303.46866503225118</c:v>
                </c:pt>
                <c:pt idx="2166" formatCode="#,##0.0_);\(#,##0.0\);#,##0.0_);@_)">
                  <c:v>303.59597317191884</c:v>
                </c:pt>
                <c:pt idx="2167" formatCode="#,##0.0_);\(#,##0.0\);#,##0.0_);@_)">
                  <c:v>306.54674690952572</c:v>
                </c:pt>
                <c:pt idx="2168" formatCode="#,##0.0_);\(#,##0.0\);#,##0.0_);@_)">
                  <c:v>306.54674690952572</c:v>
                </c:pt>
                <c:pt idx="2169" formatCode="#,##0.0_);\(#,##0.0\);#,##0.0_);@_)">
                  <c:v>305.99760519804693</c:v>
                </c:pt>
                <c:pt idx="2170" formatCode="#,##0.0_);\(#,##0.0\);#,##0.0_);@_)">
                  <c:v>307.17352033508644</c:v>
                </c:pt>
                <c:pt idx="2171" formatCode="#,##0.0_);\(#,##0.0\);#,##0.0_);@_)">
                  <c:v>306.51447647547229</c:v>
                </c:pt>
                <c:pt idx="2172" formatCode="#,##0.0_);\(#,##0.0\);#,##0.0_);@_)">
                  <c:v>306.51447647547229</c:v>
                </c:pt>
                <c:pt idx="2173" formatCode="#,##0.0_);\(#,##0.0\);#,##0.0_);@_)">
                  <c:v>308.77172570885676</c:v>
                </c:pt>
                <c:pt idx="2174" formatCode="#,##0.0_);\(#,##0.0\);#,##0.0_);@_)">
                  <c:v>308.09517598065611</c:v>
                </c:pt>
                <c:pt idx="2175" formatCode="#,##0.0_);\(#,##0.0\);#,##0.0_);@_)">
                  <c:v>309.63829531716931</c:v>
                </c:pt>
                <c:pt idx="2176" formatCode="#,##0.0_);\(#,##0.0\);#,##0.0_);@_)">
                  <c:v>311.44363830163309</c:v>
                </c:pt>
                <c:pt idx="2177" formatCode="#,##0.0_);\(#,##0.0\);#,##0.0_);@_)">
                  <c:v>312.00084834379129</c:v>
                </c:pt>
                <c:pt idx="2178" formatCode="#,##0.0_);\(#,##0.0\);#,##0.0_);@_)">
                  <c:v>310.81738232589606</c:v>
                </c:pt>
                <c:pt idx="2179" formatCode="#,##0.0_);\(#,##0.0\);#,##0.0_);@_)">
                  <c:v>311.43427712546742</c:v>
                </c:pt>
                <c:pt idx="2180" formatCode="#,##0.0_);\(#,##0.0\);#,##0.0_);@_)">
                  <c:v>310.04100425686289</c:v>
                </c:pt>
                <c:pt idx="2181" formatCode="#,##0.0_);\(#,##0.0\);#,##0.0_);@_)">
                  <c:v>311.04247080512306</c:v>
                </c:pt>
                <c:pt idx="2182" formatCode="#,##0.0_);\(#,##0.0\);#,##0.0_);@_)">
                  <c:v>312.15911638573812</c:v>
                </c:pt>
                <c:pt idx="2183" formatCode="#,##0.0_);\(#,##0.0\);#,##0.0_);@_)">
                  <c:v>311.67477030075401</c:v>
                </c:pt>
                <c:pt idx="2184" formatCode="#,##0.0_);\(#,##0.0\);#,##0.0_);@_)">
                  <c:v>310.75336617731386</c:v>
                </c:pt>
                <c:pt idx="2185" formatCode="#,##0.0_);\(#,##0.0\);#,##0.0_);@_)">
                  <c:v>310.79343782388241</c:v>
                </c:pt>
                <c:pt idx="2186" formatCode="#,##0.0_);\(#,##0.0\);#,##0.0_);@_)">
                  <c:v>312.89640918918019</c:v>
                </c:pt>
                <c:pt idx="2187" formatCode="#,##0.0_);\(#,##0.0\);#,##0.0_);@_)">
                  <c:v>314.64266214611638</c:v>
                </c:pt>
                <c:pt idx="2188" formatCode="#,##0.0_);\(#,##0.0\);#,##0.0_);@_)">
                  <c:v>316.06398485812258</c:v>
                </c:pt>
                <c:pt idx="2189" formatCode="#,##0.0_);\(#,##0.0\);#,##0.0_);@_)">
                  <c:v>317.0832311571329</c:v>
                </c:pt>
                <c:pt idx="2190" formatCode="#,##0.0_);\(#,##0.0\);#,##0.0_);@_)">
                  <c:v>318.62703013882918</c:v>
                </c:pt>
                <c:pt idx="2191" formatCode="#,##0.0_);\(#,##0.0\);#,##0.0_);@_)">
                  <c:v>318.71969006546391</c:v>
                </c:pt>
                <c:pt idx="2192" formatCode="#,##0.0_);\(#,##0.0\);#,##0.0_);@_)">
                  <c:v>318.36822192724418</c:v>
                </c:pt>
                <c:pt idx="2193" formatCode="#,##0.0_);\(#,##0.0\);#,##0.0_);@_)">
                  <c:v>319.45754745170825</c:v>
                </c:pt>
                <c:pt idx="2194" formatCode="#,##0.0_);\(#,##0.0\);#,##0.0_);@_)">
                  <c:v>320.26713913048866</c:v>
                </c:pt>
                <c:pt idx="2195" formatCode="#,##0.0_);\(#,##0.0\);#,##0.0_);@_)">
                  <c:v>323.10512553313703</c:v>
                </c:pt>
                <c:pt idx="2196" formatCode="#,##0.0_);\(#,##0.0\);#,##0.0_);@_)">
                  <c:v>324.15961142082693</c:v>
                </c:pt>
                <c:pt idx="2197" formatCode="#,##0.0_);\(#,##0.0\);#,##0.0_);@_)">
                  <c:v>323.42365240544154</c:v>
                </c:pt>
                <c:pt idx="2198" formatCode="#,##0.0_);\(#,##0.0\);#,##0.0_);@_)">
                  <c:v>322.65952521579538</c:v>
                </c:pt>
                <c:pt idx="2199" formatCode="#,##0.0_);\(#,##0.0\);#,##0.0_);@_)">
                  <c:v>322.40251399758</c:v>
                </c:pt>
                <c:pt idx="2200" formatCode="#,##0.0_);\(#,##0.0\);#,##0.0_);@_)">
                  <c:v>321.06124216274668</c:v>
                </c:pt>
                <c:pt idx="2201" formatCode="#,##0.0_);\(#,##0.0\);#,##0.0_);@_)">
                  <c:v>321.25889067403455</c:v>
                </c:pt>
                <c:pt idx="2202" formatCode="#,##0.0_);\(#,##0.0\);#,##0.0_);@_)">
                  <c:v>321.25889067403455</c:v>
                </c:pt>
                <c:pt idx="2203" formatCode="#,##0.0_);\(#,##0.0\);#,##0.0_);@_)">
                  <c:v>320.58044008576456</c:v>
                </c:pt>
                <c:pt idx="2204" formatCode="#,##0.0_);\(#,##0.0\);#,##0.0_);@_)">
                  <c:v>321.86245729468953</c:v>
                </c:pt>
                <c:pt idx="2205" formatCode="#,##0.0_);\(#,##0.0\);#,##0.0_);@_)">
                  <c:v>321.99017875499322</c:v>
                </c:pt>
                <c:pt idx="2206" formatCode="#,##0.0_);\(#,##0.0\);#,##0.0_);@_)">
                  <c:v>323.499633294077</c:v>
                </c:pt>
                <c:pt idx="2207" formatCode="#,##0.0_);\(#,##0.0\);#,##0.0_);@_)">
                  <c:v>323.58555156168353</c:v>
                </c:pt>
                <c:pt idx="2208" formatCode="#,##0.0_);\(#,##0.0\);#,##0.0_);@_)">
                  <c:v>321.80674677520517</c:v>
                </c:pt>
                <c:pt idx="2209" formatCode="#,##0.0_);\(#,##0.0\);#,##0.0_);@_)">
                  <c:v>321.07738465590904</c:v>
                </c:pt>
                <c:pt idx="2210" formatCode="#,##0.0_);\(#,##0.0\);#,##0.0_);@_)">
                  <c:v>320.27803039906968</c:v>
                </c:pt>
                <c:pt idx="2211" formatCode="#,##0.0_);\(#,##0.0\);#,##0.0_);@_)">
                  <c:v>319.95094325774431</c:v>
                </c:pt>
                <c:pt idx="2212" formatCode="#,##0.0_);\(#,##0.0\);#,##0.0_);@_)">
                  <c:v>321.12126621701134</c:v>
                </c:pt>
                <c:pt idx="2213" formatCode="#,##0.0_);\(#,##0.0\);#,##0.0_);@_)">
                  <c:v>318.11767772072648</c:v>
                </c:pt>
                <c:pt idx="2214" formatCode="#,##0.0_);\(#,##0.0\);#,##0.0_);@_)">
                  <c:v>316.7933856401429</c:v>
                </c:pt>
                <c:pt idx="2215" formatCode="#,##0.0_);\(#,##0.0\);#,##0.0_);@_)">
                  <c:v>313.84210994811463</c:v>
                </c:pt>
                <c:pt idx="2216" formatCode="#,##0.0_);\(#,##0.0\);#,##0.0_);@_)">
                  <c:v>312.36025421125703</c:v>
                </c:pt>
                <c:pt idx="2217" formatCode="#,##0.0_);\(#,##0.0\);#,##0.0_);@_)">
                  <c:v>311.60416747432345</c:v>
                </c:pt>
                <c:pt idx="2218" formatCode="#,##0.0_);\(#,##0.0\);#,##0.0_);@_)">
                  <c:v>311.30846446751531</c:v>
                </c:pt>
                <c:pt idx="2219" formatCode="#,##0.0_);\(#,##0.0\);#,##0.0_);@_)">
                  <c:v>310.59621560549078</c:v>
                </c:pt>
                <c:pt idx="2220" formatCode="#,##0.0_);\(#,##0.0\);#,##0.0_);@_)">
                  <c:v>309.5599672394419</c:v>
                </c:pt>
                <c:pt idx="2221" formatCode="#,##0.0_);\(#,##0.0\);#,##0.0_);@_)">
                  <c:v>309.72704604056008</c:v>
                </c:pt>
                <c:pt idx="2222" formatCode="#,##0.0_);\(#,##0.0\);#,##0.0_);@_)">
                  <c:v>309.39517970526856</c:v>
                </c:pt>
                <c:pt idx="2223" formatCode="#,##0.0_);\(#,##0.0\);#,##0.0_);@_)">
                  <c:v>308.63654272463123</c:v>
                </c:pt>
                <c:pt idx="2224" formatCode="#,##0.0_);\(#,##0.0\);#,##0.0_);@_)">
                  <c:v>310.65509978682059</c:v>
                </c:pt>
                <c:pt idx="2225" formatCode="#,##0.0_);\(#,##0.0\);#,##0.0_);@_)">
                  <c:v>310.70649456652933</c:v>
                </c:pt>
                <c:pt idx="2226" formatCode="#,##0.0_);\(#,##0.0\);#,##0.0_);@_)">
                  <c:v>311.98453601888963</c:v>
                </c:pt>
                <c:pt idx="2227" formatCode="#,##0.0_);\(#,##0.0\);#,##0.0_);@_)">
                  <c:v>312.20822893121522</c:v>
                </c:pt>
                <c:pt idx="2228" formatCode="#,##0.0_);\(#,##0.0\);#,##0.0_);@_)">
                  <c:v>312.3059438627061</c:v>
                </c:pt>
                <c:pt idx="2229" formatCode="#,##0.0_);\(#,##0.0\);#,##0.0_);@_)">
                  <c:v>313.97760202700391</c:v>
                </c:pt>
                <c:pt idx="2230" formatCode="#,##0.0_);\(#,##0.0\);#,##0.0_);@_)">
                  <c:v>315.62616654465484</c:v>
                </c:pt>
                <c:pt idx="2231" formatCode="#,##0.0_);\(#,##0.0\);#,##0.0_);@_)">
                  <c:v>317.04331540739366</c:v>
                </c:pt>
                <c:pt idx="2232" formatCode="#,##0.0_);\(#,##0.0\);#,##0.0_);@_)">
                  <c:v>315.53117731455814</c:v>
                </c:pt>
                <c:pt idx="2233" formatCode="#,##0.0_);\(#,##0.0\);#,##0.0_);@_)">
                  <c:v>315.14284047339004</c:v>
                </c:pt>
                <c:pt idx="2234" formatCode="#,##0.0_);\(#,##0.0\);#,##0.0_);@_)">
                  <c:v>316.07397411556633</c:v>
                </c:pt>
                <c:pt idx="2235" formatCode="#,##0.0_);\(#,##0.0\);#,##0.0_);@_)">
                  <c:v>316.14861814529348</c:v>
                </c:pt>
                <c:pt idx="2236" formatCode="#,##0.0_);\(#,##0.0\);#,##0.0_);@_)">
                  <c:v>314.07035197419179</c:v>
                </c:pt>
                <c:pt idx="2237" formatCode="#,##0.0_);\(#,##0.0\);#,##0.0_);@_)">
                  <c:v>315.75269179946622</c:v>
                </c:pt>
                <c:pt idx="2238" formatCode="#,##0.0_);\(#,##0.0\);#,##0.0_);@_)">
                  <c:v>317.60997123531911</c:v>
                </c:pt>
                <c:pt idx="2239" formatCode="#,##0.0_);\(#,##0.0\);#,##0.0_);@_)">
                  <c:v>318.68016120949619</c:v>
                </c:pt>
                <c:pt idx="2240" formatCode="#,##0.0_);\(#,##0.0\);#,##0.0_);@_)">
                  <c:v>319.4494105034334</c:v>
                </c:pt>
                <c:pt idx="2241" formatCode="#,##0.0_);\(#,##0.0\);#,##0.0_);@_)">
                  <c:v>319.84824948143518</c:v>
                </c:pt>
                <c:pt idx="2242" formatCode="#,##0.0_);\(#,##0.0\);#,##0.0_);@_)">
                  <c:v>320.55862284808597</c:v>
                </c:pt>
                <c:pt idx="2243" formatCode="#,##0.0_);\(#,##0.0\);#,##0.0_);@_)">
                  <c:v>320.3555072878907</c:v>
                </c:pt>
                <c:pt idx="2244" formatCode="#,##0.0_);\(#,##0.0\);#,##0.0_);@_)">
                  <c:v>319.64299499346652</c:v>
                </c:pt>
                <c:pt idx="2245" formatCode="#,##0.0_);\(#,##0.0\);#,##0.0_);@_)">
                  <c:v>319.41670373516087</c:v>
                </c:pt>
                <c:pt idx="2246" formatCode="#,##0.0_);\(#,##0.0\);#,##0.0_);@_)">
                  <c:v>317.29170425938679</c:v>
                </c:pt>
                <c:pt idx="2247" formatCode="#,##0.0_);\(#,##0.0\);#,##0.0_);@_)">
                  <c:v>319.85451694844551</c:v>
                </c:pt>
                <c:pt idx="2248" formatCode="#,##0.0_);\(#,##0.0\);#,##0.0_);@_)">
                  <c:v>320.29974803894737</c:v>
                </c:pt>
                <c:pt idx="2249" formatCode="#,##0.0_);\(#,##0.0\);#,##0.0_);@_)">
                  <c:v>321.27760074872788</c:v>
                </c:pt>
                <c:pt idx="2250" formatCode="#,##0.0_);\(#,##0.0\);#,##0.0_);@_)">
                  <c:v>320.35659425066149</c:v>
                </c:pt>
                <c:pt idx="2251" formatCode="#,##0.0_);\(#,##0.0\);#,##0.0_);@_)">
                  <c:v>319.78292208663902</c:v>
                </c:pt>
                <c:pt idx="2252" formatCode="#,##0.0_);\(#,##0.0\);#,##0.0_);@_)">
                  <c:v>320.26186736470657</c:v>
                </c:pt>
                <c:pt idx="2253" formatCode="#,##0.0_);\(#,##0.0\);#,##0.0_);@_)">
                  <c:v>321.70299452594901</c:v>
                </c:pt>
                <c:pt idx="2254" formatCode="#,##0.0_);\(#,##0.0\);#,##0.0_);@_)">
                  <c:v>322.56518428751809</c:v>
                </c:pt>
                <c:pt idx="2255" formatCode="#,##0.0_);\(#,##0.0\);#,##0.0_);@_)">
                  <c:v>323.19580244845207</c:v>
                </c:pt>
                <c:pt idx="2256" formatCode="#,##0.0_);\(#,##0.0\);#,##0.0_);@_)">
                  <c:v>323.36323726586852</c:v>
                </c:pt>
                <c:pt idx="2257" formatCode="#,##0.0_);\(#,##0.0\);#,##0.0_);@_)">
                  <c:v>323.28653873962145</c:v>
                </c:pt>
                <c:pt idx="2258" formatCode="#,##0.0_);\(#,##0.0\);#,##0.0_);@_)">
                  <c:v>322.31905851232773</c:v>
                </c:pt>
                <c:pt idx="2259" formatCode="#,##0.0_);\(#,##0.0\);#,##0.0_);@_)">
                  <c:v>322.83392453001414</c:v>
                </c:pt>
                <c:pt idx="2260" formatCode="#,##0.0_);\(#,##0.0\);#,##0.0_);@_)">
                  <c:v>324.57642063766485</c:v>
                </c:pt>
                <c:pt idx="2261" formatCode="#,##0.0_);\(#,##0.0\);#,##0.0_);@_)">
                  <c:v>323.72472886414744</c:v>
                </c:pt>
                <c:pt idx="2262" formatCode="#,##0.0_);\(#,##0.0\);#,##0.0_);@_)">
                  <c:v>323.04577127855879</c:v>
                </c:pt>
                <c:pt idx="2263" formatCode="#,##0.0_);\(#,##0.0\);#,##0.0_);@_)">
                  <c:v>323.46804055848554</c:v>
                </c:pt>
                <c:pt idx="2264" formatCode="#,##0.0_);\(#,##0.0\);#,##0.0_);@_)">
                  <c:v>322.45410734259212</c:v>
                </c:pt>
                <c:pt idx="2265" formatCode="#,##0.0_);\(#,##0.0\);#,##0.0_);@_)">
                  <c:v>323.8029876908044</c:v>
                </c:pt>
                <c:pt idx="2266" formatCode="#,##0.0_);\(#,##0.0\);#,##0.0_);@_)">
                  <c:v>324.15579371210265</c:v>
                </c:pt>
                <c:pt idx="2267" formatCode="#,##0.0_);\(#,##0.0\);#,##0.0_);@_)">
                  <c:v>326.3726173879092</c:v>
                </c:pt>
                <c:pt idx="2268" formatCode="#,##0.0_);\(#,##0.0\);#,##0.0_);@_)">
                  <c:v>323.18092491441382</c:v>
                </c:pt>
                <c:pt idx="2269" formatCode="#,##0.0_);\(#,##0.0\);#,##0.0_);@_)">
                  <c:v>321.28650620055976</c:v>
                </c:pt>
                <c:pt idx="2270" formatCode="#,##0.0_);\(#,##0.0\);#,##0.0_);@_)">
                  <c:v>321.5234646374779</c:v>
                </c:pt>
                <c:pt idx="2271" formatCode="#,##0.0_);\(#,##0.0\);#,##0.0_);@_)">
                  <c:v>321.20439439687561</c:v>
                </c:pt>
                <c:pt idx="2272" formatCode="#,##0.0_);\(#,##0.0\);#,##0.0_);@_)">
                  <c:v>320.57149325815601</c:v>
                </c:pt>
                <c:pt idx="2273" formatCode="#,##0.0_);\(#,##0.0\);#,##0.0_);@_)">
                  <c:v>319.83532967532307</c:v>
                </c:pt>
                <c:pt idx="2274" formatCode="#,##0.0_);\(#,##0.0\);#,##0.0_);@_)">
                  <c:v>318.91378174322296</c:v>
                </c:pt>
                <c:pt idx="2275" formatCode="#,##0.0_);\(#,##0.0\);#,##0.0_);@_)">
                  <c:v>317.41294159496118</c:v>
                </c:pt>
                <c:pt idx="2276" formatCode="#,##0.0_);\(#,##0.0\);#,##0.0_);@_)">
                  <c:v>316.25961532341705</c:v>
                </c:pt>
                <c:pt idx="2277" formatCode="#,##0.0_);\(#,##0.0\);#,##0.0_);@_)">
                  <c:v>317.45698687741611</c:v>
                </c:pt>
                <c:pt idx="2278" formatCode="#,##0.0_);\(#,##0.0\);#,##0.0_);@_)">
                  <c:v>316.51213647280298</c:v>
                </c:pt>
                <c:pt idx="2279" formatCode="#,##0.0_);\(#,##0.0\);#,##0.0_);@_)">
                  <c:v>314.61716881637619</c:v>
                </c:pt>
                <c:pt idx="2280" formatCode="#,##0.0_);\(#,##0.0\);#,##0.0_);@_)">
                  <c:v>315.15532462980832</c:v>
                </c:pt>
                <c:pt idx="2281" formatCode="#,##0.0_);\(#,##0.0\);#,##0.0_);@_)">
                  <c:v>315.34589275150546</c:v>
                </c:pt>
                <c:pt idx="2282" formatCode="#,##0.0_);\(#,##0.0\);#,##0.0_);@_)">
                  <c:v>315.34589275150546</c:v>
                </c:pt>
                <c:pt idx="2283" formatCode="#,##0.0_);\(#,##0.0\);#,##0.0_);@_)">
                  <c:v>315.1348758939119</c:v>
                </c:pt>
                <c:pt idx="2284" formatCode="#,##0.0_);\(#,##0.0\);#,##0.0_);@_)">
                  <c:v>315.48768829556769</c:v>
                </c:pt>
                <c:pt idx="2285" formatCode="#,##0.0_);\(#,##0.0\);#,##0.0_);@_)">
                  <c:v>316.51261314853355</c:v>
                </c:pt>
                <c:pt idx="2286" formatCode="#,##0.0_);\(#,##0.0\);#,##0.0_);@_)">
                  <c:v>316.28605342004181</c:v>
                </c:pt>
                <c:pt idx="2287" formatCode="#,##0.0_);\(#,##0.0\);#,##0.0_);@_)">
                  <c:v>317.15921483913695</c:v>
                </c:pt>
                <c:pt idx="2288" formatCode="#,##0.0_);\(#,##0.0\);#,##0.0_);@_)">
                  <c:v>318.34649401670299</c:v>
                </c:pt>
                <c:pt idx="2289" formatCode="#,##0.0_);\(#,##0.0\);#,##0.0_);@_)">
                  <c:v>320.27551141373226</c:v>
                </c:pt>
                <c:pt idx="2290" formatCode="#,##0.0_);\(#,##0.0\);#,##0.0_);@_)">
                  <c:v>321.4860599669779</c:v>
                </c:pt>
                <c:pt idx="2291" formatCode="#,##0.0_);\(#,##0.0\);#,##0.0_);@_)">
                  <c:v>320.26286337629432</c:v>
                </c:pt>
                <c:pt idx="2292" formatCode="#,##0.0_);\(#,##0.0\);#,##0.0_);@_)">
                  <c:v>319.21237556339099</c:v>
                </c:pt>
                <c:pt idx="2293" formatCode="#,##0.0_);\(#,##0.0\);#,##0.0_);@_)">
                  <c:v>320.44618566104737</c:v>
                </c:pt>
                <c:pt idx="2294" formatCode="#,##0.0_);\(#,##0.0\);#,##0.0_);@_)">
                  <c:v>320.72962351672641</c:v>
                </c:pt>
                <c:pt idx="2295" formatCode="#,##0.0_);\(#,##0.0\);#,##0.0_);@_)">
                  <c:v>322.28803592820924</c:v>
                </c:pt>
                <c:pt idx="2296" formatCode="#,##0.0_);\(#,##0.0\);#,##0.0_);@_)">
                  <c:v>322.89605486815032</c:v>
                </c:pt>
                <c:pt idx="2297" formatCode="#,##0.0_);\(#,##0.0\);#,##0.0_);@_)">
                  <c:v>322.33241074373302</c:v>
                </c:pt>
                <c:pt idx="2298" formatCode="#,##0.0_);\(#,##0.0\);#,##0.0_);@_)">
                  <c:v>322.33241074373302</c:v>
                </c:pt>
                <c:pt idx="2299" formatCode="#,##0.0_);\(#,##0.0\);#,##0.0_);@_)">
                  <c:v>319.95510929145064</c:v>
                </c:pt>
                <c:pt idx="2300" formatCode="#,##0.0_);\(#,##0.0\);#,##0.0_);@_)">
                  <c:v>321.28184794584297</c:v>
                </c:pt>
                <c:pt idx="2301" formatCode="#,##0.0_);\(#,##0.0\);#,##0.0_);@_)">
                  <c:v>322.3999730330641</c:v>
                </c:pt>
                <c:pt idx="2302" formatCode="#,##0.0_);\(#,##0.0\);#,##0.0_);@_)">
                  <c:v>323.76062343125341</c:v>
                </c:pt>
                <c:pt idx="2303" formatCode="#,##0.0_);\(#,##0.0\);#,##0.0_);@_)">
                  <c:v>324.80930351618468</c:v>
                </c:pt>
                <c:pt idx="2304" formatCode="#,##0.0_);\(#,##0.0\);#,##0.0_);@_)">
                  <c:v>323.35391747754761</c:v>
                </c:pt>
                <c:pt idx="2305" formatCode="#,##0.0_);\(#,##0.0\);#,##0.0_);@_)">
                  <c:v>324.17076120972268</c:v>
                </c:pt>
                <c:pt idx="2306" formatCode="#,##0.0_);\(#,##0.0\);#,##0.0_);@_)">
                  <c:v>324.9412567583812</c:v>
                </c:pt>
                <c:pt idx="2307" formatCode="#,##0.0_);\(#,##0.0\);#,##0.0_);@_)">
                  <c:v>326.25581311142236</c:v>
                </c:pt>
                <c:pt idx="2308" formatCode="#,##0.0_);\(#,##0.0\);#,##0.0_);@_)">
                  <c:v>328.09306073435488</c:v>
                </c:pt>
                <c:pt idx="2309" formatCode="#,##0.0_);\(#,##0.0\);#,##0.0_);@_)">
                  <c:v>329.04919609380818</c:v>
                </c:pt>
                <c:pt idx="2310" formatCode="#,##0.0_);\(#,##0.0\);#,##0.0_);@_)">
                  <c:v>328.42849743324859</c:v>
                </c:pt>
                <c:pt idx="2311" formatCode="#,##0.0_);\(#,##0.0\);#,##0.0_);@_)">
                  <c:v>327.13528066604039</c:v>
                </c:pt>
                <c:pt idx="2312" formatCode="#,##0.0_);\(#,##0.0\);#,##0.0_);@_)">
                  <c:v>327.13528066604039</c:v>
                </c:pt>
                <c:pt idx="2313" formatCode="#,##0.0_);\(#,##0.0\);#,##0.0_);@_)">
                  <c:v>328.29315309248818</c:v>
                </c:pt>
                <c:pt idx="2314" formatCode="#,##0.0_);\(#,##0.0\);#,##0.0_);@_)">
                  <c:v>326.09535846686367</c:v>
                </c:pt>
                <c:pt idx="2315" formatCode="#,##0.0_);\(#,##0.0\);#,##0.0_);@_)">
                  <c:v>326.75008946663985</c:v>
                </c:pt>
                <c:pt idx="2316" formatCode="#,##0.0_);\(#,##0.0\);#,##0.0_);@_)">
                  <c:v>324.85369729739335</c:v>
                </c:pt>
                <c:pt idx="2317" formatCode="#,##0.0_);\(#,##0.0\);#,##0.0_);@_)">
                  <c:v>324.68416914692176</c:v>
                </c:pt>
                <c:pt idx="2318" formatCode="#,##0.0_);\(#,##0.0\);#,##0.0_);@_)">
                  <c:v>326.22029540693956</c:v>
                </c:pt>
                <c:pt idx="2319" formatCode="#,##0.0_);\(#,##0.0\);#,##0.0_);@_)">
                  <c:v>326.68954046646178</c:v>
                </c:pt>
                <c:pt idx="2320" formatCode="#,##0.0_);\(#,##0.0\);#,##0.0_);@_)">
                  <c:v>327.06602402668614</c:v>
                </c:pt>
                <c:pt idx="2321" formatCode="#,##0.0_);\(#,##0.0\);#,##0.0_);@_)">
                  <c:v>327.37293297165206</c:v>
                </c:pt>
                <c:pt idx="2322" formatCode="#,##0.0_);\(#,##0.0\);#,##0.0_);@_)">
                  <c:v>328.29372499903343</c:v>
                </c:pt>
                <c:pt idx="2323" formatCode="#,##0.0_);\(#,##0.0\);#,##0.0_);@_)">
                  <c:v>329.87647829131248</c:v>
                </c:pt>
                <c:pt idx="2324" formatCode="#,##0.0_);\(#,##0.0\);#,##0.0_);@_)">
                  <c:v>330.0674767722432</c:v>
                </c:pt>
                <c:pt idx="2325" formatCode="#,##0.0_);\(#,##0.0\);#,##0.0_);@_)">
                  <c:v>331.34874920695154</c:v>
                </c:pt>
                <c:pt idx="2326" formatCode="#,##0.0_);\(#,##0.0\);#,##0.0_);@_)">
                  <c:v>330.26391008856046</c:v>
                </c:pt>
                <c:pt idx="2327" formatCode="#,##0.0_);\(#,##0.0\);#,##0.0_);@_)">
                  <c:v>329.9786149124696</c:v>
                </c:pt>
                <c:pt idx="2328" formatCode="#,##0.0_);\(#,##0.0\);#,##0.0_);@_)">
                  <c:v>328.38330030081374</c:v>
                </c:pt>
                <c:pt idx="2329" formatCode="#,##0.0_);\(#,##0.0\);#,##0.0_);@_)">
                  <c:v>329.27028001409127</c:v>
                </c:pt>
                <c:pt idx="2330" formatCode="#,##0.0_);\(#,##0.0\);#,##0.0_);@_)">
                  <c:v>329.94848788794468</c:v>
                </c:pt>
                <c:pt idx="2331" formatCode="#,##0.0_);\(#,##0.0\);#,##0.0_);@_)">
                  <c:v>329.72190896182718</c:v>
                </c:pt>
                <c:pt idx="2332" formatCode="#,##0.0_);\(#,##0.0\);#,##0.0_);@_)">
                  <c:v>329.97018296483725</c:v>
                </c:pt>
                <c:pt idx="2333" formatCode="#,##0.0_);\(#,##0.0\);#,##0.0_);@_)">
                  <c:v>327.51621781204057</c:v>
                </c:pt>
                <c:pt idx="2334" formatCode="#,##0.0_);\(#,##0.0\);#,##0.0_);@_)">
                  <c:v>327.45199515688984</c:v>
                </c:pt>
                <c:pt idx="2335" formatCode="#,##0.0_);\(#,##0.0\);#,##0.0_);@_)">
                  <c:v>326.15803585282788</c:v>
                </c:pt>
                <c:pt idx="2336" formatCode="#,##0.0_);\(#,##0.0\);#,##0.0_);@_)">
                  <c:v>327.32354202446584</c:v>
                </c:pt>
                <c:pt idx="2337" formatCode="#,##0.0_);\(#,##0.0\);#,##0.0_);@_)">
                  <c:v>327.31647838242895</c:v>
                </c:pt>
                <c:pt idx="2338" formatCode="#,##0.0_);\(#,##0.0\);#,##0.0_);@_)">
                  <c:v>324.53732581309771</c:v>
                </c:pt>
                <c:pt idx="2339" formatCode="#,##0.0_);\(#,##0.0\);#,##0.0_);@_)">
                  <c:v>322.59345432879479</c:v>
                </c:pt>
                <c:pt idx="2340" formatCode="#,##0.0_);\(#,##0.0\);#,##0.0_);@_)">
                  <c:v>320.20862092491285</c:v>
                </c:pt>
                <c:pt idx="2341" formatCode="#,##0.0_);\(#,##0.0\);#,##0.0_);@_)">
                  <c:v>320.37632378594986</c:v>
                </c:pt>
                <c:pt idx="2342" formatCode="#,##0.0_);\(#,##0.0\);#,##0.0_);@_)">
                  <c:v>320.37632378594986</c:v>
                </c:pt>
                <c:pt idx="2343" formatCode="#,##0.0_);\(#,##0.0\);#,##0.0_);@_)">
                  <c:v>320.37632378594986</c:v>
                </c:pt>
                <c:pt idx="2344" formatCode="#,##0.0_);\(#,##0.0\);#,##0.0_);@_)">
                  <c:v>320.78136596082277</c:v>
                </c:pt>
                <c:pt idx="2345" formatCode="#,##0.0_);\(#,##0.0\);#,##0.0_);@_)">
                  <c:v>322.10942327059621</c:v>
                </c:pt>
                <c:pt idx="2346" formatCode="#,##0.0_);\(#,##0.0\);#,##0.0_);@_)">
                  <c:v>321.48812573061497</c:v>
                </c:pt>
                <c:pt idx="2347" formatCode="#,##0.0_);\(#,##0.0\);#,##0.0_);@_)">
                  <c:v>321.48812573061497</c:v>
                </c:pt>
                <c:pt idx="2348" formatCode="#,##0.0_);\(#,##0.0\);#,##0.0_);@_)">
                  <c:v>319.95428659346663</c:v>
                </c:pt>
                <c:pt idx="2349" formatCode="#,##0.0_);\(#,##0.0\);#,##0.0_);@_)">
                  <c:v>319.68103923363009</c:v>
                </c:pt>
                <c:pt idx="2350" formatCode="#,##0.0_);\(#,##0.0\);#,##0.0_);@_)">
                  <c:v>319.61666506275964</c:v>
                </c:pt>
                <c:pt idx="2351" formatCode="#,##0.0_);\(#,##0.0\);#,##0.0_);@_)">
                  <c:v>320.55031008774108</c:v>
                </c:pt>
                <c:pt idx="2352" formatCode="#,##0.0_);\(#,##0.0\);#,##0.0_);@_)">
                  <c:v>321.40171094435277</c:v>
                </c:pt>
                <c:pt idx="2353" formatCode="#,##0.0_);\(#,##0.0\);#,##0.0_);@_)">
                  <c:v>319.50366671233667</c:v>
                </c:pt>
                <c:pt idx="2354" formatCode="#,##0.0_);\(#,##0.0\);#,##0.0_);@_)">
                  <c:v>314.93621482499714</c:v>
                </c:pt>
                <c:pt idx="2355" formatCode="#,##0.0_);\(#,##0.0\);#,##0.0_);@_)">
                  <c:v>313.45581935486643</c:v>
                </c:pt>
                <c:pt idx="2356" formatCode="#,##0.0_);\(#,##0.0\);#,##0.0_);@_)">
                  <c:v>311.90573644434193</c:v>
                </c:pt>
                <c:pt idx="2357" formatCode="#,##0.0_);\(#,##0.0\);#,##0.0_);@_)">
                  <c:v>311.85147732243007</c:v>
                </c:pt>
                <c:pt idx="2358" formatCode="#,##0.0_);\(#,##0.0\);#,##0.0_);@_)">
                  <c:v>312.97087443730851</c:v>
                </c:pt>
                <c:pt idx="2359" formatCode="#,##0.0_);\(#,##0.0\);#,##0.0_);@_)">
                  <c:v>314.06709561123887</c:v>
                </c:pt>
                <c:pt idx="2360" formatCode="#,##0.0_);\(#,##0.0\);#,##0.0_);@_)">
                  <c:v>312.65615860621824</c:v>
                </c:pt>
                <c:pt idx="2361" formatCode="#,##0.0_);\(#,##0.0\);#,##0.0_);@_)">
                  <c:v>313.24167604756326</c:v>
                </c:pt>
                <c:pt idx="2362" formatCode="#,##0.0_);\(#,##0.0\);#,##0.0_);@_)">
                  <c:v>313.72144952826477</c:v>
                </c:pt>
                <c:pt idx="2363" formatCode="#,##0.0_);\(#,##0.0\);#,##0.0_);@_)">
                  <c:v>314.74814061841994</c:v>
                </c:pt>
                <c:pt idx="2364" formatCode="#,##0.0_);\(#,##0.0\);#,##0.0_);@_)">
                  <c:v>313.68533057199375</c:v>
                </c:pt>
                <c:pt idx="2365" formatCode="#,##0.0_);\(#,##0.0\);#,##0.0_);@_)">
                  <c:v>314.20127079315864</c:v>
                </c:pt>
                <c:pt idx="2366" formatCode="#,##0.0_);\(#,##0.0\);#,##0.0_);@_)">
                  <c:v>314.20127079315864</c:v>
                </c:pt>
                <c:pt idx="2367" formatCode="#,##0.0_);\(#,##0.0\);#,##0.0_);@_)">
                  <c:v>311.52853339322019</c:v>
                </c:pt>
                <c:pt idx="2368" formatCode="#,##0.0_);\(#,##0.0\);#,##0.0_);@_)">
                  <c:v>310.27981176582279</c:v>
                </c:pt>
                <c:pt idx="2369" formatCode="#,##0.0_);\(#,##0.0\);#,##0.0_);@_)">
                  <c:v>312.93195948487232</c:v>
                </c:pt>
                <c:pt idx="2370" formatCode="#,##0.0_);\(#,##0.0\);#,##0.0_);@_)">
                  <c:v>310.22035398682243</c:v>
                </c:pt>
                <c:pt idx="2371" formatCode="#,##0.0_);\(#,##0.0\);#,##0.0_);@_)">
                  <c:v>307.60154200694359</c:v>
                </c:pt>
                <c:pt idx="2372" formatCode="#,##0.0_);\(#,##0.0\);#,##0.0_);@_)">
                  <c:v>302.99561187340964</c:v>
                </c:pt>
                <c:pt idx="2373" formatCode="#,##0.0_);\(#,##0.0\);#,##0.0_);@_)">
                  <c:v>297.49698082720022</c:v>
                </c:pt>
                <c:pt idx="2374" formatCode="#,##0.0_);\(#,##0.0\);#,##0.0_);@_)">
                  <c:v>299.22032728767562</c:v>
                </c:pt>
                <c:pt idx="2375" formatCode="#,##0.0_);\(#,##0.0\);#,##0.0_);@_)">
                  <c:v>294.60391717963881</c:v>
                </c:pt>
                <c:pt idx="2376" formatCode="#,##0.0_);\(#,##0.0\);#,##0.0_);@_)">
                  <c:v>296.02537224191309</c:v>
                </c:pt>
                <c:pt idx="2377" formatCode="#,##0.0_);\(#,##0.0\);#,##0.0_);@_)">
                  <c:v>296.62057861686503</c:v>
                </c:pt>
                <c:pt idx="2378" formatCode="#,##0.0_);\(#,##0.0\);#,##0.0_);@_)">
                  <c:v>296.04483807376971</c:v>
                </c:pt>
                <c:pt idx="2379" formatCode="#,##0.0_);\(#,##0.0\);#,##0.0_);@_)">
                  <c:v>295.91035378517796</c:v>
                </c:pt>
                <c:pt idx="2380" formatCode="#,##0.0_);\(#,##0.0\);#,##0.0_);@_)">
                  <c:v>299.05065210996304</c:v>
                </c:pt>
                <c:pt idx="2381" formatCode="#,##0.0_);\(#,##0.0\);#,##0.0_);@_)">
                  <c:v>302.74847323343317</c:v>
                </c:pt>
                <c:pt idx="2382" formatCode="#,##0.0_);\(#,##0.0\);#,##0.0_);@_)">
                  <c:v>302.57758685771654</c:v>
                </c:pt>
                <c:pt idx="2383" formatCode="#,##0.0_);\(#,##0.0\);#,##0.0_);@_)">
                  <c:v>301.0263290596385</c:v>
                </c:pt>
                <c:pt idx="2384" formatCode="#,##0.0_);\(#,##0.0\);#,##0.0_);@_)">
                  <c:v>298.52268405005964</c:v>
                </c:pt>
                <c:pt idx="2385" formatCode="#,##0.0_);\(#,##0.0\);#,##0.0_);@_)">
                  <c:v>298.94569666381227</c:v>
                </c:pt>
                <c:pt idx="2386" formatCode="#,##0.0_);\(#,##0.0\);#,##0.0_);@_)">
                  <c:v>303.80536388769309</c:v>
                </c:pt>
                <c:pt idx="2387" formatCode="#,##0.0_);\(#,##0.0\);#,##0.0_);@_)">
                  <c:v>304.47077662400176</c:v>
                </c:pt>
                <c:pt idx="2388" formatCode="#,##0.0_);\(#,##0.0\);#,##0.0_);@_)">
                  <c:v>300.66605803927621</c:v>
                </c:pt>
                <c:pt idx="2389" formatCode="#,##0.0_);\(#,##0.0\);#,##0.0_);@_)">
                  <c:v>298.46411212326211</c:v>
                </c:pt>
                <c:pt idx="2390" formatCode="#,##0.0_);\(#,##0.0\);#,##0.0_);@_)">
                  <c:v>297.72563430920002</c:v>
                </c:pt>
                <c:pt idx="2391" formatCode="#,##0.0_);\(#,##0.0\);#,##0.0_);@_)">
                  <c:v>296.26696626823457</c:v>
                </c:pt>
                <c:pt idx="2392" formatCode="#,##0.0_);\(#,##0.0\);#,##0.0_);@_)">
                  <c:v>299.4644038003272</c:v>
                </c:pt>
                <c:pt idx="2393" formatCode="#,##0.0_);\(#,##0.0\);#,##0.0_);@_)">
                  <c:v>299.21376706756655</c:v>
                </c:pt>
                <c:pt idx="2394" formatCode="#,##0.0_);\(#,##0.0\);#,##0.0_);@_)">
                  <c:v>299.31161894581066</c:v>
                </c:pt>
                <c:pt idx="2395" formatCode="#,##0.0_);\(#,##0.0\);#,##0.0_);@_)">
                  <c:v>302.05808739567647</c:v>
                </c:pt>
                <c:pt idx="2396" formatCode="#,##0.0_);\(#,##0.0\);#,##0.0_);@_)">
                  <c:v>303.03887302603107</c:v>
                </c:pt>
                <c:pt idx="2397" formatCode="#,##0.0_);\(#,##0.0\);#,##0.0_);@_)">
                  <c:v>304.70350192022778</c:v>
                </c:pt>
                <c:pt idx="2398" formatCode="#,##0.0_);\(#,##0.0\);#,##0.0_);@_)">
                  <c:v>305.03380661037932</c:v>
                </c:pt>
                <c:pt idx="2399" formatCode="#,##0.0_);\(#,##0.0\);#,##0.0_);@_)">
                  <c:v>305.31764971844444</c:v>
                </c:pt>
                <c:pt idx="2400" formatCode="#,##0.0_);\(#,##0.0\);#,##0.0_);@_)">
                  <c:v>303.97497260933665</c:v>
                </c:pt>
                <c:pt idx="2401" formatCode="#,##0.0_);\(#,##0.0\);#,##0.0_);@_)">
                  <c:v>305.23474216782097</c:v>
                </c:pt>
                <c:pt idx="2402" formatCode="#,##0.0_);\(#,##0.0\);#,##0.0_);@_)">
                  <c:v>303.08869469024</c:v>
                </c:pt>
                <c:pt idx="2403" formatCode="#,##0.0_);\(#,##0.0\);#,##0.0_);@_)">
                  <c:v>301.62968026996623</c:v>
                </c:pt>
                <c:pt idx="2404" formatCode="#,##0.0_);\(#,##0.0\);#,##0.0_);@_)">
                  <c:v>301.16986995276909</c:v>
                </c:pt>
                <c:pt idx="2405" formatCode="#,##0.0_);\(#,##0.0\);#,##0.0_);@_)">
                  <c:v>299.98964245469949</c:v>
                </c:pt>
                <c:pt idx="2406" formatCode="#,##0.0_);\(#,##0.0\);#,##0.0_);@_)">
                  <c:v>297.64741632320238</c:v>
                </c:pt>
                <c:pt idx="2407" formatCode="#,##0.0_);\(#,##0.0\);#,##0.0_);@_)">
                  <c:v>298.38254591203747</c:v>
                </c:pt>
                <c:pt idx="2408" formatCode="#,##0.0_);\(#,##0.0\);#,##0.0_);@_)">
                  <c:v>301.54818779168392</c:v>
                </c:pt>
                <c:pt idx="2409" formatCode="#,##0.0_);\(#,##0.0\);#,##0.0_);@_)">
                  <c:v>304.13290506785847</c:v>
                </c:pt>
                <c:pt idx="2410" formatCode="#,##0.0_);\(#,##0.0\);#,##0.0_);@_)">
                  <c:v>304.99783776056813</c:v>
                </c:pt>
                <c:pt idx="2411" formatCode="#,##0.0_);\(#,##0.0\);#,##0.0_);@_)">
                  <c:v>304.99783776056813</c:v>
                </c:pt>
                <c:pt idx="2412" formatCode="#,##0.0_);\(#,##0.0\);#,##0.0_);@_)">
                  <c:v>304.99783776056813</c:v>
                </c:pt>
                <c:pt idx="2413" formatCode="#,##0.0_);\(#,##0.0\);#,##0.0_);@_)">
                  <c:v>302.53586471438103</c:v>
                </c:pt>
                <c:pt idx="2414" formatCode="#,##0.0_);\(#,##0.0\);#,##0.0_);@_)">
                  <c:v>303.05219964933042</c:v>
                </c:pt>
                <c:pt idx="2415" formatCode="#,##0.0_);\(#,##0.0\);#,##0.0_);@_)">
                  <c:v>305.91621264524844</c:v>
                </c:pt>
                <c:pt idx="2416" formatCode="#,##0.0_);\(#,##0.0\);#,##0.0_);@_)">
                  <c:v>305.03794861287878</c:v>
                </c:pt>
                <c:pt idx="2417" formatCode="#,##0.0_);\(#,##0.0\);#,##0.0_);@_)">
                  <c:v>306.65694362590057</c:v>
                </c:pt>
                <c:pt idx="2418" formatCode="#,##0.0_);\(#,##0.0\);#,##0.0_);@_)">
                  <c:v>304.8255454265946</c:v>
                </c:pt>
                <c:pt idx="2419" formatCode="#,##0.0_);\(#,##0.0\);#,##0.0_);@_)">
                  <c:v>304.73756972592901</c:v>
                </c:pt>
                <c:pt idx="2420" formatCode="#,##0.0_);\(#,##0.0\);#,##0.0_);@_)">
                  <c:v>302.92932707681638</c:v>
                </c:pt>
                <c:pt idx="2421" formatCode="#,##0.0_);\(#,##0.0\);#,##0.0_);@_)">
                  <c:v>304.00367805246742</c:v>
                </c:pt>
                <c:pt idx="2422" formatCode="#,##0.0_);\(#,##0.0\);#,##0.0_);@_)">
                  <c:v>305.9017858171236</c:v>
                </c:pt>
                <c:pt idx="2423" formatCode="#,##0.0_);\(#,##0.0\);#,##0.0_);@_)">
                  <c:v>307.92945274539454</c:v>
                </c:pt>
                <c:pt idx="2424" formatCode="#,##0.0_);\(#,##0.0\);#,##0.0_);@_)">
                  <c:v>308.23675402205635</c:v>
                </c:pt>
                <c:pt idx="2425" formatCode="#,##0.0_);\(#,##0.0\);#,##0.0_);@_)">
                  <c:v>307.14909439997643</c:v>
                </c:pt>
                <c:pt idx="2426" formatCode="#,##0.0_);\(#,##0.0\);#,##0.0_);@_)">
                  <c:v>306.43339708064218</c:v>
                </c:pt>
                <c:pt idx="2427" formatCode="#,##0.0_);\(#,##0.0\);#,##0.0_);@_)">
                  <c:v>306.82052664851</c:v>
                </c:pt>
                <c:pt idx="2428" formatCode="#,##0.0_);\(#,##0.0\);#,##0.0_);@_)">
                  <c:v>307.84863314202488</c:v>
                </c:pt>
                <c:pt idx="2429" formatCode="#,##0.0_);\(#,##0.0\);#,##0.0_);@_)">
                  <c:v>307.84863314202488</c:v>
                </c:pt>
                <c:pt idx="2430" formatCode="#,##0.0_);\(#,##0.0\);#,##0.0_);@_)">
                  <c:v>311.11405747743424</c:v>
                </c:pt>
                <c:pt idx="2431" formatCode="#,##0.0_);\(#,##0.0\);#,##0.0_);@_)">
                  <c:v>313.1188920195217</c:v>
                </c:pt>
                <c:pt idx="2432" formatCode="#,##0.0_);\(#,##0.0\);#,##0.0_);@_)">
                  <c:v>312.87854195800753</c:v>
                </c:pt>
                <c:pt idx="2433" formatCode="#,##0.0_);\(#,##0.0\);#,##0.0_);@_)">
                  <c:v>313.27900459021583</c:v>
                </c:pt>
                <c:pt idx="2434" formatCode="#,##0.0_);\(#,##0.0\);#,##0.0_);@_)">
                  <c:v>313.70273324066437</c:v>
                </c:pt>
                <c:pt idx="2435" formatCode="#,##0.0_);\(#,##0.0\);#,##0.0_);@_)">
                  <c:v>314.2194957531317</c:v>
                </c:pt>
                <c:pt idx="2436" formatCode="#,##0.0_);\(#,##0.0\);#,##0.0_);@_)">
                  <c:v>314.71302146194137</c:v>
                </c:pt>
                <c:pt idx="2437" formatCode="#,##0.0_);\(#,##0.0\);#,##0.0_);@_)">
                  <c:v>314.37969631239019</c:v>
                </c:pt>
                <c:pt idx="2438" formatCode="#,##0.0_);\(#,##0.0\);#,##0.0_);@_)">
                  <c:v>311.05914879640557</c:v>
                </c:pt>
                <c:pt idx="2439" formatCode="#,##0.0_);\(#,##0.0\);#,##0.0_);@_)">
                  <c:v>311.01774682370075</c:v>
                </c:pt>
                <c:pt idx="2440" formatCode="#,##0.0_);\(#,##0.0\);#,##0.0_);@_)">
                  <c:v>311.95316068887024</c:v>
                </c:pt>
                <c:pt idx="2441" formatCode="#,##0.0_);\(#,##0.0\);#,##0.0_);@_)">
                  <c:v>312.21412510544451</c:v>
                </c:pt>
                <c:pt idx="2442" formatCode="#,##0.0_);\(#,##0.0\);#,##0.0_);@_)">
                  <c:v>311.95041344467421</c:v>
                </c:pt>
                <c:pt idx="2443" formatCode="#,##0.0_);\(#,##0.0\);#,##0.0_);@_)">
                  <c:v>310.02500870033168</c:v>
                </c:pt>
                <c:pt idx="2444" formatCode="#,##0.0_);\(#,##0.0\);#,##0.0_);@_)">
                  <c:v>306.75047185418731</c:v>
                </c:pt>
                <c:pt idx="2445" formatCode="#,##0.0_);\(#,##0.0\);#,##0.0_);@_)">
                  <c:v>306.40661071024817</c:v>
                </c:pt>
                <c:pt idx="2446" formatCode="#,##0.0_);\(#,##0.0\);#,##0.0_);@_)">
                  <c:v>306.27208288781583</c:v>
                </c:pt>
                <c:pt idx="2447" formatCode="#,##0.0_);\(#,##0.0\);#,##0.0_);@_)">
                  <c:v>307.10134824216374</c:v>
                </c:pt>
                <c:pt idx="2448" formatCode="#,##0.0_);\(#,##0.0\);#,##0.0_);@_)">
                  <c:v>307.5716401758483</c:v>
                </c:pt>
                <c:pt idx="2449" formatCode="#,##0.0_);\(#,##0.0\);#,##0.0_);@_)">
                  <c:v>308.25130891059251</c:v>
                </c:pt>
                <c:pt idx="2450" formatCode="#,##0.0_);\(#,##0.0\);#,##0.0_);@_)">
                  <c:v>308.5820564000274</c:v>
                </c:pt>
                <c:pt idx="2451" formatCode="#,##0.0_);\(#,##0.0\);#,##0.0_);@_)">
                  <c:v>308.98260516669632</c:v>
                </c:pt>
                <c:pt idx="2452" formatCode="#,##0.0_);\(#,##0.0\);#,##0.0_);@_)">
                  <c:v>309.02110748912617</c:v>
                </c:pt>
                <c:pt idx="2453" formatCode="#,##0.0_);\(#,##0.0\);#,##0.0_);@_)">
                  <c:v>306.69970693734604</c:v>
                </c:pt>
                <c:pt idx="2454" formatCode="#,##0.0_);\(#,##0.0\);#,##0.0_);@_)">
                  <c:v>308.82187875553416</c:v>
                </c:pt>
                <c:pt idx="2455" formatCode="#,##0.0_);\(#,##0.0\);#,##0.0_);@_)">
                  <c:v>308.15225409939097</c:v>
                </c:pt>
                <c:pt idx="2456" formatCode="#,##0.0_);\(#,##0.0\);#,##0.0_);@_)">
                  <c:v>306.17971605349504</c:v>
                </c:pt>
                <c:pt idx="2457" formatCode="#,##0.0_);\(#,##0.0\);#,##0.0_);@_)">
                  <c:v>307.12549907278998</c:v>
                </c:pt>
                <c:pt idx="2458" formatCode="#,##0.0_);\(#,##0.0\);#,##0.0_);@_)">
                  <c:v>305.10627790909598</c:v>
                </c:pt>
                <c:pt idx="2459" formatCode="#,##0.0_);\(#,##0.0\);#,##0.0_);@_)">
                  <c:v>302.71470540076831</c:v>
                </c:pt>
                <c:pt idx="2460" formatCode="#,##0.0_);\(#,##0.0\);#,##0.0_);@_)">
                  <c:v>303.2548513582031</c:v>
                </c:pt>
                <c:pt idx="2461" formatCode="#,##0.0_);\(#,##0.0\);#,##0.0_);@_)">
                  <c:v>301.86371824837357</c:v>
                </c:pt>
                <c:pt idx="2462" formatCode="#,##0.0_);\(#,##0.0\);#,##0.0_);@_)">
                  <c:v>301.86371824837357</c:v>
                </c:pt>
                <c:pt idx="2463" formatCode="#,##0.0_);\(#,##0.0\);#,##0.0_);@_)">
                  <c:v>305.67660113448937</c:v>
                </c:pt>
                <c:pt idx="2464" formatCode="#,##0.0_);\(#,##0.0\);#,##0.0_);@_)">
                  <c:v>306.40301100942537</c:v>
                </c:pt>
                <c:pt idx="2465" formatCode="#,##0.0_);\(#,##0.0\);#,##0.0_);@_)">
                  <c:v>308.3628045002331</c:v>
                </c:pt>
                <c:pt idx="2466" formatCode="#,##0.0_);\(#,##0.0\);#,##0.0_);@_)">
                  <c:v>309.13582688032255</c:v>
                </c:pt>
                <c:pt idx="2467" formatCode="#,##0.0_);\(#,##0.0\);#,##0.0_);@_)">
                  <c:v>309.8259726138329</c:v>
                </c:pt>
                <c:pt idx="2468" formatCode="#,##0.0_);\(#,##0.0\);#,##0.0_);@_)">
                  <c:v>311.27398147596034</c:v>
                </c:pt>
                <c:pt idx="2469" formatCode="#,##0.0_);\(#,##0.0\);#,##0.0_);@_)">
                  <c:v>312.48930404553602</c:v>
                </c:pt>
                <c:pt idx="2470" formatCode="#,##0.0_);\(#,##0.0\);#,##0.0_);@_)">
                  <c:v>312.02896980196044</c:v>
                </c:pt>
                <c:pt idx="2471" formatCode="#,##0.0_);\(#,##0.0\);#,##0.0_);@_)">
                  <c:v>314.24512747737157</c:v>
                </c:pt>
                <c:pt idx="2472" formatCode="#,##0.0_);\(#,##0.0\);#,##0.0_);@_)">
                  <c:v>315.28472892034853</c:v>
                </c:pt>
                <c:pt idx="2473" formatCode="#,##0.0_);\(#,##0.0\);#,##0.0_);@_)">
                  <c:v>316.12782866110712</c:v>
                </c:pt>
                <c:pt idx="2474" formatCode="#,##0.0_);\(#,##0.0\);#,##0.0_);@_)">
                  <c:v>316.94768089451338</c:v>
                </c:pt>
                <c:pt idx="2475" formatCode="#,##0.0_);\(#,##0.0\);#,##0.0_);@_)">
                  <c:v>317.44169139733964</c:v>
                </c:pt>
                <c:pt idx="2476" formatCode="#,##0.0_);\(#,##0.0\);#,##0.0_);@_)">
                  <c:v>318.68057108635605</c:v>
                </c:pt>
                <c:pt idx="2477" formatCode="#,##0.0_);\(#,##0.0\);#,##0.0_);@_)">
                  <c:v>319.44632880206456</c:v>
                </c:pt>
                <c:pt idx="2478" formatCode="#,##0.0_);\(#,##0.0\);#,##0.0_);@_)">
                  <c:v>321.25009527549861</c:v>
                </c:pt>
                <c:pt idx="2479" formatCode="#,##0.0_);\(#,##0.0\);#,##0.0_);@_)">
                  <c:v>321.35670211961582</c:v>
                </c:pt>
                <c:pt idx="2480" formatCode="#,##0.0_);\(#,##0.0\);#,##0.0_);@_)">
                  <c:v>323.54053943307605</c:v>
                </c:pt>
                <c:pt idx="2481" formatCode="#,##0.0_);\(#,##0.0\);#,##0.0_);@_)">
                  <c:v>325.92710710355561</c:v>
                </c:pt>
                <c:pt idx="2482" formatCode="#,##0.0_);\(#,##0.0\);#,##0.0_);@_)">
                  <c:v>320.77510887687725</c:v>
                </c:pt>
                <c:pt idx="2483" formatCode="#,##0.0_);\(#,##0.0\);#,##0.0_);@_)">
                  <c:v>321.16039186014928</c:v>
                </c:pt>
                <c:pt idx="2484" formatCode="#,##0.0_);\(#,##0.0\);#,##0.0_);@_)">
                  <c:v>320.96299383689637</c:v>
                </c:pt>
                <c:pt idx="2485" formatCode="#,##0.0_);\(#,##0.0\);#,##0.0_);@_)">
                  <c:v>321.93099896852885</c:v>
                </c:pt>
                <c:pt idx="2486" formatCode="#,##0.0_);\(#,##0.0\);#,##0.0_);@_)">
                  <c:v>321.83495085498657</c:v>
                </c:pt>
                <c:pt idx="2487" formatCode="#,##0.0_);\(#,##0.0\);#,##0.0_);@_)">
                  <c:v>321.36942625362337</c:v>
                </c:pt>
                <c:pt idx="2488" formatCode="#,##0.0_);\(#,##0.0\);#,##0.0_);@_)">
                  <c:v>321.50139339482013</c:v>
                </c:pt>
                <c:pt idx="2489" formatCode="#,##0.0_);\(#,##0.0\);#,##0.0_);@_)">
                  <c:v>320.49318110020363</c:v>
                </c:pt>
                <c:pt idx="2490" formatCode="#,##0.0_);\(#,##0.0\);#,##0.0_);@_)">
                  <c:v>322.17074817283185</c:v>
                </c:pt>
                <c:pt idx="2491" formatCode="#,##0.0_);\(#,##0.0\);#,##0.0_);@_)">
                  <c:v>321.44123439579175</c:v>
                </c:pt>
                <c:pt idx="2492" formatCode="#,##0.0_);\(#,##0.0\);#,##0.0_);@_)">
                  <c:v>320.01273347807512</c:v>
                </c:pt>
                <c:pt idx="2493" formatCode="#,##0.0_);\(#,##0.0\);#,##0.0_);@_)">
                  <c:v>319.89129504597486</c:v>
                </c:pt>
                <c:pt idx="2494" formatCode="#,##0.0_);\(#,##0.0\);#,##0.0_);@_)">
                  <c:v>319.87121227047186</c:v>
                </c:pt>
                <c:pt idx="2495" formatCode="#,##0.0_);\(#,##0.0\);#,##0.0_);@_)">
                  <c:v>322.25850069158582</c:v>
                </c:pt>
                <c:pt idx="2496" formatCode="#,##0.0_);\(#,##0.0\);#,##0.0_);@_)">
                  <c:v>322.41584662713348</c:v>
                </c:pt>
                <c:pt idx="2497" formatCode="#,##0.0_);\(#,##0.0\);#,##0.0_);@_)">
                  <c:v>320.60709050339676</c:v>
                </c:pt>
                <c:pt idx="2498" formatCode="#,##0.0_);\(#,##0.0\);#,##0.0_);@_)">
                  <c:v>322.53841799837653</c:v>
                </c:pt>
                <c:pt idx="2499" formatCode="#,##0.0_);\(#,##0.0\);#,##0.0_);@_)">
                  <c:v>320.33885758068408</c:v>
                </c:pt>
                <c:pt idx="2500" formatCode="#,##0.0_);\(#,##0.0\);#,##0.0_);@_)">
                  <c:v>320.80030890841761</c:v>
                </c:pt>
                <c:pt idx="2501" formatCode="#,##0.0_);\(#,##0.0\);#,##0.0_);@_)">
                  <c:v>323.44136802757413</c:v>
                </c:pt>
                <c:pt idx="2502" formatCode="#,##0.0_);\(#,##0.0\);#,##0.0_);@_)">
                  <c:v>324.24302392705783</c:v>
                </c:pt>
                <c:pt idx="2503" formatCode="#,##0.0_);\(#,##0.0\);#,##0.0_);@_)">
                  <c:v>324.70457738675748</c:v>
                </c:pt>
                <c:pt idx="2504" formatCode="#,##0.0_);\(#,##0.0\);#,##0.0_);@_)">
                  <c:v>324.07626104133101</c:v>
                </c:pt>
                <c:pt idx="2505" formatCode="#,##0.0_);\(#,##0.0\);#,##0.0_);@_)">
                  <c:v>324.68990592313804</c:v>
                </c:pt>
                <c:pt idx="2506" formatCode="#,##0.0_);\(#,##0.0\);#,##0.0_);@_)">
                  <c:v>322.64213538996671</c:v>
                </c:pt>
                <c:pt idx="2507" formatCode="#,##0.0_);\(#,##0.0\);#,##0.0_);@_)">
                  <c:v>322.63269810750654</c:v>
                </c:pt>
                <c:pt idx="2508" formatCode="#,##0.0_);\(#,##0.0\);#,##0.0_);@_)">
                  <c:v>322.91683749840286</c:v>
                </c:pt>
                <c:pt idx="2509" formatCode="#,##0.0_);\(#,##0.0\);#,##0.0_);@_)">
                  <c:v>323.58122274571389</c:v>
                </c:pt>
                <c:pt idx="2510" formatCode="#,##0.0_);\(#,##0.0\);#,##0.0_);@_)">
                  <c:v>323.20629889035513</c:v>
                </c:pt>
                <c:pt idx="2511" formatCode="#,##0.0_);\(#,##0.0\);#,##0.0_);@_)">
                  <c:v>324.60585650199914</c:v>
                </c:pt>
                <c:pt idx="2512" formatCode="#,##0.0_);\(#,##0.0\);#,##0.0_);@_)">
                  <c:v>324.29230022885247</c:v>
                </c:pt>
                <c:pt idx="2513" formatCode="#,##0.0_);\(#,##0.0\);#,##0.0_);@_)">
                  <c:v>323.79060058286041</c:v>
                </c:pt>
                <c:pt idx="2514" formatCode="#,##0.0_);\(#,##0.0\);#,##0.0_);@_)">
                  <c:v>322.52832235392418</c:v>
                </c:pt>
                <c:pt idx="2515" formatCode="#,##0.0_);\(#,##0.0\);#,##0.0_);@_)">
                  <c:v>321.08853657123694</c:v>
                </c:pt>
                <c:pt idx="2516" formatCode="#,##0.0_);\(#,##0.0\);#,##0.0_);@_)">
                  <c:v>320.84028696918688</c:v>
                </c:pt>
                <c:pt idx="2517" formatCode="#,##0.0_);\(#,##0.0\);#,##0.0_);@_)">
                  <c:v>320.78004599690553</c:v>
                </c:pt>
                <c:pt idx="2518" formatCode="#,##0.0_);\(#,##0.0\);#,##0.0_);@_)">
                  <c:v>320.96280080471092</c:v>
                </c:pt>
                <c:pt idx="2519" formatCode="#,##0.0_);\(#,##0.0\);#,##0.0_);@_)">
                  <c:v>321.88085391348062</c:v>
                </c:pt>
                <c:pt idx="2520" formatCode="#,##0.0_);\(#,##0.0\);#,##0.0_);@_)">
                  <c:v>321.55652676507742</c:v>
                </c:pt>
                <c:pt idx="2521" formatCode="#,##0.0_);\(#,##0.0\);#,##0.0_);@_)">
                  <c:v>320.95327385860509</c:v>
                </c:pt>
                <c:pt idx="2522" formatCode="#,##0.0_);\(#,##0.0\);#,##0.0_);@_)">
                  <c:v>320.66481710372466</c:v>
                </c:pt>
                <c:pt idx="2523" formatCode="#,##0.0_);\(#,##0.0\);#,##0.0_);@_)">
                  <c:v>321.45616977261409</c:v>
                </c:pt>
                <c:pt idx="2524" formatCode="#,##0.0_);\(#,##0.0\);#,##0.0_);@_)">
                  <c:v>322.85613710846741</c:v>
                </c:pt>
                <c:pt idx="2525" formatCode="#,##0.0_);\(#,##0.0\);#,##0.0_);@_)">
                  <c:v>322.58250361802249</c:v>
                </c:pt>
                <c:pt idx="2526" formatCode="#,##0.0_);\(#,##0.0\);#,##0.0_);@_)">
                  <c:v>321.06628520539192</c:v>
                </c:pt>
                <c:pt idx="2527" formatCode="#,##0.0_);\(#,##0.0\);#,##0.0_);@_)">
                  <c:v>322.6797941897031</c:v>
                </c:pt>
                <c:pt idx="2528" formatCode="#,##0.0_);\(#,##0.0\);#,##0.0_);@_)">
                  <c:v>322.25397302609861</c:v>
                </c:pt>
                <c:pt idx="2529" formatCode="#,##0.0_);\(#,##0.0\);#,##0.0_);@_)">
                  <c:v>322.10710577789195</c:v>
                </c:pt>
                <c:pt idx="2530" formatCode="#,##0.0_);\(#,##0.0\);#,##0.0_);@_)">
                  <c:v>322.21384563060462</c:v>
                </c:pt>
                <c:pt idx="2531" formatCode="#,##0.0_);\(#,##0.0\);#,##0.0_);@_)">
                  <c:v>321.23003976215608</c:v>
                </c:pt>
                <c:pt idx="2532" formatCode="#,##0.0_);\(#,##0.0\);#,##0.0_);@_)">
                  <c:v>322.59011168900702</c:v>
                </c:pt>
                <c:pt idx="2533" formatCode="#,##0.0_);\(#,##0.0\);#,##0.0_);@_)">
                  <c:v>322.62077710502416</c:v>
                </c:pt>
                <c:pt idx="2534" formatCode="#,##0.0_);\(#,##0.0\);#,##0.0_);@_)">
                  <c:v>318.33961875008714</c:v>
                </c:pt>
                <c:pt idx="2535" formatCode="#,##0.0_);\(#,##0.0\);#,##0.0_);@_)">
                  <c:v>318.62385782887674</c:v>
                </c:pt>
                <c:pt idx="2536" formatCode="#,##0.0_);\(#,##0.0\);#,##0.0_);@_)">
                  <c:v>319.82122716916621</c:v>
                </c:pt>
                <c:pt idx="2537" formatCode="#,##0.0_);\(#,##0.0\);#,##0.0_);@_)">
                  <c:v>317.40188512663644</c:v>
                </c:pt>
                <c:pt idx="2538" formatCode="#,##0.0_);\(#,##0.0\);#,##0.0_);@_)">
                  <c:v>315.37780695714622</c:v>
                </c:pt>
                <c:pt idx="2539" formatCode="#,##0.0_);\(#,##0.0\);#,##0.0_);@_)">
                  <c:v>314.16539374630474</c:v>
                </c:pt>
                <c:pt idx="2540" formatCode="#,##0.0_);\(#,##0.0\);#,##0.0_);@_)">
                  <c:v>315.4135414391194</c:v>
                </c:pt>
                <c:pt idx="2541" formatCode="#,##0.0_);\(#,##0.0\);#,##0.0_);@_)">
                  <c:v>317.21981385860795</c:v>
                </c:pt>
                <c:pt idx="2542" formatCode="#,##0.0_);\(#,##0.0\);#,##0.0_);@_)">
                  <c:v>317.21981385860795</c:v>
                </c:pt>
                <c:pt idx="2543" formatCode="#,##0.0_);\(#,##0.0\);#,##0.0_);@_)">
                  <c:v>318.23006697200157</c:v>
                </c:pt>
                <c:pt idx="2544" formatCode="#,##0.0_);\(#,##0.0\);#,##0.0_);@_)">
                  <c:v>317.37273289547431</c:v>
                </c:pt>
                <c:pt idx="2545" formatCode="#,##0.0_);\(#,##0.0\);#,##0.0_);@_)">
                  <c:v>315.70353322290191</c:v>
                </c:pt>
                <c:pt idx="2546" formatCode="#,##0.0_);\(#,##0.0\);#,##0.0_);@_)">
                  <c:v>318.09353525081258</c:v>
                </c:pt>
                <c:pt idx="2547" formatCode="#,##0.0_);\(#,##0.0\);#,##0.0_);@_)">
                  <c:v>318.6673982549525</c:v>
                </c:pt>
                <c:pt idx="2548" formatCode="#,##0.0_);\(#,##0.0\);#,##0.0_);@_)">
                  <c:v>319.63677492042211</c:v>
                </c:pt>
                <c:pt idx="2549" formatCode="#,##0.0_);\(#,##0.0\);#,##0.0_);@_)">
                  <c:v>317.66297947887551</c:v>
                </c:pt>
                <c:pt idx="2550" formatCode="#,##0.0_);\(#,##0.0\);#,##0.0_);@_)">
                  <c:v>311.95930891603433</c:v>
                </c:pt>
                <c:pt idx="2551" formatCode="#,##0.0_);\(#,##0.0\);#,##0.0_);@_)">
                  <c:v>310.8733848008838</c:v>
                </c:pt>
                <c:pt idx="2552" formatCode="#,##0.0_);\(#,##0.0\);#,##0.0_);@_)">
                  <c:v>311.32008187623802</c:v>
                </c:pt>
                <c:pt idx="2553" formatCode="#,##0.0_);\(#,##0.0\);#,##0.0_);@_)">
                  <c:v>315.66431390235789</c:v>
                </c:pt>
                <c:pt idx="2554" formatCode="#,##0.0_);\(#,##0.0\);#,##0.0_);@_)">
                  <c:v>315.56800156354313</c:v>
                </c:pt>
                <c:pt idx="2555" formatCode="#,##0.0_);\(#,##0.0\);#,##0.0_);@_)">
                  <c:v>316.18220734338638</c:v>
                </c:pt>
                <c:pt idx="2556" formatCode="#,##0.0_);\(#,##0.0\);#,##0.0_);@_)">
                  <c:v>319.48631141012481</c:v>
                </c:pt>
                <c:pt idx="2557" formatCode="#,##0.0_);\(#,##0.0\);#,##0.0_);@_)">
                  <c:v>317.87790869314034</c:v>
                </c:pt>
                <c:pt idx="2558" formatCode="#,##0.0_);\(#,##0.0\);#,##0.0_);@_)">
                  <c:v>316.56348354069422</c:v>
                </c:pt>
                <c:pt idx="2559" formatCode="#,##0.0_);\(#,##0.0\);#,##0.0_);@_)">
                  <c:v>319.51256679391548</c:v>
                </c:pt>
                <c:pt idx="2560" formatCode="#,##0.0_);\(#,##0.0\);#,##0.0_);@_)">
                  <c:v>317.43676713534575</c:v>
                </c:pt>
                <c:pt idx="2561" formatCode="#,##0.0_);\(#,##0.0\);#,##0.0_);@_)">
                  <c:v>314.16807947737334</c:v>
                </c:pt>
                <c:pt idx="2562" formatCode="#,##0.0_);\(#,##0.0\);#,##0.0_);@_)">
                  <c:v>316.39166375180957</c:v>
                </c:pt>
                <c:pt idx="2563" formatCode="#,##0.0_);\(#,##0.0\);#,##0.0_);@_)">
                  <c:v>317.89433115571575</c:v>
                </c:pt>
                <c:pt idx="2564" formatCode="#,##0.0_);\(#,##0.0\);#,##0.0_);@_)">
                  <c:v>316.75740115399719</c:v>
                </c:pt>
                <c:pt idx="2565" formatCode="#,##0.0_);\(#,##0.0\);#,##0.0_);@_)">
                  <c:v>316.71184510456322</c:v>
                </c:pt>
                <c:pt idx="2566" formatCode="#,##0.0_);\(#,##0.0\);#,##0.0_);@_)">
                  <c:v>316.03173492126723</c:v>
                </c:pt>
                <c:pt idx="2567" formatCode="#,##0.0_);\(#,##0.0\);#,##0.0_);@_)">
                  <c:v>318.99178296006028</c:v>
                </c:pt>
                <c:pt idx="2568" formatCode="#,##0.0_);\(#,##0.0\);#,##0.0_);@_)">
                  <c:v>321.10387540380628</c:v>
                </c:pt>
                <c:pt idx="2569" formatCode="#,##0.0_);\(#,##0.0\);#,##0.0_);@_)">
                  <c:v>323.92679269260503</c:v>
                </c:pt>
                <c:pt idx="2570" formatCode="#,##0.0_);\(#,##0.0\);#,##0.0_);@_)">
                  <c:v>322.86596807848395</c:v>
                </c:pt>
                <c:pt idx="2571" formatCode="#,##0.0_);\(#,##0.0\);#,##0.0_);@_)">
                  <c:v>323.45513066837384</c:v>
                </c:pt>
                <c:pt idx="2572" formatCode="#,##0.0_);\(#,##0.0\);#,##0.0_);@_)">
                  <c:v>322.27792865851148</c:v>
                </c:pt>
                <c:pt idx="2573" formatCode="#,##0.0_);\(#,##0.0\);#,##0.0_);@_)">
                  <c:v>322.91789205534513</c:v>
                </c:pt>
                <c:pt idx="2574" formatCode="#,##0.0_);\(#,##0.0\);#,##0.0_);@_)">
                  <c:v>321.39997775359194</c:v>
                </c:pt>
                <c:pt idx="2575" formatCode="#,##0.0_);\(#,##0.0\);#,##0.0_);@_)">
                  <c:v>318.51109012355266</c:v>
                </c:pt>
                <c:pt idx="2576" formatCode="#,##0.0_);\(#,##0.0\);#,##0.0_);@_)">
                  <c:v>320.7758473043217</c:v>
                </c:pt>
                <c:pt idx="2577" formatCode="#,##0.0_);\(#,##0.0\);#,##0.0_);@_)">
                  <c:v>321.60411941188772</c:v>
                </c:pt>
                <c:pt idx="2578" formatCode="#,##0.0_);\(#,##0.0\);#,##0.0_);@_)">
                  <c:v>321.05083490089271</c:v>
                </c:pt>
                <c:pt idx="2579" formatCode="#,##0.0_);\(#,##0.0\);#,##0.0_);@_)">
                  <c:v>319.55810583351268</c:v>
                </c:pt>
                <c:pt idx="2580" formatCode="#,##0.0_);\(#,##0.0\);#,##0.0_);@_)">
                  <c:v>319.28406558427406</c:v>
                </c:pt>
                <c:pt idx="2581" formatCode="#,##0.0_);\(#,##0.0\);#,##0.0_);@_)">
                  <c:v>319.77174006604753</c:v>
                </c:pt>
                <c:pt idx="2582" formatCode="#,##0.0_);\(#,##0.0\);#,##0.0_);@_)">
                  <c:v>321.08250361488263</c:v>
                </c:pt>
                <c:pt idx="2583" formatCode="#,##0.0_);\(#,##0.0\);#,##0.0_);@_)">
                  <c:v>322.68750835817747</c:v>
                </c:pt>
                <c:pt idx="2584" formatCode="#,##0.0_);\(#,##0.0\);#,##0.0_);@_)">
                  <c:v>322.48966864680307</c:v>
                </c:pt>
                <c:pt idx="2585" formatCode="#,##0.0_);\(#,##0.0\);#,##0.0_);@_)">
                  <c:v>322.69811629392626</c:v>
                </c:pt>
                <c:pt idx="2586" formatCode="#,##0.0_);\(#,##0.0\);#,##0.0_);@_)">
                  <c:v>323.54141360029365</c:v>
                </c:pt>
                <c:pt idx="2587" formatCode="#,##0.0_);\(#,##0.0\);#,##0.0_);@_)">
                  <c:v>324.9286977089431</c:v>
                </c:pt>
                <c:pt idx="2588" formatCode="#,##0.0_);\(#,##0.0\);#,##0.0_);@_)">
                  <c:v>325.2641800907536</c:v>
                </c:pt>
                <c:pt idx="2589" formatCode="#,##0.0_);\(#,##0.0\);#,##0.0_);@_)">
                  <c:v>325.75204708711351</c:v>
                </c:pt>
                <c:pt idx="2590" formatCode="#,##0.0_);\(#,##0.0\);#,##0.0_);@_)">
                  <c:v>325.42724949352436</c:v>
                </c:pt>
                <c:pt idx="2591" formatCode="#,##0.0_);\(#,##0.0\);#,##0.0_);@_)">
                  <c:v>326.65163697701882</c:v>
                </c:pt>
                <c:pt idx="2592" formatCode="#,##0.0_);\(#,##0.0\);#,##0.0_);@_)">
                  <c:v>325.04227989241133</c:v>
                </c:pt>
                <c:pt idx="2593" formatCode="#,##0.0_);\(#,##0.0\);#,##0.0_);@_)">
                  <c:v>326.54612375498436</c:v>
                </c:pt>
                <c:pt idx="2594" formatCode="#,##0.0_);\(#,##0.0\);#,##0.0_);@_)">
                  <c:v>327.54204371597973</c:v>
                </c:pt>
                <c:pt idx="2595" formatCode="#,##0.0_);\(#,##0.0\);#,##0.0_);@_)">
                  <c:v>329.73175398999325</c:v>
                </c:pt>
                <c:pt idx="2596" formatCode="#,##0.0_);\(#,##0.0\);#,##0.0_);@_)">
                  <c:v>328.61959186500775</c:v>
                </c:pt>
                <c:pt idx="2597" formatCode="#,##0.0_);\(#,##0.0\);#,##0.0_);@_)">
                  <c:v>323.60643426718872</c:v>
                </c:pt>
                <c:pt idx="2598" formatCode="#,##0.0_);\(#,##0.0\);#,##0.0_);@_)">
                  <c:v>320.58900813970081</c:v>
                </c:pt>
                <c:pt idx="2599" formatCode="#,##0.0_);\(#,##0.0\);#,##0.0_);@_)">
                  <c:v>321.28012430577809</c:v>
                </c:pt>
                <c:pt idx="2600" formatCode="#,##0.0_);\(#,##0.0\);#,##0.0_);@_)">
                  <c:v>320.80276629708459</c:v>
                </c:pt>
                <c:pt idx="2601" formatCode="#,##0.0_);\(#,##0.0\);#,##0.0_);@_)">
                  <c:v>318.75043701575436</c:v>
                </c:pt>
                <c:pt idx="2602" formatCode="#,##0.0_);\(#,##0.0\);#,##0.0_);@_)">
                  <c:v>310.40832370348392</c:v>
                </c:pt>
                <c:pt idx="2603" formatCode="#,##0.0_);\(#,##0.0\);#,##0.0_);@_)">
                  <c:v>310.40832370348392</c:v>
                </c:pt>
                <c:pt idx="2604" formatCode="#,##0.0_);\(#,##0.0\);#,##0.0_);@_)">
                  <c:v>310.40832370348392</c:v>
                </c:pt>
                <c:pt idx="2605" formatCode="#,##0.0_);\(#,##0.0\);#,##0.0_);@_)">
                  <c:v>313.36545964007752</c:v>
                </c:pt>
                <c:pt idx="2606" formatCode="#,##0.0_);\(#,##0.0\);#,##0.0_);@_)">
                  <c:v>315.25058163659816</c:v>
                </c:pt>
                <c:pt idx="2607" formatCode="#,##0.0_);\(#,##0.0\);#,##0.0_);@_)">
                  <c:v>315.5201902390254</c:v>
                </c:pt>
                <c:pt idx="2608" formatCode="#,##0.0_);\(#,##0.0\);#,##0.0_);@_)">
                  <c:v>315.5201902390254</c:v>
                </c:pt>
                <c:pt idx="2609" formatCode="#,##0.0_);\(#,##0.0\);#,##0.0_);@_)">
                  <c:v>314.26021084253631</c:v>
                </c:pt>
                <c:pt idx="2610" formatCode="#,##0.0_);\(#,##0.0\);#,##0.0_);@_)">
                  <c:v>315.15463939902367</c:v>
                </c:pt>
                <c:pt idx="2611" formatCode="#,##0.0_);\(#,##0.0\);#,##0.0_);@_)">
                  <c:v>318.66611130048597</c:v>
                </c:pt>
                <c:pt idx="2612" formatCode="#,##0.0_);\(#,##0.0\);#,##0.0_);@_)">
                  <c:v>318.37691543115852</c:v>
                </c:pt>
                <c:pt idx="2613" formatCode="#,##0.0_);\(#,##0.0\);#,##0.0_);@_)">
                  <c:v>321.45670905242855</c:v>
                </c:pt>
                <c:pt idx="2614" formatCode="#,##0.0_);\(#,##0.0\);#,##0.0_);@_)">
                  <c:v>320.67428342259495</c:v>
                </c:pt>
                <c:pt idx="2615" formatCode="#,##0.0_);\(#,##0.0\);#,##0.0_);@_)">
                  <c:v>324.44029824082406</c:v>
                </c:pt>
                <c:pt idx="2616" formatCode="#,##0.0_);\(#,##0.0\);#,##0.0_);@_)">
                  <c:v>323.65789423960138</c:v>
                </c:pt>
                <c:pt idx="2617" formatCode="#,##0.0_);\(#,##0.0\);#,##0.0_);@_)">
                  <c:v>321.79335936930801</c:v>
                </c:pt>
                <c:pt idx="2618" formatCode="#,##0.0_);\(#,##0.0\);#,##0.0_);@_)">
                  <c:v>324.2128367541988</c:v>
                </c:pt>
                <c:pt idx="2619" formatCode="#,##0.0_);\(#,##0.0\);#,##0.0_);@_)">
                  <c:v>325.48881203665701</c:v>
                </c:pt>
                <c:pt idx="2620" formatCode="#,##0.0_);\(#,##0.0\);#,##0.0_);@_)">
                  <c:v>326.73941816981676</c:v>
                </c:pt>
                <c:pt idx="2621" formatCode="#,##0.0_);\(#,##0.0\);#,##0.0_);@_)">
                  <c:v>327.91382092793873</c:v>
                </c:pt>
                <c:pt idx="2622" formatCode="#,##0.0_);\(#,##0.0\);#,##0.0_);@_)">
                  <c:v>327.82833051568457</c:v>
                </c:pt>
                <c:pt idx="2623" formatCode="#,##0.0_);\(#,##0.0\);#,##0.0_);@_)">
                  <c:v>327.93538285701447</c:v>
                </c:pt>
                <c:pt idx="2624" formatCode="#,##0.0_);\(#,##0.0\);#,##0.0_);@_)">
                  <c:v>329.94862736268112</c:v>
                </c:pt>
                <c:pt idx="2625" formatCode="#,##0.0_);\(#,##0.0\);#,##0.0_);@_)">
                  <c:v>331.42819619544593</c:v>
                </c:pt>
                <c:pt idx="2626" formatCode="#,##0.0_);\(#,##0.0\);#,##0.0_);@_)">
                  <c:v>330.26447557011863</c:v>
                </c:pt>
                <c:pt idx="2627" formatCode="#,##0.0_);\(#,##0.0\);#,##0.0_);@_)">
                  <c:v>330.26447557011863</c:v>
                </c:pt>
                <c:pt idx="2628" formatCode="#,##0.0_);\(#,##0.0\);#,##0.0_);@_)">
                  <c:v>331.43001853614265</c:v>
                </c:pt>
                <c:pt idx="2629" formatCode="#,##0.0_);\(#,##0.0\);#,##0.0_);@_)">
                  <c:v>332.02009985544458</c:v>
                </c:pt>
                <c:pt idx="2630" formatCode="#,##0.0_);\(#,##0.0\);#,##0.0_);@_)">
                  <c:v>334.26244740283335</c:v>
                </c:pt>
                <c:pt idx="2631" formatCode="#,##0.0_);\(#,##0.0\);#,##0.0_);@_)">
                  <c:v>333.12405981358694</c:v>
                </c:pt>
                <c:pt idx="2632" formatCode="#,##0.0_);\(#,##0.0\);#,##0.0_);@_)">
                  <c:v>333.82685164257572</c:v>
                </c:pt>
                <c:pt idx="2633" formatCode="#,##0.0_);\(#,##0.0\);#,##0.0_);@_)">
                  <c:v>335.89146389539252</c:v>
                </c:pt>
                <c:pt idx="2634" formatCode="#,##0.0_);\(#,##0.0\);#,##0.0_);@_)">
                  <c:v>335.56650233973227</c:v>
                </c:pt>
                <c:pt idx="2635" formatCode="#,##0.0_);\(#,##0.0\);#,##0.0_);@_)">
                  <c:v>336.74143475703443</c:v>
                </c:pt>
                <c:pt idx="2636" formatCode="#,##0.0_);\(#,##0.0\);#,##0.0_);@_)">
                  <c:v>336.3147867266116</c:v>
                </c:pt>
                <c:pt idx="2637" formatCode="#,##0.0_);\(#,##0.0\);#,##0.0_);@_)">
                  <c:v>336.45849067183201</c:v>
                </c:pt>
                <c:pt idx="2638" formatCode="#,##0.0_);\(#,##0.0\);#,##0.0_);@_)">
                  <c:v>336.56571999280914</c:v>
                </c:pt>
                <c:pt idx="2639" formatCode="#,##0.0_);\(#,##0.0\);#,##0.0_);@_)">
                  <c:v>336.11360789548559</c:v>
                </c:pt>
                <c:pt idx="2640" formatCode="#,##0.0_);\(#,##0.0\);#,##0.0_);@_)">
                  <c:v>335.91573109224538</c:v>
                </c:pt>
                <c:pt idx="2641" formatCode="#,##0.0_);\(#,##0.0\);#,##0.0_);@_)">
                  <c:v>336.91284655263303</c:v>
                </c:pt>
                <c:pt idx="2642" formatCode="#,##0.0_);\(#,##0.0\);#,##0.0_);@_)">
                  <c:v>337.33628872556579</c:v>
                </c:pt>
                <c:pt idx="2643" formatCode="#,##0.0_);\(#,##0.0\);#,##0.0_);@_)">
                  <c:v>338.40977375699981</c:v>
                </c:pt>
                <c:pt idx="2644" formatCode="#,##0.0_);\(#,##0.0\);#,##0.0_);@_)">
                  <c:v>339.25444455229729</c:v>
                </c:pt>
                <c:pt idx="2645" formatCode="#,##0.0_);\(#,##0.0\);#,##0.0_);@_)">
                  <c:v>341.87910352529832</c:v>
                </c:pt>
                <c:pt idx="2646" formatCode="#,##0.0_);\(#,##0.0\);#,##0.0_);@_)">
                  <c:v>343.74099763584326</c:v>
                </c:pt>
                <c:pt idx="2647" formatCode="#,##0.0_);\(#,##0.0\);#,##0.0_);@_)">
                  <c:v>342.28303050660077</c:v>
                </c:pt>
                <c:pt idx="2648" formatCode="#,##0.0_);\(#,##0.0\);#,##0.0_);@_)">
                  <c:v>342.7463995819794</c:v>
                </c:pt>
                <c:pt idx="2649" formatCode="#,##0.0_);\(#,##0.0\);#,##0.0_);@_)">
                  <c:v>342.57401870777363</c:v>
                </c:pt>
                <c:pt idx="2650" formatCode="#,##0.0_);\(#,##0.0\);#,##0.0_);@_)">
                  <c:v>343.77490165313316</c:v>
                </c:pt>
                <c:pt idx="2651" formatCode="#,##0.0_);\(#,##0.0\);#,##0.0_);@_)">
                  <c:v>344.0348642337633</c:v>
                </c:pt>
                <c:pt idx="2652" formatCode="#,##0.0_);\(#,##0.0\);#,##0.0_);@_)">
                  <c:v>344.35702192098046</c:v>
                </c:pt>
                <c:pt idx="2653" formatCode="#,##0.0_);\(#,##0.0\);#,##0.0_);@_)">
                  <c:v>343.8794572722698</c:v>
                </c:pt>
                <c:pt idx="2654" formatCode="#,##0.0_);\(#,##0.0\);#,##0.0_);@_)">
                  <c:v>344.82614710175665</c:v>
                </c:pt>
                <c:pt idx="2655" formatCode="#,##0.0_);\(#,##0.0\);#,##0.0_);@_)">
                  <c:v>346.73935291024424</c:v>
                </c:pt>
                <c:pt idx="2656" formatCode="#,##0.0_);\(#,##0.0\);#,##0.0_);@_)">
                  <c:v>347.22830394135707</c:v>
                </c:pt>
                <c:pt idx="2657" formatCode="#,##0.0_);\(#,##0.0\);#,##0.0_);@_)">
                  <c:v>348.46633256992777</c:v>
                </c:pt>
                <c:pt idx="2658" formatCode="#,##0.0_);\(#,##0.0\);#,##0.0_);@_)">
                  <c:v>349.79472804564426</c:v>
                </c:pt>
                <c:pt idx="2659" formatCode="#,##0.0_);\(#,##0.0\);#,##0.0_);@_)">
                  <c:v>349.39349600283947</c:v>
                </c:pt>
                <c:pt idx="2660" formatCode="#,##0.0_);\(#,##0.0\);#,##0.0_);@_)">
                  <c:v>350.16234337866359</c:v>
                </c:pt>
                <c:pt idx="2661" formatCode="#,##0.0_);\(#,##0.0\);#,##0.0_);@_)">
                  <c:v>351.97413936927973</c:v>
                </c:pt>
                <c:pt idx="2662" formatCode="#,##0.0_);\(#,##0.0\);#,##0.0_);@_)">
                  <c:v>352.44938893122173</c:v>
                </c:pt>
                <c:pt idx="2663" formatCode="#,##0.0_);\(#,##0.0\);#,##0.0_);@_)">
                  <c:v>351.74289355762744</c:v>
                </c:pt>
                <c:pt idx="2664" formatCode="#,##0.0_);\(#,##0.0\);#,##0.0_);@_)">
                  <c:v>351.2653287136153</c:v>
                </c:pt>
                <c:pt idx="2665" formatCode="#,##0.0_);\(#,##0.0\);#,##0.0_);@_)">
                  <c:v>353.00100095585503</c:v>
                </c:pt>
                <c:pt idx="2666" formatCode="#,##0.0_);\(#,##0.0\);#,##0.0_);@_)">
                  <c:v>353.36296465222512</c:v>
                </c:pt>
                <c:pt idx="2667" formatCode="#,##0.0_);\(#,##0.0\);#,##0.0_);@_)">
                  <c:v>353.22774324654165</c:v>
                </c:pt>
                <c:pt idx="2668" formatCode="#,##0.0_);\(#,##0.0\);#,##0.0_);@_)">
                  <c:v>355.26889095455635</c:v>
                </c:pt>
                <c:pt idx="2669" formatCode="#,##0.0_);\(#,##0.0\);#,##0.0_);@_)">
                  <c:v>354.53690914238922</c:v>
                </c:pt>
                <c:pt idx="2670" formatCode="#,##0.0_);\(#,##0.0\);#,##0.0_);@_)">
                  <c:v>352.78719858838969</c:v>
                </c:pt>
                <c:pt idx="2671" formatCode="#,##0.0_);\(#,##0.0\);#,##0.0_);@_)">
                  <c:v>353.37818770346496</c:v>
                </c:pt>
                <c:pt idx="2672" formatCode="#,##0.0_);\(#,##0.0\);#,##0.0_);@_)">
                  <c:v>351.97073538857023</c:v>
                </c:pt>
                <c:pt idx="2673" formatCode="#,##0.0_);\(#,##0.0\);#,##0.0_);@_)">
                  <c:v>353.14697583004329</c:v>
                </c:pt>
                <c:pt idx="2674" formatCode="#,##0.0_);\(#,##0.0\);#,##0.0_);@_)">
                  <c:v>354.06880597546171</c:v>
                </c:pt>
                <c:pt idx="2675" formatCode="#,##0.0_);\(#,##0.0\);#,##0.0_);@_)">
                  <c:v>352.44611217836427</c:v>
                </c:pt>
                <c:pt idx="2676" formatCode="#,##0.0_);\(#,##0.0\);#,##0.0_);@_)">
                  <c:v>354.18223000680484</c:v>
                </c:pt>
                <c:pt idx="2677" formatCode="#,##0.0_);\(#,##0.0\);#,##0.0_);@_)">
                  <c:v>352.77465315560102</c:v>
                </c:pt>
                <c:pt idx="2678" formatCode="#,##0.0_);\(#,##0.0\);#,##0.0_);@_)">
                  <c:v>352.5768700463093</c:v>
                </c:pt>
                <c:pt idx="2679" formatCode="#,##0.0_);\(#,##0.0\);#,##0.0_);@_)">
                  <c:v>352.83714581754617</c:v>
                </c:pt>
                <c:pt idx="2680" formatCode="#,##0.0_);\(#,##0.0\);#,##0.0_);@_)">
                  <c:v>353.37736418639304</c:v>
                </c:pt>
                <c:pt idx="2681" formatCode="#,##0.0_);\(#,##0.0\);#,##0.0_);@_)">
                  <c:v>353.6631121906214</c:v>
                </c:pt>
                <c:pt idx="2682" formatCode="#,##0.0_);\(#,##0.0\);#,##0.0_);@_)">
                  <c:v>353.80780284308082</c:v>
                </c:pt>
                <c:pt idx="2683" formatCode="#,##0.0_);\(#,##0.0\);#,##0.0_);@_)">
                  <c:v>351.11585971322728</c:v>
                </c:pt>
                <c:pt idx="2684" formatCode="#,##0.0_);\(#,##0.0\);#,##0.0_);@_)">
                  <c:v>350.68896602867073</c:v>
                </c:pt>
                <c:pt idx="2685" formatCode="#,##0.0_);\(#,##0.0\);#,##0.0_);@_)">
                  <c:v>351.22920939461721</c:v>
                </c:pt>
                <c:pt idx="2686" formatCode="#,##0.0_);\(#,##0.0\);#,##0.0_);@_)">
                  <c:v>351.22920939461721</c:v>
                </c:pt>
                <c:pt idx="2687" formatCode="#,##0.0_);\(#,##0.0\);#,##0.0_);@_)">
                  <c:v>351.22920939461721</c:v>
                </c:pt>
                <c:pt idx="2688" formatCode="#,##0.0_);\(#,##0.0\);#,##0.0_);@_)">
                  <c:v>352.32133203518515</c:v>
                </c:pt>
                <c:pt idx="2689" formatCode="#,##0.0_);\(#,##0.0\);#,##0.0_);@_)">
                  <c:v>354.3888557847539</c:v>
                </c:pt>
                <c:pt idx="2690" formatCode="#,##0.0_);\(#,##0.0\);#,##0.0_);@_)">
                  <c:v>354.3888557847539</c:v>
                </c:pt>
                <c:pt idx="2691" formatCode="#,##0.0_);\(#,##0.0\);#,##0.0_);@_)">
                  <c:v>356.64048664331369</c:v>
                </c:pt>
                <c:pt idx="2692" formatCode="#,##0.0_);\(#,##0.0\);#,##0.0_);@_)">
                  <c:v>354.62162687573783</c:v>
                </c:pt>
                <c:pt idx="2693" formatCode="#,##0.0_);\(#,##0.0\);#,##0.0_);@_)">
                  <c:v>357.32579054526246</c:v>
                </c:pt>
                <c:pt idx="2694" formatCode="#,##0.0_);\(#,##0.0\);#,##0.0_);@_)">
                  <c:v>355.93156248268133</c:v>
                </c:pt>
                <c:pt idx="2695" formatCode="#,##0.0_);\(#,##0.0\);#,##0.0_);@_)">
                  <c:v>354.7918553823493</c:v>
                </c:pt>
                <c:pt idx="2696" formatCode="#,##0.0_);\(#,##0.0\);#,##0.0_);@_)">
                  <c:v>356.45240899060667</c:v>
                </c:pt>
                <c:pt idx="2697" formatCode="#,##0.0_);\(#,##0.0\);#,##0.0_);@_)">
                  <c:v>355.68077507372016</c:v>
                </c:pt>
                <c:pt idx="2698" formatCode="#,##0.0_);\(#,##0.0\);#,##0.0_);@_)">
                  <c:v>355.58478750295103</c:v>
                </c:pt>
                <c:pt idx="2699" formatCode="#,##0.0_);\(#,##0.0\);#,##0.0_);@_)">
                  <c:v>353.32475104299618</c:v>
                </c:pt>
                <c:pt idx="2700" formatCode="#,##0.0_);\(#,##0.0\);#,##0.0_);@_)">
                  <c:v>353.66153666244281</c:v>
                </c:pt>
                <c:pt idx="2701" formatCode="#,##0.0_);\(#,##0.0\);#,##0.0_);@_)">
                  <c:v>357.56275939028944</c:v>
                </c:pt>
                <c:pt idx="2702" formatCode="#,##0.0_);\(#,##0.0\);#,##0.0_);@_)">
                  <c:v>360.35568925514212</c:v>
                </c:pt>
                <c:pt idx="2703" formatCode="#,##0.0_);\(#,##0.0\);#,##0.0_);@_)">
                  <c:v>359.29221475212614</c:v>
                </c:pt>
                <c:pt idx="2704" formatCode="#,##0.0_);\(#,##0.0\);#,##0.0_);@_)">
                  <c:v>359.06896134864564</c:v>
                </c:pt>
                <c:pt idx="2705" formatCode="#,##0.0_);\(#,##0.0\);#,##0.0_);@_)">
                  <c:v>360.85725045029841</c:v>
                </c:pt>
                <c:pt idx="2706" formatCode="#,##0.0_);\(#,##0.0\);#,##0.0_);@_)">
                  <c:v>362.3145796733869</c:v>
                </c:pt>
                <c:pt idx="2707" formatCode="#,##0.0_);\(#,##0.0\);#,##0.0_);@_)">
                  <c:v>360.85551349902158</c:v>
                </c:pt>
                <c:pt idx="2708" formatCode="#,##0.0_);\(#,##0.0\);#,##0.0_);@_)">
                  <c:v>361.98189511596769</c:v>
                </c:pt>
                <c:pt idx="2709" formatCode="#,##0.0_);\(#,##0.0\);#,##0.0_);@_)">
                  <c:v>363.26110655493699</c:v>
                </c:pt>
                <c:pt idx="2710" formatCode="#,##0.0_);\(#,##0.0\);#,##0.0_);@_)">
                  <c:v>363.67452675508503</c:v>
                </c:pt>
                <c:pt idx="2711" formatCode="#,##0.0_);\(#,##0.0\);#,##0.0_);@_)">
                  <c:v>364.69914700351006</c:v>
                </c:pt>
                <c:pt idx="2712" formatCode="#,##0.0_);\(#,##0.0\);#,##0.0_);@_)">
                  <c:v>364.84446867261653</c:v>
                </c:pt>
                <c:pt idx="2713" formatCode="#,##0.0_);\(#,##0.0\);#,##0.0_);@_)">
                  <c:v>362.99132145977705</c:v>
                </c:pt>
                <c:pt idx="2714" formatCode="#,##0.0_);\(#,##0.0\);#,##0.0_);@_)">
                  <c:v>359.10066431914834</c:v>
                </c:pt>
                <c:pt idx="2715" formatCode="#,##0.0_);\(#,##0.0\);#,##0.0_);@_)">
                  <c:v>359.15750277229677</c:v>
                </c:pt>
                <c:pt idx="2716" formatCode="#,##0.0_);\(#,##0.0\);#,##0.0_);@_)">
                  <c:v>361.53202231982539</c:v>
                </c:pt>
                <c:pt idx="2717" formatCode="#,##0.0_);\(#,##0.0\);#,##0.0_);@_)">
                  <c:v>363.38370618578239</c:v>
                </c:pt>
                <c:pt idx="2718" formatCode="#,##0.0_);\(#,##0.0\);#,##0.0_);@_)">
                  <c:v>363.00761858522833</c:v>
                </c:pt>
                <c:pt idx="2719" formatCode="#,##0.0_);\(#,##0.0\);#,##0.0_);@_)">
                  <c:v>367.72573387618991</c:v>
                </c:pt>
                <c:pt idx="2720" formatCode="#,##0.0_);\(#,##0.0\);#,##0.0_);@_)">
                  <c:v>369.9223251612126</c:v>
                </c:pt>
                <c:pt idx="2721" formatCode="#,##0.0_);\(#,##0.0\);#,##0.0_);@_)">
                  <c:v>370.87086519049797</c:v>
                </c:pt>
                <c:pt idx="2722" formatCode="#,##0.0_);\(#,##0.0\);#,##0.0_);@_)">
                  <c:v>370.87086519049797</c:v>
                </c:pt>
                <c:pt idx="2723" formatCode="#,##0.0_);\(#,##0.0\);#,##0.0_);@_)">
                  <c:v>369.72346490777159</c:v>
                </c:pt>
                <c:pt idx="2724" formatCode="#,##0.0_);\(#,##0.0\);#,##0.0_);@_)">
                  <c:v>372.2514675852517</c:v>
                </c:pt>
                <c:pt idx="2725" formatCode="#,##0.0_);\(#,##0.0\);#,##0.0_);@_)">
                  <c:v>372.69065358922347</c:v>
                </c:pt>
                <c:pt idx="2726" formatCode="#,##0.0_);\(#,##0.0\);#,##0.0_);@_)">
                  <c:v>374.17432017353605</c:v>
                </c:pt>
                <c:pt idx="2727" formatCode="#,##0.0_);\(#,##0.0\);#,##0.0_);@_)">
                  <c:v>373.60682120735845</c:v>
                </c:pt>
                <c:pt idx="2728" formatCode="#,##0.0_);\(#,##0.0\);#,##0.0_);@_)">
                  <c:v>376.23704311720394</c:v>
                </c:pt>
                <c:pt idx="2729" formatCode="#,##0.0_);\(#,##0.0\);#,##0.0_);@_)">
                  <c:v>378.68901378853263</c:v>
                </c:pt>
                <c:pt idx="2730" formatCode="#,##0.0_);\(#,##0.0\);#,##0.0_);@_)">
                  <c:v>380.65699242916918</c:v>
                </c:pt>
                <c:pt idx="2731" formatCode="#,##0.0_);\(#,##0.0\);#,##0.0_);@_)">
                  <c:v>380.96898270673404</c:v>
                </c:pt>
                <c:pt idx="2732" formatCode="#,##0.0_);\(#,##0.0\);#,##0.0_);@_)">
                  <c:v>380.73298004132687</c:v>
                </c:pt>
                <c:pt idx="2733" formatCode="#,##0.0_);\(#,##0.0\);#,##0.0_);@_)">
                  <c:v>379.08307367231777</c:v>
                </c:pt>
                <c:pt idx="2734" formatCode="#,##0.0_);\(#,##0.0\);#,##0.0_);@_)">
                  <c:v>373.99333373781013</c:v>
                </c:pt>
                <c:pt idx="2735" formatCode="#,##0.0_);\(#,##0.0\);#,##0.0_);@_)">
                  <c:v>372.92931148352602</c:v>
                </c:pt>
                <c:pt idx="2736" formatCode="#,##0.0_);\(#,##0.0\);#,##0.0_);@_)">
                  <c:v>373.01188549167466</c:v>
                </c:pt>
                <c:pt idx="2737" formatCode="#,##0.0_);\(#,##0.0\);#,##0.0_);@_)">
                  <c:v>372.54612158900181</c:v>
                </c:pt>
                <c:pt idx="2738" formatCode="#,##0.0_);\(#,##0.0\);#,##0.0_);@_)">
                  <c:v>376.55297806691169</c:v>
                </c:pt>
                <c:pt idx="2739" formatCode="#,##0.0_);\(#,##0.0\);#,##0.0_);@_)">
                  <c:v>380.40706934249232</c:v>
                </c:pt>
                <c:pt idx="2740" formatCode="#,##0.0_);\(#,##0.0\);#,##0.0_);@_)">
                  <c:v>380.10752540387995</c:v>
                </c:pt>
                <c:pt idx="2741" formatCode="#,##0.0_);\(#,##0.0\);#,##0.0_);@_)">
                  <c:v>378.15153388997942</c:v>
                </c:pt>
                <c:pt idx="2742" formatCode="#,##0.0_);\(#,##0.0\);#,##0.0_);@_)">
                  <c:v>376.89593844442783</c:v>
                </c:pt>
                <c:pt idx="2743" formatCode="#,##0.0_);\(#,##0.0\);#,##0.0_);@_)">
                  <c:v>377.76863345197717</c:v>
                </c:pt>
                <c:pt idx="2744" formatCode="#,##0.0_);\(#,##0.0\);#,##0.0_);@_)">
                  <c:v>378.74329919240131</c:v>
                </c:pt>
                <c:pt idx="2745" formatCode="#,##0.0_);\(#,##0.0\);#,##0.0_);@_)">
                  <c:v>378.29077291109326</c:v>
                </c:pt>
                <c:pt idx="2746" formatCode="#,##0.0_);\(#,##0.0\);#,##0.0_);@_)">
                  <c:v>375.85028295036557</c:v>
                </c:pt>
                <c:pt idx="2747" formatCode="#,##0.0_);\(#,##0.0\);#,##0.0_);@_)">
                  <c:v>376.20015822026124</c:v>
                </c:pt>
                <c:pt idx="2748" formatCode="#,##0.0_);\(#,##0.0\);#,##0.0_);@_)">
                  <c:v>374.85546461271713</c:v>
                </c:pt>
                <c:pt idx="2749" formatCode="#,##0.0_);\(#,##0.0\);#,##0.0_);@_)">
                  <c:v>375.93215071806026</c:v>
                </c:pt>
                <c:pt idx="2750" formatCode="#,##0.0_);\(#,##0.0\);#,##0.0_);@_)">
                  <c:v>376.85593631066274</c:v>
                </c:pt>
                <c:pt idx="2751" formatCode="#,##0.0_);\(#,##0.0\);#,##0.0_);@_)">
                  <c:v>374.67003621192384</c:v>
                </c:pt>
                <c:pt idx="2752" formatCode="#,##0.0_);\(#,##0.0\);#,##0.0_);@_)">
                  <c:v>374.20419022239975</c:v>
                </c:pt>
                <c:pt idx="2753" formatCode="#,##0.0_);\(#,##0.0\);#,##0.0_);@_)">
                  <c:v>374.18485134984905</c:v>
                </c:pt>
                <c:pt idx="2754" formatCode="#,##0.0_);\(#,##0.0\);#,##0.0_);@_)">
                  <c:v>374.57337496470262</c:v>
                </c:pt>
                <c:pt idx="2755" formatCode="#,##0.0_);\(#,##0.0\);#,##0.0_);@_)">
                  <c:v>374.04420017495499</c:v>
                </c:pt>
                <c:pt idx="2756" formatCode="#,##0.0_);\(#,##0.0\);#,##0.0_);@_)">
                  <c:v>374.07584057384776</c:v>
                </c:pt>
                <c:pt idx="2757" formatCode="#,##0.0_);\(#,##0.0\);#,##0.0_);@_)">
                  <c:v>376.05730159757536</c:v>
                </c:pt>
                <c:pt idx="2758" formatCode="#,##0.0_);\(#,##0.0\);#,##0.0_);@_)">
                  <c:v>374.253403609261</c:v>
                </c:pt>
                <c:pt idx="2759" formatCode="#,##0.0_);\(#,##0.0\);#,##0.0_);@_)">
                  <c:v>372.75537951063421</c:v>
                </c:pt>
                <c:pt idx="2760" formatCode="#,##0.0_);\(#,##0.0\);#,##0.0_);@_)">
                  <c:v>375.94837599864576</c:v>
                </c:pt>
                <c:pt idx="2761" formatCode="#,##0.0_);\(#,##0.0\);#,##0.0_);@_)">
                  <c:v>375.69960343927994</c:v>
                </c:pt>
                <c:pt idx="2762" formatCode="#,##0.0_);\(#,##0.0\);#,##0.0_);@_)">
                  <c:v>371.1542356000341</c:v>
                </c:pt>
                <c:pt idx="2763" formatCode="#,##0.0_);\(#,##0.0\);#,##0.0_);@_)">
                  <c:v>371.1542356000341</c:v>
                </c:pt>
                <c:pt idx="2764" formatCode="#,##0.0_);\(#,##0.0\);#,##0.0_);@_)">
                  <c:v>373.48670614361185</c:v>
                </c:pt>
                <c:pt idx="2765" formatCode="#,##0.0_);\(#,##0.0\);#,##0.0_);@_)">
                  <c:v>376.83306859845032</c:v>
                </c:pt>
                <c:pt idx="2766" formatCode="#,##0.0_);\(#,##0.0\);#,##0.0_);@_)">
                  <c:v>375.84483141271227</c:v>
                </c:pt>
                <c:pt idx="2767" formatCode="#,##0.0_);\(#,##0.0\);#,##0.0_);@_)">
                  <c:v>375.78686862281182</c:v>
                </c:pt>
                <c:pt idx="2768" formatCode="#,##0.0_);\(#,##0.0\);#,##0.0_);@_)">
                  <c:v>376.27754481077864</c:v>
                </c:pt>
                <c:pt idx="2769" formatCode="#,##0.0_);\(#,##0.0\);#,##0.0_);@_)">
                  <c:v>372.76467785683241</c:v>
                </c:pt>
                <c:pt idx="2770" formatCode="#,##0.0_);\(#,##0.0\);#,##0.0_);@_)">
                  <c:v>374.86187057268887</c:v>
                </c:pt>
                <c:pt idx="2771" formatCode="#,##0.0_);\(#,##0.0\);#,##0.0_);@_)">
                  <c:v>377.21414380500732</c:v>
                </c:pt>
                <c:pt idx="2772" formatCode="#,##0.0_);\(#,##0.0\);#,##0.0_);@_)">
                  <c:v>380.49706490353236</c:v>
                </c:pt>
                <c:pt idx="2773" formatCode="#,##0.0_);\(#,##0.0\);#,##0.0_);@_)">
                  <c:v>379.12616441845017</c:v>
                </c:pt>
                <c:pt idx="2774" formatCode="#,##0.0_);\(#,##0.0\);#,##0.0_);@_)">
                  <c:v>381.65722585715434</c:v>
                </c:pt>
                <c:pt idx="2775" formatCode="#,##0.0_);\(#,##0.0\);#,##0.0_);@_)">
                  <c:v>380.20978701151881</c:v>
                </c:pt>
                <c:pt idx="2776" formatCode="#,##0.0_);\(#,##0.0\);#,##0.0_);@_)">
                  <c:v>377.94616622146913</c:v>
                </c:pt>
                <c:pt idx="2777" formatCode="#,##0.0_);\(#,##0.0\);#,##0.0_);@_)">
                  <c:v>379.77569022829738</c:v>
                </c:pt>
                <c:pt idx="2778" formatCode="#,##0.0_);\(#,##0.0\);#,##0.0_);@_)">
                  <c:v>381.89891737068433</c:v>
                </c:pt>
                <c:pt idx="2779" formatCode="#,##0.0_);\(#,##0.0\);#,##0.0_);@_)">
                  <c:v>382.21126867621263</c:v>
                </c:pt>
                <c:pt idx="2780" formatCode="#,##0.0_);\(#,##0.0\);#,##0.0_);@_)">
                  <c:v>384.38561889624668</c:v>
                </c:pt>
                <c:pt idx="2781" formatCode="#,##0.0_);\(#,##0.0\);#,##0.0_);@_)">
                  <c:v>385.59077159560354</c:v>
                </c:pt>
                <c:pt idx="2782" formatCode="#,##0.0_);\(#,##0.0\);#,##0.0_);@_)">
                  <c:v>385.45673638748917</c:v>
                </c:pt>
                <c:pt idx="2783" formatCode="#,##0.0_);\(#,##0.0\);#,##0.0_);@_)">
                  <c:v>388.72819636425919</c:v>
                </c:pt>
                <c:pt idx="2784" formatCode="#,##0.0_);\(#,##0.0\);#,##0.0_);@_)">
                  <c:v>389.65291854689832</c:v>
                </c:pt>
                <c:pt idx="2785" formatCode="#,##0.0_);\(#,##0.0\);#,##0.0_);@_)">
                  <c:v>387.41447942572194</c:v>
                </c:pt>
                <c:pt idx="2786" formatCode="#,##0.0_);\(#,##0.0\);#,##0.0_);@_)">
                  <c:v>385.55861685177058</c:v>
                </c:pt>
                <c:pt idx="2787" formatCode="#,##0.0_);\(#,##0.0\);#,##0.0_);@_)">
                  <c:v>381.80196116875089</c:v>
                </c:pt>
                <c:pt idx="2788" formatCode="#,##0.0_);\(#,##0.0\);#,##0.0_);@_)">
                  <c:v>379.92037237975831</c:v>
                </c:pt>
                <c:pt idx="2789" formatCode="#,##0.0_);\(#,##0.0\);#,##0.0_);@_)">
                  <c:v>381.35529743340317</c:v>
                </c:pt>
                <c:pt idx="2790" formatCode="#,##0.0_);\(#,##0.0\);#,##0.0_);@_)">
                  <c:v>383.40256902569763</c:v>
                </c:pt>
                <c:pt idx="2791" formatCode="#,##0.0_);\(#,##0.0\);#,##0.0_);@_)">
                  <c:v>382.77104748412694</c:v>
                </c:pt>
                <c:pt idx="2792" formatCode="#,##0.0_);\(#,##0.0\);#,##0.0_);@_)">
                  <c:v>381.46318388595176</c:v>
                </c:pt>
                <c:pt idx="2793" formatCode="#,##0.0_);\(#,##0.0\);#,##0.0_);@_)">
                  <c:v>384.73532930174343</c:v>
                </c:pt>
                <c:pt idx="2794" formatCode="#,##0.0_);\(#,##0.0\);#,##0.0_);@_)">
                  <c:v>386.09395286481328</c:v>
                </c:pt>
                <c:pt idx="2795" formatCode="#,##0.0_);\(#,##0.0\);#,##0.0_);@_)">
                  <c:v>387.52916833297911</c:v>
                </c:pt>
                <c:pt idx="2796" formatCode="#,##0.0_);\(#,##0.0\);#,##0.0_);@_)">
                  <c:v>388.53065996270209</c:v>
                </c:pt>
                <c:pt idx="2797" formatCode="#,##0.0_);\(#,##0.0\);#,##0.0_);@_)">
                  <c:v>388.47327009891899</c:v>
                </c:pt>
                <c:pt idx="2798" formatCode="#,##0.0_);\(#,##0.0\);#,##0.0_);@_)">
                  <c:v>391.21003709363697</c:v>
                </c:pt>
                <c:pt idx="2799" formatCode="#,##0.0_);\(#,##0.0\);#,##0.0_);@_)">
                  <c:v>390.34885470268165</c:v>
                </c:pt>
                <c:pt idx="2800" formatCode="#,##0.0_);\(#,##0.0\);#,##0.0_);@_)">
                  <c:v>392.80503899415027</c:v>
                </c:pt>
                <c:pt idx="2801" formatCode="#,##0.0_);\(#,##0.0\);#,##0.0_);@_)">
                  <c:v>391.89281606794299</c:v>
                </c:pt>
                <c:pt idx="2802" formatCode="#,##0.0_);\(#,##0.0\);#,##0.0_);@_)">
                  <c:v>392.52462566600775</c:v>
                </c:pt>
                <c:pt idx="2803" formatCode="#,##0.0_);\(#,##0.0\);#,##0.0_);@_)">
                  <c:v>392.81072901516319</c:v>
                </c:pt>
                <c:pt idx="2804" formatCode="#,##0.0_);\(#,##0.0\);#,##0.0_);@_)">
                  <c:v>387.40570052120199</c:v>
                </c:pt>
                <c:pt idx="2805" formatCode="#,##0.0_);\(#,##0.0\);#,##0.0_);@_)">
                  <c:v>387.74278222122547</c:v>
                </c:pt>
                <c:pt idx="2806" formatCode="#,##0.0_);\(#,##0.0\);#,##0.0_);@_)">
                  <c:v>391.34662649115808</c:v>
                </c:pt>
                <c:pt idx="2807" formatCode="#,##0.0_);\(#,##0.0\);#,##0.0_);@_)">
                  <c:v>391.34662649115808</c:v>
                </c:pt>
                <c:pt idx="2808" formatCode="#,##0.0_);\(#,##0.0\);#,##0.0_);@_)">
                  <c:v>389.78565046167398</c:v>
                </c:pt>
                <c:pt idx="2809" formatCode="#,##0.0_);\(#,##0.0\);#,##0.0_);@_)">
                  <c:v>390.7608746698466</c:v>
                </c:pt>
                <c:pt idx="2810" formatCode="#,##0.0_);\(#,##0.0\);#,##0.0_);@_)">
                  <c:v>390.81727318688769</c:v>
                </c:pt>
                <c:pt idx="2811" formatCode="#,##0.0_);\(#,##0.0\);#,##0.0_);@_)">
                  <c:v>392.07330128031941</c:v>
                </c:pt>
                <c:pt idx="2812" formatCode="#,##0.0_);\(#,##0.0\);#,##0.0_);@_)">
                  <c:v>390.78763803515909</c:v>
                </c:pt>
                <c:pt idx="2813" formatCode="#,##0.0_);\(#,##0.0\);#,##0.0_);@_)">
                  <c:v>391.58427817467566</c:v>
                </c:pt>
                <c:pt idx="2814" formatCode="#,##0.0_);\(#,##0.0\);#,##0.0_);@_)">
                  <c:v>393.09565643393256</c:v>
                </c:pt>
                <c:pt idx="2815" formatCode="#,##0.0_);\(#,##0.0\);#,##0.0_);@_)">
                  <c:v>393.68814200017948</c:v>
                </c:pt>
                <c:pt idx="2816" formatCode="#,##0.0_);\(#,##0.0\);#,##0.0_);@_)">
                  <c:v>393.89774550386176</c:v>
                </c:pt>
                <c:pt idx="2817" formatCode="#,##0.0_);\(#,##0.0\);#,##0.0_);@_)">
                  <c:v>394.67975463698804</c:v>
                </c:pt>
                <c:pt idx="2818" formatCode="#,##0.0_);\(#,##0.0\);#,##0.0_);@_)">
                  <c:v>394.86385695533596</c:v>
                </c:pt>
                <c:pt idx="2819" formatCode="#,##0.0_);\(#,##0.0\);#,##0.0_);@_)">
                  <c:v>394.79268274511975</c:v>
                </c:pt>
                <c:pt idx="2820" formatCode="#,##0.0_);\(#,##0.0\);#,##0.0_);@_)">
                  <c:v>396.0489880722244</c:v>
                </c:pt>
                <c:pt idx="2821" formatCode="#,##0.0_);\(#,##0.0\);#,##0.0_);@_)">
                  <c:v>394.11422143716362</c:v>
                </c:pt>
                <c:pt idx="2822" formatCode="#,##0.0_);\(#,##0.0\);#,##0.0_);@_)">
                  <c:v>392.41991651692081</c:v>
                </c:pt>
                <c:pt idx="2823" formatCode="#,##0.0_);\(#,##0.0\);#,##0.0_);@_)">
                  <c:v>392.22104987582753</c:v>
                </c:pt>
                <c:pt idx="2824" formatCode="#,##0.0_);\(#,##0.0\);#,##0.0_);@_)">
                  <c:v>394.21780801864037</c:v>
                </c:pt>
                <c:pt idx="2825" formatCode="#,##0.0_);\(#,##0.0\);#,##0.0_);@_)">
                  <c:v>395.32103838091479</c:v>
                </c:pt>
                <c:pt idx="2826" formatCode="#,##0.0_);\(#,##0.0\);#,##0.0_);@_)">
                  <c:v>395.91367205597243</c:v>
                </c:pt>
                <c:pt idx="2827" formatCode="#,##0.0_);\(#,##0.0\);#,##0.0_);@_)">
                  <c:v>393.07031904168446</c:v>
                </c:pt>
                <c:pt idx="2828" formatCode="#,##0.0_);\(#,##0.0\);#,##0.0_);@_)">
                  <c:v>390.39477192473475</c:v>
                </c:pt>
                <c:pt idx="2829" formatCode="#,##0.0_);\(#,##0.0\);#,##0.0_);@_)">
                  <c:v>390.42565215119402</c:v>
                </c:pt>
                <c:pt idx="2830" formatCode="#,##0.0_);\(#,##0.0\);#,##0.0_);@_)">
                  <c:v>387.49466040813411</c:v>
                </c:pt>
                <c:pt idx="2831" formatCode="#,##0.0_);\(#,##0.0\);#,##0.0_);@_)">
                  <c:v>386.6828900941519</c:v>
                </c:pt>
                <c:pt idx="2832" formatCode="#,##0.0_);\(#,##0.0\);#,##0.0_);@_)">
                  <c:v>386.26468868168615</c:v>
                </c:pt>
                <c:pt idx="2833" formatCode="#,##0.0_);\(#,##0.0\);#,##0.0_);@_)">
                  <c:v>386.95942821339594</c:v>
                </c:pt>
                <c:pt idx="2834" formatCode="#,##0.0_);\(#,##0.0\);#,##0.0_);@_)">
                  <c:v>388.93095941298321</c:v>
                </c:pt>
                <c:pt idx="2835" formatCode="#,##0.0_);\(#,##0.0\);#,##0.0_);@_)">
                  <c:v>389.29378921571004</c:v>
                </c:pt>
                <c:pt idx="2836" formatCode="#,##0.0_);\(#,##0.0\);#,##0.0_);@_)">
                  <c:v>391.72506128925045</c:v>
                </c:pt>
                <c:pt idx="2837" formatCode="#,##0.0_);\(#,##0.0\);#,##0.0_);@_)">
                  <c:v>392.76264696259096</c:v>
                </c:pt>
                <c:pt idx="2838" formatCode="#,##0.0_);\(#,##0.0\);#,##0.0_);@_)">
                  <c:v>392.41049990095081</c:v>
                </c:pt>
                <c:pt idx="2839" formatCode="#,##0.0_);\(#,##0.0\);#,##0.0_);@_)">
                  <c:v>392.97770965803267</c:v>
                </c:pt>
                <c:pt idx="2840" formatCode="#,##0.0_);\(#,##0.0\);#,##0.0_);@_)">
                  <c:v>390.7357246671084</c:v>
                </c:pt>
                <c:pt idx="2841" formatCode="#,##0.0_);\(#,##0.0\);#,##0.0_);@_)">
                  <c:v>390.35799653471543</c:v>
                </c:pt>
                <c:pt idx="2842" formatCode="#,##0.0_);\(#,##0.0\);#,##0.0_);@_)">
                  <c:v>391.14023102039135</c:v>
                </c:pt>
                <c:pt idx="2843" formatCode="#,##0.0_);\(#,##0.0\);#,##0.0_);@_)">
                  <c:v>393.39311270021796</c:v>
                </c:pt>
                <c:pt idx="2844" formatCode="#,##0.0_);\(#,##0.0\);#,##0.0_);@_)">
                  <c:v>394.36903446634238</c:v>
                </c:pt>
                <c:pt idx="2845" formatCode="#,##0.0_);\(#,##0.0\);#,##0.0_);@_)">
                  <c:v>394.24673274137371</c:v>
                </c:pt>
                <c:pt idx="2846" formatCode="#,##0.0_);\(#,##0.0\);#,##0.0_);@_)">
                  <c:v>392.38763467586045</c:v>
                </c:pt>
                <c:pt idx="2847" formatCode="#,##0.0_);\(#,##0.0\);#,##0.0_);@_)">
                  <c:v>388.62352287843646</c:v>
                </c:pt>
                <c:pt idx="2848" formatCode="#,##0.0_);\(#,##0.0\);#,##0.0_);@_)">
                  <c:v>389.16523686568246</c:v>
                </c:pt>
                <c:pt idx="2849" formatCode="#,##0.0_);\(#,##0.0\);#,##0.0_);@_)">
                  <c:v>390.54987899514583</c:v>
                </c:pt>
                <c:pt idx="2850" formatCode="#,##0.0_);\(#,##0.0\);#,##0.0_);@_)">
                  <c:v>390.96392044936255</c:v>
                </c:pt>
                <c:pt idx="2851" formatCode="#,##0.0_);\(#,##0.0\);#,##0.0_);@_)">
                  <c:v>392.24645413256144</c:v>
                </c:pt>
                <c:pt idx="2852" formatCode="#,##0.0_);\(#,##0.0\);#,##0.0_);@_)">
                  <c:v>391.77722538934086</c:v>
                </c:pt>
                <c:pt idx="2853" formatCode="#,##0.0_);\(#,##0.0\);#,##0.0_);@_)">
                  <c:v>391.34832727184585</c:v>
                </c:pt>
                <c:pt idx="2854" formatCode="#,##0.0_);\(#,##0.0\);#,##0.0_);@_)">
                  <c:v>393.75494337782038</c:v>
                </c:pt>
                <c:pt idx="2855" formatCode="#,##0.0_);\(#,##0.0\);#,##0.0_);@_)">
                  <c:v>391.12913734976274</c:v>
                </c:pt>
                <c:pt idx="2856" formatCode="#,##0.0_);\(#,##0.0\);#,##0.0_);@_)">
                  <c:v>395.27294326154072</c:v>
                </c:pt>
                <c:pt idx="2857" formatCode="#,##0.0_);\(#,##0.0\);#,##0.0_);@_)">
                  <c:v>400.3219503441037</c:v>
                </c:pt>
                <c:pt idx="2858" formatCode="#,##0.0_);\(#,##0.0\);#,##0.0_);@_)">
                  <c:v>400.40407639221678</c:v>
                </c:pt>
                <c:pt idx="2859" formatCode="#,##0.0_);\(#,##0.0\);#,##0.0_);@_)">
                  <c:v>401.48256477197918</c:v>
                </c:pt>
                <c:pt idx="2860" formatCode="#,##0.0_);\(#,##0.0\);#,##0.0_);@_)">
                  <c:v>402.30560402976181</c:v>
                </c:pt>
                <c:pt idx="2861" formatCode="#,##0.0_);\(#,##0.0\);#,##0.0_);@_)">
                  <c:v>405.35137929675039</c:v>
                </c:pt>
                <c:pt idx="2862" formatCode="#,##0.0_);\(#,##0.0\);#,##0.0_);@_)">
                  <c:v>403.78397063679944</c:v>
                </c:pt>
                <c:pt idx="2863" formatCode="#,##0.0_);\(#,##0.0\);#,##0.0_);@_)">
                  <c:v>404.09609968394142</c:v>
                </c:pt>
                <c:pt idx="2864" formatCode="#,##0.0_);\(#,##0.0\);#,##0.0_);@_)">
                  <c:v>404.09609968394142</c:v>
                </c:pt>
                <c:pt idx="2865" formatCode="#,##0.0_);\(#,##0.0\);#,##0.0_);@_)">
                  <c:v>404.09609968394142</c:v>
                </c:pt>
                <c:pt idx="2866" formatCode="#,##0.0_);\(#,##0.0\);#,##0.0_);@_)">
                  <c:v>405.8190563470468</c:v>
                </c:pt>
                <c:pt idx="2867" formatCode="#,##0.0_);\(#,##0.0\);#,##0.0_);@_)">
                  <c:v>404.22598523402252</c:v>
                </c:pt>
                <c:pt idx="2868" formatCode="#,##0.0_);\(#,##0.0\);#,##0.0_);@_)">
                  <c:v>403.51606738971515</c:v>
                </c:pt>
                <c:pt idx="2869" formatCode="#,##0.0_);\(#,##0.0\);#,##0.0_);@_)">
                  <c:v>403.51606738971515</c:v>
                </c:pt>
                <c:pt idx="2870" formatCode="#,##0.0_);\(#,##0.0\);#,##0.0_);@_)">
                  <c:v>401.71288724485277</c:v>
                </c:pt>
                <c:pt idx="2871" formatCode="#,##0.0_);\(#,##0.0\);#,##0.0_);@_)">
                  <c:v>402.20389688980333</c:v>
                </c:pt>
                <c:pt idx="2872" formatCode="#,##0.0_);\(#,##0.0\);#,##0.0_);@_)">
                  <c:v>402.01599527325436</c:v>
                </c:pt>
                <c:pt idx="2873" formatCode="#,##0.0_);\(#,##0.0\);#,##0.0_);@_)">
                  <c:v>401.45930764395968</c:v>
                </c:pt>
                <c:pt idx="2874" formatCode="#,##0.0_);\(#,##0.0\);#,##0.0_);@_)">
                  <c:v>402.53810508086747</c:v>
                </c:pt>
                <c:pt idx="2875" formatCode="#,##0.0_);\(#,##0.0\);#,##0.0_);@_)">
                  <c:v>403.8724826707811</c:v>
                </c:pt>
                <c:pt idx="2876" formatCode="#,##0.0_);\(#,##0.0\);#,##0.0_);@_)">
                  <c:v>405.59022907535166</c:v>
                </c:pt>
                <c:pt idx="2877" formatCode="#,##0.0_);\(#,##0.0\);#,##0.0_);@_)">
                  <c:v>407.80475578200537</c:v>
                </c:pt>
                <c:pt idx="2878" formatCode="#,##0.0_);\(#,##0.0\);#,##0.0_);@_)">
                  <c:v>409.57376387601704</c:v>
                </c:pt>
                <c:pt idx="2879" formatCode="#,##0.0_);\(#,##0.0\);#,##0.0_);@_)">
                  <c:v>413.18293607476772</c:v>
                </c:pt>
                <c:pt idx="2880" formatCode="#,##0.0_);\(#,##0.0\);#,##0.0_);@_)">
                  <c:v>415.10541016705389</c:v>
                </c:pt>
                <c:pt idx="2881" formatCode="#,##0.0_);\(#,##0.0\);#,##0.0_);@_)">
                  <c:v>417.9735809986031</c:v>
                </c:pt>
                <c:pt idx="2882" formatCode="#,##0.0_);\(#,##0.0\);#,##0.0_);@_)">
                  <c:v>418.19522820887084</c:v>
                </c:pt>
                <c:pt idx="2883" formatCode="#,##0.0_);\(#,##0.0\);#,##0.0_);@_)">
                  <c:v>418.456550043074</c:v>
                </c:pt>
                <c:pt idx="2884" formatCode="#,##0.0_);\(#,##0.0\);#,##0.0_);@_)">
                  <c:v>419.63802445103113</c:v>
                </c:pt>
                <c:pt idx="2885" formatCode="#,##0.0_);\(#,##0.0\);#,##0.0_);@_)">
                  <c:v>421.71413322043963</c:v>
                </c:pt>
                <c:pt idx="2886" formatCode="#,##0.0_);\(#,##0.0\);#,##0.0_);@_)">
                  <c:v>423.1001684106713</c:v>
                </c:pt>
                <c:pt idx="2887" formatCode="#,##0.0_);\(#,##0.0\);#,##0.0_);@_)">
                  <c:v>423.1001684106713</c:v>
                </c:pt>
                <c:pt idx="2888" formatCode="#,##0.0_);\(#,##0.0\);#,##0.0_);@_)">
                  <c:v>422.73992400327973</c:v>
                </c:pt>
                <c:pt idx="2889" formatCode="#,##0.0_);\(#,##0.0\);#,##0.0_);@_)">
                  <c:v>423.92157086625292</c:v>
                </c:pt>
                <c:pt idx="2890" formatCode="#,##0.0_);\(#,##0.0\);#,##0.0_);@_)">
                  <c:v>424.77094012564061</c:v>
                </c:pt>
                <c:pt idx="2891" formatCode="#,##0.0_);\(#,##0.0\);#,##0.0_);@_)">
                  <c:v>423.06405332296794</c:v>
                </c:pt>
                <c:pt idx="2892" formatCode="#,##0.0_);\(#,##0.0\);#,##0.0_);@_)">
                  <c:v>424.58970691206116</c:v>
                </c:pt>
                <c:pt idx="2893" formatCode="#,##0.0_);\(#,##0.0\);#,##0.0_);@_)">
                  <c:v>423.4962652857476</c:v>
                </c:pt>
                <c:pt idx="2894" formatCode="#,##0.0_);\(#,##0.0\);#,##0.0_);@_)">
                  <c:v>425.31714676782076</c:v>
                </c:pt>
                <c:pt idx="2895" formatCode="#,##0.0_);\(#,##0.0\);#,##0.0_);@_)">
                  <c:v>426.16661569237425</c:v>
                </c:pt>
                <c:pt idx="2896" formatCode="#,##0.0_);\(#,##0.0\);#,##0.0_);@_)">
                  <c:v>425.84010387809542</c:v>
                </c:pt>
                <c:pt idx="2897" formatCode="#,##0.0_);\(#,##0.0\);#,##0.0_);@_)">
                  <c:v>426.75242371664388</c:v>
                </c:pt>
                <c:pt idx="2898" formatCode="#,##0.0_);\(#,##0.0\);#,##0.0_);@_)">
                  <c:v>430.56769707277658</c:v>
                </c:pt>
                <c:pt idx="2899" formatCode="#,##0.0_);\(#,##0.0\);#,##0.0_);@_)">
                  <c:v>430.62473006993082</c:v>
                </c:pt>
                <c:pt idx="2900" formatCode="#,##0.0_);\(#,##0.0\);#,##0.0_);@_)">
                  <c:v>431.62775410995158</c:v>
                </c:pt>
                <c:pt idx="2901" formatCode="#,##0.0_);\(#,##0.0\);#,##0.0_);@_)">
                  <c:v>435.11087354612533</c:v>
                </c:pt>
                <c:pt idx="2902" formatCode="#,##0.0_);\(#,##0.0\);#,##0.0_);@_)">
                  <c:v>435.10318513698979</c:v>
                </c:pt>
                <c:pt idx="2903" formatCode="#,##0.0_);\(#,##0.0\);#,##0.0_);@_)">
                  <c:v>436.84784448462466</c:v>
                </c:pt>
                <c:pt idx="2904" formatCode="#,##0.0_);\(#,##0.0\);#,##0.0_);@_)">
                  <c:v>437.4674956781123</c:v>
                </c:pt>
                <c:pt idx="2905" formatCode="#,##0.0_);\(#,##0.0\);#,##0.0_);@_)">
                  <c:v>436.50183430282738</c:v>
                </c:pt>
                <c:pt idx="2906" formatCode="#,##0.0_);\(#,##0.0\);#,##0.0_);@_)">
                  <c:v>436.45667382305038</c:v>
                </c:pt>
                <c:pt idx="2907" formatCode="#,##0.0_);\(#,##0.0\);#,##0.0_);@_)">
                  <c:v>428.59868604470654</c:v>
                </c:pt>
                <c:pt idx="2908" formatCode="#,##0.0_);\(#,##0.0\);#,##0.0_);@_)">
                  <c:v>420.80523612109147</c:v>
                </c:pt>
                <c:pt idx="2909" formatCode="#,##0.0_);\(#,##0.0\);#,##0.0_);@_)">
                  <c:v>417.74237575361758</c:v>
                </c:pt>
                <c:pt idx="2910" formatCode="#,##0.0_);\(#,##0.0\);#,##0.0_);@_)">
                  <c:v>405.01312224114622</c:v>
                </c:pt>
                <c:pt idx="2911" formatCode="#,##0.0_);\(#,##0.0\);#,##0.0_);@_)">
                  <c:v>391.28619069480084</c:v>
                </c:pt>
                <c:pt idx="2912" formatCode="#,##0.0_);\(#,##0.0\);#,##0.0_);@_)">
                  <c:v>403.14286658799654</c:v>
                </c:pt>
                <c:pt idx="2913" formatCode="#,##0.0_);\(#,##0.0\);#,##0.0_);@_)">
                  <c:v>404.58053452167928</c:v>
                </c:pt>
                <c:pt idx="2914" formatCode="#,##0.0_);\(#,##0.0\);#,##0.0_);@_)">
                  <c:v>417.75686077451189</c:v>
                </c:pt>
                <c:pt idx="2915" formatCode="#,##0.0_);\(#,##0.0\);#,##0.0_);@_)">
                  <c:v>414.43787442216779</c:v>
                </c:pt>
                <c:pt idx="2916" formatCode="#,##0.0_);\(#,##0.0\);#,##0.0_);@_)">
                  <c:v>406.87333883051969</c:v>
                </c:pt>
                <c:pt idx="2917" formatCode="#,##0.0_);\(#,##0.0\);#,##0.0_);@_)">
                  <c:v>383.51351169077628</c:v>
                </c:pt>
                <c:pt idx="2918" formatCode="#,##0.0_);\(#,##0.0\);#,##0.0_);@_)">
                  <c:v>382.98165898789864</c:v>
                </c:pt>
                <c:pt idx="2919" formatCode="#,##0.0_);\(#,##0.0\);#,##0.0_);@_)">
                  <c:v>371.40061915451474</c:v>
                </c:pt>
                <c:pt idx="2920" formatCode="#,##0.0_);\(#,##0.0\);#,##0.0_);@_)">
                  <c:v>333.67941926225978</c:v>
                </c:pt>
                <c:pt idx="2921" formatCode="#,##0.0_);\(#,##0.0\);#,##0.0_);@_)">
                  <c:v>352.38113966326904</c:v>
                </c:pt>
                <c:pt idx="2922" formatCode="#,##0.0_);\(#,##0.0\);#,##0.0_);@_)">
                  <c:v>318.14594822997191</c:v>
                </c:pt>
                <c:pt idx="2923" formatCode="#,##0.0_);\(#,##0.0\);#,##0.0_);@_)">
                  <c:v>344.41983093259677</c:v>
                </c:pt>
                <c:pt idx="2924" formatCode="#,##0.0_);\(#,##0.0\);#,##0.0_);@_)">
                  <c:v>334.3463258224379</c:v>
                </c:pt>
                <c:pt idx="2925" formatCode="#,##0.0_);\(#,##0.0\);#,##0.0_);@_)">
                  <c:v>326.57470961229274</c:v>
                </c:pt>
                <c:pt idx="2926" formatCode="#,##0.0_);\(#,##0.0\);#,##0.0_);@_)">
                  <c:v>315.8100266699156</c:v>
                </c:pt>
                <c:pt idx="2927" formatCode="#,##0.0_);\(#,##0.0\);#,##0.0_);@_)">
                  <c:v>296.81632423981193</c:v>
                </c:pt>
                <c:pt idx="2928" formatCode="#,##0.0_);\(#,##0.0\);#,##0.0_);@_)">
                  <c:v>320.04825369642845</c:v>
                </c:pt>
                <c:pt idx="2929" formatCode="#,##0.0_);\(#,##0.0\);#,##0.0_);@_)">
                  <c:v>332.79232552098233</c:v>
                </c:pt>
                <c:pt idx="2930" formatCode="#,##0.0_);\(#,##0.0\);#,##0.0_);@_)">
                  <c:v>350.16709668372363</c:v>
                </c:pt>
                <c:pt idx="2931" formatCode="#,##0.0_);\(#,##0.0\);#,##0.0_);@_)">
                  <c:v>344.77400864916217</c:v>
                </c:pt>
                <c:pt idx="2932" formatCode="#,##0.0_);\(#,##0.0\);#,##0.0_);@_)">
                  <c:v>353.56330142199454</c:v>
                </c:pt>
                <c:pt idx="2933" formatCode="#,##0.0_);\(#,##0.0\);#,##0.0_);@_)">
                  <c:v>348.01645892396573</c:v>
                </c:pt>
                <c:pt idx="2934" formatCode="#,##0.0_);\(#,##0.0\);#,##0.0_);@_)">
                  <c:v>334.4872111981943</c:v>
                </c:pt>
                <c:pt idx="2935" formatCode="#,##0.0_);\(#,##0.0\);#,##0.0_);@_)">
                  <c:v>339.09700356214813</c:v>
                </c:pt>
                <c:pt idx="2936" formatCode="#,##0.0_);\(#,##0.0\);#,##0.0_);@_)">
                  <c:v>332.06581362940682</c:v>
                </c:pt>
                <c:pt idx="2937" formatCode="#,##0.0_);\(#,##0.0\);#,##0.0_);@_)">
                  <c:v>347.91713463459712</c:v>
                </c:pt>
                <c:pt idx="2938" formatCode="#,##0.0_);\(#,##0.0\);#,##0.0_);@_)">
                  <c:v>346.25879457070403</c:v>
                </c:pt>
                <c:pt idx="2939" formatCode="#,##0.0_);\(#,##0.0\);#,##0.0_);@_)">
                  <c:v>355.14209164611896</c:v>
                </c:pt>
                <c:pt idx="2940" formatCode="#,##0.0_);\(#,##0.0\);#,##0.0_);@_)">
                  <c:v>368.0171963999814</c:v>
                </c:pt>
                <c:pt idx="2941" formatCode="#,##0.0_);\(#,##0.0\);#,##0.0_);@_)">
                  <c:v>368.0171963999814</c:v>
                </c:pt>
                <c:pt idx="2942" formatCode="#,##0.0_);\(#,##0.0\);#,##0.0_);@_)">
                  <c:v>368.0171963999814</c:v>
                </c:pt>
                <c:pt idx="2943" formatCode="#,##0.0_);\(#,##0.0\);#,##0.0_);@_)">
                  <c:v>369.90531230628352</c:v>
                </c:pt>
                <c:pt idx="2944" formatCode="#,##0.0_);\(#,##0.0\);#,##0.0_);@_)">
                  <c:v>361.54287030908165</c:v>
                </c:pt>
                <c:pt idx="2945" formatCode="#,##0.0_);\(#,##0.0\);#,##0.0_);@_)">
                  <c:v>362.21313825177634</c:v>
                </c:pt>
                <c:pt idx="2946" formatCode="#,##0.0_);\(#,##0.0\);#,##0.0_);@_)">
                  <c:v>370.30435313159188</c:v>
                </c:pt>
                <c:pt idx="2947" formatCode="#,##0.0_);\(#,##0.0\);#,##0.0_);@_)">
                  <c:v>362.77038516364956</c:v>
                </c:pt>
                <c:pt idx="2948" formatCode="#,##0.0_);\(#,##0.0\);#,##0.0_);@_)">
                  <c:v>355.68669844989762</c:v>
                </c:pt>
                <c:pt idx="2949" formatCode="#,##0.0_);\(#,##0.0\);#,##0.0_);@_)">
                  <c:v>363.1385979905798</c:v>
                </c:pt>
                <c:pt idx="2950" formatCode="#,##0.0_);\(#,##0.0\);#,##0.0_);@_)">
                  <c:v>359.99581499427035</c:v>
                </c:pt>
                <c:pt idx="2951" formatCode="#,##0.0_);\(#,##0.0\);#,##0.0_);@_)">
                  <c:v>360.46140118176061</c:v>
                </c:pt>
                <c:pt idx="2952" formatCode="#,##0.0_);\(#,##0.0\);#,##0.0_);@_)">
                  <c:v>364.9805670468146</c:v>
                </c:pt>
                <c:pt idx="2953" formatCode="#,##0.0_);\(#,##0.0\);#,##0.0_);@_)">
                  <c:v>367.5960798369685</c:v>
                </c:pt>
                <c:pt idx="2954" formatCode="#,##0.0_);\(#,##0.0\);#,##0.0_);@_)">
                  <c:v>367.3451808086366</c:v>
                </c:pt>
                <c:pt idx="2955" formatCode="#,##0.0_);\(#,##0.0\);#,##0.0_);@_)">
                  <c:v>363.51111834059708</c:v>
                </c:pt>
                <c:pt idx="2956" formatCode="#,##0.0_);\(#,##0.0\);#,##0.0_);@_)">
                  <c:v>357.83415793524961</c:v>
                </c:pt>
                <c:pt idx="2957" formatCode="#,##0.0_);\(#,##0.0\);#,##0.0_);@_)">
                  <c:v>357.05540703567669</c:v>
                </c:pt>
                <c:pt idx="2958" formatCode="#,##0.0_);\(#,##0.0\);#,##0.0_);@_)">
                  <c:v>361.74431576973433</c:v>
                </c:pt>
                <c:pt idx="2959" formatCode="#,##0.0_);\(#,##0.0\);#,##0.0_);@_)">
                  <c:v>355.17108151254143</c:v>
                </c:pt>
                <c:pt idx="2960" formatCode="#,##0.0_);\(#,##0.0\);#,##0.0_);@_)">
                  <c:v>354.51043843895241</c:v>
                </c:pt>
                <c:pt idx="2961" formatCode="#,##0.0_);\(#,##0.0\);#,##0.0_);@_)">
                  <c:v>358.73876243051023</c:v>
                </c:pt>
                <c:pt idx="2962" formatCode="#,##0.0_);\(#,##0.0\);#,##0.0_);@_)">
                  <c:v>359.54703673614239</c:v>
                </c:pt>
                <c:pt idx="2963" formatCode="#,##0.0_);\(#,##0.0\);#,##0.0_);@_)">
                  <c:v>357.42731279918291</c:v>
                </c:pt>
                <c:pt idx="2964" formatCode="#,##0.0_);\(#,##0.0\);#,##0.0_);@_)">
                  <c:v>354.02760359648909</c:v>
                </c:pt>
                <c:pt idx="2965" formatCode="#,##0.0_);\(#,##0.0\);#,##0.0_);@_)">
                  <c:v>351.37016973588879</c:v>
                </c:pt>
                <c:pt idx="2966" formatCode="#,##0.0_);\(#,##0.0\);#,##0.0_);@_)">
                  <c:v>350.47901065659784</c:v>
                </c:pt>
                <c:pt idx="2967" formatCode="#,##0.0_);\(#,##0.0\);#,##0.0_);@_)">
                  <c:v>359.81191623137238</c:v>
                </c:pt>
                <c:pt idx="2968" formatCode="#,##0.0_);\(#,##0.0\);#,##0.0_);@_)">
                  <c:v>356.25835617676472</c:v>
                </c:pt>
                <c:pt idx="2969" formatCode="#,##0.0_);\(#,##0.0\);#,##0.0_);@_)">
                  <c:v>358.10650696335222</c:v>
                </c:pt>
                <c:pt idx="2970" formatCode="#,##0.0_);\(#,##0.0\);#,##0.0_);@_)">
                  <c:v>355.42327220371698</c:v>
                </c:pt>
                <c:pt idx="2971" formatCode="#,##0.0_);\(#,##0.0\);#,##0.0_);@_)">
                  <c:v>356.73382798954651</c:v>
                </c:pt>
                <c:pt idx="2972" formatCode="#,##0.0_);\(#,##0.0\);#,##0.0_);@_)">
                  <c:v>360.15365326423</c:v>
                </c:pt>
                <c:pt idx="2973" formatCode="#,##0.0_);\(#,##0.0\);#,##0.0_);@_)">
                  <c:v>364.30628611248761</c:v>
                </c:pt>
                <c:pt idx="2974" formatCode="#,##0.0_);\(#,##0.0\);#,##0.0_);@_)">
                  <c:v>366.07791486797834</c:v>
                </c:pt>
                <c:pt idx="2975" formatCode="#,##0.0_);\(#,##0.0\);#,##0.0_);@_)">
                  <c:v>372.73991424689945</c:v>
                </c:pt>
                <c:pt idx="2976" formatCode="#,##0.0_);\(#,##0.0\);#,##0.0_);@_)">
                  <c:v>373.82039407332263</c:v>
                </c:pt>
                <c:pt idx="2977" formatCode="#,##0.0_);\(#,##0.0\);#,##0.0_);@_)">
                  <c:v>376.21703886021339</c:v>
                </c:pt>
                <c:pt idx="2978" formatCode="#,##0.0_);\(#,##0.0\);#,##0.0_);@_)">
                  <c:v>380.54952794453493</c:v>
                </c:pt>
                <c:pt idx="2979" formatCode="#,##0.0_);\(#,##0.0\);#,##0.0_);@_)">
                  <c:v>386.75136643441874</c:v>
                </c:pt>
                <c:pt idx="2980" formatCode="#,##0.0_);\(#,##0.0\);#,##0.0_);@_)">
                  <c:v>381.9170865118848</c:v>
                </c:pt>
                <c:pt idx="2981" formatCode="#,##0.0_);\(#,##0.0\);#,##0.0_);@_)">
                  <c:v>384.38055101832896</c:v>
                </c:pt>
                <c:pt idx="2982" formatCode="#,##0.0_);\(#,##0.0\);#,##0.0_);@_)">
                  <c:v>384.38055101832896</c:v>
                </c:pt>
                <c:pt idx="2983" formatCode="#,##0.0_);\(#,##0.0\);#,##0.0_);@_)">
                  <c:v>384.01749205647559</c:v>
                </c:pt>
                <c:pt idx="2984" formatCode="#,##0.0_);\(#,##0.0\);#,##0.0_);@_)">
                  <c:v>381.48752721618365</c:v>
                </c:pt>
                <c:pt idx="2985" formatCode="#,##0.0_);\(#,##0.0\);#,##0.0_);@_)">
                  <c:v>367.63844655365881</c:v>
                </c:pt>
                <c:pt idx="2986" formatCode="#,##0.0_);\(#,##0.0\);#,##0.0_);@_)">
                  <c:v>368.71906094515185</c:v>
                </c:pt>
                <c:pt idx="2987" formatCode="#,##0.0_);\(#,##0.0\);#,##0.0_);@_)">
                  <c:v>370.75740997067822</c:v>
                </c:pt>
                <c:pt idx="2988" formatCode="#,##0.0_);\(#,##0.0\);#,##0.0_);@_)">
                  <c:v>375.78213684504681</c:v>
                </c:pt>
                <c:pt idx="2989" formatCode="#,##0.0_);\(#,##0.0\);#,##0.0_);@_)">
                  <c:v>375.19823528735287</c:v>
                </c:pt>
                <c:pt idx="2990" formatCode="#,##0.0_);\(#,##0.0\);#,##0.0_);@_)">
                  <c:v>374.89603937270539</c:v>
                </c:pt>
                <c:pt idx="2991" formatCode="#,##0.0_);\(#,##0.0\);#,##0.0_);@_)">
                  <c:v>372.7498082837817</c:v>
                </c:pt>
                <c:pt idx="2992" formatCode="#,##0.0_);\(#,##0.0\);#,##0.0_);@_)">
                  <c:v>371.971137661775</c:v>
                </c:pt>
                <c:pt idx="2993" formatCode="#,##0.0_);\(#,##0.0\);#,##0.0_);@_)">
                  <c:v>370.90048941653174</c:v>
                </c:pt>
                <c:pt idx="2994" formatCode="#,##0.0_);\(#,##0.0\);#,##0.0_);@_)">
                  <c:v>365.80853383051323</c:v>
                </c:pt>
                <c:pt idx="2995" formatCode="#,##0.0_);\(#,##0.0\);#,##0.0_);@_)">
                  <c:v>364.4047947951334</c:v>
                </c:pt>
                <c:pt idx="2996" formatCode="#,##0.0_);\(#,##0.0\);#,##0.0_);@_)">
                  <c:v>362.3094417167257</c:v>
                </c:pt>
                <c:pt idx="2997" formatCode="#,##0.0_);\(#,##0.0\);#,##0.0_);@_)">
                  <c:v>365.91043163485381</c:v>
                </c:pt>
                <c:pt idx="2998" formatCode="#,##0.0_);\(#,##0.0\);#,##0.0_);@_)">
                  <c:v>367.86221251361138</c:v>
                </c:pt>
                <c:pt idx="2999" formatCode="#,##0.0_);\(#,##0.0\);#,##0.0_);@_)">
                  <c:v>371.7096098218488</c:v>
                </c:pt>
                <c:pt idx="3000" formatCode="#,##0.0_);\(#,##0.0\);#,##0.0_);@_)">
                  <c:v>375.04478916435977</c:v>
                </c:pt>
                <c:pt idx="3001" formatCode="#,##0.0_);\(#,##0.0\);#,##0.0_);@_)">
                  <c:v>373.79472362714813</c:v>
                </c:pt>
                <c:pt idx="3002" formatCode="#,##0.0_);\(#,##0.0\);#,##0.0_);@_)">
                  <c:v>373.27211748609778</c:v>
                </c:pt>
                <c:pt idx="3003" formatCode="#,##0.0_);\(#,##0.0\);#,##0.0_);@_)">
                  <c:v>370.48488711938677</c:v>
                </c:pt>
                <c:pt idx="3004" formatCode="#,##0.0_);\(#,##0.0\);#,##0.0_);@_)">
                  <c:v>369.77265215299298</c:v>
                </c:pt>
                <c:pt idx="3005" formatCode="#,##0.0_);\(#,##0.0\);#,##0.0_);@_)">
                  <c:v>365.21762252835242</c:v>
                </c:pt>
                <c:pt idx="3006" formatCode="#,##0.0_);\(#,##0.0\);#,##0.0_);@_)">
                  <c:v>368.06631998407357</c:v>
                </c:pt>
                <c:pt idx="3007" formatCode="#,##0.0_);\(#,##0.0\);#,##0.0_);@_)">
                  <c:v>369.28558383697919</c:v>
                </c:pt>
                <c:pt idx="3008" formatCode="#,##0.0_);\(#,##0.0\);#,##0.0_);@_)">
                  <c:v>369.8799083627506</c:v>
                </c:pt>
                <c:pt idx="3009" formatCode="#,##0.0_);\(#,##0.0\);#,##0.0_);@_)">
                  <c:v>371.37097194814157</c:v>
                </c:pt>
                <c:pt idx="3010" formatCode="#,##0.0_);\(#,##0.0\);#,##0.0_);@_)">
                  <c:v>372.8620746787397</c:v>
                </c:pt>
                <c:pt idx="3011" formatCode="#,##0.0_);\(#,##0.0\);#,##0.0_);@_)">
                  <c:v>376.63351863480392</c:v>
                </c:pt>
                <c:pt idx="3012" formatCode="#,##0.0_);\(#,##0.0\);#,##0.0_);@_)">
                  <c:v>374.44547374096538</c:v>
                </c:pt>
                <c:pt idx="3013" formatCode="#,##0.0_);\(#,##0.0\);#,##0.0_);@_)">
                  <c:v>375.83423209179483</c:v>
                </c:pt>
                <c:pt idx="3014" formatCode="#,##0.0_);\(#,##0.0\);#,##0.0_);@_)">
                  <c:v>376.94117289723249</c:v>
                </c:pt>
                <c:pt idx="3015" formatCode="#,##0.0_);\(#,##0.0\);#,##0.0_);@_)">
                  <c:v>377.27943990579047</c:v>
                </c:pt>
                <c:pt idx="3016" formatCode="#,##0.0_);\(#,##0.0\);#,##0.0_);@_)">
                  <c:v>374.5941119915226</c:v>
                </c:pt>
                <c:pt idx="3017" formatCode="#,##0.0_);\(#,##0.0\);#,##0.0_);@_)">
                  <c:v>373.17451643124946</c:v>
                </c:pt>
                <c:pt idx="3018" formatCode="#,##0.0_);\(#,##0.0\);#,##0.0_);@_)">
                  <c:v>377.07465659610159</c:v>
                </c:pt>
                <c:pt idx="3019" formatCode="#,##0.0_);\(#,##0.0\);#,##0.0_);@_)">
                  <c:v>379.33486848296462</c:v>
                </c:pt>
                <c:pt idx="3020" formatCode="#,##0.0_);\(#,##0.0\);#,##0.0_);@_)">
                  <c:v>376.00869724211253</c:v>
                </c:pt>
                <c:pt idx="3021" formatCode="#,##0.0_);\(#,##0.0\);#,##0.0_);@_)">
                  <c:v>374.47627379650231</c:v>
                </c:pt>
                <c:pt idx="3022" formatCode="#,##0.0_);\(#,##0.0\);#,##0.0_);@_)">
                  <c:v>374.08162823059916</c:v>
                </c:pt>
                <c:pt idx="3023" formatCode="#,##0.0_);\(#,##0.0\);#,##0.0_);@_)">
                  <c:v>375.77817819421574</c:v>
                </c:pt>
                <c:pt idx="3024" formatCode="#,##0.0_);\(#,##0.0\);#,##0.0_);@_)">
                  <c:v>373.42555126955881</c:v>
                </c:pt>
                <c:pt idx="3025" formatCode="#,##0.0_);\(#,##0.0\);#,##0.0_);@_)">
                  <c:v>373.81509013336569</c:v>
                </c:pt>
                <c:pt idx="3026" formatCode="#,##0.0_);\(#,##0.0\);#,##0.0_);@_)">
                  <c:v>376.79314038302579</c:v>
                </c:pt>
                <c:pt idx="3027" formatCode="#,##0.0_);\(#,##0.0\);#,##0.0_);@_)">
                  <c:v>379.42285883631837</c:v>
                </c:pt>
                <c:pt idx="3028" formatCode="#,##0.0_);\(#,##0.0\);#,##0.0_);@_)">
                  <c:v>377.35201819776142</c:v>
                </c:pt>
                <c:pt idx="3029" formatCode="#,##0.0_);\(#,##0.0\);#,##0.0_);@_)">
                  <c:v>381.91940778210335</c:v>
                </c:pt>
                <c:pt idx="3030" formatCode="#,##0.0_);\(#,##0.0\);#,##0.0_);@_)">
                  <c:v>379.00272745681224</c:v>
                </c:pt>
                <c:pt idx="3031" formatCode="#,##0.0_);\(#,##0.0\);#,##0.0_);@_)">
                  <c:v>377.00868798689822</c:v>
                </c:pt>
                <c:pt idx="3032" formatCode="#,##0.0_);\(#,##0.0\);#,##0.0_);@_)">
                  <c:v>375.66567370776937</c:v>
                </c:pt>
                <c:pt idx="3033" formatCode="#,##0.0_);\(#,##0.0\);#,##0.0_);@_)">
                  <c:v>374.49172223408937</c:v>
                </c:pt>
                <c:pt idx="3034" formatCode="#,##0.0_);\(#,##0.0\);#,##0.0_);@_)">
                  <c:v>374.0867244161621</c:v>
                </c:pt>
                <c:pt idx="3035" formatCode="#,##0.0_);\(#,##0.0\);#,##0.0_);@_)">
                  <c:v>371.27218942333599</c:v>
                </c:pt>
                <c:pt idx="3036" formatCode="#,##0.0_);\(#,##0.0\);#,##0.0_);@_)">
                  <c:v>372.25135299394594</c:v>
                </c:pt>
                <c:pt idx="3037" formatCode="#,##0.0_);\(#,##0.0\);#,##0.0_);@_)">
                  <c:v>375.36844436840312</c:v>
                </c:pt>
                <c:pt idx="3038" formatCode="#,##0.0_);\(#,##0.0\);#,##0.0_);@_)">
                  <c:v>373.14333905756052</c:v>
                </c:pt>
                <c:pt idx="3039" formatCode="#,##0.0_);\(#,##0.0\);#,##0.0_);@_)">
                  <c:v>369.6107686781022</c:v>
                </c:pt>
                <c:pt idx="3040" formatCode="#,##0.0_);\(#,##0.0\);#,##0.0_);@_)">
                  <c:v>369.76964586701848</c:v>
                </c:pt>
                <c:pt idx="3041" formatCode="#,##0.0_);\(#,##0.0\);#,##0.0_);@_)">
                  <c:v>370.10798139529038</c:v>
                </c:pt>
                <c:pt idx="3042" formatCode="#,##0.0_);\(#,##0.0\);#,##0.0_);@_)">
                  <c:v>369.25152931986281</c:v>
                </c:pt>
                <c:pt idx="3043" formatCode="#,##0.0_);\(#,##0.0\);#,##0.0_);@_)">
                  <c:v>366.94921280191585</c:v>
                </c:pt>
                <c:pt idx="3044" formatCode="#,##0.0_);\(#,##0.0\);#,##0.0_);@_)">
                  <c:v>375.36344631927483</c:v>
                </c:pt>
                <c:pt idx="3045" formatCode="#,##0.0_);\(#,##0.0\);#,##0.0_);@_)">
                  <c:v>373.24061963859526</c:v>
                </c:pt>
                <c:pt idx="3046" formatCode="#,##0.0_);\(#,##0.0\);#,##0.0_);@_)">
                  <c:v>369.01537533081995</c:v>
                </c:pt>
                <c:pt idx="3047" formatCode="#,##0.0_);\(#,##0.0\);#,##0.0_);@_)">
                  <c:v>370.15868090759244</c:v>
                </c:pt>
                <c:pt idx="3048" formatCode="#,##0.0_);\(#,##0.0\);#,##0.0_);@_)">
                  <c:v>368.34331539040414</c:v>
                </c:pt>
                <c:pt idx="3049" formatCode="#,##0.0_);\(#,##0.0\);#,##0.0_);@_)">
                  <c:v>371.01494997469541</c:v>
                </c:pt>
                <c:pt idx="3050" formatCode="#,##0.0_);\(#,##0.0\);#,##0.0_);@_)">
                  <c:v>367.09701355221506</c:v>
                </c:pt>
                <c:pt idx="3051" formatCode="#,##0.0_);\(#,##0.0\);#,##0.0_);@_)">
                  <c:v>366.7430696246584</c:v>
                </c:pt>
                <c:pt idx="3052" formatCode="#,##0.0_);\(#,##0.0\);#,##0.0_);@_)">
                  <c:v>369.2454199350293</c:v>
                </c:pt>
                <c:pt idx="3053" formatCode="#,##0.0_);\(#,##0.0\);#,##0.0_);@_)">
                  <c:v>371.22494093884683</c:v>
                </c:pt>
                <c:pt idx="3054" formatCode="#,##0.0_);\(#,##0.0\);#,##0.0_);@_)">
                  <c:v>371.79416612653421</c:v>
                </c:pt>
                <c:pt idx="3055" formatCode="#,##0.0_);\(#,##0.0\);#,##0.0_);@_)">
                  <c:v>369.54266616913014</c:v>
                </c:pt>
                <c:pt idx="3056" formatCode="#,##0.0_);\(#,##0.0\);#,##0.0_);@_)">
                  <c:v>365.36784658832431</c:v>
                </c:pt>
                <c:pt idx="3057" formatCode="#,##0.0_);\(#,##0.0\);#,##0.0_);@_)">
                  <c:v>360.53605046215239</c:v>
                </c:pt>
                <c:pt idx="3058" formatCode="#,##0.0_);\(#,##0.0\);#,##0.0_);@_)">
                  <c:v>362.7977363710275</c:v>
                </c:pt>
                <c:pt idx="3059" formatCode="#,##0.0_);\(#,##0.0\);#,##0.0_);@_)">
                  <c:v>362.31544757220536</c:v>
                </c:pt>
                <c:pt idx="3060" formatCode="#,##0.0_);\(#,##0.0\);#,##0.0_);@_)">
                  <c:v>363.29494202263544</c:v>
                </c:pt>
                <c:pt idx="3061" formatCode="#,##0.0_);\(#,##0.0\);#,##0.0_);@_)">
                  <c:v>368.17264163681511</c:v>
                </c:pt>
                <c:pt idx="3062" formatCode="#,##0.0_);\(#,##0.0\);#,##0.0_);@_)">
                  <c:v>369.85482611818014</c:v>
                </c:pt>
                <c:pt idx="3063" formatCode="#,##0.0_);\(#,##0.0\);#,##0.0_);@_)">
                  <c:v>369.85482611818014</c:v>
                </c:pt>
                <c:pt idx="3064" formatCode="#,##0.0_);\(#,##0.0\);#,##0.0_);@_)">
                  <c:v>369.19811928602121</c:v>
                </c:pt>
                <c:pt idx="3065" formatCode="#,##0.0_);\(#,##0.0\);#,##0.0_);@_)">
                  <c:v>371.53714443490827</c:v>
                </c:pt>
                <c:pt idx="3066" formatCode="#,##0.0_);\(#,##0.0\);#,##0.0_);@_)">
                  <c:v>374.38920102433406</c:v>
                </c:pt>
                <c:pt idx="3067" formatCode="#,##0.0_);\(#,##0.0\);#,##0.0_);@_)">
                  <c:v>374.38920102433406</c:v>
                </c:pt>
                <c:pt idx="3068" formatCode="#,##0.0_);\(#,##0.0\);#,##0.0_);@_)">
                  <c:v>378.41108076022999</c:v>
                </c:pt>
                <c:pt idx="3069" formatCode="#,##0.0_);\(#,##0.0\);#,##0.0_);@_)">
                  <c:v>378.54451607552761</c:v>
                </c:pt>
                <c:pt idx="3070" formatCode="#,##0.0_);\(#,##0.0\);#,##0.0_);@_)">
                  <c:v>382.80768063012505</c:v>
                </c:pt>
                <c:pt idx="3071" formatCode="#,##0.0_);\(#,##0.0\);#,##0.0_);@_)">
                  <c:v>381.1456215546724</c:v>
                </c:pt>
                <c:pt idx="3072" formatCode="#,##0.0_);\(#,##0.0\);#,##0.0_);@_)">
                  <c:v>383.03387413569754</c:v>
                </c:pt>
                <c:pt idx="3073" formatCode="#,##0.0_);\(#,##0.0\);#,##0.0_);@_)">
                  <c:v>380.98694111231634</c:v>
                </c:pt>
                <c:pt idx="3074" formatCode="#,##0.0_);\(#,##0.0\);#,##0.0_);@_)">
                  <c:v>380.63302329337006</c:v>
                </c:pt>
                <c:pt idx="3075" formatCode="#,##0.0_);\(#,##0.0\);#,##0.0_);@_)">
                  <c:v>379.50950879851501</c:v>
                </c:pt>
                <c:pt idx="3076" formatCode="#,##0.0_);\(#,##0.0\);#,##0.0_);@_)">
                  <c:v>380.02777457392045</c:v>
                </c:pt>
                <c:pt idx="3077" formatCode="#,##0.0_);\(#,##0.0\);#,##0.0_);@_)">
                  <c:v>378.76067456710285</c:v>
                </c:pt>
                <c:pt idx="3078" formatCode="#,##0.0_);\(#,##0.0\);#,##0.0_);@_)">
                  <c:v>381.38264154918687</c:v>
                </c:pt>
                <c:pt idx="3079" formatCode="#,##0.0_);\(#,##0.0\);#,##0.0_);@_)">
                  <c:v>379.48939328148765</c:v>
                </c:pt>
                <c:pt idx="3080" formatCode="#,##0.0_);\(#,##0.0\);#,##0.0_);@_)">
                  <c:v>381.21350467261988</c:v>
                </c:pt>
                <c:pt idx="3081" formatCode="#,##0.0_);\(#,##0.0\);#,##0.0_);@_)">
                  <c:v>383.63036779516392</c:v>
                </c:pt>
                <c:pt idx="3082" formatCode="#,##0.0_);\(#,##0.0\);#,##0.0_);@_)">
                  <c:v>381.79884352953985</c:v>
                </c:pt>
                <c:pt idx="3083" formatCode="#,##0.0_);\(#,##0.0\);#,##0.0_);@_)">
                  <c:v>380.05938708836146</c:v>
                </c:pt>
                <c:pt idx="3084" formatCode="#,##0.0_);\(#,##0.0\);#,##0.0_);@_)">
                  <c:v>371.36669919162739</c:v>
                </c:pt>
                <c:pt idx="3085" formatCode="#,##0.0_);\(#,##0.0\);#,##0.0_);@_)">
                  <c:v>370.44810509284196</c:v>
                </c:pt>
                <c:pt idx="3086" formatCode="#,##0.0_);\(#,##0.0\);#,##0.0_);@_)">
                  <c:v>368.42618081283996</c:v>
                </c:pt>
                <c:pt idx="3087" formatCode="#,##0.0_);\(#,##0.0\);#,##0.0_);@_)">
                  <c:v>373.31658151466615</c:v>
                </c:pt>
                <c:pt idx="3088" formatCode="#,##0.0_);\(#,##0.0\);#,##0.0_);@_)">
                  <c:v>378.06872240538871</c:v>
                </c:pt>
                <c:pt idx="3089" formatCode="#,##0.0_);\(#,##0.0\);#,##0.0_);@_)">
                  <c:v>379.35690084049168</c:v>
                </c:pt>
                <c:pt idx="3090" formatCode="#,##0.0_);\(#,##0.0\);#,##0.0_);@_)">
                  <c:v>381.05568001030042</c:v>
                </c:pt>
                <c:pt idx="3091" formatCode="#,##0.0_);\(#,##0.0\);#,##0.0_);@_)">
                  <c:v>379.18767266631073</c:v>
                </c:pt>
                <c:pt idx="3092" formatCode="#,##0.0_);\(#,##0.0\);#,##0.0_);@_)">
                  <c:v>390.57139850311148</c:v>
                </c:pt>
                <c:pt idx="3093" formatCode="#,##0.0_);\(#,##0.0\);#,##0.0_);@_)">
                  <c:v>396.83829625493718</c:v>
                </c:pt>
                <c:pt idx="3094" formatCode="#,##0.0_);\(#,##0.0\);#,##0.0_);@_)">
                  <c:v>399.17901122995022</c:v>
                </c:pt>
                <c:pt idx="3095" formatCode="#,##0.0_);\(#,##0.0\);#,##0.0_);@_)">
                  <c:v>394.4112011526592</c:v>
                </c:pt>
                <c:pt idx="3096" formatCode="#,##0.0_);\(#,##0.0\);#,##0.0_);@_)">
                  <c:v>395.54578019034301</c:v>
                </c:pt>
                <c:pt idx="3097" formatCode="#,##0.0_);\(#,##0.0\);#,##0.0_);@_)">
                  <c:v>397.28153396026335</c:v>
                </c:pt>
                <c:pt idx="3098" formatCode="#,##0.0_);\(#,##0.0\);#,##0.0_);@_)">
                  <c:v>394.64352895535245</c:v>
                </c:pt>
                <c:pt idx="3099" formatCode="#,##0.0_);\(#,##0.0\);#,##0.0_);@_)">
                  <c:v>391.33816445353989</c:v>
                </c:pt>
                <c:pt idx="3100" formatCode="#,##0.0_);\(#,##0.0\);#,##0.0_);@_)">
                  <c:v>389.88060589312437</c:v>
                </c:pt>
                <c:pt idx="3101" formatCode="#,##0.0_);\(#,##0.0\);#,##0.0_);@_)">
                  <c:v>390.68158050867726</c:v>
                </c:pt>
                <c:pt idx="3102" formatCode="#,##0.0_);\(#,##0.0\);#,##0.0_);@_)">
                  <c:v>390.36396810417114</c:v>
                </c:pt>
                <c:pt idx="3103" formatCode="#,##0.0_);\(#,##0.0\);#,##0.0_);@_)">
                  <c:v>392.55100956095254</c:v>
                </c:pt>
                <c:pt idx="3104" formatCode="#,##0.0_);\(#,##0.0\);#,##0.0_);@_)">
                  <c:v>392.22271130063655</c:v>
                </c:pt>
                <c:pt idx="3105" formatCode="#,##0.0_);\(#,##0.0\);#,##0.0_);@_)">
                  <c:v>391.40671940536538</c:v>
                </c:pt>
                <c:pt idx="3106" formatCode="#,##0.0_);\(#,##0.0\);#,##0.0_);@_)">
                  <c:v>390.61637138720607</c:v>
                </c:pt>
                <c:pt idx="3107" formatCode="#,##0.0_);\(#,##0.0\);#,##0.0_);@_)">
                  <c:v>386.34568447555546</c:v>
                </c:pt>
                <c:pt idx="3108" formatCode="#,##0.0_);\(#,##0.0\);#,##0.0_);@_)">
                  <c:v>388.55854892561234</c:v>
                </c:pt>
                <c:pt idx="3109" formatCode="#,##0.0_);\(#,##0.0\);#,##0.0_);@_)">
                  <c:v>389.41097644141632</c:v>
                </c:pt>
                <c:pt idx="3110" formatCode="#,##0.0_);\(#,##0.0\);#,##0.0_);@_)">
                  <c:v>387.79909148074216</c:v>
                </c:pt>
                <c:pt idx="3111" formatCode="#,##0.0_);\(#,##0.0\);#,##0.0_);@_)">
                  <c:v>385.95612671236182</c:v>
                </c:pt>
                <c:pt idx="3112" formatCode="#,##0.0_);\(#,##0.0\);#,##0.0_);@_)">
                  <c:v>386.10034693823047</c:v>
                </c:pt>
                <c:pt idx="3113" formatCode="#,##0.0_);\(#,##0.0\);#,##0.0_);@_)">
                  <c:v>385.97727745264388</c:v>
                </c:pt>
                <c:pt idx="3114" formatCode="#,##0.0_);\(#,##0.0\);#,##0.0_);@_)">
                  <c:v>385.90554743540207</c:v>
                </c:pt>
                <c:pt idx="3115" formatCode="#,##0.0_);\(#,##0.0\);#,##0.0_);@_)">
                  <c:v>384.57585584493677</c:v>
                </c:pt>
                <c:pt idx="3116" formatCode="#,##0.0_);\(#,##0.0\);#,##0.0_);@_)">
                  <c:v>383.47718800268325</c:v>
                </c:pt>
                <c:pt idx="3117" formatCode="#,##0.0_);\(#,##0.0\);#,##0.0_);@_)">
                  <c:v>382.5173330967969</c:v>
                </c:pt>
                <c:pt idx="3118" formatCode="#,##0.0_);\(#,##0.0\);#,##0.0_);@_)">
                  <c:v>384.78191986254319</c:v>
                </c:pt>
                <c:pt idx="3119" formatCode="#,##0.0_);\(#,##0.0\);#,##0.0_);@_)">
                  <c:v>383.93992467422322</c:v>
                </c:pt>
                <c:pt idx="3120" formatCode="#,##0.0_);\(#,##0.0\);#,##0.0_);@_)">
                  <c:v>385.33163779198082</c:v>
                </c:pt>
                <c:pt idx="3121" formatCode="#,##0.0_);\(#,##0.0\);#,##0.0_);@_)">
                  <c:v>381.0491197693064</c:v>
                </c:pt>
                <c:pt idx="3122" formatCode="#,##0.0_);\(#,##0.0\);#,##0.0_);@_)">
                  <c:v>375.26189434740684</c:v>
                </c:pt>
                <c:pt idx="3123" formatCode="#,##0.0_);\(#,##0.0\);#,##0.0_);@_)">
                  <c:v>375.49812546251746</c:v>
                </c:pt>
                <c:pt idx="3124" formatCode="#,##0.0_);\(#,##0.0\);#,##0.0_);@_)">
                  <c:v>376.58171166810843</c:v>
                </c:pt>
                <c:pt idx="3125" formatCode="#,##0.0_);\(#,##0.0\);#,##0.0_);@_)">
                  <c:v>377.9221015493514</c:v>
                </c:pt>
                <c:pt idx="3126" formatCode="#,##0.0_);\(#,##0.0\);#,##0.0_);@_)">
                  <c:v>377.9221015493514</c:v>
                </c:pt>
                <c:pt idx="3127" formatCode="#,##0.0_);\(#,##0.0\);#,##0.0_);@_)">
                  <c:v>379.99712441933929</c:v>
                </c:pt>
                <c:pt idx="3128" formatCode="#,##0.0_);\(#,##0.0\);#,##0.0_);@_)">
                  <c:v>381.69716315450904</c:v>
                </c:pt>
                <c:pt idx="3129" formatCode="#,##0.0_);\(#,##0.0\);#,##0.0_);@_)">
                  <c:v>381.2658377262012</c:v>
                </c:pt>
                <c:pt idx="3130" formatCode="#,##0.0_);\(#,##0.0\);#,##0.0_);@_)">
                  <c:v>382.06714032469193</c:v>
                </c:pt>
                <c:pt idx="3131" formatCode="#,##0.0_);\(#,##0.0\);#,##0.0_);@_)">
                  <c:v>379.83818355206608</c:v>
                </c:pt>
                <c:pt idx="3132" formatCode="#,##0.0_);\(#,##0.0\);#,##0.0_);@_)">
                  <c:v>379.83818355206608</c:v>
                </c:pt>
                <c:pt idx="3133" formatCode="#,##0.0_);\(#,##0.0\);#,##0.0_);@_)">
                  <c:v>378.29240927380994</c:v>
                </c:pt>
                <c:pt idx="3134" formatCode="#,##0.0_);\(#,##0.0\);#,##0.0_);@_)">
                  <c:v>380.71171028468689</c:v>
                </c:pt>
                <c:pt idx="3135" formatCode="#,##0.0_);\(#,##0.0\);#,##0.0_);@_)">
                  <c:v>378.4055034142321</c:v>
                </c:pt>
                <c:pt idx="3136" formatCode="#,##0.0_);\(#,##0.0\);#,##0.0_);@_)">
                  <c:v>380.1057550221729</c:v>
                </c:pt>
                <c:pt idx="3137" formatCode="#,##0.0_);\(#,##0.0\);#,##0.0_);@_)">
                  <c:v>377.03930885939474</c:v>
                </c:pt>
                <c:pt idx="3138" formatCode="#,##0.0_);\(#,##0.0\);#,##0.0_);@_)">
                  <c:v>374.47605236283118</c:v>
                </c:pt>
                <c:pt idx="3139" formatCode="#,##0.0_);\(#,##0.0\);#,##0.0_);@_)">
                  <c:v>377.66607155201024</c:v>
                </c:pt>
                <c:pt idx="3140" formatCode="#,##0.0_);\(#,##0.0\);#,##0.0_);@_)">
                  <c:v>378.1335730520023</c:v>
                </c:pt>
                <c:pt idx="3141" formatCode="#,##0.0_);\(#,##0.0\);#,##0.0_);@_)">
                  <c:v>379.5000721582976</c:v>
                </c:pt>
                <c:pt idx="3142" formatCode="#,##0.0_);\(#,##0.0\);#,##0.0_);@_)">
                  <c:v>378.15429279741056</c:v>
                </c:pt>
                <c:pt idx="3143" formatCode="#,##0.0_);\(#,##0.0\);#,##0.0_);@_)">
                  <c:v>377.69711182050435</c:v>
                </c:pt>
                <c:pt idx="3144" formatCode="#,##0.0_);\(#,##0.0\);#,##0.0_);@_)">
                  <c:v>378.9866377457397</c:v>
                </c:pt>
                <c:pt idx="3145" formatCode="#,##0.0_);\(#,##0.0\);#,##0.0_);@_)">
                  <c:v>377.19371260042664</c:v>
                </c:pt>
                <c:pt idx="3146" formatCode="#,##0.0_);\(#,##0.0\);#,##0.0_);@_)">
                  <c:v>376.63374967438568</c:v>
                </c:pt>
                <c:pt idx="3147" formatCode="#,##0.0_);\(#,##0.0\);#,##0.0_);@_)">
                  <c:v>379.47499558884181</c:v>
                </c:pt>
                <c:pt idx="3148" formatCode="#,##0.0_);\(#,##0.0\);#,##0.0_);@_)">
                  <c:v>378.60676438843444</c:v>
                </c:pt>
                <c:pt idx="3149" formatCode="#,##0.0_);\(#,##0.0\);#,##0.0_);@_)">
                  <c:v>375.37507169930586</c:v>
                </c:pt>
                <c:pt idx="3150" formatCode="#,##0.0_);\(#,##0.0\);#,##0.0_);@_)">
                  <c:v>376.20228949856039</c:v>
                </c:pt>
                <c:pt idx="3151" formatCode="#,##0.0_);\(#,##0.0\);#,##0.0_);@_)">
                  <c:v>373.97239557183241</c:v>
                </c:pt>
                <c:pt idx="3152" formatCode="#,##0.0_);\(#,##0.0\);#,##0.0_);@_)">
                  <c:v>377.40470299921884</c:v>
                </c:pt>
                <c:pt idx="3153" formatCode="#,##0.0_);\(#,##0.0\);#,##0.0_);@_)">
                  <c:v>380.31302515504814</c:v>
                </c:pt>
                <c:pt idx="3154" formatCode="#,##0.0_);\(#,##0.0\);#,##0.0_);@_)">
                  <c:v>379.65024223671969</c:v>
                </c:pt>
                <c:pt idx="3155" formatCode="#,##0.0_);\(#,##0.0\);#,##0.0_);@_)">
                  <c:v>379.86098228968285</c:v>
                </c:pt>
                <c:pt idx="3156" formatCode="#,##0.0_);\(#,##0.0\);#,##0.0_);@_)">
                  <c:v>381.27928443369711</c:v>
                </c:pt>
                <c:pt idx="3157" formatCode="#,##0.0_);\(#,##0.0\);#,##0.0_);@_)">
                  <c:v>378.98251902895407</c:v>
                </c:pt>
                <c:pt idx="3158" formatCode="#,##0.0_);\(#,##0.0\);#,##0.0_);@_)">
                  <c:v>377.47175827439781</c:v>
                </c:pt>
                <c:pt idx="3159" formatCode="#,##0.0_);\(#,##0.0\);#,##0.0_);@_)">
                  <c:v>378.40192795585517</c:v>
                </c:pt>
                <c:pt idx="3160" formatCode="#,##0.0_);\(#,##0.0\);#,##0.0_);@_)">
                  <c:v>376.94250740011506</c:v>
                </c:pt>
                <c:pt idx="3161" formatCode="#,##0.0_);\(#,##0.0\);#,##0.0_);@_)">
                  <c:v>375.9712547189975</c:v>
                </c:pt>
                <c:pt idx="3162" formatCode="#,##0.0_);\(#,##0.0\);#,##0.0_);@_)">
                  <c:v>376.34645147293179</c:v>
                </c:pt>
                <c:pt idx="3163" formatCode="#,##0.0_);\(#,##0.0\);#,##0.0_);@_)">
                  <c:v>374.88690466482944</c:v>
                </c:pt>
                <c:pt idx="3164" formatCode="#,##0.0_);\(#,##0.0\);#,##0.0_);@_)">
                  <c:v>374.24961942011356</c:v>
                </c:pt>
                <c:pt idx="3165" formatCode="#,##0.0_);\(#,##0.0\);#,##0.0_);@_)">
                  <c:v>373.22685509017754</c:v>
                </c:pt>
                <c:pt idx="3166" formatCode="#,##0.0_);\(#,##0.0\);#,##0.0_);@_)">
                  <c:v>371.22755347283049</c:v>
                </c:pt>
                <c:pt idx="3167" formatCode="#,##0.0_);\(#,##0.0\);#,##0.0_);@_)">
                  <c:v>369.10981907308513</c:v>
                </c:pt>
                <c:pt idx="3168" formatCode="#,##0.0_);\(#,##0.0\);#,##0.0_);@_)">
                  <c:v>372.25015373838426</c:v>
                </c:pt>
                <c:pt idx="3169" formatCode="#,##0.0_);\(#,##0.0\);#,##0.0_);@_)">
                  <c:v>370.81608980111946</c:v>
                </c:pt>
                <c:pt idx="3170" formatCode="#,##0.0_);\(#,##0.0\);#,##0.0_);@_)">
                  <c:v>369.04789035851184</c:v>
                </c:pt>
                <c:pt idx="3171" formatCode="#,##0.0_);\(#,##0.0\);#,##0.0_);@_)">
                  <c:v>364.09283195382432</c:v>
                </c:pt>
                <c:pt idx="3172" formatCode="#,##0.0_);\(#,##0.0\);#,##0.0_);@_)">
                  <c:v>368.50268792516584</c:v>
                </c:pt>
                <c:pt idx="3173" formatCode="#,##0.0_);\(#,##0.0\);#,##0.0_);@_)">
                  <c:v>367.37687167825879</c:v>
                </c:pt>
                <c:pt idx="3174" formatCode="#,##0.0_);\(#,##0.0\);#,##0.0_);@_)">
                  <c:v>365.12014168337618</c:v>
                </c:pt>
                <c:pt idx="3175" formatCode="#,##0.0_);\(#,##0.0\);#,##0.0_);@_)">
                  <c:v>365.5620794516683</c:v>
                </c:pt>
                <c:pt idx="3176" formatCode="#,##0.0_);\(#,##0.0\);#,##0.0_);@_)">
                  <c:v>368.31725869894206</c:v>
                </c:pt>
                <c:pt idx="3177" formatCode="#,##0.0_);\(#,##0.0\);#,##0.0_);@_)">
                  <c:v>371.69956396681806</c:v>
                </c:pt>
                <c:pt idx="3178" formatCode="#,##0.0_);\(#,##0.0\);#,##0.0_);@_)">
                  <c:v>374.04371328594431</c:v>
                </c:pt>
                <c:pt idx="3179" formatCode="#,##0.0_);\(#,##0.0\);#,##0.0_);@_)">
                  <c:v>376.90201320626443</c:v>
                </c:pt>
                <c:pt idx="3180" formatCode="#,##0.0_);\(#,##0.0\);#,##0.0_);@_)">
                  <c:v>378.34663716366259</c:v>
                </c:pt>
                <c:pt idx="3181" formatCode="#,##0.0_);\(#,##0.0\);#,##0.0_);@_)">
                  <c:v>381.87340290891643</c:v>
                </c:pt>
                <c:pt idx="3182" formatCode="#,##0.0_);\(#,##0.0\);#,##0.0_);@_)">
                  <c:v>386.15630024050739</c:v>
                </c:pt>
                <c:pt idx="3183" formatCode="#,##0.0_);\(#,##0.0\);#,##0.0_);@_)">
                  <c:v>388.32092641244657</c:v>
                </c:pt>
                <c:pt idx="3184" formatCode="#,##0.0_);\(#,##0.0\);#,##0.0_);@_)">
                  <c:v>385.67844910672108</c:v>
                </c:pt>
                <c:pt idx="3185" formatCode="#,##0.0_);\(#,##0.0\);#,##0.0_);@_)">
                  <c:v>384.44978941461727</c:v>
                </c:pt>
                <c:pt idx="3186" formatCode="#,##0.0_);\(#,##0.0\);#,##0.0_);@_)">
                  <c:v>384.1979824915465</c:v>
                </c:pt>
                <c:pt idx="3187" formatCode="#,##0.0_);\(#,##0.0\);#,##0.0_);@_)">
                  <c:v>384.36802083463766</c:v>
                </c:pt>
                <c:pt idx="3188" formatCode="#,##0.0_);\(#,##0.0\);#,##0.0_);@_)">
                  <c:v>387.1241355717126</c:v>
                </c:pt>
                <c:pt idx="3189" formatCode="#,##0.0_);\(#,##0.0\);#,##0.0_);@_)">
                  <c:v>387.87500541630885</c:v>
                </c:pt>
                <c:pt idx="3190" formatCode="#,##0.0_);\(#,##0.0\);#,##0.0_);@_)">
                  <c:v>389.96279305671283</c:v>
                </c:pt>
                <c:pt idx="3191" formatCode="#,##0.0_);\(#,##0.0\);#,##0.0_);@_)">
                  <c:v>390.9965337259431</c:v>
                </c:pt>
                <c:pt idx="3192" formatCode="#,##0.0_);\(#,##0.0\);#,##0.0_);@_)">
                  <c:v>394.63784925484475</c:v>
                </c:pt>
                <c:pt idx="3193" formatCode="#,##0.0_);\(#,##0.0\);#,##0.0_);@_)">
                  <c:v>392.12354442880775</c:v>
                </c:pt>
                <c:pt idx="3194" formatCode="#,##0.0_);\(#,##0.0\);#,##0.0_);@_)">
                  <c:v>394.3144092537695</c:v>
                </c:pt>
                <c:pt idx="3195" formatCode="#,##0.0_);\(#,##0.0\);#,##0.0_);@_)">
                  <c:v>394.60264125750172</c:v>
                </c:pt>
                <c:pt idx="3196" formatCode="#,##0.0_);\(#,##0.0\);#,##0.0_);@_)">
                  <c:v>394.60264125750172</c:v>
                </c:pt>
                <c:pt idx="3197" formatCode="#,##0.0_);\(#,##0.0\);#,##0.0_);@_)">
                  <c:v>396.9384718622934</c:v>
                </c:pt>
                <c:pt idx="3198" formatCode="#,##0.0_);\(#,##0.0\);#,##0.0_);@_)">
                  <c:v>398.15245657648285</c:v>
                </c:pt>
                <c:pt idx="3199" formatCode="#,##0.0_);\(#,##0.0\);#,##0.0_);@_)">
                  <c:v>397.87505579693686</c:v>
                </c:pt>
                <c:pt idx="3200" formatCode="#,##0.0_);\(#,##0.0\);#,##0.0_);@_)">
                  <c:v>398.06050933919443</c:v>
                </c:pt>
                <c:pt idx="3201" formatCode="#,##0.0_);\(#,##0.0\);#,##0.0_);@_)">
                  <c:v>396.67736052618335</c:v>
                </c:pt>
                <c:pt idx="3202" formatCode="#,##0.0_);\(#,##0.0\);#,##0.0_);@_)">
                  <c:v>396.97653855826582</c:v>
                </c:pt>
                <c:pt idx="3203" formatCode="#,##0.0_);\(#,##0.0\);#,##0.0_);@_)">
                  <c:v>398.73068260778558</c:v>
                </c:pt>
                <c:pt idx="3204" formatCode="#,##0.0_);\(#,##0.0\);#,##0.0_);@_)">
                  <c:v>399.61050977010746</c:v>
                </c:pt>
                <c:pt idx="3205" formatCode="#,##0.0_);\(#,##0.0\);#,##0.0_);@_)">
                  <c:v>402.23911573453444</c:v>
                </c:pt>
                <c:pt idx="3206" formatCode="#,##0.0_);\(#,##0.0\);#,##0.0_);@_)">
                  <c:v>403.55620749509558</c:v>
                </c:pt>
                <c:pt idx="3207" formatCode="#,##0.0_);\(#,##0.0\);#,##0.0_);@_)">
                  <c:v>405.01302119078042</c:v>
                </c:pt>
                <c:pt idx="3208" formatCode="#,##0.0_);\(#,##0.0\);#,##0.0_);@_)">
                  <c:v>406.33022478894816</c:v>
                </c:pt>
                <c:pt idx="3209" formatCode="#,##0.0_);\(#,##0.0\);#,##0.0_);@_)">
                  <c:v>405.97572198433102</c:v>
                </c:pt>
                <c:pt idx="3210" formatCode="#,##0.0_);\(#,##0.0\);#,##0.0_);@_)">
                  <c:v>405.92984266798959</c:v>
                </c:pt>
                <c:pt idx="3211" formatCode="#,##0.0_);\(#,##0.0\);#,##0.0_);@_)">
                  <c:v>404.64941410596356</c:v>
                </c:pt>
                <c:pt idx="3212" formatCode="#,##0.0_);\(#,##0.0\);#,##0.0_);@_)">
                  <c:v>403.45716316523004</c:v>
                </c:pt>
                <c:pt idx="3213" formatCode="#,##0.0_);\(#,##0.0\);#,##0.0_);@_)">
                  <c:v>402.33095687454227</c:v>
                </c:pt>
                <c:pt idx="3214" formatCode="#,##0.0_);\(#,##0.0\);#,##0.0_);@_)">
                  <c:v>402.49079894039897</c:v>
                </c:pt>
                <c:pt idx="3215" formatCode="#,##0.0_);\(#,##0.0\);#,##0.0_);@_)">
                  <c:v>404.3225667656406</c:v>
                </c:pt>
                <c:pt idx="3216" formatCode="#,##0.0_);\(#,##0.0\);#,##0.0_);@_)">
                  <c:v>407.33760823246331</c:v>
                </c:pt>
                <c:pt idx="3217" formatCode="#,##0.0_);\(#,##0.0\);#,##0.0_);@_)">
                  <c:v>408.51189738298018</c:v>
                </c:pt>
                <c:pt idx="3218" formatCode="#,##0.0_);\(#,##0.0\);#,##0.0_);@_)">
                  <c:v>408.26025813931125</c:v>
                </c:pt>
                <c:pt idx="3219" formatCode="#,##0.0_);\(#,##0.0\);#,##0.0_);@_)">
                  <c:v>406.79958050513784</c:v>
                </c:pt>
                <c:pt idx="3220" formatCode="#,##0.0_);\(#,##0.0\);#,##0.0_);@_)">
                  <c:v>408.32289035028896</c:v>
                </c:pt>
                <c:pt idx="3221" formatCode="#,##0.0_);\(#,##0.0\);#,##0.0_);@_)">
                  <c:v>409.58899346931372</c:v>
                </c:pt>
                <c:pt idx="3222" formatCode="#,##0.0_);\(#,##0.0\);#,##0.0_);@_)">
                  <c:v>411.76679043525991</c:v>
                </c:pt>
                <c:pt idx="3223" formatCode="#,##0.0_);\(#,##0.0\);#,##0.0_);@_)">
                  <c:v>407.70770459218255</c:v>
                </c:pt>
                <c:pt idx="3224" formatCode="#,##0.0_);\(#,##0.0\);#,##0.0_);@_)">
                  <c:v>403.72568459758634</c:v>
                </c:pt>
                <c:pt idx="3225" formatCode="#,##0.0_);\(#,##0.0\);#,##0.0_);@_)">
                  <c:v>405.17191881946547</c:v>
                </c:pt>
                <c:pt idx="3226" formatCode="#,##0.0_);\(#,##0.0\);#,##0.0_);@_)">
                  <c:v>408.31618661623776</c:v>
                </c:pt>
                <c:pt idx="3227" formatCode="#,##0.0_);\(#,##0.0\);#,##0.0_);@_)">
                  <c:v>405.9145116381797</c:v>
                </c:pt>
                <c:pt idx="3228" formatCode="#,##0.0_);\(#,##0.0\);#,##0.0_);@_)">
                  <c:v>405.79143023996073</c:v>
                </c:pt>
                <c:pt idx="3229" formatCode="#,##0.0_);\(#,##0.0\);#,##0.0_);@_)">
                  <c:v>403.50711259962526</c:v>
                </c:pt>
                <c:pt idx="3230" formatCode="#,##0.0_);\(#,##0.0\);#,##0.0_);@_)">
                  <c:v>407.2433907438126</c:v>
                </c:pt>
                <c:pt idx="3231" formatCode="#,##0.0_);\(#,##0.0\);#,##0.0_);@_)">
                  <c:v>408.22669620049913</c:v>
                </c:pt>
                <c:pt idx="3232" formatCode="#,##0.0_);\(#,##0.0\);#,##0.0_);@_)">
                  <c:v>408.65516277629729</c:v>
                </c:pt>
                <c:pt idx="3233" formatCode="#,##0.0_);\(#,##0.0\);#,##0.0_);@_)">
                  <c:v>407.16836087067156</c:v>
                </c:pt>
                <c:pt idx="3234" formatCode="#,##0.0_);\(#,##0.0\);#,##0.0_);@_)">
                  <c:v>407.84295333927849</c:v>
                </c:pt>
                <c:pt idx="3235" formatCode="#,##0.0_);\(#,##0.0\);#,##0.0_);@_)">
                  <c:v>405.35255822702101</c:v>
                </c:pt>
                <c:pt idx="3236" formatCode="#,##0.0_);\(#,##0.0\);#,##0.0_);@_)">
                  <c:v>407.46814592424039</c:v>
                </c:pt>
                <c:pt idx="3237" formatCode="#,##0.0_);\(#,##0.0\);#,##0.0_);@_)">
                  <c:v>406.94449638586877</c:v>
                </c:pt>
                <c:pt idx="3238" formatCode="#,##0.0_);\(#,##0.0\);#,##0.0_);@_)">
                  <c:v>408.03087948286549</c:v>
                </c:pt>
                <c:pt idx="3239" formatCode="#,##0.0_);\(#,##0.0\);#,##0.0_);@_)">
                  <c:v>410.35251806279985</c:v>
                </c:pt>
                <c:pt idx="3240" formatCode="#,##0.0_);\(#,##0.0\);#,##0.0_);@_)">
                  <c:v>411.02722788004905</c:v>
                </c:pt>
                <c:pt idx="3241" formatCode="#,##0.0_);\(#,##0.0\);#,##0.0_);@_)">
                  <c:v>411.72769226125763</c:v>
                </c:pt>
                <c:pt idx="3242" formatCode="#,##0.0_);\(#,##0.0\);#,##0.0_);@_)">
                  <c:v>413.44316392561802</c:v>
                </c:pt>
                <c:pt idx="3243" formatCode="#,##0.0_);\(#,##0.0\);#,##0.0_);@_)">
                  <c:v>411.7502506055867</c:v>
                </c:pt>
                <c:pt idx="3244" formatCode="#,##0.0_);\(#,##0.0\);#,##0.0_);@_)">
                  <c:v>415.2560363518304</c:v>
                </c:pt>
                <c:pt idx="3245" formatCode="#,##0.0_);\(#,##0.0\);#,##0.0_);@_)">
                  <c:v>416.18824462783664</c:v>
                </c:pt>
                <c:pt idx="3246" formatCode="#,##0.0_);\(#,##0.0\);#,##0.0_);@_)">
                  <c:v>417.50653754022511</c:v>
                </c:pt>
                <c:pt idx="3247" formatCode="#,##0.0_);\(#,##0.0\);#,##0.0_);@_)">
                  <c:v>419.19667080523391</c:v>
                </c:pt>
                <c:pt idx="3248" formatCode="#,##0.0_);\(#,##0.0\);#,##0.0_);@_)">
                  <c:v>420.41212316830024</c:v>
                </c:pt>
                <c:pt idx="3249" formatCode="#,##0.0_);\(#,##0.0\);#,##0.0_);@_)">
                  <c:v>418.38451753947186</c:v>
                </c:pt>
                <c:pt idx="3250" formatCode="#,##0.0_);\(#,##0.0\);#,##0.0_);@_)">
                  <c:v>419.0852070102211</c:v>
                </c:pt>
                <c:pt idx="3251" formatCode="#,##0.0_);\(#,##0.0\);#,##0.0_);@_)">
                  <c:v>413.17085864458522</c:v>
                </c:pt>
                <c:pt idx="3252" formatCode="#,##0.0_);\(#,##0.0\);#,##0.0_);@_)">
                  <c:v>414.44912664705987</c:v>
                </c:pt>
                <c:pt idx="3253" formatCode="#,##0.0_);\(#,##0.0\);#,##0.0_);@_)">
                  <c:v>413.03905052795983</c:v>
                </c:pt>
                <c:pt idx="3254" formatCode="#,##0.0_);\(#,##0.0\);#,##0.0_);@_)">
                  <c:v>409.08055035394796</c:v>
                </c:pt>
                <c:pt idx="3255" formatCode="#,##0.0_);\(#,##0.0\);#,##0.0_);@_)">
                  <c:v>410.75935966132351</c:v>
                </c:pt>
                <c:pt idx="3256" formatCode="#,##0.0_);\(#,##0.0\);#,##0.0_);@_)">
                  <c:v>413.08176432769346</c:v>
                </c:pt>
                <c:pt idx="3257" formatCode="#,##0.0_);\(#,##0.0\);#,##0.0_);@_)">
                  <c:v>411.91456049440916</c:v>
                </c:pt>
                <c:pt idx="3258" formatCode="#,##0.0_);\(#,##0.0\);#,##0.0_);@_)">
                  <c:v>408.23889446273017</c:v>
                </c:pt>
                <c:pt idx="3259" formatCode="#,##0.0_);\(#,##0.0\);#,##0.0_);@_)">
                  <c:v>406.54539705683044</c:v>
                </c:pt>
                <c:pt idx="3260" formatCode="#,##0.0_);\(#,##0.0\);#,##0.0_);@_)">
                  <c:v>408.88475277693675</c:v>
                </c:pt>
                <c:pt idx="3261" formatCode="#,##0.0_);\(#,##0.0\);#,##0.0_);@_)">
                  <c:v>410.28015786158619</c:v>
                </c:pt>
                <c:pt idx="3262" formatCode="#,##0.0_);\(#,##0.0\);#,##0.0_);@_)">
                  <c:v>415.22708624819279</c:v>
                </c:pt>
                <c:pt idx="3263" formatCode="#,##0.0_);\(#,##0.0\);#,##0.0_);@_)">
                  <c:v>415.94082423901563</c:v>
                </c:pt>
                <c:pt idx="3264" formatCode="#,##0.0_);\(#,##0.0\);#,##0.0_);@_)">
                  <c:v>418.49029608651449</c:v>
                </c:pt>
                <c:pt idx="3265" formatCode="#,##0.0_);\(#,##0.0\);#,##0.0_);@_)">
                  <c:v>416.81764059189226</c:v>
                </c:pt>
                <c:pt idx="3266" formatCode="#,##0.0_);\(#,##0.0\);#,##0.0_);@_)">
                  <c:v>417.68878112437653</c:v>
                </c:pt>
                <c:pt idx="3267" formatCode="#,##0.0_);\(#,##0.0\);#,##0.0_);@_)">
                  <c:v>418.93858114148122</c:v>
                </c:pt>
                <c:pt idx="3268" formatCode="#,##0.0_);\(#,##0.0\);#,##0.0_);@_)">
                  <c:v>417.84280119926177</c:v>
                </c:pt>
                <c:pt idx="3269" formatCode="#,##0.0_);\(#,##0.0\);#,##0.0_);@_)">
                  <c:v>418.32061279928917</c:v>
                </c:pt>
                <c:pt idx="3270" formatCode="#,##0.0_);\(#,##0.0\);#,##0.0_);@_)">
                  <c:v>419.66393650072865</c:v>
                </c:pt>
                <c:pt idx="3271" formatCode="#,##0.0_);\(#,##0.0\);#,##0.0_);@_)">
                  <c:v>422.60719076642539</c:v>
                </c:pt>
                <c:pt idx="3272" formatCode="#,##0.0_);\(#,##0.0\);#,##0.0_);@_)">
                  <c:v>416.69685170853683</c:v>
                </c:pt>
                <c:pt idx="3273" formatCode="#,##0.0_);\(#,##0.0\);#,##0.0_);@_)">
                  <c:v>417.01730825537476</c:v>
                </c:pt>
                <c:pt idx="3274" formatCode="#,##0.0_);\(#,##0.0\);#,##0.0_);@_)">
                  <c:v>415.84269143303874</c:v>
                </c:pt>
                <c:pt idx="3275" formatCode="#,##0.0_);\(#,##0.0\);#,##0.0_);@_)">
                  <c:v>416.8451218250072</c:v>
                </c:pt>
                <c:pt idx="3276" formatCode="#,##0.0_);\(#,##0.0\);#,##0.0_);@_)">
                  <c:v>420.94274688860793</c:v>
                </c:pt>
                <c:pt idx="3277" formatCode="#,##0.0_);\(#,##0.0\);#,##0.0_);@_)">
                  <c:v>420.59280876426453</c:v>
                </c:pt>
                <c:pt idx="3278" formatCode="#,##0.0_);\(#,##0.0\);#,##0.0_);@_)">
                  <c:v>424.13984456955325</c:v>
                </c:pt>
                <c:pt idx="3279" formatCode="#,##0.0_);\(#,##0.0\);#,##0.0_);@_)">
                  <c:v>423.69971041144498</c:v>
                </c:pt>
                <c:pt idx="3280" formatCode="#,##0.0_);\(#,##0.0\);#,##0.0_);@_)">
                  <c:v>423.60058586419422</c:v>
                </c:pt>
                <c:pt idx="3281" formatCode="#,##0.0_);\(#,##0.0\);#,##0.0_);@_)">
                  <c:v>422.9505707651856</c:v>
                </c:pt>
                <c:pt idx="3282" formatCode="#,##0.0_);\(#,##0.0\);#,##0.0_);@_)">
                  <c:v>424.8830234640003</c:v>
                </c:pt>
                <c:pt idx="3283" formatCode="#,##0.0_);\(#,##0.0\);#,##0.0_);@_)">
                  <c:v>425.51846576740229</c:v>
                </c:pt>
                <c:pt idx="3284" formatCode="#,##0.0_);\(#,##0.0\);#,##0.0_);@_)">
                  <c:v>425.36688757952663</c:v>
                </c:pt>
                <c:pt idx="3285" formatCode="#,##0.0_);\(#,##0.0\);#,##0.0_);@_)">
                  <c:v>427.76009101609543</c:v>
                </c:pt>
                <c:pt idx="3286" formatCode="#,##0.0_);\(#,##0.0\);#,##0.0_);@_)">
                  <c:v>427.79218585572443</c:v>
                </c:pt>
                <c:pt idx="3287" formatCode="#,##0.0_);\(#,##0.0\);#,##0.0_);@_)">
                  <c:v>426.97020456021193</c:v>
                </c:pt>
                <c:pt idx="3288" formatCode="#,##0.0_);\(#,##0.0\);#,##0.0_);@_)">
                  <c:v>426.94981673294416</c:v>
                </c:pt>
                <c:pt idx="3289" formatCode="#,##0.0_);\(#,##0.0\);#,##0.0_);@_)">
                  <c:v>429.13334056367245</c:v>
                </c:pt>
                <c:pt idx="3290" formatCode="#,##0.0_);\(#,##0.0\);#,##0.0_);@_)">
                  <c:v>429.34911738997465</c:v>
                </c:pt>
                <c:pt idx="3291" formatCode="#,##0.0_);\(#,##0.0\);#,##0.0_);@_)">
                  <c:v>431.71639815107187</c:v>
                </c:pt>
                <c:pt idx="3292" formatCode="#,##0.0_);\(#,##0.0\);#,##0.0_);@_)">
                  <c:v>432.99360521201794</c:v>
                </c:pt>
                <c:pt idx="3293" formatCode="#,##0.0_);\(#,##0.0\);#,##0.0_);@_)">
                  <c:v>433.15697369926443</c:v>
                </c:pt>
                <c:pt idx="3294" formatCode="#,##0.0_);\(#,##0.0\);#,##0.0_);@_)">
                  <c:v>432.66435726778548</c:v>
                </c:pt>
                <c:pt idx="3295" formatCode="#,##0.0_);\(#,##0.0\);#,##0.0_);@_)">
                  <c:v>434.00851995315287</c:v>
                </c:pt>
                <c:pt idx="3296" formatCode="#,##0.0_);\(#,##0.0\);#,##0.0_);@_)">
                  <c:v>435.85128540819238</c:v>
                </c:pt>
                <c:pt idx="3297" formatCode="#,##0.0_);\(#,##0.0\);#,##0.0_);@_)">
                  <c:v>434.11102711284025</c:v>
                </c:pt>
                <c:pt idx="3298" formatCode="#,##0.0_);\(#,##0.0\);#,##0.0_);@_)">
                  <c:v>432.09636124711227</c:v>
                </c:pt>
                <c:pt idx="3299" formatCode="#,##0.0_);\(#,##0.0\);#,##0.0_);@_)">
                  <c:v>430.50151086160355</c:v>
                </c:pt>
                <c:pt idx="3300" formatCode="#,##0.0_);\(#,##0.0\);#,##0.0_);@_)">
                  <c:v>428.7229196995695</c:v>
                </c:pt>
                <c:pt idx="3301" formatCode="#,##0.0_);\(#,##0.0\);#,##0.0_);@_)">
                  <c:v>429.90971906034031</c:v>
                </c:pt>
                <c:pt idx="3302" formatCode="#,##0.0_);\(#,##0.0\);#,##0.0_);@_)">
                  <c:v>429.87490067219363</c:v>
                </c:pt>
                <c:pt idx="3303" formatCode="#,##0.0_);\(#,##0.0\);#,##0.0_);@_)">
                  <c:v>429.98576540907703</c:v>
                </c:pt>
                <c:pt idx="3304" formatCode="#,##0.0_);\(#,##0.0\);#,##0.0_);@_)">
                  <c:v>434.21703603372737</c:v>
                </c:pt>
                <c:pt idx="3305" formatCode="#,##0.0_);\(#,##0.0\);#,##0.0_);@_)">
                  <c:v>435.08906976502357</c:v>
                </c:pt>
                <c:pt idx="3306" formatCode="#,##0.0_);\(#,##0.0\);#,##0.0_);@_)">
                  <c:v>432.52298839669135</c:v>
                </c:pt>
                <c:pt idx="3307" formatCode="#,##0.0_);\(#,##0.0\);#,##0.0_);@_)">
                  <c:v>432.75073337623161</c:v>
                </c:pt>
                <c:pt idx="3308" formatCode="#,##0.0_);\(#,##0.0\);#,##0.0_);@_)">
                  <c:v>429.73828195357498</c:v>
                </c:pt>
                <c:pt idx="3309" formatCode="#,##0.0_);\(#,##0.0\);#,##0.0_);@_)">
                  <c:v>435.30855815902288</c:v>
                </c:pt>
                <c:pt idx="3310" formatCode="#,##0.0_);\(#,##0.0\);#,##0.0_);@_)">
                  <c:v>431.35115064445688</c:v>
                </c:pt>
                <c:pt idx="3311" formatCode="#,##0.0_);\(#,##0.0\);#,##0.0_);@_)">
                  <c:v>426.63244943465446</c:v>
                </c:pt>
                <c:pt idx="3312" formatCode="#,##0.0_);\(#,##0.0\);#,##0.0_);@_)">
                  <c:v>428.56615247906802</c:v>
                </c:pt>
                <c:pt idx="3313" formatCode="#,##0.0_);\(#,##0.0\);#,##0.0_);@_)">
                  <c:v>427.9945395162145</c:v>
                </c:pt>
                <c:pt idx="3314" formatCode="#,##0.0_);\(#,##0.0\);#,##0.0_);@_)">
                  <c:v>426.21542613468114</c:v>
                </c:pt>
                <c:pt idx="3315" formatCode="#,##0.0_);\(#,##0.0\);#,##0.0_);@_)">
                  <c:v>426.14251346173228</c:v>
                </c:pt>
                <c:pt idx="3316" formatCode="#,##0.0_);\(#,##0.0\);#,##0.0_);@_)">
                  <c:v>423.49706335241319</c:v>
                </c:pt>
                <c:pt idx="3317" formatCode="#,##0.0_);\(#,##0.0\);#,##0.0_);@_)">
                  <c:v>422.93693766648198</c:v>
                </c:pt>
                <c:pt idx="3318" formatCode="#,##0.0_);\(#,##0.0\);#,##0.0_);@_)">
                  <c:v>424.93786923605961</c:v>
                </c:pt>
                <c:pt idx="3319" formatCode="#,##0.0_);\(#,##0.0\);#,##0.0_);@_)">
                  <c:v>424.49740413708167</c:v>
                </c:pt>
                <c:pt idx="3320" formatCode="#,##0.0_);\(#,##0.0\);#,##0.0_);@_)">
                  <c:v>423.24309920733742</c:v>
                </c:pt>
                <c:pt idx="3321" formatCode="#,##0.0_);\(#,##0.0\);#,##0.0_);@_)">
                  <c:v>421.22742510951747</c:v>
                </c:pt>
                <c:pt idx="3322" formatCode="#,##0.0_);\(#,##0.0\);#,##0.0_);@_)">
                  <c:v>419.35445000059076</c:v>
                </c:pt>
                <c:pt idx="3323" formatCode="#,##0.0_);\(#,##0.0\);#,##0.0_);@_)">
                  <c:v>414.37187332873077</c:v>
                </c:pt>
                <c:pt idx="3324" formatCode="#,##0.0_);\(#,##0.0\);#,##0.0_);@_)">
                  <c:v>417.1342917097142</c:v>
                </c:pt>
                <c:pt idx="3325" formatCode="#,##0.0_);\(#,##0.0\);#,##0.0_);@_)">
                  <c:v>415.01334737545869</c:v>
                </c:pt>
                <c:pt idx="3326" formatCode="#,##0.0_);\(#,##0.0\);#,##0.0_);@_)">
                  <c:v>415.54414114648495</c:v>
                </c:pt>
                <c:pt idx="3327" formatCode="#,##0.0_);\(#,##0.0\);#,##0.0_);@_)">
                  <c:v>419.13209885703452</c:v>
                </c:pt>
                <c:pt idx="3328" formatCode="#,##0.0_);\(#,##0.0\);#,##0.0_);@_)">
                  <c:v>418.42890416949814</c:v>
                </c:pt>
                <c:pt idx="3329" formatCode="#,##0.0_);\(#,##0.0\);#,##0.0_);@_)">
                  <c:v>419.48492248497399</c:v>
                </c:pt>
                <c:pt idx="3330" formatCode="#,##0.0_);\(#,##0.0\);#,##0.0_);@_)">
                  <c:v>418.88674537520887</c:v>
                </c:pt>
                <c:pt idx="3331" formatCode="#,##0.0_);\(#,##0.0\);#,##0.0_);@_)">
                  <c:v>417.00191419798364</c:v>
                </c:pt>
                <c:pt idx="3332" formatCode="#,##0.0_);\(#,##0.0\);#,##0.0_);@_)">
                  <c:v>415.15466243839285</c:v>
                </c:pt>
                <c:pt idx="3333" formatCode="#,##0.0_);\(#,##0.0\);#,##0.0_);@_)">
                  <c:v>417.10353957646385</c:v>
                </c:pt>
                <c:pt idx="3334" formatCode="#,##0.0_);\(#,##0.0\);#,##0.0_);@_)">
                  <c:v>418.73735499616186</c:v>
                </c:pt>
                <c:pt idx="3335" formatCode="#,##0.0_);\(#,##0.0\);#,##0.0_);@_)">
                  <c:v>421.8155184169799</c:v>
                </c:pt>
                <c:pt idx="3336" formatCode="#,##0.0_);\(#,##0.0\);#,##0.0_);@_)">
                  <c:v>421.29608635129085</c:v>
                </c:pt>
                <c:pt idx="3337" formatCode="#,##0.0_);\(#,##0.0\);#,##0.0_);@_)">
                  <c:v>419.31752405023326</c:v>
                </c:pt>
                <c:pt idx="3338" formatCode="#,##0.0_);\(#,##0.0\);#,##0.0_);@_)">
                  <c:v>421.6868357881267</c:v>
                </c:pt>
                <c:pt idx="3339" formatCode="#,##0.0_);\(#,##0.0\);#,##0.0_);@_)">
                  <c:v>424.76529306290422</c:v>
                </c:pt>
                <c:pt idx="3340" formatCode="#,##0.0_);\(#,##0.0\);#,##0.0_);@_)">
                  <c:v>424.24586032897639</c:v>
                </c:pt>
                <c:pt idx="3341" formatCode="#,##0.0_);\(#,##0.0\);#,##0.0_);@_)">
                  <c:v>425.85370971503716</c:v>
                </c:pt>
                <c:pt idx="3342" formatCode="#,##0.0_);\(#,##0.0\);#,##0.0_);@_)">
                  <c:v>424.16404995100083</c:v>
                </c:pt>
                <c:pt idx="3343" formatCode="#,##0.0_);\(#,##0.0\);#,##0.0_);@_)">
                  <c:v>425.61440257027925</c:v>
                </c:pt>
                <c:pt idx="3344" formatCode="#,##0.0_);\(#,##0.0\);#,##0.0_);@_)">
                  <c:v>424.01808467971102</c:v>
                </c:pt>
                <c:pt idx="3345" formatCode="#,##0.0_);\(#,##0.0\);#,##0.0_);@_)">
                  <c:v>425.5210040603157</c:v>
                </c:pt>
                <c:pt idx="3346" formatCode="#,##0.0_);\(#,##0.0\);#,##0.0_);@_)">
                  <c:v>423.39933080281065</c:v>
                </c:pt>
                <c:pt idx="3347" formatCode="#,##0.0_);\(#,##0.0\);#,##0.0_);@_)">
                  <c:v>426.46364958754953</c:v>
                </c:pt>
                <c:pt idx="3348" formatCode="#,##0.0_);\(#,##0.0\);#,##0.0_);@_)">
                  <c:v>427.44136867986691</c:v>
                </c:pt>
                <c:pt idx="3349" formatCode="#,##0.0_);\(#,##0.0\);#,##0.0_);@_)">
                  <c:v>426.60666972393625</c:v>
                </c:pt>
                <c:pt idx="3350" formatCode="#,##0.0_);\(#,##0.0\);#,##0.0_);@_)">
                  <c:v>427.58441381634327</c:v>
                </c:pt>
                <c:pt idx="3351" formatCode="#,##0.0_);\(#,##0.0\);#,##0.0_);@_)">
                  <c:v>429.56037118531549</c:v>
                </c:pt>
                <c:pt idx="3352" formatCode="#,##0.0_);\(#,##0.0\);#,##0.0_);@_)">
                  <c:v>426.92485077954888</c:v>
                </c:pt>
                <c:pt idx="3353" formatCode="#,##0.0_);\(#,##0.0\);#,##0.0_);@_)">
                  <c:v>426.87816227786766</c:v>
                </c:pt>
                <c:pt idx="3354" formatCode="#,##0.0_);\(#,##0.0\);#,##0.0_);@_)">
                  <c:v>429.66860506173538</c:v>
                </c:pt>
                <c:pt idx="3355" formatCode="#,##0.0_);\(#,##0.0\);#,##0.0_);@_)">
                  <c:v>427.23136575644139</c:v>
                </c:pt>
                <c:pt idx="3356" formatCode="#,##0.0_);\(#,##0.0\);#,##0.0_);@_)">
                  <c:v>426.68553923586461</c:v>
                </c:pt>
                <c:pt idx="3357" formatCode="#,##0.0_);\(#,##0.0\);#,##0.0_);@_)">
                  <c:v>429.40904743167476</c:v>
                </c:pt>
                <c:pt idx="3358" formatCode="#,##0.0_);\(#,##0.0\);#,##0.0_);@_)">
                  <c:v>426.97164009073356</c:v>
                </c:pt>
                <c:pt idx="3359" formatCode="#,##0.0_);\(#,##0.0\);#,##0.0_);@_)">
                  <c:v>426.76730854265173</c:v>
                </c:pt>
                <c:pt idx="3360" formatCode="#,##0.0_);\(#,##0.0\);#,##0.0_);@_)">
                  <c:v>425.35443135262494</c:v>
                </c:pt>
                <c:pt idx="3361" formatCode="#,##0.0_);\(#,##0.0\);#,##0.0_);@_)">
                  <c:v>425.22889224575556</c:v>
                </c:pt>
                <c:pt idx="3362" formatCode="#,##0.0_);\(#,##0.0\);#,##0.0_);@_)">
                  <c:v>426.95418618713103</c:v>
                </c:pt>
                <c:pt idx="3363" formatCode="#,##0.0_);\(#,##0.0\);#,##0.0_);@_)">
                  <c:v>428.4576797365379</c:v>
                </c:pt>
                <c:pt idx="3364" formatCode="#,##0.0_);\(#,##0.0\);#,##0.0_);@_)">
                  <c:v>429.67219016009591</c:v>
                </c:pt>
                <c:pt idx="3365" formatCode="#,##0.0_);\(#,##0.0\);#,##0.0_);@_)">
                  <c:v>430.12475528454775</c:v>
                </c:pt>
                <c:pt idx="3366" formatCode="#,##0.0_);\(#,##0.0\);#,##0.0_);@_)">
                  <c:v>422.74722107192673</c:v>
                </c:pt>
                <c:pt idx="3367" formatCode="#,##0.0_);\(#,##0.0\);#,##0.0_);@_)">
                  <c:v>424.84044548211989</c:v>
                </c:pt>
                <c:pt idx="3368" formatCode="#,##0.0_);\(#,##0.0\);#,##0.0_);@_)">
                  <c:v>418.2244647022892</c:v>
                </c:pt>
                <c:pt idx="3369" formatCode="#,##0.0_);\(#,##0.0\);#,##0.0_);@_)">
                  <c:v>418.41413367927635</c:v>
                </c:pt>
                <c:pt idx="3370" formatCode="#,##0.0_);\(#,##0.0\);#,##0.0_);@_)">
                  <c:v>421.17902264291172</c:v>
                </c:pt>
                <c:pt idx="3371" formatCode="#,##0.0_);\(#,##0.0\);#,##0.0_);@_)">
                  <c:v>423.70748666954387</c:v>
                </c:pt>
                <c:pt idx="3372" formatCode="#,##0.0_);\(#,##0.0\);#,##0.0_);@_)">
                  <c:v>429.66398770251868</c:v>
                </c:pt>
                <c:pt idx="3373" formatCode="#,##0.0_);\(#,##0.0\);#,##0.0_);@_)">
                  <c:v>432.24526285487963</c:v>
                </c:pt>
                <c:pt idx="3374" formatCode="#,##0.0_);\(#,##0.0\);#,##0.0_);@_)">
                  <c:v>431.75186785468867</c:v>
                </c:pt>
                <c:pt idx="3375" formatCode="#,##0.0_);\(#,##0.0\);#,##0.0_);@_)">
                  <c:v>430.83797435848197</c:v>
                </c:pt>
                <c:pt idx="3376" formatCode="#,##0.0_);\(#,##0.0\);#,##0.0_);@_)">
                  <c:v>432.13162569380972</c:v>
                </c:pt>
                <c:pt idx="3377" formatCode="#,##0.0_);\(#,##0.0\);#,##0.0_);@_)">
                  <c:v>434.61986120113602</c:v>
                </c:pt>
                <c:pt idx="3378" formatCode="#,##0.0_);\(#,##0.0\);#,##0.0_);@_)">
                  <c:v>434.23158485573475</c:v>
                </c:pt>
                <c:pt idx="3379" formatCode="#,##0.0_);\(#,##0.0\);#,##0.0_);@_)">
                  <c:v>437.44398235502314</c:v>
                </c:pt>
                <c:pt idx="3380" formatCode="#,##0.0_);\(#,##0.0\);#,##0.0_);@_)">
                  <c:v>438.92180810949276</c:v>
                </c:pt>
                <c:pt idx="3381" formatCode="#,##0.0_);\(#,##0.0\);#,##0.0_);@_)">
                  <c:v>437.2457017900831</c:v>
                </c:pt>
                <c:pt idx="3382" formatCode="#,##0.0_);\(#,##0.0\);#,##0.0_);@_)">
                  <c:v>437.68421987686537</c:v>
                </c:pt>
                <c:pt idx="3383" formatCode="#,##0.0_);\(#,##0.0\);#,##0.0_);@_)">
                  <c:v>438.47875241805002</c:v>
                </c:pt>
                <c:pt idx="3384" formatCode="#,##0.0_);\(#,##0.0\);#,##0.0_);@_)">
                  <c:v>440.16699208018503</c:v>
                </c:pt>
                <c:pt idx="3385" formatCode="#,##0.0_);\(#,##0.0\);#,##0.0_);@_)">
                  <c:v>441.06671982201647</c:v>
                </c:pt>
                <c:pt idx="3386" formatCode="#,##0.0_);\(#,##0.0\);#,##0.0_);@_)">
                  <c:v>441.02019169374245</c:v>
                </c:pt>
                <c:pt idx="3387" formatCode="#,##0.0_);\(#,##0.0\);#,##0.0_);@_)">
                  <c:v>443.03610381037839</c:v>
                </c:pt>
                <c:pt idx="3388" formatCode="#,##0.0_);\(#,##0.0\);#,##0.0_);@_)">
                  <c:v>445.51315854003155</c:v>
                </c:pt>
                <c:pt idx="3389" formatCode="#,##0.0_);\(#,##0.0\);#,##0.0_);@_)">
                  <c:v>447.75369322077677</c:v>
                </c:pt>
                <c:pt idx="3390" formatCode="#,##0.0_);\(#,##0.0\);#,##0.0_);@_)">
                  <c:v>448.15414173630882</c:v>
                </c:pt>
                <c:pt idx="3391" formatCode="#,##0.0_);\(#,##0.0\);#,##0.0_);@_)">
                  <c:v>448.18657017000493</c:v>
                </c:pt>
                <c:pt idx="3392" formatCode="#,##0.0_);\(#,##0.0\);#,##0.0_);@_)">
                  <c:v>448.18657017000493</c:v>
                </c:pt>
                <c:pt idx="3393" formatCode="#,##0.0_);\(#,##0.0\);#,##0.0_);@_)">
                  <c:v>446.94816344863966</c:v>
                </c:pt>
                <c:pt idx="3394" formatCode="#,##0.0_);\(#,##0.0\);#,##0.0_);@_)">
                  <c:v>445.43003249978017</c:v>
                </c:pt>
                <c:pt idx="3395" formatCode="#,##0.0_);\(#,##0.0\);#,##0.0_);@_)">
                  <c:v>442.65499894300621</c:v>
                </c:pt>
                <c:pt idx="3396" formatCode="#,##0.0_);\(#,##0.0\);#,##0.0_);@_)">
                  <c:v>443.11567885350615</c:v>
                </c:pt>
                <c:pt idx="3397" formatCode="#,##0.0_);\(#,##0.0\);#,##0.0_);@_)">
                  <c:v>441.15489640573617</c:v>
                </c:pt>
                <c:pt idx="3398" formatCode="#,##0.0_);\(#,##0.0\);#,##0.0_);@_)">
                  <c:v>438.70053555113179</c:v>
                </c:pt>
                <c:pt idx="3399" formatCode="#,##0.0_);\(#,##0.0\);#,##0.0_);@_)">
                  <c:v>439.45537246661178</c:v>
                </c:pt>
                <c:pt idx="3400" formatCode="#,##0.0_);\(#,##0.0\);#,##0.0_);@_)">
                  <c:v>441.520698458808</c:v>
                </c:pt>
                <c:pt idx="3401" formatCode="#,##0.0_);\(#,##0.0\);#,##0.0_);@_)">
                  <c:v>440.67092123131226</c:v>
                </c:pt>
                <c:pt idx="3402" formatCode="#,##0.0_);\(#,##0.0\);#,##0.0_);@_)">
                  <c:v>440.10062695860074</c:v>
                </c:pt>
                <c:pt idx="3403" formatCode="#,##0.0_);\(#,##0.0\);#,##0.0_);@_)">
                  <c:v>438.2611779771583</c:v>
                </c:pt>
                <c:pt idx="3404" formatCode="#,##0.0_);\(#,##0.0\);#,##0.0_);@_)">
                  <c:v>437.9997157409889</c:v>
                </c:pt>
                <c:pt idx="3405" formatCode="#,##0.0_);\(#,##0.0\);#,##0.0_);@_)">
                  <c:v>437.97896769445424</c:v>
                </c:pt>
                <c:pt idx="3406" formatCode="#,##0.0_);\(#,##0.0\);#,##0.0_);@_)">
                  <c:v>436.4871237346934</c:v>
                </c:pt>
                <c:pt idx="3407" formatCode="#,##0.0_);\(#,##0.0\);#,##0.0_);@_)">
                  <c:v>431.82411433235075</c:v>
                </c:pt>
                <c:pt idx="3408" formatCode="#,##0.0_);\(#,##0.0\);#,##0.0_);@_)">
                  <c:v>432.1242666377409</c:v>
                </c:pt>
                <c:pt idx="3409" formatCode="#,##0.0_);\(#,##0.0\);#,##0.0_);@_)">
                  <c:v>431.51495845805374</c:v>
                </c:pt>
                <c:pt idx="3410" formatCode="#,##0.0_);\(#,##0.0\);#,##0.0_);@_)">
                  <c:v>433.42007542389808</c:v>
                </c:pt>
                <c:pt idx="3411" formatCode="#,##0.0_);\(#,##0.0\);#,##0.0_);@_)">
                  <c:v>436.76973213740638</c:v>
                </c:pt>
                <c:pt idx="3412" formatCode="#,##0.0_);\(#,##0.0\);#,##0.0_);@_)">
                  <c:v>439.30225844295609</c:v>
                </c:pt>
                <c:pt idx="3413" formatCode="#,##0.0_);\(#,##0.0\);#,##0.0_);@_)">
                  <c:v>438.29173145785973</c:v>
                </c:pt>
                <c:pt idx="3414" formatCode="#,##0.0_);\(#,##0.0\);#,##0.0_);@_)">
                  <c:v>442.36397444442906</c:v>
                </c:pt>
                <c:pt idx="3415" formatCode="#,##0.0_);\(#,##0.0\);#,##0.0_);@_)">
                  <c:v>440.14962425027312</c:v>
                </c:pt>
                <c:pt idx="3416" formatCode="#,##0.0_);\(#,##0.0\);#,##0.0_);@_)">
                  <c:v>436.62435147075036</c:v>
                </c:pt>
                <c:pt idx="3417" formatCode="#,##0.0_);\(#,##0.0\);#,##0.0_);@_)">
                  <c:v>435.7594335604349</c:v>
                </c:pt>
                <c:pt idx="3418" formatCode="#,##0.0_);\(#,##0.0\);#,##0.0_);@_)">
                  <c:v>437.47764607974671</c:v>
                </c:pt>
                <c:pt idx="3419" formatCode="#,##0.0_);\(#,##0.0\);#,##0.0_);@_)">
                  <c:v>441.44324969816574</c:v>
                </c:pt>
                <c:pt idx="3420" formatCode="#,##0.0_);\(#,##0.0\);#,##0.0_);@_)">
                  <c:v>436.25892251598054</c:v>
                </c:pt>
                <c:pt idx="3421" formatCode="#,##0.0_);\(#,##0.0\);#,##0.0_);@_)">
                  <c:v>435.00741781978047</c:v>
                </c:pt>
                <c:pt idx="3422" formatCode="#,##0.0_);\(#,##0.0\);#,##0.0_);@_)">
                  <c:v>430.47678076259405</c:v>
                </c:pt>
                <c:pt idx="3423" formatCode="#,##0.0_);\(#,##0.0\);#,##0.0_);@_)">
                  <c:v>430.77699526949789</c:v>
                </c:pt>
                <c:pt idx="3424" formatCode="#,##0.0_);\(#,##0.0\);#,##0.0_);@_)">
                  <c:v>431.69262469625306</c:v>
                </c:pt>
                <c:pt idx="3425" formatCode="#,##0.0_);\(#,##0.0\);#,##0.0_);@_)">
                  <c:v>432.36746387488324</c:v>
                </c:pt>
                <c:pt idx="3426" formatCode="#,##0.0_);\(#,##0.0\);#,##0.0_);@_)">
                  <c:v>430.90172952499813</c:v>
                </c:pt>
                <c:pt idx="3427" formatCode="#,##0.0_);\(#,##0.0\);#,##0.0_);@_)">
                  <c:v>430.06316459622144</c:v>
                </c:pt>
                <c:pt idx="3428" formatCode="#,##0.0_);\(#,##0.0\);#,##0.0_);@_)">
                  <c:v>429.82822539003422</c:v>
                </c:pt>
                <c:pt idx="3429" formatCode="#,##0.0_);\(#,##0.0\);#,##0.0_);@_)">
                  <c:v>426.48920368158355</c:v>
                </c:pt>
                <c:pt idx="3430" formatCode="#,##0.0_);\(#,##0.0\);#,##0.0_);@_)">
                  <c:v>424.54159381915917</c:v>
                </c:pt>
                <c:pt idx="3431" formatCode="#,##0.0_);\(#,##0.0\);#,##0.0_);@_)">
                  <c:v>434.52888811417961</c:v>
                </c:pt>
                <c:pt idx="3432" formatCode="#,##0.0_);\(#,##0.0\);#,##0.0_);@_)">
                  <c:v>436.68763197561975</c:v>
                </c:pt>
                <c:pt idx="3433" formatCode="#,##0.0_);\(#,##0.0\);#,##0.0_);@_)">
                  <c:v>434.39212666874778</c:v>
                </c:pt>
                <c:pt idx="3434" formatCode="#,##0.0_);\(#,##0.0\);#,##0.0_);@_)">
                  <c:v>436.91369042955586</c:v>
                </c:pt>
                <c:pt idx="3435" formatCode="#,##0.0_);\(#,##0.0\);#,##0.0_);@_)">
                  <c:v>438.44512097501746</c:v>
                </c:pt>
                <c:pt idx="3436" formatCode="#,##0.0_);\(#,##0.0\);#,##0.0_);@_)">
                  <c:v>441.76968371822505</c:v>
                </c:pt>
                <c:pt idx="3437" formatCode="#,##0.0_);\(#,##0.0\);#,##0.0_);@_)">
                  <c:v>441.03845770234096</c:v>
                </c:pt>
                <c:pt idx="3438" formatCode="#,##0.0_);\(#,##0.0\);#,##0.0_);@_)">
                  <c:v>438.55544205816886</c:v>
                </c:pt>
                <c:pt idx="3439" formatCode="#,##0.0_);\(#,##0.0\);#,##0.0_);@_)">
                  <c:v>441.90700115634678</c:v>
                </c:pt>
                <c:pt idx="3440" formatCode="#,##0.0_);\(#,##0.0\);#,##0.0_);@_)">
                  <c:v>443.06394019979422</c:v>
                </c:pt>
                <c:pt idx="3441" formatCode="#,##0.0_);\(#,##0.0\);#,##0.0_);@_)">
                  <c:v>441.89234179208449</c:v>
                </c:pt>
                <c:pt idx="3442" formatCode="#,##0.0_);\(#,##0.0\);#,##0.0_);@_)">
                  <c:v>442.07110050110964</c:v>
                </c:pt>
                <c:pt idx="3443" formatCode="#,##0.0_);\(#,##0.0\);#,##0.0_);@_)">
                  <c:v>444.91441782602368</c:v>
                </c:pt>
                <c:pt idx="3444" formatCode="#,##0.0_);\(#,##0.0\);#,##0.0_);@_)">
                  <c:v>443.34126273260938</c:v>
                </c:pt>
                <c:pt idx="3445" formatCode="#,##0.0_);\(#,##0.0\);#,##0.0_);@_)">
                  <c:v>447.7907110134085</c:v>
                </c:pt>
                <c:pt idx="3446" formatCode="#,##0.0_);\(#,##0.0\);#,##0.0_);@_)">
                  <c:v>448.89432256605085</c:v>
                </c:pt>
                <c:pt idx="3447" formatCode="#,##0.0_);\(#,##0.0\);#,##0.0_);@_)">
                  <c:v>448.6718505397871</c:v>
                </c:pt>
                <c:pt idx="3448" formatCode="#,##0.0_);\(#,##0.0\);#,##0.0_);@_)">
                  <c:v>448.08907515983947</c:v>
                </c:pt>
                <c:pt idx="3449" formatCode="#,##0.0_);\(#,##0.0\);#,##0.0_);@_)">
                  <c:v>446.54258085384959</c:v>
                </c:pt>
                <c:pt idx="3450" formatCode="#,##0.0_);\(#,##0.0\);#,##0.0_);@_)">
                  <c:v>450.53741329812942</c:v>
                </c:pt>
                <c:pt idx="3451" formatCode="#,##0.0_);\(#,##0.0\);#,##0.0_);@_)">
                  <c:v>455.52285306647639</c:v>
                </c:pt>
                <c:pt idx="3452" formatCode="#,##0.0_);\(#,##0.0\);#,##0.0_);@_)">
                  <c:v>457.52265305418064</c:v>
                </c:pt>
                <c:pt idx="3453" formatCode="#,##0.0_);\(#,##0.0\);#,##0.0_);@_)">
                  <c:v>460.92893208230169</c:v>
                </c:pt>
                <c:pt idx="3454" formatCode="#,##0.0_);\(#,##0.0\);#,##0.0_);@_)">
                  <c:v>464.33530290404423</c:v>
                </c:pt>
                <c:pt idx="3455" formatCode="#,##0.0_);\(#,##0.0\);#,##0.0_);@_)">
                  <c:v>465.33224472943829</c:v>
                </c:pt>
                <c:pt idx="3456" formatCode="#,##0.0_);\(#,##0.0\);#,##0.0_);@_)">
                  <c:v>469.16713617138004</c:v>
                </c:pt>
                <c:pt idx="3457" formatCode="#,##0.0_);\(#,##0.0\);#,##0.0_);@_)">
                  <c:v>467.01772669542396</c:v>
                </c:pt>
                <c:pt idx="3458" formatCode="#,##0.0_);\(#,##0.0\);#,##0.0_);@_)">
                  <c:v>470.31736105037697</c:v>
                </c:pt>
                <c:pt idx="3459" formatCode="#,##0.0_);\(#,##0.0\);#,##0.0_);@_)">
                  <c:v>474.87549819307998</c:v>
                </c:pt>
                <c:pt idx="3460" formatCode="#,##0.0_);\(#,##0.0\);#,##0.0_);@_)">
                  <c:v>474.31972765376963</c:v>
                </c:pt>
                <c:pt idx="3461" formatCode="#,##0.0_);\(#,##0.0\);#,##0.0_);@_)">
                  <c:v>476.01307754067722</c:v>
                </c:pt>
                <c:pt idx="3462" formatCode="#,##0.0_);\(#,##0.0\);#,##0.0_);@_)">
                  <c:v>473.86374521191937</c:v>
                </c:pt>
                <c:pt idx="3463" formatCode="#,##0.0_);\(#,##0.0\);#,##0.0_);@_)">
                  <c:v>473.65602230056828</c:v>
                </c:pt>
                <c:pt idx="3464" formatCode="#,##0.0_);\(#,##0.0\);#,##0.0_);@_)">
                  <c:v>472.85919551081224</c:v>
                </c:pt>
                <c:pt idx="3465" formatCode="#,##0.0_);\(#,##0.0\);#,##0.0_);@_)">
                  <c:v>474.39199696461225</c:v>
                </c:pt>
                <c:pt idx="3466" formatCode="#,##0.0_);\(#,##0.0\);#,##0.0_);@_)">
                  <c:v>474.39199696461225</c:v>
                </c:pt>
                <c:pt idx="3467" formatCode="#,##0.0_);\(#,##0.0\);#,##0.0_);@_)">
                  <c:v>473.02547760991592</c:v>
                </c:pt>
                <c:pt idx="3468" formatCode="#,##0.0_);\(#,##0.0\);#,##0.0_);@_)">
                  <c:v>474.42448830198543</c:v>
                </c:pt>
                <c:pt idx="3469" formatCode="#,##0.0_);\(#,##0.0\);#,##0.0_);@_)">
                  <c:v>477.99270129793297</c:v>
                </c:pt>
                <c:pt idx="3470" formatCode="#,##0.0_);\(#,##0.0\);#,##0.0_);@_)">
                  <c:v>477.06194435011162</c:v>
                </c:pt>
                <c:pt idx="3471" formatCode="#,##0.0_);\(#,##0.0\);#,##0.0_);@_)">
                  <c:v>472.83715533023866</c:v>
                </c:pt>
                <c:pt idx="3472" formatCode="#,##0.0_);\(#,##0.0\);#,##0.0_);@_)">
                  <c:v>470.2319880973734</c:v>
                </c:pt>
                <c:pt idx="3473" formatCode="#,##0.0_);\(#,##0.0\);#,##0.0_);@_)">
                  <c:v>469.0868039228406</c:v>
                </c:pt>
                <c:pt idx="3474" formatCode="#,##0.0_);\(#,##0.0\);#,##0.0_);@_)">
                  <c:v>468.63793006929882</c:v>
                </c:pt>
                <c:pt idx="3475" formatCode="#,##0.0_);\(#,##0.0\);#,##0.0_);@_)">
                  <c:v>472.15288794085268</c:v>
                </c:pt>
                <c:pt idx="3476" formatCode="#,##0.0_);\(#,##0.0\);#,##0.0_);@_)">
                  <c:v>462.51743732325747</c:v>
                </c:pt>
                <c:pt idx="3477" formatCode="#,##0.0_);\(#,##0.0\);#,##0.0_);@_)">
                  <c:v>458.94736235322108</c:v>
                </c:pt>
                <c:pt idx="3478" formatCode="#,##0.0_);\(#,##0.0\);#,##0.0_);@_)">
                  <c:v>460.18574002105879</c:v>
                </c:pt>
                <c:pt idx="3479" formatCode="#,##0.0_);\(#,##0.0\);#,##0.0_);@_)">
                  <c:v>463.48659251008365</c:v>
                </c:pt>
                <c:pt idx="3480" formatCode="#,##0.0_);\(#,##0.0\);#,##0.0_);@_)">
                  <c:v>462.04653503228889</c:v>
                </c:pt>
                <c:pt idx="3481" formatCode="#,##0.0_);\(#,##0.0\);#,##0.0_);@_)">
                  <c:v>460.33858001554205</c:v>
                </c:pt>
                <c:pt idx="3482" formatCode="#,##0.0_);\(#,##0.0\);#,##0.0_);@_)">
                  <c:v>455.42873301251285</c:v>
                </c:pt>
                <c:pt idx="3483" formatCode="#,##0.0_);\(#,##0.0\);#,##0.0_);@_)">
                  <c:v>453.13127722595794</c:v>
                </c:pt>
                <c:pt idx="3484" formatCode="#,##0.0_);\(#,##0.0\);#,##0.0_);@_)">
                  <c:v>455.5483610223111</c:v>
                </c:pt>
                <c:pt idx="3485" formatCode="#,##0.0_);\(#,##0.0\);#,##0.0_);@_)">
                  <c:v>453.92054095290285</c:v>
                </c:pt>
                <c:pt idx="3486" formatCode="#,##0.0_);\(#,##0.0\);#,##0.0_);@_)">
                  <c:v>460.11484505647059</c:v>
                </c:pt>
                <c:pt idx="3487" formatCode="#,##0.0_);\(#,##0.0\);#,##0.0_);@_)">
                  <c:v>462.57158226016509</c:v>
                </c:pt>
                <c:pt idx="3488" formatCode="#,##0.0_);\(#,##0.0\);#,##0.0_);@_)">
                  <c:v>465.87305278278814</c:v>
                </c:pt>
                <c:pt idx="3489" formatCode="#,##0.0_);\(#,##0.0\);#,##0.0_);@_)">
                  <c:v>464.51314138933202</c:v>
                </c:pt>
                <c:pt idx="3490" formatCode="#,##0.0_);\(#,##0.0\);#,##0.0_);@_)">
                  <c:v>462.6977543558113</c:v>
                </c:pt>
                <c:pt idx="3491" formatCode="#,##0.0_);\(#,##0.0\);#,##0.0_);@_)">
                  <c:v>465.81182591706448</c:v>
                </c:pt>
                <c:pt idx="3492" formatCode="#,##0.0_);\(#,##0.0\);#,##0.0_);@_)">
                  <c:v>469.04599934747102</c:v>
                </c:pt>
                <c:pt idx="3493" formatCode="#,##0.0_);\(#,##0.0\);#,##0.0_);@_)">
                  <c:v>473.01768387062572</c:v>
                </c:pt>
                <c:pt idx="3494" formatCode="#,##0.0_);\(#,##0.0\);#,##0.0_);@_)">
                  <c:v>472.86340915303128</c:v>
                </c:pt>
                <c:pt idx="3495" formatCode="#,##0.0_);\(#,##0.0\);#,##0.0_);@_)">
                  <c:v>471.66419917561467</c:v>
                </c:pt>
                <c:pt idx="3496" formatCode="#,##0.0_);\(#,##0.0\);#,##0.0_);@_)">
                  <c:v>473.19788135222205</c:v>
                </c:pt>
                <c:pt idx="3497" formatCode="#,##0.0_);\(#,##0.0\);#,##0.0_);@_)">
                  <c:v>472.86899936072462</c:v>
                </c:pt>
                <c:pt idx="3498" formatCode="#,##0.0_);\(#,##0.0\);#,##0.0_);@_)">
                  <c:v>469.28496916779989</c:v>
                </c:pt>
                <c:pt idx="3499" formatCode="#,##0.0_);\(#,##0.0\);#,##0.0_);@_)">
                  <c:v>467.17457589005352</c:v>
                </c:pt>
                <c:pt idx="3500" formatCode="#,##0.0_);\(#,##0.0\);#,##0.0_);@_)">
                  <c:v>468.62793730866451</c:v>
                </c:pt>
                <c:pt idx="3501" formatCode="#,##0.0_);\(#,##0.0\);#,##0.0_);@_)">
                  <c:v>467.72329325220448</c:v>
                </c:pt>
                <c:pt idx="3502" formatCode="#,##0.0_);\(#,##0.0\);#,##0.0_);@_)">
                  <c:v>468.84119401817367</c:v>
                </c:pt>
                <c:pt idx="3503" formatCode="#,##0.0_);\(#,##0.0\);#,##0.0_);@_)">
                  <c:v>469.41036253929985</c:v>
                </c:pt>
                <c:pt idx="3504" formatCode="#,##0.0_);\(#,##0.0\);#,##0.0_);@_)">
                  <c:v>466.25465280095329</c:v>
                </c:pt>
                <c:pt idx="3505" formatCode="#,##0.0_);\(#,##0.0\);#,##0.0_);@_)">
                  <c:v>460.01707008050306</c:v>
                </c:pt>
                <c:pt idx="3506" formatCode="#,##0.0_);\(#,##0.0\);#,##0.0_);@_)">
                  <c:v>456.86114597206927</c:v>
                </c:pt>
                <c:pt idx="3507" formatCode="#,##0.0_);\(#,##0.0\);#,##0.0_);@_)">
                  <c:v>445.27568640636986</c:v>
                </c:pt>
                <c:pt idx="3508" formatCode="#,##0.0_);\(#,##0.0\);#,##0.0_);@_)">
                  <c:v>433.73099251561382</c:v>
                </c:pt>
                <c:pt idx="3509" formatCode="#,##0.0_);\(#,##0.0\);#,##0.0_);@_)">
                  <c:v>435.82736187097925</c:v>
                </c:pt>
                <c:pt idx="3510" formatCode="#,##0.0_);\(#,##0.0\);#,##0.0_);@_)">
                  <c:v>430.01757394010536</c:v>
                </c:pt>
                <c:pt idx="3511" formatCode="#,##0.0_);\(#,##0.0\);#,##0.0_);@_)">
                  <c:v>429.48744397477628</c:v>
                </c:pt>
                <c:pt idx="3512" formatCode="#,##0.0_);\(#,##0.0\);#,##0.0_);@_)">
                  <c:v>430.1483478433135</c:v>
                </c:pt>
                <c:pt idx="3513" formatCode="#,##0.0_);\(#,##0.0\);#,##0.0_);@_)">
                  <c:v>431.52117059693887</c:v>
                </c:pt>
                <c:pt idx="3514" formatCode="#,##0.0_);\(#,##0.0\);#,##0.0_);@_)">
                  <c:v>432.78681787508793</c:v>
                </c:pt>
                <c:pt idx="3515" formatCode="#,##0.0_);\(#,##0.0\);#,##0.0_);@_)">
                  <c:v>437.99258545816201</c:v>
                </c:pt>
                <c:pt idx="3516" formatCode="#,##0.0_);\(#,##0.0\);#,##0.0_);@_)">
                  <c:v>445.3963946030434</c:v>
                </c:pt>
                <c:pt idx="3517" formatCode="#,##0.0_);\(#,##0.0\);#,##0.0_);@_)">
                  <c:v>448.14878397898815</c:v>
                </c:pt>
                <c:pt idx="3518" formatCode="#,##0.0_);\(#,##0.0\);#,##0.0_);@_)">
                  <c:v>448.55699822482683</c:v>
                </c:pt>
                <c:pt idx="3519" formatCode="#,##0.0_);\(#,##0.0\);#,##0.0_);@_)">
                  <c:v>447.73217367421108</c:v>
                </c:pt>
                <c:pt idx="3520" formatCode="#,##0.0_);\(#,##0.0\);#,##0.0_);@_)">
                  <c:v>445.5938361539952</c:v>
                </c:pt>
                <c:pt idx="3521" formatCode="#,##0.0_);\(#,##0.0\);#,##0.0_);@_)">
                  <c:v>452.66516080121079</c:v>
                </c:pt>
                <c:pt idx="3522" formatCode="#,##0.0_);\(#,##0.0\);#,##0.0_);@_)">
                  <c:v>453.25664478687486</c:v>
                </c:pt>
                <c:pt idx="3523" formatCode="#,##0.0_);\(#,##0.0\);#,##0.0_);@_)">
                  <c:v>444.26034344521469</c:v>
                </c:pt>
                <c:pt idx="3524" formatCode="#,##0.0_);\(#,##0.0\);#,##0.0_);@_)">
                  <c:v>447.04906335829588</c:v>
                </c:pt>
                <c:pt idx="3525" formatCode="#,##0.0_);\(#,##0.0\);#,##0.0_);@_)">
                  <c:v>446.59141029115477</c:v>
                </c:pt>
                <c:pt idx="3526" formatCode="#,##0.0_);\(#,##0.0\);#,##0.0_);@_)">
                  <c:v>446.65209313198511</c:v>
                </c:pt>
                <c:pt idx="3527" formatCode="#,##0.0_);\(#,##0.0\);#,##0.0_);@_)">
                  <c:v>447.78903263548983</c:v>
                </c:pt>
                <c:pt idx="3528" formatCode="#,##0.0_);\(#,##0.0\);#,##0.0_);@_)">
                  <c:v>448.04071246128262</c:v>
                </c:pt>
                <c:pt idx="3529" formatCode="#,##0.0_);\(#,##0.0\);#,##0.0_);@_)">
                  <c:v>447.17378504551994</c:v>
                </c:pt>
                <c:pt idx="3530" formatCode="#,##0.0_);\(#,##0.0\);#,##0.0_);@_)">
                  <c:v>446.90707271316739</c:v>
                </c:pt>
                <c:pt idx="3531" formatCode="#,##0.0_);\(#,##0.0\);#,##0.0_);@_)">
                  <c:v>449.50518038759753</c:v>
                </c:pt>
                <c:pt idx="3532" formatCode="#,##0.0_);\(#,##0.0\);#,##0.0_);@_)">
                  <c:v>447.88653920333263</c:v>
                </c:pt>
                <c:pt idx="3533" formatCode="#,##0.0_);\(#,##0.0\);#,##0.0_);@_)">
                  <c:v>451.16694531490032</c:v>
                </c:pt>
                <c:pt idx="3534" formatCode="#,##0.0_);\(#,##0.0\);#,##0.0_);@_)">
                  <c:v>446.47994336346301</c:v>
                </c:pt>
                <c:pt idx="3535" formatCode="#,##0.0_);\(#,##0.0\);#,##0.0_);@_)">
                  <c:v>445.94033216871338</c:v>
                </c:pt>
                <c:pt idx="3536" formatCode="#,##0.0_);\(#,##0.0\);#,##0.0_);@_)">
                  <c:v>450.80347202953277</c:v>
                </c:pt>
                <c:pt idx="3537" formatCode="#,##0.0_);\(#,##0.0\);#,##0.0_);@_)">
                  <c:v>453.22332646293592</c:v>
                </c:pt>
                <c:pt idx="3538" formatCode="#,##0.0_);\(#,##0.0\);#,##0.0_);@_)">
                  <c:v>455.82191413084405</c:v>
                </c:pt>
                <c:pt idx="3539" formatCode="#,##0.0_);\(#,##0.0\);#,##0.0_);@_)">
                  <c:v>455.44611631195801</c:v>
                </c:pt>
                <c:pt idx="3540" formatCode="#,##0.0_);\(#,##0.0\);#,##0.0_);@_)">
                  <c:v>462.16543583635968</c:v>
                </c:pt>
                <c:pt idx="3541" formatCode="#,##0.0_);\(#,##0.0\);#,##0.0_);@_)">
                  <c:v>465.33732806070259</c:v>
                </c:pt>
                <c:pt idx="3542" formatCode="#,##0.0_);\(#,##0.0\);#,##0.0_);@_)">
                  <c:v>464.89251210880934</c:v>
                </c:pt>
                <c:pt idx="3543" formatCode="#,##0.0_);\(#,##0.0\);#,##0.0_);@_)">
                  <c:v>464.70784285622437</c:v>
                </c:pt>
                <c:pt idx="3544" formatCode="#,##0.0_);\(#,##0.0\);#,##0.0_);@_)">
                  <c:v>465.88773142215786</c:v>
                </c:pt>
                <c:pt idx="3545" formatCode="#,##0.0_);\(#,##0.0\);#,##0.0_);@_)">
                  <c:v>466.16703111714548</c:v>
                </c:pt>
                <c:pt idx="3546" formatCode="#,##0.0_);\(#,##0.0\);#,##0.0_);@_)">
                  <c:v>462.6800504460158</c:v>
                </c:pt>
                <c:pt idx="3547" formatCode="#,##0.0_);\(#,##0.0\);#,##0.0_);@_)">
                  <c:v>464.5822854446165</c:v>
                </c:pt>
                <c:pt idx="3548" formatCode="#,##0.0_);\(#,##0.0\);#,##0.0_);@_)">
                  <c:v>467.89115198130156</c:v>
                </c:pt>
                <c:pt idx="3549" formatCode="#,##0.0_);\(#,##0.0\);#,##0.0_);@_)">
                  <c:v>468.68907951515592</c:v>
                </c:pt>
                <c:pt idx="3550" formatCode="#,##0.0_);\(#,##0.0\);#,##0.0_);@_)">
                  <c:v>468.31338303590735</c:v>
                </c:pt>
                <c:pt idx="3551" formatCode="#,##0.0_);\(#,##0.0\);#,##0.0_);@_)">
                  <c:v>471.18572697315216</c:v>
                </c:pt>
                <c:pt idx="3552" formatCode="#,##0.0_);\(#,##0.0\);#,##0.0_);@_)">
                  <c:v>474.31679853560416</c:v>
                </c:pt>
                <c:pt idx="3553" formatCode="#,##0.0_);\(#,##0.0\);#,##0.0_);@_)">
                  <c:v>476.69805384780437</c:v>
                </c:pt>
                <c:pt idx="3554" formatCode="#,##0.0_);\(#,##0.0\);#,##0.0_);@_)">
                  <c:v>475.83109739821299</c:v>
                </c:pt>
                <c:pt idx="3555" formatCode="#,##0.0_);\(#,##0.0\);#,##0.0_);@_)">
                  <c:v>475.83109739821299</c:v>
                </c:pt>
                <c:pt idx="3556" formatCode="#,##0.0_);\(#,##0.0\);#,##0.0_);@_)">
                  <c:v>475.10711086689963</c:v>
                </c:pt>
                <c:pt idx="3557" formatCode="#,##0.0_);\(#,##0.0\);#,##0.0_);@_)">
                  <c:v>472.15112270200564</c:v>
                </c:pt>
                <c:pt idx="3558" formatCode="#,##0.0_);\(#,##0.0\);#,##0.0_);@_)">
                  <c:v>468.47227224227089</c:v>
                </c:pt>
                <c:pt idx="3559" formatCode="#,##0.0_);\(#,##0.0\);#,##0.0_);@_)">
                  <c:v>468.34219623116013</c:v>
                </c:pt>
                <c:pt idx="3560" formatCode="#,##0.0_);\(#,##0.0\);#,##0.0_);@_)">
                  <c:v>469.16759315095396</c:v>
                </c:pt>
                <c:pt idx="3561" formatCode="#,##0.0_);\(#,##0.0\);#,##0.0_);@_)">
                  <c:v>464.36925665881745</c:v>
                </c:pt>
                <c:pt idx="3562" formatCode="#,##0.0_);\(#,##0.0\);#,##0.0_);@_)">
                  <c:v>463.86962320080795</c:v>
                </c:pt>
                <c:pt idx="3563" formatCode="#,##0.0_);\(#,##0.0\);#,##0.0_);@_)">
                  <c:v>458.68873295972162</c:v>
                </c:pt>
                <c:pt idx="3564" formatCode="#,##0.0_);\(#,##0.0\);#,##0.0_);@_)">
                  <c:v>454.08103950919741</c:v>
                </c:pt>
                <c:pt idx="3565" formatCode="#,##0.0_);\(#,##0.0\);#,##0.0_);@_)">
                  <c:v>454.68790519607029</c:v>
                </c:pt>
                <c:pt idx="3566" formatCode="#,##0.0_);\(#,##0.0\);#,##0.0_);@_)">
                  <c:v>454.20268954491939</c:v>
                </c:pt>
                <c:pt idx="3567" formatCode="#,##0.0_);\(#,##0.0\);#,##0.0_);@_)">
                  <c:v>453.42955481082981</c:v>
                </c:pt>
                <c:pt idx="3568" formatCode="#,##0.0_);\(#,##0.0\);#,##0.0_);@_)">
                  <c:v>451.66101177813232</c:v>
                </c:pt>
                <c:pt idx="3569" formatCode="#,##0.0_);\(#,##0.0\);#,##0.0_);@_)">
                  <c:v>457.67413742589883</c:v>
                </c:pt>
                <c:pt idx="3570" formatCode="#,##0.0_);\(#,##0.0\);#,##0.0_);@_)">
                  <c:v>456.45169895831702</c:v>
                </c:pt>
                <c:pt idx="3571" formatCode="#,##0.0_);\(#,##0.0\);#,##0.0_);@_)">
                  <c:v>459.21576047942705</c:v>
                </c:pt>
                <c:pt idx="3572" formatCode="#,##0.0_);\(#,##0.0\);#,##0.0_);@_)">
                  <c:v>463.87667646003791</c:v>
                </c:pt>
                <c:pt idx="3573" formatCode="#,##0.0_);\(#,##0.0\);#,##0.0_);@_)">
                  <c:v>455.85491739798243</c:v>
                </c:pt>
                <c:pt idx="3574" formatCode="#,##0.0_);\(#,##0.0\);#,##0.0_);@_)">
                  <c:v>454.96003316818764</c:v>
                </c:pt>
                <c:pt idx="3575" formatCode="#,##0.0_);\(#,##0.0\);#,##0.0_);@_)">
                  <c:v>448.68559745795915</c:v>
                </c:pt>
                <c:pt idx="3576" formatCode="#,##0.0_);\(#,##0.0\);#,##0.0_);@_)">
                  <c:v>445.5513670329002</c:v>
                </c:pt>
                <c:pt idx="3577" formatCode="#,##0.0_);\(#,##0.0\);#,##0.0_);@_)">
                  <c:v>447.91822946036604</c:v>
                </c:pt>
                <c:pt idx="3578" formatCode="#,##0.0_);\(#,##0.0\);#,##0.0_);@_)">
                  <c:v>442.13483021949571</c:v>
                </c:pt>
                <c:pt idx="3579" formatCode="#,##0.0_);\(#,##0.0\);#,##0.0_);@_)">
                  <c:v>439.79226724854379</c:v>
                </c:pt>
                <c:pt idx="3580" formatCode="#,##0.0_);\(#,##0.0\);#,##0.0_);@_)">
                  <c:v>436.00221665200394</c:v>
                </c:pt>
                <c:pt idx="3581" formatCode="#,##0.0_);\(#,##0.0\);#,##0.0_);@_)">
                  <c:v>428.68904247154575</c:v>
                </c:pt>
                <c:pt idx="3582" formatCode="#,##0.0_);\(#,##0.0\);#,##0.0_);@_)">
                  <c:v>421.19602956708985</c:v>
                </c:pt>
                <c:pt idx="3583" formatCode="#,##0.0_);\(#,##0.0\);#,##0.0_);@_)">
                  <c:v>414.20999219344452</c:v>
                </c:pt>
                <c:pt idx="3584" formatCode="#,##0.0_);\(#,##0.0\);#,##0.0_);@_)">
                  <c:v>416.78300667555129</c:v>
                </c:pt>
                <c:pt idx="3585" formatCode="#,##0.0_);\(#,##0.0\);#,##0.0_);@_)">
                  <c:v>406.05490372014089</c:v>
                </c:pt>
                <c:pt idx="3586" formatCode="#,##0.0_);\(#,##0.0\);#,##0.0_);@_)">
                  <c:v>401.77234416433049</c:v>
                </c:pt>
                <c:pt idx="3587" formatCode="#,##0.0_);\(#,##0.0\);#,##0.0_);@_)">
                  <c:v>409.30020392117024</c:v>
                </c:pt>
                <c:pt idx="3588" formatCode="#,##0.0_);\(#,##0.0\);#,##0.0_);@_)">
                  <c:v>416.38023382557623</c:v>
                </c:pt>
                <c:pt idx="3589" formatCode="#,##0.0_);\(#,##0.0\);#,##0.0_);@_)">
                  <c:v>408.00031097268453</c:v>
                </c:pt>
                <c:pt idx="3590" formatCode="#,##0.0_);\(#,##0.0\);#,##0.0_);@_)">
                  <c:v>398.06319819874267</c:v>
                </c:pt>
                <c:pt idx="3591" formatCode="#,##0.0_);\(#,##0.0\);#,##0.0_);@_)">
                  <c:v>392.82407747375396</c:v>
                </c:pt>
                <c:pt idx="3592" formatCode="#,##0.0_);\(#,##0.0\);#,##0.0_);@_)">
                  <c:v>391.96609076493962</c:v>
                </c:pt>
                <c:pt idx="3593" formatCode="#,##0.0_);\(#,##0.0\);#,##0.0_);@_)">
                  <c:v>389.89536918437653</c:v>
                </c:pt>
                <c:pt idx="3594" formatCode="#,##0.0_);\(#,##0.0\);#,##0.0_);@_)">
                  <c:v>381.45964366310136</c:v>
                </c:pt>
                <c:pt idx="3595" formatCode="#,##0.0_);\(#,##0.0\);#,##0.0_);@_)">
                  <c:v>388.70406963758973</c:v>
                </c:pt>
                <c:pt idx="3596" formatCode="#,##0.0_);\(#,##0.0\);#,##0.0_);@_)">
                  <c:v>387.31617066062313</c:v>
                </c:pt>
                <c:pt idx="3597" formatCode="#,##0.0_);\(#,##0.0\);#,##0.0_);@_)">
                  <c:v>395.58249701824116</c:v>
                </c:pt>
                <c:pt idx="3598" formatCode="#,##0.0_);\(#,##0.0\);#,##0.0_);@_)">
                  <c:v>399.7404962909996</c:v>
                </c:pt>
                <c:pt idx="3599" formatCode="#,##0.0_);\(#,##0.0\);#,##0.0_);@_)">
                  <c:v>396.85005271041865</c:v>
                </c:pt>
                <c:pt idx="3600" formatCode="#,##0.0_);\(#,##0.0\);#,##0.0_);@_)">
                  <c:v>391.91050375783783</c:v>
                </c:pt>
                <c:pt idx="3601" formatCode="#,##0.0_);\(#,##0.0\);#,##0.0_);@_)">
                  <c:v>392.73549496377325</c:v>
                </c:pt>
                <c:pt idx="3602" formatCode="#,##0.0_);\(#,##0.0\);#,##0.0_);@_)">
                  <c:v>396.93187765481611</c:v>
                </c:pt>
                <c:pt idx="3603" formatCode="#,##0.0_);\(#,##0.0\);#,##0.0_);@_)">
                  <c:v>403.16678435604854</c:v>
                </c:pt>
                <c:pt idx="3604" formatCode="#,##0.0_);\(#,##0.0\);#,##0.0_);@_)">
                  <c:v>406.01385949047835</c:v>
                </c:pt>
                <c:pt idx="3605" formatCode="#,##0.0_);\(#,##0.0\);#,##0.0_);@_)">
                  <c:v>410.03589774480861</c:v>
                </c:pt>
                <c:pt idx="3606" formatCode="#,##0.0_);\(#,##0.0\);#,##0.0_);@_)">
                  <c:v>416.16194476680846</c:v>
                </c:pt>
                <c:pt idx="3607" formatCode="#,##0.0_);\(#,##0.0\);#,##0.0_);@_)">
                  <c:v>416.42496743914</c:v>
                </c:pt>
                <c:pt idx="3608" formatCode="#,##0.0_);\(#,##0.0\);#,##0.0_);@_)">
                  <c:v>417.46901562475438</c:v>
                </c:pt>
                <c:pt idx="3609" formatCode="#,##0.0_);\(#,##0.0\);#,##0.0_);@_)">
                  <c:v>416.10847157876282</c:v>
                </c:pt>
                <c:pt idx="3610" formatCode="#,##0.0_);\(#,##0.0\);#,##0.0_);@_)">
                  <c:v>413.79149638731792</c:v>
                </c:pt>
                <c:pt idx="3611" formatCode="#,##0.0_);\(#,##0.0\);#,##0.0_);@_)">
                  <c:v>417.40419408065657</c:v>
                </c:pt>
                <c:pt idx="3612" formatCode="#,##0.0_);\(#,##0.0\);#,##0.0_);@_)">
                  <c:v>413.51357376167277</c:v>
                </c:pt>
                <c:pt idx="3613" formatCode="#,##0.0_);\(#,##0.0\);#,##0.0_);@_)">
                  <c:v>417.56370351393127</c:v>
                </c:pt>
                <c:pt idx="3614" formatCode="#,##0.0_);\(#,##0.0\);#,##0.0_);@_)">
                  <c:v>417.6240790498224</c:v>
                </c:pt>
                <c:pt idx="3615" formatCode="#,##0.0_);\(#,##0.0\);#,##0.0_);@_)">
                  <c:v>430.91131115489134</c:v>
                </c:pt>
                <c:pt idx="3616" formatCode="#,##0.0_);\(#,##0.0\);#,##0.0_);@_)">
                  <c:v>428.62161219371245</c:v>
                </c:pt>
                <c:pt idx="3617" formatCode="#,##0.0_);\(#,##0.0\);#,##0.0_);@_)">
                  <c:v>425.79693576233018</c:v>
                </c:pt>
                <c:pt idx="3618" formatCode="#,##0.0_);\(#,##0.0\);#,##0.0_);@_)">
                  <c:v>427.33325368625418</c:v>
                </c:pt>
                <c:pt idx="3619" formatCode="#,##0.0_);\(#,##0.0\);#,##0.0_);@_)">
                  <c:v>428.32300450844946</c:v>
                </c:pt>
                <c:pt idx="3620" formatCode="#,##0.0_);\(#,##0.0\);#,##0.0_);@_)">
                  <c:v>424.52988734450378</c:v>
                </c:pt>
                <c:pt idx="3621" formatCode="#,##0.0_);\(#,##0.0\);#,##0.0_);@_)">
                  <c:v>430.08393969055112</c:v>
                </c:pt>
                <c:pt idx="3622" formatCode="#,##0.0_);\(#,##0.0\);#,##0.0_);@_)">
                  <c:v>433.38149647630411</c:v>
                </c:pt>
                <c:pt idx="3623" formatCode="#,##0.0_);\(#,##0.0\);#,##0.0_);@_)">
                  <c:v>434.04341737113219</c:v>
                </c:pt>
                <c:pt idx="3624" formatCode="#,##0.0_);\(#,##0.0\);#,##0.0_);@_)">
                  <c:v>437.30199832704596</c:v>
                </c:pt>
                <c:pt idx="3625" formatCode="#,##0.0_);\(#,##0.0\);#,##0.0_);@_)">
                  <c:v>438.89332717989811</c:v>
                </c:pt>
                <c:pt idx="3626" formatCode="#,##0.0_);\(#,##0.0\);#,##0.0_);@_)">
                  <c:v>440.32070044748588</c:v>
                </c:pt>
                <c:pt idx="3627" formatCode="#,##0.0_);\(#,##0.0\);#,##0.0_);@_)">
                  <c:v>436.62124040570825</c:v>
                </c:pt>
                <c:pt idx="3628" formatCode="#,##0.0_);\(#,##0.0\);#,##0.0_);@_)">
                  <c:v>432.77293938459565</c:v>
                </c:pt>
                <c:pt idx="3629" formatCode="#,##0.0_);\(#,##0.0\);#,##0.0_);@_)">
                  <c:v>437.86330990768397</c:v>
                </c:pt>
                <c:pt idx="3630" formatCode="#,##0.0_);\(#,##0.0\);#,##0.0_);@_)">
                  <c:v>439.89217582593983</c:v>
                </c:pt>
                <c:pt idx="3631" formatCode="#,##0.0_);\(#,##0.0\);#,##0.0_);@_)">
                  <c:v>437.49259479926167</c:v>
                </c:pt>
                <c:pt idx="3632" formatCode="#,##0.0_);\(#,##0.0\);#,##0.0_);@_)">
                  <c:v>436.08901793184884</c:v>
                </c:pt>
                <c:pt idx="3633" formatCode="#,##0.0_);\(#,##0.0\);#,##0.0_);@_)">
                  <c:v>436.28635693424337</c:v>
                </c:pt>
                <c:pt idx="3634" formatCode="#,##0.0_);\(#,##0.0\);#,##0.0_);@_)">
                  <c:v>434.70671237314582</c:v>
                </c:pt>
                <c:pt idx="3635" formatCode="#,##0.0_);\(#,##0.0\);#,##0.0_);@_)">
                  <c:v>435.36879677849288</c:v>
                </c:pt>
                <c:pt idx="3636" formatCode="#,##0.0_);\(#,##0.0\);#,##0.0_);@_)">
                  <c:v>435.94888216332049</c:v>
                </c:pt>
                <c:pt idx="3637" formatCode="#,##0.0_);\(#,##0.0\);#,##0.0_);@_)">
                  <c:v>438.61879877826385</c:v>
                </c:pt>
                <c:pt idx="3638" formatCode="#,##0.0_);\(#,##0.0\);#,##0.0_);@_)">
                  <c:v>441.24950274769623</c:v>
                </c:pt>
                <c:pt idx="3639" formatCode="#,##0.0_);\(#,##0.0\);#,##0.0_);@_)">
                  <c:v>439.72445621629964</c:v>
                </c:pt>
                <c:pt idx="3640" formatCode="#,##0.0_);\(#,##0.0\);#,##0.0_);@_)">
                  <c:v>434.78170268548837</c:v>
                </c:pt>
                <c:pt idx="3641" formatCode="#,##0.0_);\(#,##0.0\);#,##0.0_);@_)">
                  <c:v>427.24134883306931</c:v>
                </c:pt>
                <c:pt idx="3642" formatCode="#,##0.0_);\(#,##0.0\);#,##0.0_);@_)">
                  <c:v>425.78239225783369</c:v>
                </c:pt>
                <c:pt idx="3643" formatCode="#,##0.0_);\(#,##0.0\);#,##0.0_);@_)">
                  <c:v>424.80387193741853</c:v>
                </c:pt>
                <c:pt idx="3644" formatCode="#,##0.0_);\(#,##0.0\);#,##0.0_);@_)">
                  <c:v>429.23935111724637</c:v>
                </c:pt>
                <c:pt idx="3645" formatCode="#,##0.0_);\(#,##0.0\);#,##0.0_);@_)">
                  <c:v>427.82334629902624</c:v>
                </c:pt>
                <c:pt idx="3646" formatCode="#,##0.0_);\(#,##0.0\);#,##0.0_);@_)">
                  <c:v>430.6456712451602</c:v>
                </c:pt>
                <c:pt idx="3647" formatCode="#,##0.0_);\(#,##0.0\);#,##0.0_);@_)">
                  <c:v>430.6456712451602</c:v>
                </c:pt>
                <c:pt idx="3648" formatCode="#,##0.0_);\(#,##0.0\);#,##0.0_);@_)">
                  <c:v>430.6456712451602</c:v>
                </c:pt>
                <c:pt idx="3649" formatCode="#,##0.0_);\(#,##0.0\);#,##0.0_);@_)">
                  <c:v>428.26870093043897</c:v>
                </c:pt>
                <c:pt idx="3650" formatCode="#,##0.0_);\(#,##0.0\);#,##0.0_);@_)">
                  <c:v>430.68106571710092</c:v>
                </c:pt>
                <c:pt idx="3651" formatCode="#,##0.0_);\(#,##0.0\);#,##0.0_);@_)">
                  <c:v>425.76451403433026</c:v>
                </c:pt>
                <c:pt idx="3652" formatCode="#,##0.0_);\(#,##0.0\);#,##0.0_);@_)">
                  <c:v>433.80669478702191</c:v>
                </c:pt>
                <c:pt idx="3653" formatCode="#,##0.0_);\(#,##0.0\);#,##0.0_);@_)">
                  <c:v>429.38228295462125</c:v>
                </c:pt>
                <c:pt idx="3654" formatCode="#,##0.0_);\(#,##0.0\);#,##0.0_);@_)">
                  <c:v>434.98888200078159</c:v>
                </c:pt>
                <c:pt idx="3655" formatCode="#,##0.0_);\(#,##0.0\);#,##0.0_);@_)">
                  <c:v>430.78728089064788</c:v>
                </c:pt>
                <c:pt idx="3656" formatCode="#,##0.0_);\(#,##0.0\);#,##0.0_);@_)">
                  <c:v>437.92662803151956</c:v>
                </c:pt>
                <c:pt idx="3657" formatCode="#,##0.0_);\(#,##0.0\);#,##0.0_);@_)">
                  <c:v>439.00353778177816</c:v>
                </c:pt>
                <c:pt idx="3658" formatCode="#,##0.0_);\(#,##0.0\);#,##0.0_);@_)">
                  <c:v>439.03742007482413</c:v>
                </c:pt>
                <c:pt idx="3659" formatCode="#,##0.0_);\(#,##0.0\);#,##0.0_);@_)">
                  <c:v>442.74973610326037</c:v>
                </c:pt>
                <c:pt idx="3660" formatCode="#,##0.0_);\(#,##0.0\);#,##0.0_);@_)">
                  <c:v>443.22954399227541</c:v>
                </c:pt>
                <c:pt idx="3661" formatCode="#,##0.0_);\(#,##0.0\);#,##0.0_);@_)">
                  <c:v>443.22954399227541</c:v>
                </c:pt>
                <c:pt idx="3662" formatCode="#,##0.0_);\(#,##0.0\);#,##0.0_);@_)">
                  <c:v>444.17350324900212</c:v>
                </c:pt>
                <c:pt idx="3663" formatCode="#,##0.0_);\(#,##0.0\);#,##0.0_);@_)">
                  <c:v>444.87631898319296</c:v>
                </c:pt>
                <c:pt idx="3664" formatCode="#,##0.0_);\(#,##0.0\);#,##0.0_);@_)">
                  <c:v>441.06427612737929</c:v>
                </c:pt>
                <c:pt idx="3665" formatCode="#,##0.0_);\(#,##0.0\);#,##0.0_);@_)">
                  <c:v>439.11942084436669</c:v>
                </c:pt>
                <c:pt idx="3666" formatCode="#,##0.0_);\(#,##0.0\);#,##0.0_);@_)">
                  <c:v>443.05515599831637</c:v>
                </c:pt>
                <c:pt idx="3667" formatCode="#,##0.0_);\(#,##0.0\);#,##0.0_);@_)">
                  <c:v>442.18147338344551</c:v>
                </c:pt>
                <c:pt idx="3668" formatCode="#,##0.0_);\(#,##0.0\);#,##0.0_);@_)">
                  <c:v>443.35814923682199</c:v>
                </c:pt>
                <c:pt idx="3669" formatCode="#,##0.0_);\(#,##0.0\);#,##0.0_);@_)">
                  <c:v>443.72656212451182</c:v>
                </c:pt>
                <c:pt idx="3670" formatCode="#,##0.0_);\(#,##0.0\);#,##0.0_);@_)">
                  <c:v>443.72656212451182</c:v>
                </c:pt>
                <c:pt idx="3671" formatCode="#,##0.0_);\(#,##0.0\);#,##0.0_);@_)">
                  <c:v>443.43211405241726</c:v>
                </c:pt>
                <c:pt idx="3672" formatCode="#,##0.0_);\(#,##0.0\);#,##0.0_);@_)">
                  <c:v>441.86150854469156</c:v>
                </c:pt>
                <c:pt idx="3673" formatCode="#,##0.0_);\(#,##0.0\);#,##0.0_);@_)">
                  <c:v>442.64804854159161</c:v>
                </c:pt>
                <c:pt idx="3674" formatCode="#,##0.0_);\(#,##0.0\);#,##0.0_);@_)">
                  <c:v>444.41023484931617</c:v>
                </c:pt>
                <c:pt idx="3675" formatCode="#,##0.0_);\(#,##0.0\);#,##0.0_);@_)">
                  <c:v>448.37461856980127</c:v>
                </c:pt>
                <c:pt idx="3676" formatCode="#,##0.0_);\(#,##0.0\);#,##0.0_);@_)">
                  <c:v>443.30738007422747</c:v>
                </c:pt>
                <c:pt idx="3677" formatCode="#,##0.0_);\(#,##0.0\);#,##0.0_);@_)">
                  <c:v>444.10614904394038</c:v>
                </c:pt>
                <c:pt idx="3678" formatCode="#,##0.0_);\(#,##0.0\);#,##0.0_);@_)">
                  <c:v>442.35596668011164</c:v>
                </c:pt>
                <c:pt idx="3679" formatCode="#,##0.0_);\(#,##0.0\);#,##0.0_);@_)">
                  <c:v>439.35124165863863</c:v>
                </c:pt>
                <c:pt idx="3680" formatCode="#,##0.0_);\(#,##0.0\);#,##0.0_);@_)">
                  <c:v>437.54519172252765</c:v>
                </c:pt>
                <c:pt idx="3681" formatCode="#,##0.0_);\(#,##0.0\);#,##0.0_);@_)">
                  <c:v>439.94872809605357</c:v>
                </c:pt>
                <c:pt idx="3682" formatCode="#,##0.0_);\(#,##0.0\);#,##0.0_);@_)">
                  <c:v>443.17295394272747</c:v>
                </c:pt>
                <c:pt idx="3683" formatCode="#,##0.0_);\(#,##0.0\);#,##0.0_);@_)">
                  <c:v>441.33894914877862</c:v>
                </c:pt>
                <c:pt idx="3684" formatCode="#,##0.0_);\(#,##0.0\);#,##0.0_);@_)">
                  <c:v>443.0735745143445</c:v>
                </c:pt>
                <c:pt idx="3685" formatCode="#,##0.0_);\(#,##0.0\);#,##0.0_);@_)">
                  <c:v>440.93283352392825</c:v>
                </c:pt>
                <c:pt idx="3686" formatCode="#,##0.0_);\(#,##0.0\);#,##0.0_);@_)">
                  <c:v>443.25300004728945</c:v>
                </c:pt>
                <c:pt idx="3687" formatCode="#,##0.0_);\(#,##0.0\);#,##0.0_);@_)">
                  <c:v>443.10392076578353</c:v>
                </c:pt>
                <c:pt idx="3688" formatCode="#,##0.0_);\(#,##0.0\);#,##0.0_);@_)">
                  <c:v>438.36995356269421</c:v>
                </c:pt>
                <c:pt idx="3689" formatCode="#,##0.0_);\(#,##0.0\);#,##0.0_);@_)">
                  <c:v>435.50401354988833</c:v>
                </c:pt>
                <c:pt idx="3690" formatCode="#,##0.0_);\(#,##0.0\);#,##0.0_);@_)">
                  <c:v>435.14749689927595</c:v>
                </c:pt>
                <c:pt idx="3691" formatCode="#,##0.0_);\(#,##0.0\);#,##0.0_);@_)">
                  <c:v>433.95445735850217</c:v>
                </c:pt>
                <c:pt idx="3692" formatCode="#,##0.0_);\(#,##0.0\);#,##0.0_);@_)">
                  <c:v>433.95445735850217</c:v>
                </c:pt>
                <c:pt idx="3693" formatCode="#,##0.0_);\(#,##0.0\);#,##0.0_);@_)">
                  <c:v>430.32526585480093</c:v>
                </c:pt>
                <c:pt idx="3694" formatCode="#,##0.0_);\(#,##0.0\);#,##0.0_);@_)">
                  <c:v>425.03288905642233</c:v>
                </c:pt>
                <c:pt idx="3695" formatCode="#,##0.0_);\(#,##0.0\);#,##0.0_);@_)">
                  <c:v>427.91096951236563</c:v>
                </c:pt>
                <c:pt idx="3696" formatCode="#,##0.0_);\(#,##0.0\);#,##0.0_);@_)">
                  <c:v>433.15947299693227</c:v>
                </c:pt>
                <c:pt idx="3697" formatCode="#,##0.0_);\(#,##0.0\);#,##0.0_);@_)">
                  <c:v>433.09361109906308</c:v>
                </c:pt>
                <c:pt idx="3698" formatCode="#,##0.0_);\(#,##0.0\);#,##0.0_);@_)">
                  <c:v>429.64143924873696</c:v>
                </c:pt>
                <c:pt idx="3699" formatCode="#,##0.0_);\(#,##0.0\);#,##0.0_);@_)">
                  <c:v>432.04572133560168</c:v>
                </c:pt>
                <c:pt idx="3700" formatCode="#,##0.0_);\(#,##0.0\);#,##0.0_);@_)">
                  <c:v>429.68110053907424</c:v>
                </c:pt>
                <c:pt idx="3701" formatCode="#,##0.0_);\(#,##0.0\);#,##0.0_);@_)">
                  <c:v>426.2845187042339</c:v>
                </c:pt>
                <c:pt idx="3702" formatCode="#,##0.0_);\(#,##0.0\);#,##0.0_);@_)">
                  <c:v>429.8162049476399</c:v>
                </c:pt>
                <c:pt idx="3703" formatCode="#,##0.0_);\(#,##0.0\);#,##0.0_);@_)">
                  <c:v>434.34036865583988</c:v>
                </c:pt>
                <c:pt idx="3704" formatCode="#,##0.0_);\(#,##0.0\);#,##0.0_);@_)">
                  <c:v>433.90006479392235</c:v>
                </c:pt>
                <c:pt idx="3705" formatCode="#,##0.0_);\(#,##0.0\);#,##0.0_);@_)">
                  <c:v>437.16929784911412</c:v>
                </c:pt>
                <c:pt idx="3706" formatCode="#,##0.0_);\(#,##0.0\);#,##0.0_);@_)">
                  <c:v>433.01941582896569</c:v>
                </c:pt>
                <c:pt idx="3707" formatCode="#,##0.0_);\(#,##0.0\);#,##0.0_);@_)">
                  <c:v>435.04550068504699</c:v>
                </c:pt>
                <c:pt idx="3708" formatCode="#,##0.0_);\(#,##0.0\);#,##0.0_);@_)">
                  <c:v>431.06272003264547</c:v>
                </c:pt>
                <c:pt idx="3709" formatCode="#,##0.0_);\(#,##0.0\);#,##0.0_);@_)">
                  <c:v>426.46616893012134</c:v>
                </c:pt>
                <c:pt idx="3710" formatCode="#,##0.0_);\(#,##0.0\);#,##0.0_);@_)">
                  <c:v>425.18888569552888</c:v>
                </c:pt>
                <c:pt idx="3711" formatCode="#,##0.0_);\(#,##0.0\);#,##0.0_);@_)">
                  <c:v>429.99255067322895</c:v>
                </c:pt>
                <c:pt idx="3712" formatCode="#,##0.0_);\(#,##0.0\);#,##0.0_);@_)">
                  <c:v>431.34920727008154</c:v>
                </c:pt>
                <c:pt idx="3713" formatCode="#,##0.0_);\(#,##0.0\);#,##0.0_);@_)">
                  <c:v>432.44305709781355</c:v>
                </c:pt>
                <c:pt idx="3714" formatCode="#,##0.0_);\(#,##0.0\);#,##0.0_);@_)">
                  <c:v>438.05614635679035</c:v>
                </c:pt>
                <c:pt idx="3715" formatCode="#,##0.0_);\(#,##0.0\);#,##0.0_);@_)">
                  <c:v>440.57285338715496</c:v>
                </c:pt>
                <c:pt idx="3716" formatCode="#,##0.0_);\(#,##0.0\);#,##0.0_);@_)">
                  <c:v>441.61108093907598</c:v>
                </c:pt>
                <c:pt idx="3717" formatCode="#,##0.0_);\(#,##0.0\);#,##0.0_);@_)">
                  <c:v>439.7879470008595</c:v>
                </c:pt>
                <c:pt idx="3718" formatCode="#,##0.0_);\(#,##0.0\);#,##0.0_);@_)">
                  <c:v>442.5001368615317</c:v>
                </c:pt>
                <c:pt idx="3719" formatCode="#,##0.0_);\(#,##0.0\);#,##0.0_);@_)">
                  <c:v>450.34581916313454</c:v>
                </c:pt>
                <c:pt idx="3720" formatCode="#,##0.0_);\(#,##0.0\);#,##0.0_);@_)">
                  <c:v>453.72781268551125</c:v>
                </c:pt>
                <c:pt idx="3721" formatCode="#,##0.0_);\(#,##0.0\);#,##0.0_);@_)">
                  <c:v>453.72781268551125</c:v>
                </c:pt>
                <c:pt idx="3722" formatCode="#,##0.0_);\(#,##0.0\);#,##0.0_);@_)">
                  <c:v>453.72781268551125</c:v>
                </c:pt>
                <c:pt idx="3723" formatCode="#,##0.0_);\(#,##0.0\);#,##0.0_);@_)">
                  <c:v>454.45642241895598</c:v>
                </c:pt>
                <c:pt idx="3724" formatCode="#,##0.0_);\(#,##0.0\);#,##0.0_);@_)">
                  <c:v>454.79746924116029</c:v>
                </c:pt>
                <c:pt idx="3725" formatCode="#,##0.0_);\(#,##0.0\);#,##0.0_);@_)">
                  <c:v>453.93873430366324</c:v>
                </c:pt>
                <c:pt idx="3726" formatCode="#,##0.0_);\(#,##0.0\);#,##0.0_);@_)">
                  <c:v>450.15022063920031</c:v>
                </c:pt>
                <c:pt idx="3727" formatCode="#,##0.0_);\(#,##0.0\);#,##0.0_);@_)">
                  <c:v>452.40100775441402</c:v>
                </c:pt>
                <c:pt idx="3728" formatCode="#,##0.0_);\(#,##0.0\);#,##0.0_);@_)">
                  <c:v>450.14698306941875</c:v>
                </c:pt>
                <c:pt idx="3729" formatCode="#,##0.0_);\(#,##0.0\);#,##0.0_);@_)">
                  <c:v>452.85987038787374</c:v>
                </c:pt>
                <c:pt idx="3730" formatCode="#,##0.0_);\(#,##0.0\);#,##0.0_);@_)">
                  <c:v>452.08474184792175</c:v>
                </c:pt>
                <c:pt idx="3731" formatCode="#,##0.0_);\(#,##0.0\);#,##0.0_);@_)">
                  <c:v>452.45370176828612</c:v>
                </c:pt>
                <c:pt idx="3732" formatCode="#,##0.0_);\(#,##0.0\);#,##0.0_);@_)">
                  <c:v>453.58854614306136</c:v>
                </c:pt>
                <c:pt idx="3733" formatCode="#,##0.0_);\(#,##0.0\);#,##0.0_);@_)">
                  <c:v>453.58854614306136</c:v>
                </c:pt>
                <c:pt idx="3734" formatCode="#,##0.0_);\(#,##0.0\);#,##0.0_);@_)">
                  <c:v>450.55910535342468</c:v>
                </c:pt>
                <c:pt idx="3735" formatCode="#,##0.0_);\(#,##0.0\);#,##0.0_);@_)">
                  <c:v>453.10485441049263</c:v>
                </c:pt>
                <c:pt idx="3736" formatCode="#,##0.0_);\(#,##0.0\);#,##0.0_);@_)">
                  <c:v>453.64130790287192</c:v>
                </c:pt>
                <c:pt idx="3737" formatCode="#,##0.0_);\(#,##0.0\);#,##0.0_);@_)">
                  <c:v>453.57622398442709</c:v>
                </c:pt>
                <c:pt idx="3738" formatCode="#,##0.0_);\(#,##0.0\);#,##0.0_);@_)">
                  <c:v>448.25175619174524</c:v>
                </c:pt>
                <c:pt idx="3739" formatCode="#,##0.0_);\(#,##0.0\);#,##0.0_);@_)">
                  <c:v>449.09518669619558</c:v>
                </c:pt>
                <c:pt idx="3740" formatCode="#,##0.0_);\(#,##0.0\);#,##0.0_);@_)">
                  <c:v>450.60848478299823</c:v>
                </c:pt>
                <c:pt idx="3741" formatCode="#,##0.0_);\(#,##0.0\);#,##0.0_);@_)">
                  <c:v>453.51734730175127</c:v>
                </c:pt>
                <c:pt idx="3742" formatCode="#,##0.0_);\(#,##0.0\);#,##0.0_);@_)">
                  <c:v>452.33578495130564</c:v>
                </c:pt>
                <c:pt idx="3743" formatCode="#,##0.0_);\(#,##0.0\);#,##0.0_);@_)">
                  <c:v>452.2582455510493</c:v>
                </c:pt>
                <c:pt idx="3744" formatCode="#,##0.0_);\(#,##0.0\);#,##0.0_);@_)">
                  <c:v>453.24137357039314</c:v>
                </c:pt>
                <c:pt idx="3745" formatCode="#,##0.0_);\(#,##0.0\);#,##0.0_);@_)">
                  <c:v>450.95873670274926</c:v>
                </c:pt>
                <c:pt idx="3746" formatCode="#,##0.0_);\(#,##0.0\);#,##0.0_);@_)">
                  <c:v>452.89092352520061</c:v>
                </c:pt>
                <c:pt idx="3747" formatCode="#,##0.0_);\(#,##0.0\);#,##0.0_);@_)">
                  <c:v>449.72730379691689</c:v>
                </c:pt>
                <c:pt idx="3748" formatCode="#,##0.0_);\(#,##0.0\);#,##0.0_);@_)">
                  <c:v>444.93214038745873</c:v>
                </c:pt>
                <c:pt idx="3749" formatCode="#,##0.0_);\(#,##0.0\);#,##0.0_);@_)">
                  <c:v>444.21244485309637</c:v>
                </c:pt>
                <c:pt idx="3750" formatCode="#,##0.0_);\(#,##0.0\);#,##0.0_);@_)">
                  <c:v>441.34323669267019</c:v>
                </c:pt>
                <c:pt idx="3751" formatCode="#,##0.0_);\(#,##0.0\);#,##0.0_);@_)">
                  <c:v>441.57260718621177</c:v>
                </c:pt>
                <c:pt idx="3752" formatCode="#,##0.0_);\(#,##0.0\);#,##0.0_);@_)">
                  <c:v>441.98159173498766</c:v>
                </c:pt>
                <c:pt idx="3753" formatCode="#,##0.0_);\(#,##0.0\);#,##0.0_);@_)">
                  <c:v>439.3075810059114</c:v>
                </c:pt>
                <c:pt idx="3754" formatCode="#,##0.0_);\(#,##0.0\);#,##0.0_);@_)">
                  <c:v>435.7401266843674</c:v>
                </c:pt>
                <c:pt idx="3755" formatCode="#,##0.0_);\(#,##0.0\);#,##0.0_);@_)">
                  <c:v>431.00001486425685</c:v>
                </c:pt>
                <c:pt idx="3756" formatCode="#,##0.0_);\(#,##0.0\);#,##0.0_);@_)">
                  <c:v>431.81555740238315</c:v>
                </c:pt>
                <c:pt idx="3757" formatCode="#,##0.0_);\(#,##0.0\);#,##0.0_);@_)">
                  <c:v>432.58713407666085</c:v>
                </c:pt>
                <c:pt idx="3758" formatCode="#,##0.0_);\(#,##0.0\);#,##0.0_);@_)">
                  <c:v>431.89505955020832</c:v>
                </c:pt>
                <c:pt idx="3759" formatCode="#,##0.0_);\(#,##0.0\);#,##0.0_);@_)">
                  <c:v>432.76650716871455</c:v>
                </c:pt>
                <c:pt idx="3760" formatCode="#,##0.0_);\(#,##0.0\);#,##0.0_);@_)">
                  <c:v>431.82312811506762</c:v>
                </c:pt>
                <c:pt idx="3761" formatCode="#,##0.0_);\(#,##0.0\);#,##0.0_);@_)">
                  <c:v>436.18474898413126</c:v>
                </c:pt>
                <c:pt idx="3762" formatCode="#,##0.0_);\(#,##0.0\);#,##0.0_);@_)">
                  <c:v>436.18474898413126</c:v>
                </c:pt>
                <c:pt idx="3763" formatCode="#,##0.0_);\(#,##0.0\);#,##0.0_);@_)">
                  <c:v>436.51580012306772</c:v>
                </c:pt>
                <c:pt idx="3764" formatCode="#,##0.0_);\(#,##0.0\);#,##0.0_);@_)">
                  <c:v>438.86731946864666</c:v>
                </c:pt>
                <c:pt idx="3765" formatCode="#,##0.0_);\(#,##0.0\);#,##0.0_);@_)">
                  <c:v>438.705789963043</c:v>
                </c:pt>
                <c:pt idx="3766" formatCode="#,##0.0_);\(#,##0.0\);#,##0.0_);@_)">
                  <c:v>437.12014052991634</c:v>
                </c:pt>
                <c:pt idx="3767" formatCode="#,##0.0_);\(#,##0.0\);#,##0.0_);@_)">
                  <c:v>437.12014052991634</c:v>
                </c:pt>
                <c:pt idx="3768" formatCode="#,##0.0_);\(#,##0.0\);#,##0.0_);@_)">
                  <c:v>435.58027118366323</c:v>
                </c:pt>
                <c:pt idx="3769" formatCode="#,##0.0_);\(#,##0.0\);#,##0.0_);@_)">
                  <c:v>435.50245912401897</c:v>
                </c:pt>
                <c:pt idx="3770" formatCode="#,##0.0_);\(#,##0.0\);#,##0.0_);@_)">
                  <c:v>437.26777269710283</c:v>
                </c:pt>
                <c:pt idx="3771" formatCode="#,##0.0_);\(#,##0.0\);#,##0.0_);@_)">
                  <c:v>438.41874892839616</c:v>
                </c:pt>
                <c:pt idx="3772" formatCode="#,##0.0_);\(#,##0.0\);#,##0.0_);@_)">
                  <c:v>436.98452775408924</c:v>
                </c:pt>
                <c:pt idx="3773" formatCode="#,##0.0_);\(#,##0.0\);#,##0.0_);@_)">
                  <c:v>434.89590776554525</c:v>
                </c:pt>
                <c:pt idx="3774" formatCode="#,##0.0_);\(#,##0.0\);#,##0.0_);@_)">
                  <c:v>434.65050905167038</c:v>
                </c:pt>
                <c:pt idx="3775" formatCode="#,##0.0_);\(#,##0.0\);#,##0.0_);@_)">
                  <c:v>431.47257489425436</c:v>
                </c:pt>
                <c:pt idx="3776" formatCode="#,##0.0_);\(#,##0.0\);#,##0.0_);@_)">
                  <c:v>426.75844792690941</c:v>
                </c:pt>
                <c:pt idx="3777" formatCode="#,##0.0_);\(#,##0.0\);#,##0.0_);@_)">
                  <c:v>429.03834518877619</c:v>
                </c:pt>
                <c:pt idx="3778" formatCode="#,##0.0_);\(#,##0.0\);#,##0.0_);@_)">
                  <c:v>430.66420744978632</c:v>
                </c:pt>
                <c:pt idx="3779" formatCode="#,##0.0_);\(#,##0.0\);#,##0.0_);@_)">
                  <c:v>429.83217281427744</c:v>
                </c:pt>
                <c:pt idx="3780" formatCode="#,##0.0_);\(#,##0.0\);#,##0.0_);@_)">
                  <c:v>429.39115640832654</c:v>
                </c:pt>
                <c:pt idx="3781" formatCode="#,##0.0_);\(#,##0.0\);#,##0.0_);@_)">
                  <c:v>432.10643285543244</c:v>
                </c:pt>
                <c:pt idx="3782" formatCode="#,##0.0_);\(#,##0.0\);#,##0.0_);@_)">
                  <c:v>434.46338764089268</c:v>
                </c:pt>
                <c:pt idx="3783" formatCode="#,##0.0_);\(#,##0.0\);#,##0.0_);@_)">
                  <c:v>433.92732064541809</c:v>
                </c:pt>
                <c:pt idx="3784" formatCode="#,##0.0_);\(#,##0.0\);#,##0.0_);@_)">
                  <c:v>434.01884893516183</c:v>
                </c:pt>
                <c:pt idx="3785" formatCode="#,##0.0_);\(#,##0.0\);#,##0.0_);@_)">
                  <c:v>430.00234736315753</c:v>
                </c:pt>
                <c:pt idx="3786" formatCode="#,##0.0_);\(#,##0.0\);#,##0.0_);@_)">
                  <c:v>427.09834371033435</c:v>
                </c:pt>
                <c:pt idx="3787" formatCode="#,##0.0_);\(#,##0.0\);#,##0.0_);@_)">
                  <c:v>424.80500071493077</c:v>
                </c:pt>
                <c:pt idx="3788" formatCode="#,##0.0_);\(#,##0.0\);#,##0.0_);@_)">
                  <c:v>428.09176373401232</c:v>
                </c:pt>
                <c:pt idx="3789" formatCode="#,##0.0_);\(#,##0.0\);#,##0.0_);@_)">
                  <c:v>432.37717633487159</c:v>
                </c:pt>
                <c:pt idx="3790" formatCode="#,##0.0_);\(#,##0.0\);#,##0.0_);@_)">
                  <c:v>434.52290428146637</c:v>
                </c:pt>
                <c:pt idx="3791" formatCode="#,##0.0_);\(#,##0.0\);#,##0.0_);@_)">
                  <c:v>433.78704843352375</c:v>
                </c:pt>
                <c:pt idx="3792" formatCode="#,##0.0_);\(#,##0.0\);#,##0.0_);@_)">
                  <c:v>429.7247585231878</c:v>
                </c:pt>
                <c:pt idx="3793" formatCode="#,##0.0_);\(#,##0.0\);#,##0.0_);@_)">
                  <c:v>428.703470364834</c:v>
                </c:pt>
                <c:pt idx="3794" formatCode="#,##0.0_);\(#,##0.0\);#,##0.0_);@_)">
                  <c:v>433.30316708348886</c:v>
                </c:pt>
                <c:pt idx="3795" formatCode="#,##0.0_);\(#,##0.0\);#,##0.0_);@_)">
                  <c:v>436.04831596822959</c:v>
                </c:pt>
                <c:pt idx="3796" formatCode="#,##0.0_);\(#,##0.0\);#,##0.0_);@_)">
                  <c:v>438.82207163190139</c:v>
                </c:pt>
                <c:pt idx="3797" formatCode="#,##0.0_);\(#,##0.0\);#,##0.0_);@_)">
                  <c:v>438.15526394117387</c:v>
                </c:pt>
                <c:pt idx="3798" formatCode="#,##0.0_);\(#,##0.0\);#,##0.0_);@_)">
                  <c:v>436.62035347295625</c:v>
                </c:pt>
                <c:pt idx="3799" formatCode="#,##0.0_);\(#,##0.0\);#,##0.0_);@_)">
                  <c:v>438.79505466472023</c:v>
                </c:pt>
                <c:pt idx="3800" formatCode="#,##0.0_);\(#,##0.0\);#,##0.0_);@_)">
                  <c:v>435.57647538695232</c:v>
                </c:pt>
                <c:pt idx="3801" formatCode="#,##0.0_);\(#,##0.0\);#,##0.0_);@_)">
                  <c:v>433.18536961378607</c:v>
                </c:pt>
                <c:pt idx="3802" formatCode="#,##0.0_);\(#,##0.0\);#,##0.0_);@_)">
                  <c:v>433.23170745277366</c:v>
                </c:pt>
                <c:pt idx="3803" formatCode="#,##0.0_);\(#,##0.0\);#,##0.0_);@_)">
                  <c:v>429.72744780228578</c:v>
                </c:pt>
                <c:pt idx="3804" formatCode="#,##0.0_);\(#,##0.0\);#,##0.0_);@_)">
                  <c:v>426.76532791003564</c:v>
                </c:pt>
                <c:pt idx="3805" formatCode="#,##0.0_);\(#,##0.0\);#,##0.0_);@_)">
                  <c:v>419.63643929292232</c:v>
                </c:pt>
                <c:pt idx="3806" formatCode="#,##0.0_);\(#,##0.0\);#,##0.0_);@_)">
                  <c:v>418.61477143599774</c:v>
                </c:pt>
                <c:pt idx="3807" formatCode="#,##0.0_);\(#,##0.0\);#,##0.0_);@_)">
                  <c:v>418.2609498588846</c:v>
                </c:pt>
                <c:pt idx="3808" formatCode="#,##0.0_);\(#,##0.0\);#,##0.0_);@_)">
                  <c:v>419.29415060505448</c:v>
                </c:pt>
                <c:pt idx="3809" formatCode="#,##0.0_);\(#,##0.0\);#,##0.0_);@_)">
                  <c:v>420.72695838356054</c:v>
                </c:pt>
                <c:pt idx="3810" formatCode="#,##0.0_);\(#,##0.0\);#,##0.0_);@_)">
                  <c:v>421.78876383751145</c:v>
                </c:pt>
                <c:pt idx="3811" formatCode="#,##0.0_);\(#,##0.0\);#,##0.0_);@_)">
                  <c:v>421.138074529427</c:v>
                </c:pt>
                <c:pt idx="3812" formatCode="#,##0.0_);\(#,##0.0\);#,##0.0_);@_)">
                  <c:v>418.21542682876174</c:v>
                </c:pt>
                <c:pt idx="3813" formatCode="#,##0.0_);\(#,##0.0\);#,##0.0_);@_)">
                  <c:v>414.05378602716007</c:v>
                </c:pt>
                <c:pt idx="3814" formatCode="#,##0.0_);\(#,##0.0\);#,##0.0_);@_)">
                  <c:v>413.48857776600585</c:v>
                </c:pt>
                <c:pt idx="3815" formatCode="#,##0.0_);\(#,##0.0\);#,##0.0_);@_)">
                  <c:v>409.92619173357747</c:v>
                </c:pt>
                <c:pt idx="3816" formatCode="#,##0.0_);\(#,##0.0\);#,##0.0_);@_)">
                  <c:v>410.84524215618222</c:v>
                </c:pt>
                <c:pt idx="3817" formatCode="#,##0.0_);\(#,##0.0\);#,##0.0_);@_)">
                  <c:v>408.20735276058457</c:v>
                </c:pt>
                <c:pt idx="3818" formatCode="#,##0.0_);\(#,##0.0\);#,##0.0_);@_)">
                  <c:v>408.7267802886783</c:v>
                </c:pt>
                <c:pt idx="3819" formatCode="#,##0.0_);\(#,##0.0\);#,##0.0_);@_)">
                  <c:v>411.33013281758457</c:v>
                </c:pt>
                <c:pt idx="3820" formatCode="#,##0.0_);\(#,##0.0\);#,##0.0_);@_)">
                  <c:v>410.59354338224148</c:v>
                </c:pt>
                <c:pt idx="3821" formatCode="#,##0.0_);\(#,##0.0\);#,##0.0_);@_)">
                  <c:v>412.02654359019357</c:v>
                </c:pt>
                <c:pt idx="3822" formatCode="#,##0.0_);\(#,##0.0\);#,##0.0_);@_)">
                  <c:v>413.47091087927987</c:v>
                </c:pt>
                <c:pt idx="3823" formatCode="#,##0.0_);\(#,##0.0\);#,##0.0_);@_)">
                  <c:v>416.93101738871843</c:v>
                </c:pt>
                <c:pt idx="3824" formatCode="#,##0.0_);\(#,##0.0\);#,##0.0_);@_)">
                  <c:v>416.96527661041728</c:v>
                </c:pt>
                <c:pt idx="3825" formatCode="#,##0.0_);\(#,##0.0\);#,##0.0_);@_)">
                  <c:v>414.25875083028632</c:v>
                </c:pt>
                <c:pt idx="3826" formatCode="#,##0.0_);\(#,##0.0\);#,##0.0_);@_)">
                  <c:v>413.17951564744823</c:v>
                </c:pt>
                <c:pt idx="3827" formatCode="#,##0.0_);\(#,##0.0\);#,##0.0_);@_)">
                  <c:v>413.02518896655874</c:v>
                </c:pt>
                <c:pt idx="3828" formatCode="#,##0.0_);\(#,##0.0\);#,##0.0_);@_)">
                  <c:v>409.74738389465313</c:v>
                </c:pt>
                <c:pt idx="3829" formatCode="#,##0.0_);\(#,##0.0\);#,##0.0_);@_)">
                  <c:v>406.95487762140812</c:v>
                </c:pt>
                <c:pt idx="3830" formatCode="#,##0.0_);\(#,##0.0\);#,##0.0_);@_)">
                  <c:v>410.52952857094681</c:v>
                </c:pt>
                <c:pt idx="3831" formatCode="#,##0.0_);\(#,##0.0\);#,##0.0_);@_)">
                  <c:v>412.39109935002347</c:v>
                </c:pt>
                <c:pt idx="3832" formatCode="#,##0.0_);\(#,##0.0\);#,##0.0_);@_)">
                  <c:v>413.20756362024963</c:v>
                </c:pt>
                <c:pt idx="3833" formatCode="#,##0.0_);\(#,##0.0\);#,##0.0_);@_)">
                  <c:v>414.21263316969697</c:v>
                </c:pt>
                <c:pt idx="3834" formatCode="#,##0.0_);\(#,##0.0\);#,##0.0_);@_)">
                  <c:v>414.78940769288045</c:v>
                </c:pt>
                <c:pt idx="3835" formatCode="#,##0.0_);\(#,##0.0\);#,##0.0_);@_)">
                  <c:v>420.76315911563847</c:v>
                </c:pt>
                <c:pt idx="3836" formatCode="#,##0.0_);\(#,##0.0\);#,##0.0_);@_)">
                  <c:v>421.05447869648373</c:v>
                </c:pt>
                <c:pt idx="3837" formatCode="#,##0.0_);\(#,##0.0\);#,##0.0_);@_)">
                  <c:v>419.27269824843904</c:v>
                </c:pt>
                <c:pt idx="3838" formatCode="#,##0.0_);\(#,##0.0\);#,##0.0_);@_)">
                  <c:v>417.47933055804003</c:v>
                </c:pt>
                <c:pt idx="3839" formatCode="#,##0.0_);\(#,##0.0\);#,##0.0_);@_)">
                  <c:v>419.48408717734623</c:v>
                </c:pt>
                <c:pt idx="3840" formatCode="#,##0.0_);\(#,##0.0\);#,##0.0_);@_)">
                  <c:v>413.09281923543045</c:v>
                </c:pt>
                <c:pt idx="3841" formatCode="#,##0.0_);\(#,##0.0\);#,##0.0_);@_)">
                  <c:v>411.61343883839993</c:v>
                </c:pt>
                <c:pt idx="3842" formatCode="#,##0.0_);\(#,##0.0\);#,##0.0_);@_)">
                  <c:v>409.3455805067008</c:v>
                </c:pt>
                <c:pt idx="3843" formatCode="#,##0.0_);\(#,##0.0\);#,##0.0_);@_)">
                  <c:v>402.61101473583716</c:v>
                </c:pt>
                <c:pt idx="3844" formatCode="#,##0.0_);\(#,##0.0\);#,##0.0_);@_)">
                  <c:v>398.78943098396456</c:v>
                </c:pt>
                <c:pt idx="3845" formatCode="#,##0.0_);\(#,##0.0\);#,##0.0_);@_)">
                  <c:v>394.85349893698219</c:v>
                </c:pt>
                <c:pt idx="3846" formatCode="#,##0.0_);\(#,##0.0\);#,##0.0_);@_)">
                  <c:v>395.77286792683708</c:v>
                </c:pt>
                <c:pt idx="3847" formatCode="#,##0.0_);\(#,##0.0\);#,##0.0_);@_)">
                  <c:v>386.53491574147944</c:v>
                </c:pt>
                <c:pt idx="3848" formatCode="#,##0.0_);\(#,##0.0\);#,##0.0_);@_)">
                  <c:v>383.76962176216995</c:v>
                </c:pt>
                <c:pt idx="3849" formatCode="#,##0.0_);\(#,##0.0\);#,##0.0_);@_)">
                  <c:v>385.57435981164605</c:v>
                </c:pt>
                <c:pt idx="3850" formatCode="#,##0.0_);\(#,##0.0\);#,##0.0_);@_)">
                  <c:v>385.00837135313492</c:v>
                </c:pt>
                <c:pt idx="3851" formatCode="#,##0.0_);\(#,##0.0\);#,##0.0_);@_)">
                  <c:v>387.32732682488313</c:v>
                </c:pt>
                <c:pt idx="3852" formatCode="#,##0.0_);\(#,##0.0\);#,##0.0_);@_)">
                  <c:v>389.7712809184095</c:v>
                </c:pt>
                <c:pt idx="3853" formatCode="#,##0.0_);\(#,##0.0\);#,##0.0_);@_)">
                  <c:v>395.17550650089692</c:v>
                </c:pt>
                <c:pt idx="3854" formatCode="#,##0.0_);\(#,##0.0\);#,##0.0_);@_)">
                  <c:v>399.15158066657591</c:v>
                </c:pt>
                <c:pt idx="3855" formatCode="#,##0.0_);\(#,##0.0\);#,##0.0_);@_)">
                  <c:v>395.90049104204661</c:v>
                </c:pt>
                <c:pt idx="3856" formatCode="#,##0.0_);\(#,##0.0\);#,##0.0_);@_)">
                  <c:v>396.10588025779435</c:v>
                </c:pt>
                <c:pt idx="3857" formatCode="#,##0.0_);\(#,##0.0\);#,##0.0_);@_)">
                  <c:v>398.83610737547087</c:v>
                </c:pt>
                <c:pt idx="3858" formatCode="#,##0.0_);\(#,##0.0\);#,##0.0_);@_)">
                  <c:v>397.81311270185819</c:v>
                </c:pt>
                <c:pt idx="3859" formatCode="#,##0.0_);\(#,##0.0\);#,##0.0_);@_)">
                  <c:v>393.84752064415204</c:v>
                </c:pt>
                <c:pt idx="3860" formatCode="#,##0.0_);\(#,##0.0\);#,##0.0_);@_)">
                  <c:v>390.1103684748382</c:v>
                </c:pt>
                <c:pt idx="3861" formatCode="#,##0.0_);\(#,##0.0\);#,##0.0_);@_)">
                  <c:v>386.71594793887232</c:v>
                </c:pt>
                <c:pt idx="3862" formatCode="#,##0.0_);\(#,##0.0\);#,##0.0_);@_)">
                  <c:v>385.50330340512301</c:v>
                </c:pt>
                <c:pt idx="3863" formatCode="#,##0.0_);\(#,##0.0\);#,##0.0_);@_)">
                  <c:v>389.39424221685334</c:v>
                </c:pt>
                <c:pt idx="3864" formatCode="#,##0.0_);\(#,##0.0\);#,##0.0_);@_)">
                  <c:v>389.99957503609158</c:v>
                </c:pt>
                <c:pt idx="3865" formatCode="#,##0.0_);\(#,##0.0\);#,##0.0_);@_)">
                  <c:v>391.91922704433853</c:v>
                </c:pt>
                <c:pt idx="3866" formatCode="#,##0.0_);\(#,##0.0\);#,##0.0_);@_)">
                  <c:v>388.55307983356192</c:v>
                </c:pt>
                <c:pt idx="3867" formatCode="#,##0.0_);\(#,##0.0\);#,##0.0_);@_)">
                  <c:v>390.56918074101748</c:v>
                </c:pt>
                <c:pt idx="3868" formatCode="#,##0.0_);\(#,##0.0\);#,##0.0_);@_)">
                  <c:v>393.11759387135913</c:v>
                </c:pt>
                <c:pt idx="3869" formatCode="#,##0.0_);\(#,##0.0\);#,##0.0_);@_)">
                  <c:v>397.49482068795885</c:v>
                </c:pt>
                <c:pt idx="3870" formatCode="#,##0.0_);\(#,##0.0\);#,##0.0_);@_)">
                  <c:v>405.12966668178893</c:v>
                </c:pt>
                <c:pt idx="3871" formatCode="#,##0.0_);\(#,##0.0\);#,##0.0_);@_)">
                  <c:v>408.96425543860204</c:v>
                </c:pt>
                <c:pt idx="3872" formatCode="#,##0.0_);\(#,##0.0\);#,##0.0_);@_)">
                  <c:v>407.32365034184198</c:v>
                </c:pt>
                <c:pt idx="3873" formatCode="#,##0.0_);\(#,##0.0\);#,##0.0_);@_)">
                  <c:v>405.75752349216964</c:v>
                </c:pt>
                <c:pt idx="3874" formatCode="#,##0.0_);\(#,##0.0\);#,##0.0_);@_)">
                  <c:v>404.33423971186568</c:v>
                </c:pt>
                <c:pt idx="3875" formatCode="#,##0.0_);\(#,##0.0\);#,##0.0_);@_)">
                  <c:v>403.62534879277564</c:v>
                </c:pt>
                <c:pt idx="3876" formatCode="#,##0.0_);\(#,##0.0\);#,##0.0_);@_)">
                  <c:v>403.25936958026477</c:v>
                </c:pt>
                <c:pt idx="3877" formatCode="#,##0.0_);\(#,##0.0\);#,##0.0_);@_)">
                  <c:v>402.07562992901779</c:v>
                </c:pt>
                <c:pt idx="3878" formatCode="#,##0.0_);\(#,##0.0\);#,##0.0_);@_)">
                  <c:v>412.39823819887442</c:v>
                </c:pt>
                <c:pt idx="3879" formatCode="#,##0.0_);\(#,##0.0\);#,##0.0_);@_)">
                  <c:v>413.83286857000877</c:v>
                </c:pt>
                <c:pt idx="3880" formatCode="#,##0.0_);\(#,##0.0\);#,##0.0_);@_)">
                  <c:v>415.43901600785927</c:v>
                </c:pt>
                <c:pt idx="3881" formatCode="#,##0.0_);\(#,##0.0\);#,##0.0_);@_)">
                  <c:v>417.18810981622602</c:v>
                </c:pt>
                <c:pt idx="3882" formatCode="#,##0.0_);\(#,##0.0\);#,##0.0_);@_)">
                  <c:v>417.11951157532894</c:v>
                </c:pt>
                <c:pt idx="3883" formatCode="#,##0.0_);\(#,##0.0\);#,##0.0_);@_)">
                  <c:v>416.75366022292133</c:v>
                </c:pt>
                <c:pt idx="3884" formatCode="#,##0.0_);\(#,##0.0\);#,##0.0_);@_)">
                  <c:v>418.35998302827477</c:v>
                </c:pt>
                <c:pt idx="3885" formatCode="#,##0.0_);\(#,##0.0\);#,##0.0_);@_)">
                  <c:v>418.62295993000652</c:v>
                </c:pt>
                <c:pt idx="3886" formatCode="#,##0.0_);\(#,##0.0\);#,##0.0_);@_)">
                  <c:v>419.60051989357589</c:v>
                </c:pt>
                <c:pt idx="3887" formatCode="#,##0.0_);\(#,##0.0\);#,##0.0_);@_)">
                  <c:v>419.58917809152314</c:v>
                </c:pt>
                <c:pt idx="3888" formatCode="#,##0.0_);\(#,##0.0\);#,##0.0_);@_)">
                  <c:v>421.13849854395079</c:v>
                </c:pt>
                <c:pt idx="3889" formatCode="#,##0.0_);\(#,##0.0\);#,##0.0_);@_)">
                  <c:v>421.13849854395079</c:v>
                </c:pt>
                <c:pt idx="3890" formatCode="#,##0.0_);\(#,##0.0\);#,##0.0_);@_)">
                  <c:v>422.86516638798099</c:v>
                </c:pt>
                <c:pt idx="3891" formatCode="#,##0.0_);\(#,##0.0\);#,##0.0_);@_)">
                  <c:v>426.18692027276683</c:v>
                </c:pt>
                <c:pt idx="3892" formatCode="#,##0.0_);\(#,##0.0\);#,##0.0_);@_)">
                  <c:v>426.06149772399976</c:v>
                </c:pt>
                <c:pt idx="3893" formatCode="#,##0.0_);\(#,##0.0\);#,##0.0_);@_)">
                  <c:v>425.92439539464715</c:v>
                </c:pt>
                <c:pt idx="3894" formatCode="#,##0.0_);\(#,##0.0\);#,##0.0_);@_)">
                  <c:v>429.84676296654413</c:v>
                </c:pt>
                <c:pt idx="3895" formatCode="#,##0.0_);\(#,##0.0\);#,##0.0_);@_)">
                  <c:v>429.99559310975371</c:v>
                </c:pt>
                <c:pt idx="3896" formatCode="#,##0.0_);\(#,##0.0\);#,##0.0_);@_)">
                  <c:v>429.31535728127784</c:v>
                </c:pt>
                <c:pt idx="3897" formatCode="#,##0.0_);\(#,##0.0\);#,##0.0_);@_)">
                  <c:v>429.44735887418113</c:v>
                </c:pt>
                <c:pt idx="3898" formatCode="#,##0.0_);\(#,##0.0\);#,##0.0_);@_)">
                  <c:v>427.62347017420097</c:v>
                </c:pt>
                <c:pt idx="3899" formatCode="#,##0.0_);\(#,##0.0\);#,##0.0_);@_)">
                  <c:v>435.92059705117452</c:v>
                </c:pt>
                <c:pt idx="3900" formatCode="#,##0.0_);\(#,##0.0\);#,##0.0_);@_)">
                  <c:v>437.29893438699065</c:v>
                </c:pt>
                <c:pt idx="3901" formatCode="#,##0.0_);\(#,##0.0\);#,##0.0_);@_)">
                  <c:v>432.95903545348585</c:v>
                </c:pt>
                <c:pt idx="3902" formatCode="#,##0.0_);\(#,##0.0\);#,##0.0_);@_)">
                  <c:v>430.8037956821309</c:v>
                </c:pt>
                <c:pt idx="3903" formatCode="#,##0.0_);\(#,##0.0\);#,##0.0_);@_)">
                  <c:v>432.86838840863385</c:v>
                </c:pt>
                <c:pt idx="3904" formatCode="#,##0.0_);\(#,##0.0\);#,##0.0_);@_)">
                  <c:v>429.5860859372155</c:v>
                </c:pt>
                <c:pt idx="3905" formatCode="#,##0.0_);\(#,##0.0\);#,##0.0_);@_)">
                  <c:v>430.16384485591419</c:v>
                </c:pt>
                <c:pt idx="3906" formatCode="#,##0.0_);\(#,##0.0\);#,##0.0_);@_)">
                  <c:v>431.37069103084968</c:v>
                </c:pt>
                <c:pt idx="3907" formatCode="#,##0.0_);\(#,##0.0\);#,##0.0_);@_)">
                  <c:v>431.37069103084968</c:v>
                </c:pt>
                <c:pt idx="3908" formatCode="#,##0.0_);\(#,##0.0\);#,##0.0_);@_)">
                  <c:v>431.37069103084968</c:v>
                </c:pt>
                <c:pt idx="3909" formatCode="#,##0.0_);\(#,##0.0\);#,##0.0_);@_)">
                  <c:v>432.22952419445062</c:v>
                </c:pt>
                <c:pt idx="3910" formatCode="#,##0.0_);\(#,##0.0\);#,##0.0_);@_)">
                  <c:v>433.06474291552775</c:v>
                </c:pt>
                <c:pt idx="3911" formatCode="#,##0.0_);\(#,##0.0\);#,##0.0_);@_)">
                  <c:v>432.89909565136259</c:v>
                </c:pt>
                <c:pt idx="3912" formatCode="#,##0.0_);\(#,##0.0\);#,##0.0_);@_)">
                  <c:v>433.58902858505695</c:v>
                </c:pt>
                <c:pt idx="3913" formatCode="#,##0.0_);\(#,##0.0\);#,##0.0_);@_)">
                  <c:v>436.04977639898573</c:v>
                </c:pt>
                <c:pt idx="3914" formatCode="#,##0.0_);\(#,##0.0\);#,##0.0_);@_)">
                  <c:v>434.68220656675885</c:v>
                </c:pt>
                <c:pt idx="3915" formatCode="#,##0.0_);\(#,##0.0\);#,##0.0_);@_)">
                  <c:v>435.97404731009874</c:v>
                </c:pt>
                <c:pt idx="3916" formatCode="#,##0.0_);\(#,##0.0\);#,##0.0_);@_)">
                  <c:v>435.92156911402401</c:v>
                </c:pt>
                <c:pt idx="3917" formatCode="#,##0.0_);\(#,##0.0\);#,##0.0_);@_)">
                  <c:v>437.89764517897476</c:v>
                </c:pt>
                <c:pt idx="3918" formatCode="#,##0.0_);\(#,##0.0\);#,##0.0_);@_)">
                  <c:v>437.05607158958753</c:v>
                </c:pt>
                <c:pt idx="3919" formatCode="#,##0.0_);\(#,##0.0\);#,##0.0_);@_)">
                  <c:v>436.41906236524574</c:v>
                </c:pt>
                <c:pt idx="3920" formatCode="#,##0.0_);\(#,##0.0\);#,##0.0_);@_)">
                  <c:v>431.16409242920895</c:v>
                </c:pt>
                <c:pt idx="3921" formatCode="#,##0.0_);\(#,##0.0\);#,##0.0_);@_)">
                  <c:v>433.94664870446917</c:v>
                </c:pt>
                <c:pt idx="3922" formatCode="#,##0.0_);\(#,##0.0\);#,##0.0_);@_)">
                  <c:v>434.43214821503972</c:v>
                </c:pt>
                <c:pt idx="3923" formatCode="#,##0.0_);\(#,##0.0\);#,##0.0_);@_)">
                  <c:v>431.10593584951721</c:v>
                </c:pt>
                <c:pt idx="3924" formatCode="#,##0.0_);\(#,##0.0\);#,##0.0_);@_)">
                  <c:v>424.79818348277882</c:v>
                </c:pt>
                <c:pt idx="3925" formatCode="#,##0.0_);\(#,##0.0\);#,##0.0_);@_)">
                  <c:v>421.70558898729666</c:v>
                </c:pt>
                <c:pt idx="3926" formatCode="#,##0.0_);\(#,##0.0\);#,##0.0_);@_)">
                  <c:v>421.50675058503327</c:v>
                </c:pt>
                <c:pt idx="3927" formatCode="#,##0.0_);\(#,##0.0\);#,##0.0_);@_)">
                  <c:v>422.07947709745821</c:v>
                </c:pt>
                <c:pt idx="3928" formatCode="#,##0.0_);\(#,##0.0\);#,##0.0_);@_)">
                  <c:v>421.20828817354993</c:v>
                </c:pt>
                <c:pt idx="3929" formatCode="#,##0.0_);\(#,##0.0\);#,##0.0_);@_)">
                  <c:v>418.72927942975315</c:v>
                </c:pt>
                <c:pt idx="3930" formatCode="#,##0.0_);\(#,##0.0\);#,##0.0_);@_)">
                  <c:v>422.56455070612691</c:v>
                </c:pt>
                <c:pt idx="3931" formatCode="#,##0.0_);\(#,##0.0\);#,##0.0_);@_)">
                  <c:v>422.56455070612691</c:v>
                </c:pt>
                <c:pt idx="3932" formatCode="#,##0.0_);\(#,##0.0\);#,##0.0_);@_)">
                  <c:v>424.89724647232646</c:v>
                </c:pt>
                <c:pt idx="3933" formatCode="#,##0.0_);\(#,##0.0\);#,##0.0_);@_)">
                  <c:v>424.87383038507335</c:v>
                </c:pt>
                <c:pt idx="3934" formatCode="#,##0.0_);\(#,##0.0\);#,##0.0_);@_)">
                  <c:v>425.23047797577516</c:v>
                </c:pt>
                <c:pt idx="3935" formatCode="#,##0.0_);\(#,##0.0\);#,##0.0_);@_)">
                  <c:v>427.45823068375677</c:v>
                </c:pt>
                <c:pt idx="3936" formatCode="#,##0.0_);\(#,##0.0\);#,##0.0_);@_)">
                  <c:v>423.751073530658</c:v>
                </c:pt>
                <c:pt idx="3937" formatCode="#,##0.0_);\(#,##0.0\);#,##0.0_);@_)">
                  <c:v>419.44133442486816</c:v>
                </c:pt>
                <c:pt idx="3938" formatCode="#,##0.0_);\(#,##0.0\);#,##0.0_);@_)">
                  <c:v>420.87973717625135</c:v>
                </c:pt>
                <c:pt idx="3939" formatCode="#,##0.0_);\(#,##0.0\);#,##0.0_);@_)">
                  <c:v>419.10196641920311</c:v>
                </c:pt>
                <c:pt idx="3940" formatCode="#,##0.0_);\(#,##0.0\);#,##0.0_);@_)">
                  <c:v>416.30078946012912</c:v>
                </c:pt>
                <c:pt idx="3941" formatCode="#,##0.0_);\(#,##0.0\);#,##0.0_);@_)">
                  <c:v>415.48779564839242</c:v>
                </c:pt>
                <c:pt idx="3942" formatCode="#,##0.0_);\(#,##0.0\);#,##0.0_);@_)">
                  <c:v>418.63358255046307</c:v>
                </c:pt>
                <c:pt idx="3943" formatCode="#,##0.0_);\(#,##0.0\);#,##0.0_);@_)">
                  <c:v>413.40523006096794</c:v>
                </c:pt>
                <c:pt idx="3944" formatCode="#,##0.0_);\(#,##0.0\);#,##0.0_);@_)">
                  <c:v>414.40509195039334</c:v>
                </c:pt>
                <c:pt idx="3945" formatCode="#,##0.0_);\(#,##0.0\);#,##0.0_);@_)">
                  <c:v>419.29410232749285</c:v>
                </c:pt>
                <c:pt idx="3946" formatCode="#,##0.0_);\(#,##0.0\);#,##0.0_);@_)">
                  <c:v>419.35832979808742</c:v>
                </c:pt>
                <c:pt idx="3947" formatCode="#,##0.0_);\(#,##0.0\);#,##0.0_);@_)">
                  <c:v>420.1651290952027</c:v>
                </c:pt>
                <c:pt idx="3948" formatCode="#,##0.0_);\(#,##0.0\);#,##0.0_);@_)">
                  <c:v>421.57457302075255</c:v>
                </c:pt>
                <c:pt idx="3949" formatCode="#,##0.0_);\(#,##0.0\);#,##0.0_);@_)">
                  <c:v>424.18305725982697</c:v>
                </c:pt>
                <c:pt idx="3950" formatCode="#,##0.0_);\(#,##0.0\);#,##0.0_);@_)">
                  <c:v>423.10682849060839</c:v>
                </c:pt>
                <c:pt idx="3951" formatCode="#,##0.0_);\(#,##0.0\);#,##0.0_);@_)">
                  <c:v>424.16543331335527</c:v>
                </c:pt>
                <c:pt idx="3952" formatCode="#,##0.0_);\(#,##0.0\);#,##0.0_);@_)">
                  <c:v>418.80161539315657</c:v>
                </c:pt>
                <c:pt idx="3953" formatCode="#,##0.0_);\(#,##0.0\);#,##0.0_);@_)">
                  <c:v>420.76685453743744</c:v>
                </c:pt>
                <c:pt idx="3954" formatCode="#,##0.0_);\(#,##0.0\);#,##0.0_);@_)">
                  <c:v>419.9244624639793</c:v>
                </c:pt>
                <c:pt idx="3955" formatCode="#,##0.0_);\(#,##0.0\);#,##0.0_);@_)">
                  <c:v>420.89536981364222</c:v>
                </c:pt>
                <c:pt idx="3956" formatCode="#,##0.0_);\(#,##0.0\);#,##0.0_);@_)">
                  <c:v>420.19919624510936</c:v>
                </c:pt>
                <c:pt idx="3957" formatCode="#,##0.0_);\(#,##0.0\);#,##0.0_);@_)">
                  <c:v>423.08283844129323</c:v>
                </c:pt>
                <c:pt idx="3958" formatCode="#,##0.0_);\(#,##0.0\);#,##0.0_);@_)">
                  <c:v>423.61511896033625</c:v>
                </c:pt>
                <c:pt idx="3959" formatCode="#,##0.0_);\(#,##0.0\);#,##0.0_);@_)">
                  <c:v>425.99013406939213</c:v>
                </c:pt>
                <c:pt idx="3960" formatCode="#,##0.0_);\(#,##0.0\);#,##0.0_);@_)">
                  <c:v>429.0964626468288</c:v>
                </c:pt>
                <c:pt idx="3961" formatCode="#,##0.0_);\(#,##0.0\);#,##0.0_);@_)">
                  <c:v>430.62335949951125</c:v>
                </c:pt>
                <c:pt idx="3962" formatCode="#,##0.0_);\(#,##0.0\);#,##0.0_);@_)">
                  <c:v>431.92812244139321</c:v>
                </c:pt>
                <c:pt idx="3963" formatCode="#,##0.0_);\(#,##0.0\);#,##0.0_);@_)">
                  <c:v>428.92109068433092</c:v>
                </c:pt>
                <c:pt idx="3964" formatCode="#,##0.0_);\(#,##0.0\);#,##0.0_);@_)">
                  <c:v>429.07322899519664</c:v>
                </c:pt>
                <c:pt idx="3965" formatCode="#,##0.0_);\(#,##0.0\);#,##0.0_);@_)">
                  <c:v>425.94906529096909</c:v>
                </c:pt>
                <c:pt idx="3966" formatCode="#,##0.0_);\(#,##0.0\);#,##0.0_);@_)">
                  <c:v>425.48685092225924</c:v>
                </c:pt>
                <c:pt idx="3967" formatCode="#,##0.0_);\(#,##0.0\);#,##0.0_);@_)">
                  <c:v>424.83148629038919</c:v>
                </c:pt>
                <c:pt idx="3968" formatCode="#,##0.0_);\(#,##0.0\);#,##0.0_);@_)">
                  <c:v>425.8612225850639</c:v>
                </c:pt>
                <c:pt idx="3969" formatCode="#,##0.0_);\(#,##0.0\);#,##0.0_);@_)">
                  <c:v>427.18353871563937</c:v>
                </c:pt>
                <c:pt idx="3970" formatCode="#,##0.0_);\(#,##0.0\);#,##0.0_);@_)">
                  <c:v>427.80375795182988</c:v>
                </c:pt>
                <c:pt idx="3971" formatCode="#,##0.0_);\(#,##0.0\);#,##0.0_);@_)">
                  <c:v>428.5702710571025</c:v>
                </c:pt>
                <c:pt idx="3972" formatCode="#,##0.0_);\(#,##0.0\);#,##0.0_);@_)">
                  <c:v>428.6171395019453</c:v>
                </c:pt>
                <c:pt idx="3973" formatCode="#,##0.0_);\(#,##0.0\);#,##0.0_);@_)">
                  <c:v>426.39943584661967</c:v>
                </c:pt>
                <c:pt idx="3974" formatCode="#,##0.0_);\(#,##0.0\);#,##0.0_);@_)">
                  <c:v>432.43241222461097</c:v>
                </c:pt>
                <c:pt idx="3975" formatCode="#,##0.0_);\(#,##0.0\);#,##0.0_);@_)">
                  <c:v>433.43312136703639</c:v>
                </c:pt>
                <c:pt idx="3976" formatCode="#,##0.0_);\(#,##0.0\);#,##0.0_);@_)">
                  <c:v>433.43312136703639</c:v>
                </c:pt>
                <c:pt idx="3977" formatCode="#,##0.0_);\(#,##0.0\);#,##0.0_);@_)">
                  <c:v>433.43312136703639</c:v>
                </c:pt>
                <c:pt idx="3978" formatCode="#,##0.0_);\(#,##0.0\);#,##0.0_);@_)">
                  <c:v>430.56603495282411</c:v>
                </c:pt>
                <c:pt idx="3979" formatCode="#,##0.0_);\(#,##0.0\);#,##0.0_);@_)">
                  <c:v>428.99185108375383</c:v>
                </c:pt>
                <c:pt idx="3980" formatCode="#,##0.0_);\(#,##0.0\);#,##0.0_);@_)">
                  <c:v>428.7343787545704</c:v>
                </c:pt>
                <c:pt idx="3981" formatCode="#,##0.0_);\(#,##0.0\);#,##0.0_);@_)">
                  <c:v>425.05329538999024</c:v>
                </c:pt>
                <c:pt idx="3982" formatCode="#,##0.0_);\(#,##0.0\);#,##0.0_);@_)">
                  <c:v>426.21201192588808</c:v>
                </c:pt>
                <c:pt idx="3983" formatCode="#,##0.0_);\(#,##0.0\);#,##0.0_);@_)">
                  <c:v>428.0321673712981</c:v>
                </c:pt>
                <c:pt idx="3984" formatCode="#,##0.0_);\(#,##0.0\);#,##0.0_);@_)">
                  <c:v>421.74636518219199</c:v>
                </c:pt>
                <c:pt idx="3985" formatCode="#,##0.0_);\(#,##0.0\);#,##0.0_);@_)">
                  <c:v>419.08912268611607</c:v>
                </c:pt>
                <c:pt idx="3986" formatCode="#,##0.0_);\(#,##0.0\);#,##0.0_);@_)">
                  <c:v>418.80221846361638</c:v>
                </c:pt>
                <c:pt idx="3987" formatCode="#,##0.0_);\(#,##0.0\);#,##0.0_);@_)">
                  <c:v>415.65874764413905</c:v>
                </c:pt>
                <c:pt idx="3988" formatCode="#,##0.0_);\(#,##0.0\);#,##0.0_);@_)">
                  <c:v>410.10390908014762</c:v>
                </c:pt>
                <c:pt idx="3989" formatCode="#,##0.0_);\(#,##0.0\);#,##0.0_);@_)">
                  <c:v>413.82635664624269</c:v>
                </c:pt>
                <c:pt idx="3990" formatCode="#,##0.0_);\(#,##0.0\);#,##0.0_);@_)">
                  <c:v>416.81723697974058</c:v>
                </c:pt>
                <c:pt idx="3991" formatCode="#,##0.0_);\(#,##0.0\);#,##0.0_);@_)">
                  <c:v>420.89108360880948</c:v>
                </c:pt>
                <c:pt idx="3992" formatCode="#,##0.0_);\(#,##0.0\);#,##0.0_);@_)">
                  <c:v>424.27424401905466</c:v>
                </c:pt>
                <c:pt idx="3993" formatCode="#,##0.0_);\(#,##0.0\);#,##0.0_);@_)">
                  <c:v>426.88497739494397</c:v>
                </c:pt>
                <c:pt idx="3994" formatCode="#,##0.0_);\(#,##0.0\);#,##0.0_);@_)">
                  <c:v>427.32986411183572</c:v>
                </c:pt>
                <c:pt idx="3995" formatCode="#,##0.0_);\(#,##0.0\);#,##0.0_);@_)">
                  <c:v>427.32986411183572</c:v>
                </c:pt>
                <c:pt idx="3996" formatCode="#,##0.0_);\(#,##0.0\);#,##0.0_);@_)">
                  <c:v>424.9999762267251</c:v>
                </c:pt>
                <c:pt idx="3997" formatCode="#,##0.0_);\(#,##0.0\);#,##0.0_);@_)">
                  <c:v>428.67634077107982</c:v>
                </c:pt>
                <c:pt idx="3998" formatCode="#,##0.0_);\(#,##0.0\);#,##0.0_);@_)">
                  <c:v>426.16485898016771</c:v>
                </c:pt>
                <c:pt idx="3999" formatCode="#,##0.0_);\(#,##0.0\);#,##0.0_);@_)">
                  <c:v>428.77590288476182</c:v>
                </c:pt>
                <c:pt idx="4000" formatCode="#,##0.0_);\(#,##0.0\);#,##0.0_);@_)">
                  <c:v>431.6504679908096</c:v>
                </c:pt>
                <c:pt idx="4001" formatCode="#,##0.0_);\(#,##0.0\);#,##0.0_);@_)">
                  <c:v>434.32020455280934</c:v>
                </c:pt>
                <c:pt idx="4002" formatCode="#,##0.0_);\(#,##0.0\);#,##0.0_);@_)">
                  <c:v>435.4504664235314</c:v>
                </c:pt>
                <c:pt idx="4003" formatCode="#,##0.0_);\(#,##0.0\);#,##0.0_);@_)">
                  <c:v>439.20355303057045</c:v>
                </c:pt>
                <c:pt idx="4004" formatCode="#,##0.0_);\(#,##0.0\);#,##0.0_);@_)">
                  <c:v>441.96139998076001</c:v>
                </c:pt>
                <c:pt idx="4005" formatCode="#,##0.0_);\(#,##0.0\);#,##0.0_);@_)">
                  <c:v>445.12917599357809</c:v>
                </c:pt>
                <c:pt idx="4006" formatCode="#,##0.0_);\(#,##0.0\);#,##0.0_);@_)">
                  <c:v>445.7793361193261</c:v>
                </c:pt>
                <c:pt idx="4007" formatCode="#,##0.0_);\(#,##0.0\);#,##0.0_);@_)">
                  <c:v>445.82693197904354</c:v>
                </c:pt>
                <c:pt idx="4008" formatCode="#,##0.0_);\(#,##0.0\);#,##0.0_);@_)">
                  <c:v>446.65279962091876</c:v>
                </c:pt>
                <c:pt idx="4009" formatCode="#,##0.0_);\(#,##0.0\);#,##0.0_);@_)">
                  <c:v>449.9380068931066</c:v>
                </c:pt>
                <c:pt idx="4010" formatCode="#,##0.0_);\(#,##0.0\);#,##0.0_);@_)">
                  <c:v>450.85178599130586</c:v>
                </c:pt>
                <c:pt idx="4011" formatCode="#,##0.0_);\(#,##0.0\);#,##0.0_);@_)">
                  <c:v>450.21383522264603</c:v>
                </c:pt>
                <c:pt idx="4012" formatCode="#,##0.0_);\(#,##0.0\);#,##0.0_);@_)">
                  <c:v>449.23683068096773</c:v>
                </c:pt>
                <c:pt idx="4013" formatCode="#,##0.0_);\(#,##0.0\);#,##0.0_);@_)">
                  <c:v>449.38938252393035</c:v>
                </c:pt>
                <c:pt idx="4014" formatCode="#,##0.0_);\(#,##0.0\);#,##0.0_);@_)">
                  <c:v>446.818861774212</c:v>
                </c:pt>
                <c:pt idx="4015" formatCode="#,##0.0_);\(#,##0.0\);#,##0.0_);@_)">
                  <c:v>438.86060677266045</c:v>
                </c:pt>
                <c:pt idx="4016" formatCode="#,##0.0_);\(#,##0.0\);#,##0.0_);@_)">
                  <c:v>436.7876530851758</c:v>
                </c:pt>
                <c:pt idx="4017" formatCode="#,##0.0_);\(#,##0.0\);#,##0.0_);@_)">
                  <c:v>438.09402817315868</c:v>
                </c:pt>
                <c:pt idx="4018" formatCode="#,##0.0_);\(#,##0.0\);#,##0.0_);@_)">
                  <c:v>434.46896218481618</c:v>
                </c:pt>
                <c:pt idx="4019" formatCode="#,##0.0_);\(#,##0.0\);#,##0.0_);@_)">
                  <c:v>429.93601716165335</c:v>
                </c:pt>
                <c:pt idx="4020" formatCode="#,##0.0_);\(#,##0.0\);#,##0.0_);@_)">
                  <c:v>434.15874553757095</c:v>
                </c:pt>
                <c:pt idx="4021" formatCode="#,##0.0_);\(#,##0.0\);#,##0.0_);@_)">
                  <c:v>441.39784333685265</c:v>
                </c:pt>
                <c:pt idx="4022" formatCode="#,##0.0_);\(#,##0.0\);#,##0.0_);@_)">
                  <c:v>441.15241730800051</c:v>
                </c:pt>
                <c:pt idx="4023" formatCode="#,##0.0_);\(#,##0.0\);#,##0.0_);@_)">
                  <c:v>443.17916856664527</c:v>
                </c:pt>
                <c:pt idx="4024" formatCode="#,##0.0_);\(#,##0.0\);#,##0.0_);@_)">
                  <c:v>442.2773742990708</c:v>
                </c:pt>
                <c:pt idx="4025" formatCode="#,##0.0_);\(#,##0.0\);#,##0.0_);@_)">
                  <c:v>441.78556185885026</c:v>
                </c:pt>
                <c:pt idx="4026" formatCode="#,##0.0_);\(#,##0.0\);#,##0.0_);@_)">
                  <c:v>438.16004864545562</c:v>
                </c:pt>
                <c:pt idx="4027" formatCode="#,##0.0_);\(#,##0.0\);#,##0.0_);@_)">
                  <c:v>438.16004864545562</c:v>
                </c:pt>
                <c:pt idx="4028" formatCode="#,##0.0_);\(#,##0.0\);#,##0.0_);@_)">
                  <c:v>433.52719842390678</c:v>
                </c:pt>
                <c:pt idx="4029" formatCode="#,##0.0_);\(#,##0.0\);#,##0.0_);@_)">
                  <c:v>433.94318077661052</c:v>
                </c:pt>
                <c:pt idx="4030" formatCode="#,##0.0_);\(#,##0.0\);#,##0.0_);@_)">
                  <c:v>433.86125664351169</c:v>
                </c:pt>
                <c:pt idx="4031" formatCode="#,##0.0_);\(#,##0.0\);#,##0.0_);@_)">
                  <c:v>432.10982382963027</c:v>
                </c:pt>
                <c:pt idx="4032" formatCode="#,##0.0_);\(#,##0.0\);#,##0.0_);@_)">
                  <c:v>427.58750500967125</c:v>
                </c:pt>
                <c:pt idx="4033" formatCode="#,##0.0_);\(#,##0.0\);#,##0.0_);@_)">
                  <c:v>429.90736819047606</c:v>
                </c:pt>
                <c:pt idx="4034" formatCode="#,##0.0_);\(#,##0.0\);#,##0.0_);@_)">
                  <c:v>429.44459010491374</c:v>
                </c:pt>
                <c:pt idx="4035" formatCode="#,##0.0_);\(#,##0.0\);#,##0.0_);@_)">
                  <c:v>431.70595942748827</c:v>
                </c:pt>
                <c:pt idx="4036" formatCode="#,##0.0_);\(#,##0.0\);#,##0.0_);@_)">
                  <c:v>430.54017633759071</c:v>
                </c:pt>
                <c:pt idx="4037" formatCode="#,##0.0_);\(#,##0.0\);#,##0.0_);@_)">
                  <c:v>434.62968372954214</c:v>
                </c:pt>
                <c:pt idx="4038" formatCode="#,##0.0_);\(#,##0.0\);#,##0.0_);@_)">
                  <c:v>431.47188176240508</c:v>
                </c:pt>
                <c:pt idx="4039" formatCode="#,##0.0_);\(#,##0.0\);#,##0.0_);@_)">
                  <c:v>430.36460410167581</c:v>
                </c:pt>
                <c:pt idx="4040" formatCode="#,##0.0_);\(#,##0.0\);#,##0.0_);@_)">
                  <c:v>430.28261534094838</c:v>
                </c:pt>
                <c:pt idx="4041" formatCode="#,##0.0_);\(#,##0.0\);#,##0.0_);@_)">
                  <c:v>429.38035572484</c:v>
                </c:pt>
              </c:numCache>
            </c:numRef>
          </c:val>
          <c:smooth val="0"/>
          <c:extLst>
            <c:ext xmlns:c16="http://schemas.microsoft.com/office/drawing/2014/chart" uri="{C3380CC4-5D6E-409C-BE32-E72D297353CC}">
              <c16:uniqueId val="{00000001-E7C9-4E7F-BA23-8AF4DCAF7453}"/>
            </c:ext>
          </c:extLst>
        </c:ser>
        <c:dLbls>
          <c:showLegendKey val="0"/>
          <c:showVal val="0"/>
          <c:showCatName val="0"/>
          <c:showSerName val="0"/>
          <c:showPercent val="0"/>
          <c:showBubbleSize val="0"/>
        </c:dLbls>
        <c:smooth val="0"/>
        <c:axId val="587787119"/>
        <c:axId val="588829919"/>
        <c:extLst/>
      </c:lineChart>
      <c:dateAx>
        <c:axId val="587787119"/>
        <c:scaling>
          <c:orientation val="minMax"/>
          <c:max val="45473"/>
        </c:scaling>
        <c:delete val="0"/>
        <c:axPos val="b"/>
        <c:numFmt formatCode="mmm\-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829919"/>
        <c:crosses val="autoZero"/>
        <c:auto val="1"/>
        <c:lblOffset val="100"/>
        <c:baseTimeUnit val="days"/>
        <c:majorUnit val="12"/>
        <c:majorTimeUnit val="months"/>
      </c:dateAx>
      <c:valAx>
        <c:axId val="588829919"/>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7871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008794542584678E-2"/>
          <c:y val="4.6009408380595619E-2"/>
          <c:w val="0.91234003165200739"/>
          <c:h val="0.70430018904915703"/>
        </c:manualLayout>
      </c:layout>
      <c:lineChart>
        <c:grouping val="standard"/>
        <c:varyColors val="0"/>
        <c:ser>
          <c:idx val="0"/>
          <c:order val="0"/>
          <c:tx>
            <c:v>MSCI Base 100 Normal</c:v>
          </c:tx>
          <c:spPr>
            <a:ln w="28575" cap="rnd">
              <a:solidFill>
                <a:srgbClr val="0071B9"/>
              </a:solidFill>
              <a:round/>
            </a:ln>
            <a:effectLst/>
          </c:spPr>
          <c:marker>
            <c:symbol val="none"/>
          </c:marker>
          <c:cat>
            <c:numRef>
              <c:f>'[240806 Analysis of market draws MSCI versus CORE infra.xlsx]MSCI drawdown'!$B$6:$B$4047</c:f>
              <c:numCache>
                <c:formatCode>dd\-mmm\-yyyy</c:formatCode>
                <c:ptCount val="4042"/>
                <c:pt idx="0">
                  <c:v>39814</c:v>
                </c:pt>
                <c:pt idx="1">
                  <c:v>39815</c:v>
                </c:pt>
                <c:pt idx="2">
                  <c:v>39818</c:v>
                </c:pt>
                <c:pt idx="3">
                  <c:v>39819</c:v>
                </c:pt>
                <c:pt idx="4">
                  <c:v>39820</c:v>
                </c:pt>
                <c:pt idx="5">
                  <c:v>39821</c:v>
                </c:pt>
                <c:pt idx="6">
                  <c:v>39822</c:v>
                </c:pt>
                <c:pt idx="7">
                  <c:v>39825</c:v>
                </c:pt>
                <c:pt idx="8">
                  <c:v>39826</c:v>
                </c:pt>
                <c:pt idx="9">
                  <c:v>39827</c:v>
                </c:pt>
                <c:pt idx="10">
                  <c:v>39828</c:v>
                </c:pt>
                <c:pt idx="11">
                  <c:v>39829</c:v>
                </c:pt>
                <c:pt idx="12">
                  <c:v>39832</c:v>
                </c:pt>
                <c:pt idx="13">
                  <c:v>39833</c:v>
                </c:pt>
                <c:pt idx="14">
                  <c:v>39834</c:v>
                </c:pt>
                <c:pt idx="15">
                  <c:v>39835</c:v>
                </c:pt>
                <c:pt idx="16">
                  <c:v>39836</c:v>
                </c:pt>
                <c:pt idx="17">
                  <c:v>39839</c:v>
                </c:pt>
                <c:pt idx="18">
                  <c:v>39840</c:v>
                </c:pt>
                <c:pt idx="19">
                  <c:v>39841</c:v>
                </c:pt>
                <c:pt idx="20">
                  <c:v>39842</c:v>
                </c:pt>
                <c:pt idx="21">
                  <c:v>39843</c:v>
                </c:pt>
                <c:pt idx="22">
                  <c:v>39846</c:v>
                </c:pt>
                <c:pt idx="23">
                  <c:v>39847</c:v>
                </c:pt>
                <c:pt idx="24">
                  <c:v>39848</c:v>
                </c:pt>
                <c:pt idx="25">
                  <c:v>39849</c:v>
                </c:pt>
                <c:pt idx="26">
                  <c:v>39850</c:v>
                </c:pt>
                <c:pt idx="27">
                  <c:v>39853</c:v>
                </c:pt>
                <c:pt idx="28">
                  <c:v>39854</c:v>
                </c:pt>
                <c:pt idx="29">
                  <c:v>39855</c:v>
                </c:pt>
                <c:pt idx="30">
                  <c:v>39856</c:v>
                </c:pt>
                <c:pt idx="31">
                  <c:v>39857</c:v>
                </c:pt>
                <c:pt idx="32">
                  <c:v>39860</c:v>
                </c:pt>
                <c:pt idx="33">
                  <c:v>39861</c:v>
                </c:pt>
                <c:pt idx="34">
                  <c:v>39862</c:v>
                </c:pt>
                <c:pt idx="35">
                  <c:v>39863</c:v>
                </c:pt>
                <c:pt idx="36">
                  <c:v>39864</c:v>
                </c:pt>
                <c:pt idx="37">
                  <c:v>39867</c:v>
                </c:pt>
                <c:pt idx="38">
                  <c:v>39868</c:v>
                </c:pt>
                <c:pt idx="39">
                  <c:v>39869</c:v>
                </c:pt>
                <c:pt idx="40">
                  <c:v>39870</c:v>
                </c:pt>
                <c:pt idx="41">
                  <c:v>39871</c:v>
                </c:pt>
                <c:pt idx="42">
                  <c:v>39874</c:v>
                </c:pt>
                <c:pt idx="43">
                  <c:v>39875</c:v>
                </c:pt>
                <c:pt idx="44">
                  <c:v>39876</c:v>
                </c:pt>
                <c:pt idx="45">
                  <c:v>39877</c:v>
                </c:pt>
                <c:pt idx="46">
                  <c:v>39878</c:v>
                </c:pt>
                <c:pt idx="47">
                  <c:v>39881</c:v>
                </c:pt>
                <c:pt idx="48">
                  <c:v>39882</c:v>
                </c:pt>
                <c:pt idx="49">
                  <c:v>39883</c:v>
                </c:pt>
                <c:pt idx="50">
                  <c:v>39884</c:v>
                </c:pt>
                <c:pt idx="51">
                  <c:v>39885</c:v>
                </c:pt>
                <c:pt idx="52">
                  <c:v>39888</c:v>
                </c:pt>
                <c:pt idx="53">
                  <c:v>39889</c:v>
                </c:pt>
                <c:pt idx="54">
                  <c:v>39890</c:v>
                </c:pt>
                <c:pt idx="55">
                  <c:v>39891</c:v>
                </c:pt>
                <c:pt idx="56">
                  <c:v>39892</c:v>
                </c:pt>
                <c:pt idx="57">
                  <c:v>39895</c:v>
                </c:pt>
                <c:pt idx="58">
                  <c:v>39896</c:v>
                </c:pt>
                <c:pt idx="59">
                  <c:v>39897</c:v>
                </c:pt>
                <c:pt idx="60">
                  <c:v>39898</c:v>
                </c:pt>
                <c:pt idx="61">
                  <c:v>39899</c:v>
                </c:pt>
                <c:pt idx="62">
                  <c:v>39902</c:v>
                </c:pt>
                <c:pt idx="63">
                  <c:v>39903</c:v>
                </c:pt>
                <c:pt idx="64">
                  <c:v>39904</c:v>
                </c:pt>
                <c:pt idx="65">
                  <c:v>39905</c:v>
                </c:pt>
                <c:pt idx="66">
                  <c:v>39906</c:v>
                </c:pt>
                <c:pt idx="67">
                  <c:v>39909</c:v>
                </c:pt>
                <c:pt idx="68">
                  <c:v>39910</c:v>
                </c:pt>
                <c:pt idx="69">
                  <c:v>39911</c:v>
                </c:pt>
                <c:pt idx="70">
                  <c:v>39912</c:v>
                </c:pt>
                <c:pt idx="71">
                  <c:v>39913</c:v>
                </c:pt>
                <c:pt idx="72">
                  <c:v>39916</c:v>
                </c:pt>
                <c:pt idx="73">
                  <c:v>39917</c:v>
                </c:pt>
                <c:pt idx="74">
                  <c:v>39918</c:v>
                </c:pt>
                <c:pt idx="75">
                  <c:v>39919</c:v>
                </c:pt>
                <c:pt idx="76">
                  <c:v>39920</c:v>
                </c:pt>
                <c:pt idx="77">
                  <c:v>39923</c:v>
                </c:pt>
                <c:pt idx="78">
                  <c:v>39924</c:v>
                </c:pt>
                <c:pt idx="79">
                  <c:v>39925</c:v>
                </c:pt>
                <c:pt idx="80">
                  <c:v>39926</c:v>
                </c:pt>
                <c:pt idx="81">
                  <c:v>39927</c:v>
                </c:pt>
                <c:pt idx="82">
                  <c:v>39930</c:v>
                </c:pt>
                <c:pt idx="83">
                  <c:v>39931</c:v>
                </c:pt>
                <c:pt idx="84">
                  <c:v>39932</c:v>
                </c:pt>
                <c:pt idx="85">
                  <c:v>39933</c:v>
                </c:pt>
                <c:pt idx="86">
                  <c:v>39934</c:v>
                </c:pt>
                <c:pt idx="87">
                  <c:v>39937</c:v>
                </c:pt>
                <c:pt idx="88">
                  <c:v>39938</c:v>
                </c:pt>
                <c:pt idx="89">
                  <c:v>39939</c:v>
                </c:pt>
                <c:pt idx="90">
                  <c:v>39940</c:v>
                </c:pt>
                <c:pt idx="91">
                  <c:v>39941</c:v>
                </c:pt>
                <c:pt idx="92">
                  <c:v>39944</c:v>
                </c:pt>
                <c:pt idx="93">
                  <c:v>39945</c:v>
                </c:pt>
                <c:pt idx="94">
                  <c:v>39946</c:v>
                </c:pt>
                <c:pt idx="95">
                  <c:v>39947</c:v>
                </c:pt>
                <c:pt idx="96">
                  <c:v>39948</c:v>
                </c:pt>
                <c:pt idx="97">
                  <c:v>39951</c:v>
                </c:pt>
                <c:pt idx="98">
                  <c:v>39952</c:v>
                </c:pt>
                <c:pt idx="99">
                  <c:v>39953</c:v>
                </c:pt>
                <c:pt idx="100">
                  <c:v>39954</c:v>
                </c:pt>
                <c:pt idx="101">
                  <c:v>39955</c:v>
                </c:pt>
                <c:pt idx="102">
                  <c:v>39958</c:v>
                </c:pt>
                <c:pt idx="103">
                  <c:v>39959</c:v>
                </c:pt>
                <c:pt idx="104">
                  <c:v>39960</c:v>
                </c:pt>
                <c:pt idx="105">
                  <c:v>39961</c:v>
                </c:pt>
                <c:pt idx="106">
                  <c:v>39962</c:v>
                </c:pt>
                <c:pt idx="107">
                  <c:v>39965</c:v>
                </c:pt>
                <c:pt idx="108">
                  <c:v>39966</c:v>
                </c:pt>
                <c:pt idx="109">
                  <c:v>39967</c:v>
                </c:pt>
                <c:pt idx="110">
                  <c:v>39968</c:v>
                </c:pt>
                <c:pt idx="111">
                  <c:v>39969</c:v>
                </c:pt>
                <c:pt idx="112">
                  <c:v>39972</c:v>
                </c:pt>
                <c:pt idx="113">
                  <c:v>39973</c:v>
                </c:pt>
                <c:pt idx="114">
                  <c:v>39974</c:v>
                </c:pt>
                <c:pt idx="115">
                  <c:v>39975</c:v>
                </c:pt>
                <c:pt idx="116">
                  <c:v>39976</c:v>
                </c:pt>
                <c:pt idx="117">
                  <c:v>39979</c:v>
                </c:pt>
                <c:pt idx="118">
                  <c:v>39980</c:v>
                </c:pt>
                <c:pt idx="119">
                  <c:v>39981</c:v>
                </c:pt>
                <c:pt idx="120">
                  <c:v>39982</c:v>
                </c:pt>
                <c:pt idx="121">
                  <c:v>39983</c:v>
                </c:pt>
                <c:pt idx="122">
                  <c:v>39986</c:v>
                </c:pt>
                <c:pt idx="123">
                  <c:v>39987</c:v>
                </c:pt>
                <c:pt idx="124">
                  <c:v>39988</c:v>
                </c:pt>
                <c:pt idx="125">
                  <c:v>39989</c:v>
                </c:pt>
                <c:pt idx="126">
                  <c:v>39990</c:v>
                </c:pt>
                <c:pt idx="127">
                  <c:v>39993</c:v>
                </c:pt>
                <c:pt idx="128">
                  <c:v>39994</c:v>
                </c:pt>
                <c:pt idx="129">
                  <c:v>39995</c:v>
                </c:pt>
                <c:pt idx="130">
                  <c:v>39996</c:v>
                </c:pt>
                <c:pt idx="131">
                  <c:v>39997</c:v>
                </c:pt>
                <c:pt idx="132">
                  <c:v>40000</c:v>
                </c:pt>
                <c:pt idx="133">
                  <c:v>40001</c:v>
                </c:pt>
                <c:pt idx="134">
                  <c:v>40002</c:v>
                </c:pt>
                <c:pt idx="135">
                  <c:v>40003</c:v>
                </c:pt>
                <c:pt idx="136">
                  <c:v>40004</c:v>
                </c:pt>
                <c:pt idx="137">
                  <c:v>40007</c:v>
                </c:pt>
                <c:pt idx="138">
                  <c:v>40008</c:v>
                </c:pt>
                <c:pt idx="139">
                  <c:v>40009</c:v>
                </c:pt>
                <c:pt idx="140">
                  <c:v>40010</c:v>
                </c:pt>
                <c:pt idx="141">
                  <c:v>40011</c:v>
                </c:pt>
                <c:pt idx="142">
                  <c:v>40014</c:v>
                </c:pt>
                <c:pt idx="143">
                  <c:v>40015</c:v>
                </c:pt>
                <c:pt idx="144">
                  <c:v>40016</c:v>
                </c:pt>
                <c:pt idx="145">
                  <c:v>40017</c:v>
                </c:pt>
                <c:pt idx="146">
                  <c:v>40018</c:v>
                </c:pt>
                <c:pt idx="147">
                  <c:v>40021</c:v>
                </c:pt>
                <c:pt idx="148">
                  <c:v>40022</c:v>
                </c:pt>
                <c:pt idx="149">
                  <c:v>40023</c:v>
                </c:pt>
                <c:pt idx="150">
                  <c:v>40024</c:v>
                </c:pt>
                <c:pt idx="151">
                  <c:v>40025</c:v>
                </c:pt>
                <c:pt idx="152">
                  <c:v>40028</c:v>
                </c:pt>
                <c:pt idx="153">
                  <c:v>40029</c:v>
                </c:pt>
                <c:pt idx="154">
                  <c:v>40030</c:v>
                </c:pt>
                <c:pt idx="155">
                  <c:v>40031</c:v>
                </c:pt>
                <c:pt idx="156">
                  <c:v>40032</c:v>
                </c:pt>
                <c:pt idx="157">
                  <c:v>40035</c:v>
                </c:pt>
                <c:pt idx="158">
                  <c:v>40036</c:v>
                </c:pt>
                <c:pt idx="159">
                  <c:v>40037</c:v>
                </c:pt>
                <c:pt idx="160">
                  <c:v>40038</c:v>
                </c:pt>
                <c:pt idx="161">
                  <c:v>40039</c:v>
                </c:pt>
                <c:pt idx="162">
                  <c:v>40042</c:v>
                </c:pt>
                <c:pt idx="163">
                  <c:v>40043</c:v>
                </c:pt>
                <c:pt idx="164">
                  <c:v>40044</c:v>
                </c:pt>
                <c:pt idx="165">
                  <c:v>40045</c:v>
                </c:pt>
                <c:pt idx="166">
                  <c:v>40046</c:v>
                </c:pt>
                <c:pt idx="167">
                  <c:v>40049</c:v>
                </c:pt>
                <c:pt idx="168">
                  <c:v>40050</c:v>
                </c:pt>
                <c:pt idx="169">
                  <c:v>40051</c:v>
                </c:pt>
                <c:pt idx="170">
                  <c:v>40052</c:v>
                </c:pt>
                <c:pt idx="171">
                  <c:v>40053</c:v>
                </c:pt>
                <c:pt idx="172">
                  <c:v>40056</c:v>
                </c:pt>
                <c:pt idx="173">
                  <c:v>40057</c:v>
                </c:pt>
                <c:pt idx="174">
                  <c:v>40058</c:v>
                </c:pt>
                <c:pt idx="175">
                  <c:v>40059</c:v>
                </c:pt>
                <c:pt idx="176">
                  <c:v>40060</c:v>
                </c:pt>
                <c:pt idx="177">
                  <c:v>40063</c:v>
                </c:pt>
                <c:pt idx="178">
                  <c:v>40064</c:v>
                </c:pt>
                <c:pt idx="179">
                  <c:v>40065</c:v>
                </c:pt>
                <c:pt idx="180">
                  <c:v>40066</c:v>
                </c:pt>
                <c:pt idx="181">
                  <c:v>40067</c:v>
                </c:pt>
                <c:pt idx="182">
                  <c:v>40070</c:v>
                </c:pt>
                <c:pt idx="183">
                  <c:v>40071</c:v>
                </c:pt>
                <c:pt idx="184">
                  <c:v>40072</c:v>
                </c:pt>
                <c:pt idx="185">
                  <c:v>40073</c:v>
                </c:pt>
                <c:pt idx="186">
                  <c:v>40074</c:v>
                </c:pt>
                <c:pt idx="187">
                  <c:v>40077</c:v>
                </c:pt>
                <c:pt idx="188">
                  <c:v>40078</c:v>
                </c:pt>
                <c:pt idx="189">
                  <c:v>40079</c:v>
                </c:pt>
                <c:pt idx="190">
                  <c:v>40080</c:v>
                </c:pt>
                <c:pt idx="191">
                  <c:v>40081</c:v>
                </c:pt>
                <c:pt idx="192">
                  <c:v>40084</c:v>
                </c:pt>
                <c:pt idx="193">
                  <c:v>40085</c:v>
                </c:pt>
                <c:pt idx="194">
                  <c:v>40086</c:v>
                </c:pt>
                <c:pt idx="195">
                  <c:v>40087</c:v>
                </c:pt>
                <c:pt idx="196">
                  <c:v>40088</c:v>
                </c:pt>
                <c:pt idx="197">
                  <c:v>40091</c:v>
                </c:pt>
                <c:pt idx="198">
                  <c:v>40092</c:v>
                </c:pt>
                <c:pt idx="199">
                  <c:v>40093</c:v>
                </c:pt>
                <c:pt idx="200">
                  <c:v>40094</c:v>
                </c:pt>
                <c:pt idx="201">
                  <c:v>40095</c:v>
                </c:pt>
                <c:pt idx="202">
                  <c:v>40098</c:v>
                </c:pt>
                <c:pt idx="203">
                  <c:v>40099</c:v>
                </c:pt>
                <c:pt idx="204">
                  <c:v>40100</c:v>
                </c:pt>
                <c:pt idx="205">
                  <c:v>40101</c:v>
                </c:pt>
                <c:pt idx="206">
                  <c:v>40102</c:v>
                </c:pt>
                <c:pt idx="207">
                  <c:v>40105</c:v>
                </c:pt>
                <c:pt idx="208">
                  <c:v>40106</c:v>
                </c:pt>
                <c:pt idx="209">
                  <c:v>40107</c:v>
                </c:pt>
                <c:pt idx="210">
                  <c:v>40108</c:v>
                </c:pt>
                <c:pt idx="211">
                  <c:v>40109</c:v>
                </c:pt>
                <c:pt idx="212">
                  <c:v>40112</c:v>
                </c:pt>
                <c:pt idx="213">
                  <c:v>40113</c:v>
                </c:pt>
                <c:pt idx="214">
                  <c:v>40114</c:v>
                </c:pt>
                <c:pt idx="215">
                  <c:v>40115</c:v>
                </c:pt>
                <c:pt idx="216">
                  <c:v>40116</c:v>
                </c:pt>
                <c:pt idx="217">
                  <c:v>40119</c:v>
                </c:pt>
                <c:pt idx="218">
                  <c:v>40120</c:v>
                </c:pt>
                <c:pt idx="219">
                  <c:v>40121</c:v>
                </c:pt>
                <c:pt idx="220">
                  <c:v>40122</c:v>
                </c:pt>
                <c:pt idx="221">
                  <c:v>40123</c:v>
                </c:pt>
                <c:pt idx="222">
                  <c:v>40126</c:v>
                </c:pt>
                <c:pt idx="223">
                  <c:v>40127</c:v>
                </c:pt>
                <c:pt idx="224">
                  <c:v>40128</c:v>
                </c:pt>
                <c:pt idx="225">
                  <c:v>40129</c:v>
                </c:pt>
                <c:pt idx="226">
                  <c:v>40130</c:v>
                </c:pt>
                <c:pt idx="227">
                  <c:v>40133</c:v>
                </c:pt>
                <c:pt idx="228">
                  <c:v>40134</c:v>
                </c:pt>
                <c:pt idx="229">
                  <c:v>40135</c:v>
                </c:pt>
                <c:pt idx="230">
                  <c:v>40136</c:v>
                </c:pt>
                <c:pt idx="231">
                  <c:v>40137</c:v>
                </c:pt>
                <c:pt idx="232">
                  <c:v>40140</c:v>
                </c:pt>
                <c:pt idx="233">
                  <c:v>40141</c:v>
                </c:pt>
                <c:pt idx="234">
                  <c:v>40142</c:v>
                </c:pt>
                <c:pt idx="235">
                  <c:v>40143</c:v>
                </c:pt>
                <c:pt idx="236">
                  <c:v>40144</c:v>
                </c:pt>
                <c:pt idx="237">
                  <c:v>40147</c:v>
                </c:pt>
                <c:pt idx="238">
                  <c:v>40148</c:v>
                </c:pt>
                <c:pt idx="239">
                  <c:v>40149</c:v>
                </c:pt>
                <c:pt idx="240">
                  <c:v>40150</c:v>
                </c:pt>
                <c:pt idx="241">
                  <c:v>40151</c:v>
                </c:pt>
                <c:pt idx="242">
                  <c:v>40154</c:v>
                </c:pt>
                <c:pt idx="243">
                  <c:v>40155</c:v>
                </c:pt>
                <c:pt idx="244">
                  <c:v>40156</c:v>
                </c:pt>
                <c:pt idx="245">
                  <c:v>40157</c:v>
                </c:pt>
                <c:pt idx="246">
                  <c:v>40158</c:v>
                </c:pt>
                <c:pt idx="247">
                  <c:v>40161</c:v>
                </c:pt>
                <c:pt idx="248">
                  <c:v>40162</c:v>
                </c:pt>
                <c:pt idx="249">
                  <c:v>40163</c:v>
                </c:pt>
                <c:pt idx="250">
                  <c:v>40164</c:v>
                </c:pt>
                <c:pt idx="251">
                  <c:v>40165</c:v>
                </c:pt>
                <c:pt idx="252">
                  <c:v>40168</c:v>
                </c:pt>
                <c:pt idx="253">
                  <c:v>40169</c:v>
                </c:pt>
                <c:pt idx="254">
                  <c:v>40170</c:v>
                </c:pt>
                <c:pt idx="255">
                  <c:v>40171</c:v>
                </c:pt>
                <c:pt idx="256">
                  <c:v>40172</c:v>
                </c:pt>
                <c:pt idx="257">
                  <c:v>40175</c:v>
                </c:pt>
                <c:pt idx="258">
                  <c:v>40176</c:v>
                </c:pt>
                <c:pt idx="259">
                  <c:v>40177</c:v>
                </c:pt>
                <c:pt idx="260">
                  <c:v>40178</c:v>
                </c:pt>
                <c:pt idx="261">
                  <c:v>40179</c:v>
                </c:pt>
                <c:pt idx="262">
                  <c:v>40182</c:v>
                </c:pt>
                <c:pt idx="263">
                  <c:v>40183</c:v>
                </c:pt>
                <c:pt idx="264">
                  <c:v>40184</c:v>
                </c:pt>
                <c:pt idx="265">
                  <c:v>40185</c:v>
                </c:pt>
                <c:pt idx="266">
                  <c:v>40186</c:v>
                </c:pt>
                <c:pt idx="267">
                  <c:v>40189</c:v>
                </c:pt>
                <c:pt idx="268">
                  <c:v>40190</c:v>
                </c:pt>
                <c:pt idx="269">
                  <c:v>40191</c:v>
                </c:pt>
                <c:pt idx="270">
                  <c:v>40192</c:v>
                </c:pt>
                <c:pt idx="271">
                  <c:v>40193</c:v>
                </c:pt>
                <c:pt idx="272">
                  <c:v>40196</c:v>
                </c:pt>
                <c:pt idx="273">
                  <c:v>40197</c:v>
                </c:pt>
                <c:pt idx="274">
                  <c:v>40198</c:v>
                </c:pt>
                <c:pt idx="275">
                  <c:v>40199</c:v>
                </c:pt>
                <c:pt idx="276">
                  <c:v>40200</c:v>
                </c:pt>
                <c:pt idx="277">
                  <c:v>40203</c:v>
                </c:pt>
                <c:pt idx="278">
                  <c:v>40204</c:v>
                </c:pt>
                <c:pt idx="279">
                  <c:v>40205</c:v>
                </c:pt>
                <c:pt idx="280">
                  <c:v>40206</c:v>
                </c:pt>
                <c:pt idx="281">
                  <c:v>40207</c:v>
                </c:pt>
                <c:pt idx="282">
                  <c:v>40210</c:v>
                </c:pt>
                <c:pt idx="283">
                  <c:v>40211</c:v>
                </c:pt>
                <c:pt idx="284">
                  <c:v>40212</c:v>
                </c:pt>
                <c:pt idx="285">
                  <c:v>40213</c:v>
                </c:pt>
                <c:pt idx="286">
                  <c:v>40214</c:v>
                </c:pt>
                <c:pt idx="287">
                  <c:v>40217</c:v>
                </c:pt>
                <c:pt idx="288">
                  <c:v>40218</c:v>
                </c:pt>
                <c:pt idx="289">
                  <c:v>40219</c:v>
                </c:pt>
                <c:pt idx="290">
                  <c:v>40220</c:v>
                </c:pt>
                <c:pt idx="291">
                  <c:v>40221</c:v>
                </c:pt>
                <c:pt idx="292">
                  <c:v>40224</c:v>
                </c:pt>
                <c:pt idx="293">
                  <c:v>40225</c:v>
                </c:pt>
                <c:pt idx="294">
                  <c:v>40226</c:v>
                </c:pt>
                <c:pt idx="295">
                  <c:v>40227</c:v>
                </c:pt>
                <c:pt idx="296">
                  <c:v>40228</c:v>
                </c:pt>
                <c:pt idx="297">
                  <c:v>40231</c:v>
                </c:pt>
                <c:pt idx="298">
                  <c:v>40232</c:v>
                </c:pt>
                <c:pt idx="299">
                  <c:v>40233</c:v>
                </c:pt>
                <c:pt idx="300">
                  <c:v>40234</c:v>
                </c:pt>
                <c:pt idx="301">
                  <c:v>40235</c:v>
                </c:pt>
                <c:pt idx="302">
                  <c:v>40238</c:v>
                </c:pt>
                <c:pt idx="303">
                  <c:v>40239</c:v>
                </c:pt>
                <c:pt idx="304">
                  <c:v>40240</c:v>
                </c:pt>
                <c:pt idx="305">
                  <c:v>40241</c:v>
                </c:pt>
                <c:pt idx="306">
                  <c:v>40242</c:v>
                </c:pt>
                <c:pt idx="307">
                  <c:v>40245</c:v>
                </c:pt>
                <c:pt idx="308">
                  <c:v>40246</c:v>
                </c:pt>
                <c:pt idx="309">
                  <c:v>40247</c:v>
                </c:pt>
                <c:pt idx="310">
                  <c:v>40248</c:v>
                </c:pt>
                <c:pt idx="311">
                  <c:v>40249</c:v>
                </c:pt>
                <c:pt idx="312">
                  <c:v>40252</c:v>
                </c:pt>
                <c:pt idx="313">
                  <c:v>40253</c:v>
                </c:pt>
                <c:pt idx="314">
                  <c:v>40254</c:v>
                </c:pt>
                <c:pt idx="315">
                  <c:v>40255</c:v>
                </c:pt>
                <c:pt idx="316">
                  <c:v>40256</c:v>
                </c:pt>
                <c:pt idx="317">
                  <c:v>40259</c:v>
                </c:pt>
                <c:pt idx="318">
                  <c:v>40260</c:v>
                </c:pt>
                <c:pt idx="319">
                  <c:v>40261</c:v>
                </c:pt>
                <c:pt idx="320">
                  <c:v>40262</c:v>
                </c:pt>
                <c:pt idx="321">
                  <c:v>40263</c:v>
                </c:pt>
                <c:pt idx="322">
                  <c:v>40266</c:v>
                </c:pt>
                <c:pt idx="323">
                  <c:v>40267</c:v>
                </c:pt>
                <c:pt idx="324">
                  <c:v>40268</c:v>
                </c:pt>
                <c:pt idx="325">
                  <c:v>40269</c:v>
                </c:pt>
                <c:pt idx="326">
                  <c:v>40270</c:v>
                </c:pt>
                <c:pt idx="327">
                  <c:v>40273</c:v>
                </c:pt>
                <c:pt idx="328">
                  <c:v>40274</c:v>
                </c:pt>
                <c:pt idx="329">
                  <c:v>40275</c:v>
                </c:pt>
                <c:pt idx="330">
                  <c:v>40276</c:v>
                </c:pt>
                <c:pt idx="331">
                  <c:v>40277</c:v>
                </c:pt>
                <c:pt idx="332">
                  <c:v>40280</c:v>
                </c:pt>
                <c:pt idx="333">
                  <c:v>40281</c:v>
                </c:pt>
                <c:pt idx="334">
                  <c:v>40282</c:v>
                </c:pt>
                <c:pt idx="335">
                  <c:v>40283</c:v>
                </c:pt>
                <c:pt idx="336">
                  <c:v>40284</c:v>
                </c:pt>
                <c:pt idx="337">
                  <c:v>40287</c:v>
                </c:pt>
                <c:pt idx="338">
                  <c:v>40288</c:v>
                </c:pt>
                <c:pt idx="339">
                  <c:v>40289</c:v>
                </c:pt>
                <c:pt idx="340">
                  <c:v>40290</c:v>
                </c:pt>
                <c:pt idx="341">
                  <c:v>40291</c:v>
                </c:pt>
                <c:pt idx="342">
                  <c:v>40294</c:v>
                </c:pt>
                <c:pt idx="343">
                  <c:v>40295</c:v>
                </c:pt>
                <c:pt idx="344">
                  <c:v>40296</c:v>
                </c:pt>
                <c:pt idx="345">
                  <c:v>40297</c:v>
                </c:pt>
                <c:pt idx="346">
                  <c:v>40298</c:v>
                </c:pt>
                <c:pt idx="347">
                  <c:v>40301</c:v>
                </c:pt>
                <c:pt idx="348">
                  <c:v>40302</c:v>
                </c:pt>
                <c:pt idx="349">
                  <c:v>40303</c:v>
                </c:pt>
                <c:pt idx="350">
                  <c:v>40304</c:v>
                </c:pt>
                <c:pt idx="351">
                  <c:v>40305</c:v>
                </c:pt>
                <c:pt idx="352">
                  <c:v>40308</c:v>
                </c:pt>
                <c:pt idx="353">
                  <c:v>40309</c:v>
                </c:pt>
                <c:pt idx="354">
                  <c:v>40310</c:v>
                </c:pt>
                <c:pt idx="355">
                  <c:v>40311</c:v>
                </c:pt>
                <c:pt idx="356">
                  <c:v>40312</c:v>
                </c:pt>
                <c:pt idx="357">
                  <c:v>40315</c:v>
                </c:pt>
                <c:pt idx="358">
                  <c:v>40316</c:v>
                </c:pt>
                <c:pt idx="359">
                  <c:v>40317</c:v>
                </c:pt>
                <c:pt idx="360">
                  <c:v>40318</c:v>
                </c:pt>
                <c:pt idx="361">
                  <c:v>40319</c:v>
                </c:pt>
                <c:pt idx="362">
                  <c:v>40322</c:v>
                </c:pt>
                <c:pt idx="363">
                  <c:v>40323</c:v>
                </c:pt>
                <c:pt idx="364">
                  <c:v>40324</c:v>
                </c:pt>
                <c:pt idx="365">
                  <c:v>40325</c:v>
                </c:pt>
                <c:pt idx="366">
                  <c:v>40326</c:v>
                </c:pt>
                <c:pt idx="367">
                  <c:v>40329</c:v>
                </c:pt>
                <c:pt idx="368">
                  <c:v>40330</c:v>
                </c:pt>
                <c:pt idx="369">
                  <c:v>40331</c:v>
                </c:pt>
                <c:pt idx="370">
                  <c:v>40332</c:v>
                </c:pt>
                <c:pt idx="371">
                  <c:v>40333</c:v>
                </c:pt>
                <c:pt idx="372">
                  <c:v>40336</c:v>
                </c:pt>
                <c:pt idx="373">
                  <c:v>40337</c:v>
                </c:pt>
                <c:pt idx="374">
                  <c:v>40338</c:v>
                </c:pt>
                <c:pt idx="375">
                  <c:v>40339</c:v>
                </c:pt>
                <c:pt idx="376">
                  <c:v>40340</c:v>
                </c:pt>
                <c:pt idx="377">
                  <c:v>40343</c:v>
                </c:pt>
                <c:pt idx="378">
                  <c:v>40344</c:v>
                </c:pt>
                <c:pt idx="379">
                  <c:v>40345</c:v>
                </c:pt>
                <c:pt idx="380">
                  <c:v>40346</c:v>
                </c:pt>
                <c:pt idx="381">
                  <c:v>40347</c:v>
                </c:pt>
                <c:pt idx="382">
                  <c:v>40350</c:v>
                </c:pt>
                <c:pt idx="383">
                  <c:v>40351</c:v>
                </c:pt>
                <c:pt idx="384">
                  <c:v>40352</c:v>
                </c:pt>
                <c:pt idx="385">
                  <c:v>40353</c:v>
                </c:pt>
                <c:pt idx="386">
                  <c:v>40354</c:v>
                </c:pt>
                <c:pt idx="387">
                  <c:v>40357</c:v>
                </c:pt>
                <c:pt idx="388">
                  <c:v>40358</c:v>
                </c:pt>
                <c:pt idx="389">
                  <c:v>40359</c:v>
                </c:pt>
                <c:pt idx="390">
                  <c:v>40360</c:v>
                </c:pt>
                <c:pt idx="391">
                  <c:v>40361</c:v>
                </c:pt>
                <c:pt idx="392">
                  <c:v>40364</c:v>
                </c:pt>
                <c:pt idx="393">
                  <c:v>40365</c:v>
                </c:pt>
                <c:pt idx="394">
                  <c:v>40366</c:v>
                </c:pt>
                <c:pt idx="395">
                  <c:v>40367</c:v>
                </c:pt>
                <c:pt idx="396">
                  <c:v>40368</c:v>
                </c:pt>
                <c:pt idx="397">
                  <c:v>40371</c:v>
                </c:pt>
                <c:pt idx="398">
                  <c:v>40372</c:v>
                </c:pt>
                <c:pt idx="399">
                  <c:v>40373</c:v>
                </c:pt>
                <c:pt idx="400">
                  <c:v>40374</c:v>
                </c:pt>
                <c:pt idx="401">
                  <c:v>40375</c:v>
                </c:pt>
                <c:pt idx="402">
                  <c:v>40378</c:v>
                </c:pt>
                <c:pt idx="403">
                  <c:v>40379</c:v>
                </c:pt>
                <c:pt idx="404">
                  <c:v>40380</c:v>
                </c:pt>
                <c:pt idx="405">
                  <c:v>40381</c:v>
                </c:pt>
                <c:pt idx="406">
                  <c:v>40382</c:v>
                </c:pt>
                <c:pt idx="407">
                  <c:v>40385</c:v>
                </c:pt>
                <c:pt idx="408">
                  <c:v>40386</c:v>
                </c:pt>
                <c:pt idx="409">
                  <c:v>40387</c:v>
                </c:pt>
                <c:pt idx="410">
                  <c:v>40388</c:v>
                </c:pt>
                <c:pt idx="411">
                  <c:v>40389</c:v>
                </c:pt>
                <c:pt idx="412">
                  <c:v>40392</c:v>
                </c:pt>
                <c:pt idx="413">
                  <c:v>40393</c:v>
                </c:pt>
                <c:pt idx="414">
                  <c:v>40394</c:v>
                </c:pt>
                <c:pt idx="415">
                  <c:v>40395</c:v>
                </c:pt>
                <c:pt idx="416">
                  <c:v>40396</c:v>
                </c:pt>
                <c:pt idx="417">
                  <c:v>40399</c:v>
                </c:pt>
                <c:pt idx="418">
                  <c:v>40400</c:v>
                </c:pt>
                <c:pt idx="419">
                  <c:v>40401</c:v>
                </c:pt>
                <c:pt idx="420">
                  <c:v>40402</c:v>
                </c:pt>
                <c:pt idx="421">
                  <c:v>40403</c:v>
                </c:pt>
                <c:pt idx="422">
                  <c:v>40406</c:v>
                </c:pt>
                <c:pt idx="423">
                  <c:v>40407</c:v>
                </c:pt>
                <c:pt idx="424">
                  <c:v>40408</c:v>
                </c:pt>
                <c:pt idx="425">
                  <c:v>40409</c:v>
                </c:pt>
                <c:pt idx="426">
                  <c:v>40410</c:v>
                </c:pt>
                <c:pt idx="427">
                  <c:v>40413</c:v>
                </c:pt>
                <c:pt idx="428">
                  <c:v>40414</c:v>
                </c:pt>
                <c:pt idx="429">
                  <c:v>40415</c:v>
                </c:pt>
                <c:pt idx="430">
                  <c:v>40416</c:v>
                </c:pt>
                <c:pt idx="431">
                  <c:v>40417</c:v>
                </c:pt>
                <c:pt idx="432">
                  <c:v>40420</c:v>
                </c:pt>
                <c:pt idx="433">
                  <c:v>40421</c:v>
                </c:pt>
                <c:pt idx="434">
                  <c:v>40422</c:v>
                </c:pt>
                <c:pt idx="435">
                  <c:v>40423</c:v>
                </c:pt>
                <c:pt idx="436">
                  <c:v>40424</c:v>
                </c:pt>
                <c:pt idx="437">
                  <c:v>40427</c:v>
                </c:pt>
                <c:pt idx="438">
                  <c:v>40428</c:v>
                </c:pt>
                <c:pt idx="439">
                  <c:v>40429</c:v>
                </c:pt>
                <c:pt idx="440">
                  <c:v>40430</c:v>
                </c:pt>
                <c:pt idx="441">
                  <c:v>40431</c:v>
                </c:pt>
                <c:pt idx="442">
                  <c:v>40434</c:v>
                </c:pt>
                <c:pt idx="443">
                  <c:v>40435</c:v>
                </c:pt>
                <c:pt idx="444">
                  <c:v>40436</c:v>
                </c:pt>
                <c:pt idx="445">
                  <c:v>40437</c:v>
                </c:pt>
                <c:pt idx="446">
                  <c:v>40438</c:v>
                </c:pt>
                <c:pt idx="447">
                  <c:v>40441</c:v>
                </c:pt>
                <c:pt idx="448">
                  <c:v>40442</c:v>
                </c:pt>
                <c:pt idx="449">
                  <c:v>40443</c:v>
                </c:pt>
                <c:pt idx="450">
                  <c:v>40444</c:v>
                </c:pt>
                <c:pt idx="451">
                  <c:v>40445</c:v>
                </c:pt>
                <c:pt idx="452">
                  <c:v>40448</c:v>
                </c:pt>
                <c:pt idx="453">
                  <c:v>40449</c:v>
                </c:pt>
                <c:pt idx="454">
                  <c:v>40450</c:v>
                </c:pt>
                <c:pt idx="455">
                  <c:v>40451</c:v>
                </c:pt>
                <c:pt idx="456">
                  <c:v>40452</c:v>
                </c:pt>
                <c:pt idx="457">
                  <c:v>40455</c:v>
                </c:pt>
                <c:pt idx="458">
                  <c:v>40456</c:v>
                </c:pt>
                <c:pt idx="459">
                  <c:v>40457</c:v>
                </c:pt>
                <c:pt idx="460">
                  <c:v>40458</c:v>
                </c:pt>
                <c:pt idx="461">
                  <c:v>40459</c:v>
                </c:pt>
                <c:pt idx="462">
                  <c:v>40462</c:v>
                </c:pt>
                <c:pt idx="463">
                  <c:v>40463</c:v>
                </c:pt>
                <c:pt idx="464">
                  <c:v>40464</c:v>
                </c:pt>
                <c:pt idx="465">
                  <c:v>40465</c:v>
                </c:pt>
                <c:pt idx="466">
                  <c:v>40466</c:v>
                </c:pt>
                <c:pt idx="467">
                  <c:v>40469</c:v>
                </c:pt>
                <c:pt idx="468">
                  <c:v>40470</c:v>
                </c:pt>
                <c:pt idx="469">
                  <c:v>40471</c:v>
                </c:pt>
                <c:pt idx="470">
                  <c:v>40472</c:v>
                </c:pt>
                <c:pt idx="471">
                  <c:v>40473</c:v>
                </c:pt>
                <c:pt idx="472">
                  <c:v>40476</c:v>
                </c:pt>
                <c:pt idx="473">
                  <c:v>40477</c:v>
                </c:pt>
                <c:pt idx="474">
                  <c:v>40478</c:v>
                </c:pt>
                <c:pt idx="475">
                  <c:v>40479</c:v>
                </c:pt>
                <c:pt idx="476">
                  <c:v>40480</c:v>
                </c:pt>
                <c:pt idx="477">
                  <c:v>40483</c:v>
                </c:pt>
                <c:pt idx="478">
                  <c:v>40484</c:v>
                </c:pt>
                <c:pt idx="479">
                  <c:v>40485</c:v>
                </c:pt>
                <c:pt idx="480">
                  <c:v>40486</c:v>
                </c:pt>
                <c:pt idx="481">
                  <c:v>40487</c:v>
                </c:pt>
                <c:pt idx="482">
                  <c:v>40490</c:v>
                </c:pt>
                <c:pt idx="483">
                  <c:v>40491</c:v>
                </c:pt>
                <c:pt idx="484">
                  <c:v>40492</c:v>
                </c:pt>
                <c:pt idx="485">
                  <c:v>40493</c:v>
                </c:pt>
                <c:pt idx="486">
                  <c:v>40494</c:v>
                </c:pt>
                <c:pt idx="487">
                  <c:v>40497</c:v>
                </c:pt>
                <c:pt idx="488">
                  <c:v>40498</c:v>
                </c:pt>
                <c:pt idx="489">
                  <c:v>40499</c:v>
                </c:pt>
                <c:pt idx="490">
                  <c:v>40500</c:v>
                </c:pt>
                <c:pt idx="491">
                  <c:v>40501</c:v>
                </c:pt>
                <c:pt idx="492">
                  <c:v>40504</c:v>
                </c:pt>
                <c:pt idx="493">
                  <c:v>40505</c:v>
                </c:pt>
                <c:pt idx="494">
                  <c:v>40506</c:v>
                </c:pt>
                <c:pt idx="495">
                  <c:v>40507</c:v>
                </c:pt>
                <c:pt idx="496">
                  <c:v>40508</c:v>
                </c:pt>
                <c:pt idx="497">
                  <c:v>40511</c:v>
                </c:pt>
                <c:pt idx="498">
                  <c:v>40512</c:v>
                </c:pt>
                <c:pt idx="499">
                  <c:v>40513</c:v>
                </c:pt>
                <c:pt idx="500">
                  <c:v>40514</c:v>
                </c:pt>
                <c:pt idx="501">
                  <c:v>40515</c:v>
                </c:pt>
                <c:pt idx="502">
                  <c:v>40518</c:v>
                </c:pt>
                <c:pt idx="503">
                  <c:v>40519</c:v>
                </c:pt>
                <c:pt idx="504">
                  <c:v>40520</c:v>
                </c:pt>
                <c:pt idx="505">
                  <c:v>40521</c:v>
                </c:pt>
                <c:pt idx="506">
                  <c:v>40522</c:v>
                </c:pt>
                <c:pt idx="507">
                  <c:v>40525</c:v>
                </c:pt>
                <c:pt idx="508">
                  <c:v>40526</c:v>
                </c:pt>
                <c:pt idx="509">
                  <c:v>40527</c:v>
                </c:pt>
                <c:pt idx="510">
                  <c:v>40528</c:v>
                </c:pt>
                <c:pt idx="511">
                  <c:v>40529</c:v>
                </c:pt>
                <c:pt idx="512">
                  <c:v>40532</c:v>
                </c:pt>
                <c:pt idx="513">
                  <c:v>40533</c:v>
                </c:pt>
                <c:pt idx="514">
                  <c:v>40534</c:v>
                </c:pt>
                <c:pt idx="515">
                  <c:v>40535</c:v>
                </c:pt>
                <c:pt idx="516">
                  <c:v>40536</c:v>
                </c:pt>
                <c:pt idx="517">
                  <c:v>40539</c:v>
                </c:pt>
                <c:pt idx="518">
                  <c:v>40540</c:v>
                </c:pt>
                <c:pt idx="519">
                  <c:v>40541</c:v>
                </c:pt>
                <c:pt idx="520">
                  <c:v>40542</c:v>
                </c:pt>
                <c:pt idx="521">
                  <c:v>40543</c:v>
                </c:pt>
                <c:pt idx="522">
                  <c:v>40546</c:v>
                </c:pt>
                <c:pt idx="523">
                  <c:v>40547</c:v>
                </c:pt>
                <c:pt idx="524">
                  <c:v>40548</c:v>
                </c:pt>
                <c:pt idx="525">
                  <c:v>40549</c:v>
                </c:pt>
                <c:pt idx="526">
                  <c:v>40550</c:v>
                </c:pt>
                <c:pt idx="527">
                  <c:v>40553</c:v>
                </c:pt>
                <c:pt idx="528">
                  <c:v>40554</c:v>
                </c:pt>
                <c:pt idx="529">
                  <c:v>40555</c:v>
                </c:pt>
                <c:pt idx="530">
                  <c:v>40556</c:v>
                </c:pt>
                <c:pt idx="531">
                  <c:v>40557</c:v>
                </c:pt>
                <c:pt idx="532">
                  <c:v>40560</c:v>
                </c:pt>
                <c:pt idx="533">
                  <c:v>40561</c:v>
                </c:pt>
                <c:pt idx="534">
                  <c:v>40562</c:v>
                </c:pt>
                <c:pt idx="535">
                  <c:v>40563</c:v>
                </c:pt>
                <c:pt idx="536">
                  <c:v>40564</c:v>
                </c:pt>
                <c:pt idx="537">
                  <c:v>40567</c:v>
                </c:pt>
                <c:pt idx="538">
                  <c:v>40568</c:v>
                </c:pt>
                <c:pt idx="539">
                  <c:v>40569</c:v>
                </c:pt>
                <c:pt idx="540">
                  <c:v>40570</c:v>
                </c:pt>
                <c:pt idx="541">
                  <c:v>40571</c:v>
                </c:pt>
                <c:pt idx="542">
                  <c:v>40574</c:v>
                </c:pt>
                <c:pt idx="543">
                  <c:v>40575</c:v>
                </c:pt>
                <c:pt idx="544">
                  <c:v>40576</c:v>
                </c:pt>
                <c:pt idx="545">
                  <c:v>40577</c:v>
                </c:pt>
                <c:pt idx="546">
                  <c:v>40578</c:v>
                </c:pt>
                <c:pt idx="547">
                  <c:v>40581</c:v>
                </c:pt>
                <c:pt idx="548">
                  <c:v>40582</c:v>
                </c:pt>
                <c:pt idx="549">
                  <c:v>40583</c:v>
                </c:pt>
                <c:pt idx="550">
                  <c:v>40584</c:v>
                </c:pt>
                <c:pt idx="551">
                  <c:v>40585</c:v>
                </c:pt>
                <c:pt idx="552">
                  <c:v>40588</c:v>
                </c:pt>
                <c:pt idx="553">
                  <c:v>40589</c:v>
                </c:pt>
                <c:pt idx="554">
                  <c:v>40590</c:v>
                </c:pt>
                <c:pt idx="555">
                  <c:v>40591</c:v>
                </c:pt>
                <c:pt idx="556">
                  <c:v>40592</c:v>
                </c:pt>
                <c:pt idx="557">
                  <c:v>40595</c:v>
                </c:pt>
                <c:pt idx="558">
                  <c:v>40596</c:v>
                </c:pt>
                <c:pt idx="559">
                  <c:v>40597</c:v>
                </c:pt>
                <c:pt idx="560">
                  <c:v>40598</c:v>
                </c:pt>
                <c:pt idx="561">
                  <c:v>40599</c:v>
                </c:pt>
                <c:pt idx="562">
                  <c:v>40602</c:v>
                </c:pt>
                <c:pt idx="563">
                  <c:v>40603</c:v>
                </c:pt>
                <c:pt idx="564">
                  <c:v>40604</c:v>
                </c:pt>
                <c:pt idx="565">
                  <c:v>40605</c:v>
                </c:pt>
                <c:pt idx="566">
                  <c:v>40606</c:v>
                </c:pt>
                <c:pt idx="567">
                  <c:v>40609</c:v>
                </c:pt>
                <c:pt idx="568">
                  <c:v>40610</c:v>
                </c:pt>
                <c:pt idx="569">
                  <c:v>40611</c:v>
                </c:pt>
                <c:pt idx="570">
                  <c:v>40612</c:v>
                </c:pt>
                <c:pt idx="571">
                  <c:v>40613</c:v>
                </c:pt>
                <c:pt idx="572">
                  <c:v>40616</c:v>
                </c:pt>
                <c:pt idx="573">
                  <c:v>40617</c:v>
                </c:pt>
                <c:pt idx="574">
                  <c:v>40618</c:v>
                </c:pt>
                <c:pt idx="575">
                  <c:v>40619</c:v>
                </c:pt>
                <c:pt idx="576">
                  <c:v>40620</c:v>
                </c:pt>
                <c:pt idx="577">
                  <c:v>40623</c:v>
                </c:pt>
                <c:pt idx="578">
                  <c:v>40624</c:v>
                </c:pt>
                <c:pt idx="579">
                  <c:v>40625</c:v>
                </c:pt>
                <c:pt idx="580">
                  <c:v>40626</c:v>
                </c:pt>
                <c:pt idx="581">
                  <c:v>40627</c:v>
                </c:pt>
                <c:pt idx="582">
                  <c:v>40630</c:v>
                </c:pt>
                <c:pt idx="583">
                  <c:v>40631</c:v>
                </c:pt>
                <c:pt idx="584">
                  <c:v>40632</c:v>
                </c:pt>
                <c:pt idx="585">
                  <c:v>40633</c:v>
                </c:pt>
                <c:pt idx="586">
                  <c:v>40634</c:v>
                </c:pt>
                <c:pt idx="587">
                  <c:v>40637</c:v>
                </c:pt>
                <c:pt idx="588">
                  <c:v>40638</c:v>
                </c:pt>
                <c:pt idx="589">
                  <c:v>40639</c:v>
                </c:pt>
                <c:pt idx="590">
                  <c:v>40640</c:v>
                </c:pt>
                <c:pt idx="591">
                  <c:v>40641</c:v>
                </c:pt>
                <c:pt idx="592">
                  <c:v>40644</c:v>
                </c:pt>
                <c:pt idx="593">
                  <c:v>40645</c:v>
                </c:pt>
                <c:pt idx="594">
                  <c:v>40646</c:v>
                </c:pt>
                <c:pt idx="595">
                  <c:v>40647</c:v>
                </c:pt>
                <c:pt idx="596">
                  <c:v>40648</c:v>
                </c:pt>
                <c:pt idx="597">
                  <c:v>40651</c:v>
                </c:pt>
                <c:pt idx="598">
                  <c:v>40652</c:v>
                </c:pt>
                <c:pt idx="599">
                  <c:v>40653</c:v>
                </c:pt>
                <c:pt idx="600">
                  <c:v>40654</c:v>
                </c:pt>
                <c:pt idx="601">
                  <c:v>40655</c:v>
                </c:pt>
                <c:pt idx="602">
                  <c:v>40658</c:v>
                </c:pt>
                <c:pt idx="603">
                  <c:v>40659</c:v>
                </c:pt>
                <c:pt idx="604">
                  <c:v>40660</c:v>
                </c:pt>
                <c:pt idx="605">
                  <c:v>40661</c:v>
                </c:pt>
                <c:pt idx="606">
                  <c:v>40662</c:v>
                </c:pt>
                <c:pt idx="607">
                  <c:v>40665</c:v>
                </c:pt>
                <c:pt idx="608">
                  <c:v>40666</c:v>
                </c:pt>
                <c:pt idx="609">
                  <c:v>40667</c:v>
                </c:pt>
                <c:pt idx="610">
                  <c:v>40668</c:v>
                </c:pt>
                <c:pt idx="611">
                  <c:v>40669</c:v>
                </c:pt>
                <c:pt idx="612">
                  <c:v>40672</c:v>
                </c:pt>
                <c:pt idx="613">
                  <c:v>40673</c:v>
                </c:pt>
                <c:pt idx="614">
                  <c:v>40674</c:v>
                </c:pt>
                <c:pt idx="615">
                  <c:v>40675</c:v>
                </c:pt>
                <c:pt idx="616">
                  <c:v>40676</c:v>
                </c:pt>
                <c:pt idx="617">
                  <c:v>40679</c:v>
                </c:pt>
                <c:pt idx="618">
                  <c:v>40680</c:v>
                </c:pt>
                <c:pt idx="619">
                  <c:v>40681</c:v>
                </c:pt>
                <c:pt idx="620">
                  <c:v>40682</c:v>
                </c:pt>
                <c:pt idx="621">
                  <c:v>40683</c:v>
                </c:pt>
                <c:pt idx="622">
                  <c:v>40686</c:v>
                </c:pt>
                <c:pt idx="623">
                  <c:v>40687</c:v>
                </c:pt>
                <c:pt idx="624">
                  <c:v>40688</c:v>
                </c:pt>
                <c:pt idx="625">
                  <c:v>40689</c:v>
                </c:pt>
                <c:pt idx="626">
                  <c:v>40690</c:v>
                </c:pt>
                <c:pt idx="627">
                  <c:v>40693</c:v>
                </c:pt>
                <c:pt idx="628">
                  <c:v>40694</c:v>
                </c:pt>
                <c:pt idx="629">
                  <c:v>40695</c:v>
                </c:pt>
                <c:pt idx="630">
                  <c:v>40696</c:v>
                </c:pt>
                <c:pt idx="631">
                  <c:v>40697</c:v>
                </c:pt>
                <c:pt idx="632">
                  <c:v>40700</c:v>
                </c:pt>
                <c:pt idx="633">
                  <c:v>40701</c:v>
                </c:pt>
                <c:pt idx="634">
                  <c:v>40702</c:v>
                </c:pt>
                <c:pt idx="635">
                  <c:v>40703</c:v>
                </c:pt>
                <c:pt idx="636">
                  <c:v>40704</c:v>
                </c:pt>
                <c:pt idx="637">
                  <c:v>40707</c:v>
                </c:pt>
                <c:pt idx="638">
                  <c:v>40708</c:v>
                </c:pt>
                <c:pt idx="639">
                  <c:v>40709</c:v>
                </c:pt>
                <c:pt idx="640">
                  <c:v>40710</c:v>
                </c:pt>
                <c:pt idx="641">
                  <c:v>40711</c:v>
                </c:pt>
                <c:pt idx="642">
                  <c:v>40714</c:v>
                </c:pt>
                <c:pt idx="643">
                  <c:v>40715</c:v>
                </c:pt>
                <c:pt idx="644">
                  <c:v>40716</c:v>
                </c:pt>
                <c:pt idx="645">
                  <c:v>40717</c:v>
                </c:pt>
                <c:pt idx="646">
                  <c:v>40718</c:v>
                </c:pt>
                <c:pt idx="647">
                  <c:v>40721</c:v>
                </c:pt>
                <c:pt idx="648">
                  <c:v>40722</c:v>
                </c:pt>
                <c:pt idx="649">
                  <c:v>40723</c:v>
                </c:pt>
                <c:pt idx="650">
                  <c:v>40724</c:v>
                </c:pt>
                <c:pt idx="651">
                  <c:v>40725</c:v>
                </c:pt>
                <c:pt idx="652">
                  <c:v>40728</c:v>
                </c:pt>
                <c:pt idx="653">
                  <c:v>40729</c:v>
                </c:pt>
                <c:pt idx="654">
                  <c:v>40730</c:v>
                </c:pt>
                <c:pt idx="655">
                  <c:v>40731</c:v>
                </c:pt>
                <c:pt idx="656">
                  <c:v>40732</c:v>
                </c:pt>
                <c:pt idx="657">
                  <c:v>40735</c:v>
                </c:pt>
                <c:pt idx="658">
                  <c:v>40736</c:v>
                </c:pt>
                <c:pt idx="659">
                  <c:v>40737</c:v>
                </c:pt>
                <c:pt idx="660">
                  <c:v>40738</c:v>
                </c:pt>
                <c:pt idx="661">
                  <c:v>40739</c:v>
                </c:pt>
                <c:pt idx="662">
                  <c:v>40742</c:v>
                </c:pt>
                <c:pt idx="663">
                  <c:v>40743</c:v>
                </c:pt>
                <c:pt idx="664">
                  <c:v>40744</c:v>
                </c:pt>
                <c:pt idx="665">
                  <c:v>40745</c:v>
                </c:pt>
                <c:pt idx="666">
                  <c:v>40746</c:v>
                </c:pt>
                <c:pt idx="667">
                  <c:v>40749</c:v>
                </c:pt>
                <c:pt idx="668">
                  <c:v>40750</c:v>
                </c:pt>
                <c:pt idx="669">
                  <c:v>40751</c:v>
                </c:pt>
                <c:pt idx="670">
                  <c:v>40752</c:v>
                </c:pt>
                <c:pt idx="671">
                  <c:v>40753</c:v>
                </c:pt>
                <c:pt idx="672">
                  <c:v>40756</c:v>
                </c:pt>
                <c:pt idx="673">
                  <c:v>40757</c:v>
                </c:pt>
                <c:pt idx="674">
                  <c:v>40758</c:v>
                </c:pt>
                <c:pt idx="675">
                  <c:v>40759</c:v>
                </c:pt>
                <c:pt idx="676">
                  <c:v>40760</c:v>
                </c:pt>
                <c:pt idx="677">
                  <c:v>40763</c:v>
                </c:pt>
                <c:pt idx="678">
                  <c:v>40764</c:v>
                </c:pt>
                <c:pt idx="679">
                  <c:v>40765</c:v>
                </c:pt>
                <c:pt idx="680">
                  <c:v>40766</c:v>
                </c:pt>
                <c:pt idx="681">
                  <c:v>40767</c:v>
                </c:pt>
                <c:pt idx="682">
                  <c:v>40770</c:v>
                </c:pt>
                <c:pt idx="683">
                  <c:v>40771</c:v>
                </c:pt>
                <c:pt idx="684">
                  <c:v>40772</c:v>
                </c:pt>
                <c:pt idx="685">
                  <c:v>40773</c:v>
                </c:pt>
                <c:pt idx="686">
                  <c:v>40774</c:v>
                </c:pt>
                <c:pt idx="687">
                  <c:v>40777</c:v>
                </c:pt>
                <c:pt idx="688">
                  <c:v>40778</c:v>
                </c:pt>
                <c:pt idx="689">
                  <c:v>40779</c:v>
                </c:pt>
                <c:pt idx="690">
                  <c:v>40780</c:v>
                </c:pt>
                <c:pt idx="691">
                  <c:v>40781</c:v>
                </c:pt>
                <c:pt idx="692">
                  <c:v>40784</c:v>
                </c:pt>
                <c:pt idx="693">
                  <c:v>40785</c:v>
                </c:pt>
                <c:pt idx="694">
                  <c:v>40786</c:v>
                </c:pt>
                <c:pt idx="695">
                  <c:v>40787</c:v>
                </c:pt>
                <c:pt idx="696">
                  <c:v>40788</c:v>
                </c:pt>
                <c:pt idx="697">
                  <c:v>40791</c:v>
                </c:pt>
                <c:pt idx="698">
                  <c:v>40792</c:v>
                </c:pt>
                <c:pt idx="699">
                  <c:v>40793</c:v>
                </c:pt>
                <c:pt idx="700">
                  <c:v>40794</c:v>
                </c:pt>
                <c:pt idx="701">
                  <c:v>40795</c:v>
                </c:pt>
                <c:pt idx="702">
                  <c:v>40798</c:v>
                </c:pt>
                <c:pt idx="703">
                  <c:v>40799</c:v>
                </c:pt>
                <c:pt idx="704">
                  <c:v>40800</c:v>
                </c:pt>
                <c:pt idx="705">
                  <c:v>40801</c:v>
                </c:pt>
                <c:pt idx="706">
                  <c:v>40802</c:v>
                </c:pt>
                <c:pt idx="707">
                  <c:v>40805</c:v>
                </c:pt>
                <c:pt idx="708">
                  <c:v>40806</c:v>
                </c:pt>
                <c:pt idx="709">
                  <c:v>40807</c:v>
                </c:pt>
                <c:pt idx="710">
                  <c:v>40808</c:v>
                </c:pt>
                <c:pt idx="711">
                  <c:v>40809</c:v>
                </c:pt>
                <c:pt idx="712">
                  <c:v>40812</c:v>
                </c:pt>
                <c:pt idx="713">
                  <c:v>40813</c:v>
                </c:pt>
                <c:pt idx="714">
                  <c:v>40814</c:v>
                </c:pt>
                <c:pt idx="715">
                  <c:v>40815</c:v>
                </c:pt>
                <c:pt idx="716">
                  <c:v>40816</c:v>
                </c:pt>
                <c:pt idx="717">
                  <c:v>40819</c:v>
                </c:pt>
                <c:pt idx="718">
                  <c:v>40820</c:v>
                </c:pt>
                <c:pt idx="719">
                  <c:v>40821</c:v>
                </c:pt>
                <c:pt idx="720">
                  <c:v>40822</c:v>
                </c:pt>
                <c:pt idx="721">
                  <c:v>40823</c:v>
                </c:pt>
                <c:pt idx="722">
                  <c:v>40826</c:v>
                </c:pt>
                <c:pt idx="723">
                  <c:v>40827</c:v>
                </c:pt>
                <c:pt idx="724">
                  <c:v>40828</c:v>
                </c:pt>
                <c:pt idx="725">
                  <c:v>40829</c:v>
                </c:pt>
                <c:pt idx="726">
                  <c:v>40830</c:v>
                </c:pt>
                <c:pt idx="727">
                  <c:v>40833</c:v>
                </c:pt>
                <c:pt idx="728">
                  <c:v>40834</c:v>
                </c:pt>
                <c:pt idx="729">
                  <c:v>40835</c:v>
                </c:pt>
                <c:pt idx="730">
                  <c:v>40836</c:v>
                </c:pt>
                <c:pt idx="731">
                  <c:v>40837</c:v>
                </c:pt>
                <c:pt idx="732">
                  <c:v>40840</c:v>
                </c:pt>
                <c:pt idx="733">
                  <c:v>40841</c:v>
                </c:pt>
                <c:pt idx="734">
                  <c:v>40842</c:v>
                </c:pt>
                <c:pt idx="735">
                  <c:v>40843</c:v>
                </c:pt>
                <c:pt idx="736">
                  <c:v>40844</c:v>
                </c:pt>
                <c:pt idx="737">
                  <c:v>40847</c:v>
                </c:pt>
                <c:pt idx="738">
                  <c:v>40848</c:v>
                </c:pt>
                <c:pt idx="739">
                  <c:v>40849</c:v>
                </c:pt>
                <c:pt idx="740">
                  <c:v>40850</c:v>
                </c:pt>
                <c:pt idx="741">
                  <c:v>40851</c:v>
                </c:pt>
                <c:pt idx="742">
                  <c:v>40854</c:v>
                </c:pt>
                <c:pt idx="743">
                  <c:v>40855</c:v>
                </c:pt>
                <c:pt idx="744">
                  <c:v>40856</c:v>
                </c:pt>
                <c:pt idx="745">
                  <c:v>40857</c:v>
                </c:pt>
                <c:pt idx="746">
                  <c:v>40858</c:v>
                </c:pt>
                <c:pt idx="747">
                  <c:v>40861</c:v>
                </c:pt>
                <c:pt idx="748">
                  <c:v>40862</c:v>
                </c:pt>
                <c:pt idx="749">
                  <c:v>40863</c:v>
                </c:pt>
                <c:pt idx="750">
                  <c:v>40864</c:v>
                </c:pt>
                <c:pt idx="751">
                  <c:v>40865</c:v>
                </c:pt>
                <c:pt idx="752">
                  <c:v>40868</c:v>
                </c:pt>
                <c:pt idx="753">
                  <c:v>40869</c:v>
                </c:pt>
                <c:pt idx="754">
                  <c:v>40870</c:v>
                </c:pt>
                <c:pt idx="755">
                  <c:v>40871</c:v>
                </c:pt>
                <c:pt idx="756">
                  <c:v>40872</c:v>
                </c:pt>
                <c:pt idx="757">
                  <c:v>40875</c:v>
                </c:pt>
                <c:pt idx="758">
                  <c:v>40876</c:v>
                </c:pt>
                <c:pt idx="759">
                  <c:v>40877</c:v>
                </c:pt>
                <c:pt idx="760">
                  <c:v>40878</c:v>
                </c:pt>
                <c:pt idx="761">
                  <c:v>40879</c:v>
                </c:pt>
                <c:pt idx="762">
                  <c:v>40882</c:v>
                </c:pt>
                <c:pt idx="763">
                  <c:v>40883</c:v>
                </c:pt>
                <c:pt idx="764">
                  <c:v>40884</c:v>
                </c:pt>
                <c:pt idx="765">
                  <c:v>40885</c:v>
                </c:pt>
                <c:pt idx="766">
                  <c:v>40886</c:v>
                </c:pt>
                <c:pt idx="767">
                  <c:v>40889</c:v>
                </c:pt>
                <c:pt idx="768">
                  <c:v>40890</c:v>
                </c:pt>
                <c:pt idx="769">
                  <c:v>40891</c:v>
                </c:pt>
                <c:pt idx="770">
                  <c:v>40892</c:v>
                </c:pt>
                <c:pt idx="771">
                  <c:v>40893</c:v>
                </c:pt>
                <c:pt idx="772">
                  <c:v>40896</c:v>
                </c:pt>
                <c:pt idx="773">
                  <c:v>40897</c:v>
                </c:pt>
                <c:pt idx="774">
                  <c:v>40898</c:v>
                </c:pt>
                <c:pt idx="775">
                  <c:v>40899</c:v>
                </c:pt>
                <c:pt idx="776">
                  <c:v>40900</c:v>
                </c:pt>
                <c:pt idx="777">
                  <c:v>40903</c:v>
                </c:pt>
                <c:pt idx="778">
                  <c:v>40904</c:v>
                </c:pt>
                <c:pt idx="779">
                  <c:v>40905</c:v>
                </c:pt>
                <c:pt idx="780">
                  <c:v>40906</c:v>
                </c:pt>
                <c:pt idx="781">
                  <c:v>40907</c:v>
                </c:pt>
                <c:pt idx="782">
                  <c:v>40910</c:v>
                </c:pt>
                <c:pt idx="783">
                  <c:v>40911</c:v>
                </c:pt>
                <c:pt idx="784">
                  <c:v>40912</c:v>
                </c:pt>
                <c:pt idx="785">
                  <c:v>40913</c:v>
                </c:pt>
                <c:pt idx="786">
                  <c:v>40914</c:v>
                </c:pt>
                <c:pt idx="787">
                  <c:v>40917</c:v>
                </c:pt>
                <c:pt idx="788">
                  <c:v>40918</c:v>
                </c:pt>
                <c:pt idx="789">
                  <c:v>40919</c:v>
                </c:pt>
                <c:pt idx="790">
                  <c:v>40920</c:v>
                </c:pt>
                <c:pt idx="791">
                  <c:v>40921</c:v>
                </c:pt>
                <c:pt idx="792">
                  <c:v>40924</c:v>
                </c:pt>
                <c:pt idx="793">
                  <c:v>40925</c:v>
                </c:pt>
                <c:pt idx="794">
                  <c:v>40926</c:v>
                </c:pt>
                <c:pt idx="795">
                  <c:v>40927</c:v>
                </c:pt>
                <c:pt idx="796">
                  <c:v>40928</c:v>
                </c:pt>
                <c:pt idx="797">
                  <c:v>40931</c:v>
                </c:pt>
                <c:pt idx="798">
                  <c:v>40932</c:v>
                </c:pt>
                <c:pt idx="799">
                  <c:v>40933</c:v>
                </c:pt>
                <c:pt idx="800">
                  <c:v>40934</c:v>
                </c:pt>
                <c:pt idx="801">
                  <c:v>40935</c:v>
                </c:pt>
                <c:pt idx="802">
                  <c:v>40938</c:v>
                </c:pt>
                <c:pt idx="803">
                  <c:v>40939</c:v>
                </c:pt>
                <c:pt idx="804">
                  <c:v>40940</c:v>
                </c:pt>
                <c:pt idx="805">
                  <c:v>40941</c:v>
                </c:pt>
                <c:pt idx="806">
                  <c:v>40942</c:v>
                </c:pt>
                <c:pt idx="807">
                  <c:v>40945</c:v>
                </c:pt>
                <c:pt idx="808">
                  <c:v>40946</c:v>
                </c:pt>
                <c:pt idx="809">
                  <c:v>40947</c:v>
                </c:pt>
                <c:pt idx="810">
                  <c:v>40948</c:v>
                </c:pt>
                <c:pt idx="811">
                  <c:v>40949</c:v>
                </c:pt>
                <c:pt idx="812">
                  <c:v>40952</c:v>
                </c:pt>
                <c:pt idx="813">
                  <c:v>40953</c:v>
                </c:pt>
                <c:pt idx="814">
                  <c:v>40954</c:v>
                </c:pt>
                <c:pt idx="815">
                  <c:v>40955</c:v>
                </c:pt>
                <c:pt idx="816">
                  <c:v>40956</c:v>
                </c:pt>
                <c:pt idx="817">
                  <c:v>40959</c:v>
                </c:pt>
                <c:pt idx="818">
                  <c:v>40960</c:v>
                </c:pt>
                <c:pt idx="819">
                  <c:v>40961</c:v>
                </c:pt>
                <c:pt idx="820">
                  <c:v>40962</c:v>
                </c:pt>
                <c:pt idx="821">
                  <c:v>40963</c:v>
                </c:pt>
                <c:pt idx="822">
                  <c:v>40966</c:v>
                </c:pt>
                <c:pt idx="823">
                  <c:v>40967</c:v>
                </c:pt>
                <c:pt idx="824">
                  <c:v>40968</c:v>
                </c:pt>
                <c:pt idx="825">
                  <c:v>40969</c:v>
                </c:pt>
                <c:pt idx="826">
                  <c:v>40970</c:v>
                </c:pt>
                <c:pt idx="827">
                  <c:v>40973</c:v>
                </c:pt>
                <c:pt idx="828">
                  <c:v>40974</c:v>
                </c:pt>
                <c:pt idx="829">
                  <c:v>40975</c:v>
                </c:pt>
                <c:pt idx="830">
                  <c:v>40976</c:v>
                </c:pt>
                <c:pt idx="831">
                  <c:v>40977</c:v>
                </c:pt>
                <c:pt idx="832">
                  <c:v>40980</c:v>
                </c:pt>
                <c:pt idx="833">
                  <c:v>40981</c:v>
                </c:pt>
                <c:pt idx="834">
                  <c:v>40982</c:v>
                </c:pt>
                <c:pt idx="835">
                  <c:v>40983</c:v>
                </c:pt>
                <c:pt idx="836">
                  <c:v>40984</c:v>
                </c:pt>
                <c:pt idx="837">
                  <c:v>40987</c:v>
                </c:pt>
                <c:pt idx="838">
                  <c:v>40988</c:v>
                </c:pt>
                <c:pt idx="839">
                  <c:v>40989</c:v>
                </c:pt>
                <c:pt idx="840">
                  <c:v>40990</c:v>
                </c:pt>
                <c:pt idx="841">
                  <c:v>40991</c:v>
                </c:pt>
                <c:pt idx="842">
                  <c:v>40994</c:v>
                </c:pt>
                <c:pt idx="843">
                  <c:v>40995</c:v>
                </c:pt>
                <c:pt idx="844">
                  <c:v>40996</c:v>
                </c:pt>
                <c:pt idx="845">
                  <c:v>40997</c:v>
                </c:pt>
                <c:pt idx="846">
                  <c:v>40998</c:v>
                </c:pt>
                <c:pt idx="847">
                  <c:v>41001</c:v>
                </c:pt>
                <c:pt idx="848">
                  <c:v>41002</c:v>
                </c:pt>
                <c:pt idx="849">
                  <c:v>41003</c:v>
                </c:pt>
                <c:pt idx="850">
                  <c:v>41004</c:v>
                </c:pt>
                <c:pt idx="851">
                  <c:v>41005</c:v>
                </c:pt>
                <c:pt idx="852">
                  <c:v>41008</c:v>
                </c:pt>
                <c:pt idx="853">
                  <c:v>41009</c:v>
                </c:pt>
                <c:pt idx="854">
                  <c:v>41010</c:v>
                </c:pt>
                <c:pt idx="855">
                  <c:v>41011</c:v>
                </c:pt>
                <c:pt idx="856">
                  <c:v>41012</c:v>
                </c:pt>
                <c:pt idx="857">
                  <c:v>41015</c:v>
                </c:pt>
                <c:pt idx="858">
                  <c:v>41016</c:v>
                </c:pt>
                <c:pt idx="859">
                  <c:v>41017</c:v>
                </c:pt>
                <c:pt idx="860">
                  <c:v>41018</c:v>
                </c:pt>
                <c:pt idx="861">
                  <c:v>41019</c:v>
                </c:pt>
                <c:pt idx="862">
                  <c:v>41022</c:v>
                </c:pt>
                <c:pt idx="863">
                  <c:v>41023</c:v>
                </c:pt>
                <c:pt idx="864">
                  <c:v>41024</c:v>
                </c:pt>
                <c:pt idx="865">
                  <c:v>41025</c:v>
                </c:pt>
                <c:pt idx="866">
                  <c:v>41026</c:v>
                </c:pt>
                <c:pt idx="867">
                  <c:v>41029</c:v>
                </c:pt>
                <c:pt idx="868">
                  <c:v>41030</c:v>
                </c:pt>
                <c:pt idx="869">
                  <c:v>41031</c:v>
                </c:pt>
                <c:pt idx="870">
                  <c:v>41032</c:v>
                </c:pt>
                <c:pt idx="871">
                  <c:v>41033</c:v>
                </c:pt>
                <c:pt idx="872">
                  <c:v>41036</c:v>
                </c:pt>
                <c:pt idx="873">
                  <c:v>41037</c:v>
                </c:pt>
                <c:pt idx="874">
                  <c:v>41038</c:v>
                </c:pt>
                <c:pt idx="875">
                  <c:v>41039</c:v>
                </c:pt>
                <c:pt idx="876">
                  <c:v>41040</c:v>
                </c:pt>
                <c:pt idx="877">
                  <c:v>41043</c:v>
                </c:pt>
                <c:pt idx="878">
                  <c:v>41044</c:v>
                </c:pt>
                <c:pt idx="879">
                  <c:v>41045</c:v>
                </c:pt>
                <c:pt idx="880">
                  <c:v>41046</c:v>
                </c:pt>
                <c:pt idx="881">
                  <c:v>41047</c:v>
                </c:pt>
                <c:pt idx="882">
                  <c:v>41050</c:v>
                </c:pt>
                <c:pt idx="883">
                  <c:v>41051</c:v>
                </c:pt>
                <c:pt idx="884">
                  <c:v>41052</c:v>
                </c:pt>
                <c:pt idx="885">
                  <c:v>41053</c:v>
                </c:pt>
                <c:pt idx="886">
                  <c:v>41054</c:v>
                </c:pt>
                <c:pt idx="887">
                  <c:v>41057</c:v>
                </c:pt>
                <c:pt idx="888">
                  <c:v>41058</c:v>
                </c:pt>
                <c:pt idx="889">
                  <c:v>41059</c:v>
                </c:pt>
                <c:pt idx="890">
                  <c:v>41060</c:v>
                </c:pt>
                <c:pt idx="891">
                  <c:v>41061</c:v>
                </c:pt>
                <c:pt idx="892">
                  <c:v>41064</c:v>
                </c:pt>
                <c:pt idx="893">
                  <c:v>41065</c:v>
                </c:pt>
                <c:pt idx="894">
                  <c:v>41066</c:v>
                </c:pt>
                <c:pt idx="895">
                  <c:v>41067</c:v>
                </c:pt>
                <c:pt idx="896">
                  <c:v>41068</c:v>
                </c:pt>
                <c:pt idx="897">
                  <c:v>41071</c:v>
                </c:pt>
                <c:pt idx="898">
                  <c:v>41072</c:v>
                </c:pt>
                <c:pt idx="899">
                  <c:v>41073</c:v>
                </c:pt>
                <c:pt idx="900">
                  <c:v>41074</c:v>
                </c:pt>
                <c:pt idx="901">
                  <c:v>41075</c:v>
                </c:pt>
                <c:pt idx="902">
                  <c:v>41078</c:v>
                </c:pt>
                <c:pt idx="903">
                  <c:v>41079</c:v>
                </c:pt>
                <c:pt idx="904">
                  <c:v>41080</c:v>
                </c:pt>
                <c:pt idx="905">
                  <c:v>41081</c:v>
                </c:pt>
                <c:pt idx="906">
                  <c:v>41082</c:v>
                </c:pt>
                <c:pt idx="907">
                  <c:v>41085</c:v>
                </c:pt>
                <c:pt idx="908">
                  <c:v>41086</c:v>
                </c:pt>
                <c:pt idx="909">
                  <c:v>41087</c:v>
                </c:pt>
                <c:pt idx="910">
                  <c:v>41088</c:v>
                </c:pt>
                <c:pt idx="911">
                  <c:v>41089</c:v>
                </c:pt>
                <c:pt idx="912">
                  <c:v>41092</c:v>
                </c:pt>
                <c:pt idx="913">
                  <c:v>41093</c:v>
                </c:pt>
                <c:pt idx="914">
                  <c:v>41094</c:v>
                </c:pt>
                <c:pt idx="915">
                  <c:v>41095</c:v>
                </c:pt>
                <c:pt idx="916">
                  <c:v>41096</c:v>
                </c:pt>
                <c:pt idx="917">
                  <c:v>41099</c:v>
                </c:pt>
                <c:pt idx="918">
                  <c:v>41100</c:v>
                </c:pt>
                <c:pt idx="919">
                  <c:v>41101</c:v>
                </c:pt>
                <c:pt idx="920">
                  <c:v>41102</c:v>
                </c:pt>
                <c:pt idx="921">
                  <c:v>41103</c:v>
                </c:pt>
                <c:pt idx="922">
                  <c:v>41106</c:v>
                </c:pt>
                <c:pt idx="923">
                  <c:v>41107</c:v>
                </c:pt>
                <c:pt idx="924">
                  <c:v>41108</c:v>
                </c:pt>
                <c:pt idx="925">
                  <c:v>41109</c:v>
                </c:pt>
                <c:pt idx="926">
                  <c:v>41110</c:v>
                </c:pt>
                <c:pt idx="927">
                  <c:v>41113</c:v>
                </c:pt>
                <c:pt idx="928">
                  <c:v>41114</c:v>
                </c:pt>
                <c:pt idx="929">
                  <c:v>41115</c:v>
                </c:pt>
                <c:pt idx="930">
                  <c:v>41116</c:v>
                </c:pt>
                <c:pt idx="931">
                  <c:v>41117</c:v>
                </c:pt>
                <c:pt idx="932">
                  <c:v>41120</c:v>
                </c:pt>
                <c:pt idx="933">
                  <c:v>41121</c:v>
                </c:pt>
                <c:pt idx="934">
                  <c:v>41122</c:v>
                </c:pt>
                <c:pt idx="935">
                  <c:v>41123</c:v>
                </c:pt>
                <c:pt idx="936">
                  <c:v>41124</c:v>
                </c:pt>
                <c:pt idx="937">
                  <c:v>41127</c:v>
                </c:pt>
                <c:pt idx="938">
                  <c:v>41128</c:v>
                </c:pt>
                <c:pt idx="939">
                  <c:v>41129</c:v>
                </c:pt>
                <c:pt idx="940">
                  <c:v>41130</c:v>
                </c:pt>
                <c:pt idx="941">
                  <c:v>41131</c:v>
                </c:pt>
                <c:pt idx="942">
                  <c:v>41134</c:v>
                </c:pt>
                <c:pt idx="943">
                  <c:v>41135</c:v>
                </c:pt>
                <c:pt idx="944">
                  <c:v>41136</c:v>
                </c:pt>
                <c:pt idx="945">
                  <c:v>41137</c:v>
                </c:pt>
                <c:pt idx="946">
                  <c:v>41138</c:v>
                </c:pt>
                <c:pt idx="947">
                  <c:v>41141</c:v>
                </c:pt>
                <c:pt idx="948">
                  <c:v>41142</c:v>
                </c:pt>
                <c:pt idx="949">
                  <c:v>41143</c:v>
                </c:pt>
                <c:pt idx="950">
                  <c:v>41144</c:v>
                </c:pt>
                <c:pt idx="951">
                  <c:v>41145</c:v>
                </c:pt>
                <c:pt idx="952">
                  <c:v>41148</c:v>
                </c:pt>
                <c:pt idx="953">
                  <c:v>41149</c:v>
                </c:pt>
                <c:pt idx="954">
                  <c:v>41150</c:v>
                </c:pt>
                <c:pt idx="955">
                  <c:v>41151</c:v>
                </c:pt>
                <c:pt idx="956">
                  <c:v>41152</c:v>
                </c:pt>
                <c:pt idx="957">
                  <c:v>41155</c:v>
                </c:pt>
                <c:pt idx="958">
                  <c:v>41156</c:v>
                </c:pt>
                <c:pt idx="959">
                  <c:v>41157</c:v>
                </c:pt>
                <c:pt idx="960">
                  <c:v>41158</c:v>
                </c:pt>
                <c:pt idx="961">
                  <c:v>41159</c:v>
                </c:pt>
                <c:pt idx="962">
                  <c:v>41162</c:v>
                </c:pt>
                <c:pt idx="963">
                  <c:v>41163</c:v>
                </c:pt>
                <c:pt idx="964">
                  <c:v>41164</c:v>
                </c:pt>
                <c:pt idx="965">
                  <c:v>41165</c:v>
                </c:pt>
                <c:pt idx="966">
                  <c:v>41166</c:v>
                </c:pt>
                <c:pt idx="967">
                  <c:v>41169</c:v>
                </c:pt>
                <c:pt idx="968">
                  <c:v>41170</c:v>
                </c:pt>
                <c:pt idx="969">
                  <c:v>41171</c:v>
                </c:pt>
                <c:pt idx="970">
                  <c:v>41172</c:v>
                </c:pt>
                <c:pt idx="971">
                  <c:v>41173</c:v>
                </c:pt>
                <c:pt idx="972">
                  <c:v>41176</c:v>
                </c:pt>
                <c:pt idx="973">
                  <c:v>41177</c:v>
                </c:pt>
                <c:pt idx="974">
                  <c:v>41178</c:v>
                </c:pt>
                <c:pt idx="975">
                  <c:v>41179</c:v>
                </c:pt>
                <c:pt idx="976">
                  <c:v>41180</c:v>
                </c:pt>
                <c:pt idx="977">
                  <c:v>41183</c:v>
                </c:pt>
                <c:pt idx="978">
                  <c:v>41184</c:v>
                </c:pt>
                <c:pt idx="979">
                  <c:v>41185</c:v>
                </c:pt>
                <c:pt idx="980">
                  <c:v>41186</c:v>
                </c:pt>
                <c:pt idx="981">
                  <c:v>41187</c:v>
                </c:pt>
                <c:pt idx="982">
                  <c:v>41190</c:v>
                </c:pt>
                <c:pt idx="983">
                  <c:v>41191</c:v>
                </c:pt>
                <c:pt idx="984">
                  <c:v>41192</c:v>
                </c:pt>
                <c:pt idx="985">
                  <c:v>41193</c:v>
                </c:pt>
                <c:pt idx="986">
                  <c:v>41194</c:v>
                </c:pt>
                <c:pt idx="987">
                  <c:v>41197</c:v>
                </c:pt>
                <c:pt idx="988">
                  <c:v>41198</c:v>
                </c:pt>
                <c:pt idx="989">
                  <c:v>41199</c:v>
                </c:pt>
                <c:pt idx="990">
                  <c:v>41200</c:v>
                </c:pt>
                <c:pt idx="991">
                  <c:v>41201</c:v>
                </c:pt>
                <c:pt idx="992">
                  <c:v>41204</c:v>
                </c:pt>
                <c:pt idx="993">
                  <c:v>41205</c:v>
                </c:pt>
                <c:pt idx="994">
                  <c:v>41206</c:v>
                </c:pt>
                <c:pt idx="995">
                  <c:v>41207</c:v>
                </c:pt>
                <c:pt idx="996">
                  <c:v>41208</c:v>
                </c:pt>
                <c:pt idx="997">
                  <c:v>41211</c:v>
                </c:pt>
                <c:pt idx="998">
                  <c:v>41212</c:v>
                </c:pt>
                <c:pt idx="999">
                  <c:v>41213</c:v>
                </c:pt>
                <c:pt idx="1000">
                  <c:v>41214</c:v>
                </c:pt>
                <c:pt idx="1001">
                  <c:v>41215</c:v>
                </c:pt>
                <c:pt idx="1002">
                  <c:v>41218</c:v>
                </c:pt>
                <c:pt idx="1003">
                  <c:v>41219</c:v>
                </c:pt>
                <c:pt idx="1004">
                  <c:v>41220</c:v>
                </c:pt>
                <c:pt idx="1005">
                  <c:v>41221</c:v>
                </c:pt>
                <c:pt idx="1006">
                  <c:v>41222</c:v>
                </c:pt>
                <c:pt idx="1007">
                  <c:v>41225</c:v>
                </c:pt>
                <c:pt idx="1008">
                  <c:v>41226</c:v>
                </c:pt>
                <c:pt idx="1009">
                  <c:v>41227</c:v>
                </c:pt>
                <c:pt idx="1010">
                  <c:v>41228</c:v>
                </c:pt>
                <c:pt idx="1011">
                  <c:v>41229</c:v>
                </c:pt>
                <c:pt idx="1012">
                  <c:v>41232</c:v>
                </c:pt>
                <c:pt idx="1013">
                  <c:v>41233</c:v>
                </c:pt>
                <c:pt idx="1014">
                  <c:v>41234</c:v>
                </c:pt>
                <c:pt idx="1015">
                  <c:v>41235</c:v>
                </c:pt>
                <c:pt idx="1016">
                  <c:v>41236</c:v>
                </c:pt>
                <c:pt idx="1017">
                  <c:v>41239</c:v>
                </c:pt>
                <c:pt idx="1018">
                  <c:v>41240</c:v>
                </c:pt>
                <c:pt idx="1019">
                  <c:v>41241</c:v>
                </c:pt>
                <c:pt idx="1020">
                  <c:v>41242</c:v>
                </c:pt>
                <c:pt idx="1021">
                  <c:v>41243</c:v>
                </c:pt>
                <c:pt idx="1022">
                  <c:v>41246</c:v>
                </c:pt>
                <c:pt idx="1023">
                  <c:v>41247</c:v>
                </c:pt>
                <c:pt idx="1024">
                  <c:v>41248</c:v>
                </c:pt>
                <c:pt idx="1025">
                  <c:v>41249</c:v>
                </c:pt>
                <c:pt idx="1026">
                  <c:v>41250</c:v>
                </c:pt>
                <c:pt idx="1027">
                  <c:v>41253</c:v>
                </c:pt>
                <c:pt idx="1028">
                  <c:v>41254</c:v>
                </c:pt>
                <c:pt idx="1029">
                  <c:v>41255</c:v>
                </c:pt>
                <c:pt idx="1030">
                  <c:v>41256</c:v>
                </c:pt>
                <c:pt idx="1031">
                  <c:v>41257</c:v>
                </c:pt>
                <c:pt idx="1032">
                  <c:v>41260</c:v>
                </c:pt>
                <c:pt idx="1033">
                  <c:v>41261</c:v>
                </c:pt>
                <c:pt idx="1034">
                  <c:v>41262</c:v>
                </c:pt>
                <c:pt idx="1035">
                  <c:v>41263</c:v>
                </c:pt>
                <c:pt idx="1036">
                  <c:v>41264</c:v>
                </c:pt>
                <c:pt idx="1037">
                  <c:v>41267</c:v>
                </c:pt>
                <c:pt idx="1038">
                  <c:v>41268</c:v>
                </c:pt>
                <c:pt idx="1039">
                  <c:v>41269</c:v>
                </c:pt>
                <c:pt idx="1040">
                  <c:v>41270</c:v>
                </c:pt>
                <c:pt idx="1041">
                  <c:v>41271</c:v>
                </c:pt>
                <c:pt idx="1042">
                  <c:v>41274</c:v>
                </c:pt>
                <c:pt idx="1043">
                  <c:v>41275</c:v>
                </c:pt>
                <c:pt idx="1044">
                  <c:v>41276</c:v>
                </c:pt>
                <c:pt idx="1045">
                  <c:v>41277</c:v>
                </c:pt>
                <c:pt idx="1046">
                  <c:v>41278</c:v>
                </c:pt>
                <c:pt idx="1047">
                  <c:v>41281</c:v>
                </c:pt>
                <c:pt idx="1048">
                  <c:v>41282</c:v>
                </c:pt>
                <c:pt idx="1049">
                  <c:v>41283</c:v>
                </c:pt>
                <c:pt idx="1050">
                  <c:v>41284</c:v>
                </c:pt>
                <c:pt idx="1051">
                  <c:v>41285</c:v>
                </c:pt>
                <c:pt idx="1052">
                  <c:v>41288</c:v>
                </c:pt>
                <c:pt idx="1053">
                  <c:v>41289</c:v>
                </c:pt>
                <c:pt idx="1054">
                  <c:v>41290</c:v>
                </c:pt>
                <c:pt idx="1055">
                  <c:v>41291</c:v>
                </c:pt>
                <c:pt idx="1056">
                  <c:v>41292</c:v>
                </c:pt>
                <c:pt idx="1057">
                  <c:v>41295</c:v>
                </c:pt>
                <c:pt idx="1058">
                  <c:v>41296</c:v>
                </c:pt>
                <c:pt idx="1059">
                  <c:v>41297</c:v>
                </c:pt>
                <c:pt idx="1060">
                  <c:v>41298</c:v>
                </c:pt>
                <c:pt idx="1061">
                  <c:v>41299</c:v>
                </c:pt>
                <c:pt idx="1062">
                  <c:v>41302</c:v>
                </c:pt>
                <c:pt idx="1063">
                  <c:v>41303</c:v>
                </c:pt>
                <c:pt idx="1064">
                  <c:v>41304</c:v>
                </c:pt>
                <c:pt idx="1065">
                  <c:v>41305</c:v>
                </c:pt>
                <c:pt idx="1066">
                  <c:v>41306</c:v>
                </c:pt>
                <c:pt idx="1067">
                  <c:v>41309</c:v>
                </c:pt>
                <c:pt idx="1068">
                  <c:v>41310</c:v>
                </c:pt>
                <c:pt idx="1069">
                  <c:v>41311</c:v>
                </c:pt>
                <c:pt idx="1070">
                  <c:v>41312</c:v>
                </c:pt>
                <c:pt idx="1071">
                  <c:v>41313</c:v>
                </c:pt>
                <c:pt idx="1072">
                  <c:v>41316</c:v>
                </c:pt>
                <c:pt idx="1073">
                  <c:v>41317</c:v>
                </c:pt>
                <c:pt idx="1074">
                  <c:v>41318</c:v>
                </c:pt>
                <c:pt idx="1075">
                  <c:v>41319</c:v>
                </c:pt>
                <c:pt idx="1076">
                  <c:v>41320</c:v>
                </c:pt>
                <c:pt idx="1077">
                  <c:v>41323</c:v>
                </c:pt>
                <c:pt idx="1078">
                  <c:v>41324</c:v>
                </c:pt>
                <c:pt idx="1079">
                  <c:v>41325</c:v>
                </c:pt>
                <c:pt idx="1080">
                  <c:v>41326</c:v>
                </c:pt>
                <c:pt idx="1081">
                  <c:v>41327</c:v>
                </c:pt>
                <c:pt idx="1082">
                  <c:v>41330</c:v>
                </c:pt>
                <c:pt idx="1083">
                  <c:v>41331</c:v>
                </c:pt>
                <c:pt idx="1084">
                  <c:v>41332</c:v>
                </c:pt>
                <c:pt idx="1085">
                  <c:v>41333</c:v>
                </c:pt>
                <c:pt idx="1086">
                  <c:v>41334</c:v>
                </c:pt>
                <c:pt idx="1087">
                  <c:v>41337</c:v>
                </c:pt>
                <c:pt idx="1088">
                  <c:v>41338</c:v>
                </c:pt>
                <c:pt idx="1089">
                  <c:v>41339</c:v>
                </c:pt>
                <c:pt idx="1090">
                  <c:v>41340</c:v>
                </c:pt>
                <c:pt idx="1091">
                  <c:v>41341</c:v>
                </c:pt>
                <c:pt idx="1092">
                  <c:v>41344</c:v>
                </c:pt>
                <c:pt idx="1093">
                  <c:v>41345</c:v>
                </c:pt>
                <c:pt idx="1094">
                  <c:v>41346</c:v>
                </c:pt>
                <c:pt idx="1095">
                  <c:v>41347</c:v>
                </c:pt>
                <c:pt idx="1096">
                  <c:v>41348</c:v>
                </c:pt>
                <c:pt idx="1097">
                  <c:v>41351</c:v>
                </c:pt>
                <c:pt idx="1098">
                  <c:v>41352</c:v>
                </c:pt>
                <c:pt idx="1099">
                  <c:v>41353</c:v>
                </c:pt>
                <c:pt idx="1100">
                  <c:v>41354</c:v>
                </c:pt>
                <c:pt idx="1101">
                  <c:v>41355</c:v>
                </c:pt>
                <c:pt idx="1102">
                  <c:v>41358</c:v>
                </c:pt>
                <c:pt idx="1103">
                  <c:v>41359</c:v>
                </c:pt>
                <c:pt idx="1104">
                  <c:v>41360</c:v>
                </c:pt>
                <c:pt idx="1105">
                  <c:v>41361</c:v>
                </c:pt>
                <c:pt idx="1106">
                  <c:v>41362</c:v>
                </c:pt>
                <c:pt idx="1107">
                  <c:v>41365</c:v>
                </c:pt>
                <c:pt idx="1108">
                  <c:v>41366</c:v>
                </c:pt>
                <c:pt idx="1109">
                  <c:v>41367</c:v>
                </c:pt>
                <c:pt idx="1110">
                  <c:v>41368</c:v>
                </c:pt>
                <c:pt idx="1111">
                  <c:v>41369</c:v>
                </c:pt>
                <c:pt idx="1112">
                  <c:v>41372</c:v>
                </c:pt>
                <c:pt idx="1113">
                  <c:v>41373</c:v>
                </c:pt>
                <c:pt idx="1114">
                  <c:v>41374</c:v>
                </c:pt>
                <c:pt idx="1115">
                  <c:v>41375</c:v>
                </c:pt>
                <c:pt idx="1116">
                  <c:v>41376</c:v>
                </c:pt>
                <c:pt idx="1117">
                  <c:v>41379</c:v>
                </c:pt>
                <c:pt idx="1118">
                  <c:v>41380</c:v>
                </c:pt>
                <c:pt idx="1119">
                  <c:v>41381</c:v>
                </c:pt>
                <c:pt idx="1120">
                  <c:v>41382</c:v>
                </c:pt>
                <c:pt idx="1121">
                  <c:v>41383</c:v>
                </c:pt>
                <c:pt idx="1122">
                  <c:v>41386</c:v>
                </c:pt>
                <c:pt idx="1123">
                  <c:v>41387</c:v>
                </c:pt>
                <c:pt idx="1124">
                  <c:v>41388</c:v>
                </c:pt>
                <c:pt idx="1125">
                  <c:v>41389</c:v>
                </c:pt>
                <c:pt idx="1126">
                  <c:v>41390</c:v>
                </c:pt>
                <c:pt idx="1127">
                  <c:v>41393</c:v>
                </c:pt>
                <c:pt idx="1128">
                  <c:v>41394</c:v>
                </c:pt>
                <c:pt idx="1129">
                  <c:v>41395</c:v>
                </c:pt>
                <c:pt idx="1130">
                  <c:v>41396</c:v>
                </c:pt>
                <c:pt idx="1131">
                  <c:v>41397</c:v>
                </c:pt>
                <c:pt idx="1132">
                  <c:v>41400</c:v>
                </c:pt>
                <c:pt idx="1133">
                  <c:v>41401</c:v>
                </c:pt>
                <c:pt idx="1134">
                  <c:v>41402</c:v>
                </c:pt>
                <c:pt idx="1135">
                  <c:v>41403</c:v>
                </c:pt>
                <c:pt idx="1136">
                  <c:v>41404</c:v>
                </c:pt>
                <c:pt idx="1137">
                  <c:v>41407</c:v>
                </c:pt>
                <c:pt idx="1138">
                  <c:v>41408</c:v>
                </c:pt>
                <c:pt idx="1139">
                  <c:v>41409</c:v>
                </c:pt>
                <c:pt idx="1140">
                  <c:v>41410</c:v>
                </c:pt>
                <c:pt idx="1141">
                  <c:v>41411</c:v>
                </c:pt>
                <c:pt idx="1142">
                  <c:v>41414</c:v>
                </c:pt>
                <c:pt idx="1143">
                  <c:v>41415</c:v>
                </c:pt>
                <c:pt idx="1144">
                  <c:v>41416</c:v>
                </c:pt>
                <c:pt idx="1145">
                  <c:v>41417</c:v>
                </c:pt>
                <c:pt idx="1146">
                  <c:v>41418</c:v>
                </c:pt>
                <c:pt idx="1147">
                  <c:v>41421</c:v>
                </c:pt>
                <c:pt idx="1148">
                  <c:v>41422</c:v>
                </c:pt>
                <c:pt idx="1149">
                  <c:v>41423</c:v>
                </c:pt>
                <c:pt idx="1150">
                  <c:v>41424</c:v>
                </c:pt>
                <c:pt idx="1151">
                  <c:v>41425</c:v>
                </c:pt>
                <c:pt idx="1152">
                  <c:v>41428</c:v>
                </c:pt>
                <c:pt idx="1153">
                  <c:v>41429</c:v>
                </c:pt>
                <c:pt idx="1154">
                  <c:v>41430</c:v>
                </c:pt>
                <c:pt idx="1155">
                  <c:v>41431</c:v>
                </c:pt>
                <c:pt idx="1156">
                  <c:v>41432</c:v>
                </c:pt>
                <c:pt idx="1157">
                  <c:v>41435</c:v>
                </c:pt>
                <c:pt idx="1158">
                  <c:v>41436</c:v>
                </c:pt>
                <c:pt idx="1159">
                  <c:v>41437</c:v>
                </c:pt>
                <c:pt idx="1160">
                  <c:v>41438</c:v>
                </c:pt>
                <c:pt idx="1161">
                  <c:v>41439</c:v>
                </c:pt>
                <c:pt idx="1162">
                  <c:v>41442</c:v>
                </c:pt>
                <c:pt idx="1163">
                  <c:v>41443</c:v>
                </c:pt>
                <c:pt idx="1164">
                  <c:v>41444</c:v>
                </c:pt>
                <c:pt idx="1165">
                  <c:v>41445</c:v>
                </c:pt>
                <c:pt idx="1166">
                  <c:v>41446</c:v>
                </c:pt>
                <c:pt idx="1167">
                  <c:v>41449</c:v>
                </c:pt>
                <c:pt idx="1168">
                  <c:v>41450</c:v>
                </c:pt>
                <c:pt idx="1169">
                  <c:v>41451</c:v>
                </c:pt>
                <c:pt idx="1170">
                  <c:v>41452</c:v>
                </c:pt>
                <c:pt idx="1171">
                  <c:v>41453</c:v>
                </c:pt>
                <c:pt idx="1172">
                  <c:v>41456</c:v>
                </c:pt>
                <c:pt idx="1173">
                  <c:v>41457</c:v>
                </c:pt>
                <c:pt idx="1174">
                  <c:v>41458</c:v>
                </c:pt>
                <c:pt idx="1175">
                  <c:v>41459</c:v>
                </c:pt>
                <c:pt idx="1176">
                  <c:v>41460</c:v>
                </c:pt>
                <c:pt idx="1177">
                  <c:v>41463</c:v>
                </c:pt>
                <c:pt idx="1178">
                  <c:v>41464</c:v>
                </c:pt>
                <c:pt idx="1179">
                  <c:v>41465</c:v>
                </c:pt>
                <c:pt idx="1180">
                  <c:v>41466</c:v>
                </c:pt>
                <c:pt idx="1181">
                  <c:v>41467</c:v>
                </c:pt>
                <c:pt idx="1182">
                  <c:v>41470</c:v>
                </c:pt>
                <c:pt idx="1183">
                  <c:v>41471</c:v>
                </c:pt>
                <c:pt idx="1184">
                  <c:v>41472</c:v>
                </c:pt>
                <c:pt idx="1185">
                  <c:v>41473</c:v>
                </c:pt>
                <c:pt idx="1186">
                  <c:v>41474</c:v>
                </c:pt>
                <c:pt idx="1187">
                  <c:v>41477</c:v>
                </c:pt>
                <c:pt idx="1188">
                  <c:v>41478</c:v>
                </c:pt>
                <c:pt idx="1189">
                  <c:v>41479</c:v>
                </c:pt>
                <c:pt idx="1190">
                  <c:v>41480</c:v>
                </c:pt>
                <c:pt idx="1191">
                  <c:v>41481</c:v>
                </c:pt>
                <c:pt idx="1192">
                  <c:v>41484</c:v>
                </c:pt>
                <c:pt idx="1193">
                  <c:v>41485</c:v>
                </c:pt>
                <c:pt idx="1194">
                  <c:v>41486</c:v>
                </c:pt>
                <c:pt idx="1195">
                  <c:v>41487</c:v>
                </c:pt>
                <c:pt idx="1196">
                  <c:v>41488</c:v>
                </c:pt>
                <c:pt idx="1197">
                  <c:v>41491</c:v>
                </c:pt>
                <c:pt idx="1198">
                  <c:v>41492</c:v>
                </c:pt>
                <c:pt idx="1199">
                  <c:v>41493</c:v>
                </c:pt>
                <c:pt idx="1200">
                  <c:v>41494</c:v>
                </c:pt>
                <c:pt idx="1201">
                  <c:v>41495</c:v>
                </c:pt>
                <c:pt idx="1202">
                  <c:v>41498</c:v>
                </c:pt>
                <c:pt idx="1203">
                  <c:v>41499</c:v>
                </c:pt>
                <c:pt idx="1204">
                  <c:v>41500</c:v>
                </c:pt>
                <c:pt idx="1205">
                  <c:v>41501</c:v>
                </c:pt>
                <c:pt idx="1206">
                  <c:v>41502</c:v>
                </c:pt>
                <c:pt idx="1207">
                  <c:v>41505</c:v>
                </c:pt>
                <c:pt idx="1208">
                  <c:v>41506</c:v>
                </c:pt>
                <c:pt idx="1209">
                  <c:v>41507</c:v>
                </c:pt>
                <c:pt idx="1210">
                  <c:v>41508</c:v>
                </c:pt>
                <c:pt idx="1211">
                  <c:v>41509</c:v>
                </c:pt>
                <c:pt idx="1212">
                  <c:v>41512</c:v>
                </c:pt>
                <c:pt idx="1213">
                  <c:v>41513</c:v>
                </c:pt>
                <c:pt idx="1214">
                  <c:v>41514</c:v>
                </c:pt>
                <c:pt idx="1215">
                  <c:v>41515</c:v>
                </c:pt>
                <c:pt idx="1216">
                  <c:v>41516</c:v>
                </c:pt>
                <c:pt idx="1217">
                  <c:v>41519</c:v>
                </c:pt>
                <c:pt idx="1218">
                  <c:v>41520</c:v>
                </c:pt>
                <c:pt idx="1219">
                  <c:v>41521</c:v>
                </c:pt>
                <c:pt idx="1220">
                  <c:v>41522</c:v>
                </c:pt>
                <c:pt idx="1221">
                  <c:v>41523</c:v>
                </c:pt>
                <c:pt idx="1222">
                  <c:v>41526</c:v>
                </c:pt>
                <c:pt idx="1223">
                  <c:v>41527</c:v>
                </c:pt>
                <c:pt idx="1224">
                  <c:v>41528</c:v>
                </c:pt>
                <c:pt idx="1225">
                  <c:v>41529</c:v>
                </c:pt>
                <c:pt idx="1226">
                  <c:v>41530</c:v>
                </c:pt>
                <c:pt idx="1227">
                  <c:v>41533</c:v>
                </c:pt>
                <c:pt idx="1228">
                  <c:v>41534</c:v>
                </c:pt>
                <c:pt idx="1229">
                  <c:v>41535</c:v>
                </c:pt>
                <c:pt idx="1230">
                  <c:v>41536</c:v>
                </c:pt>
                <c:pt idx="1231">
                  <c:v>41537</c:v>
                </c:pt>
                <c:pt idx="1232">
                  <c:v>41540</c:v>
                </c:pt>
                <c:pt idx="1233">
                  <c:v>41541</c:v>
                </c:pt>
                <c:pt idx="1234">
                  <c:v>41542</c:v>
                </c:pt>
                <c:pt idx="1235">
                  <c:v>41543</c:v>
                </c:pt>
                <c:pt idx="1236">
                  <c:v>41544</c:v>
                </c:pt>
                <c:pt idx="1237">
                  <c:v>41547</c:v>
                </c:pt>
                <c:pt idx="1238">
                  <c:v>41548</c:v>
                </c:pt>
                <c:pt idx="1239">
                  <c:v>41549</c:v>
                </c:pt>
                <c:pt idx="1240">
                  <c:v>41550</c:v>
                </c:pt>
                <c:pt idx="1241">
                  <c:v>41551</c:v>
                </c:pt>
                <c:pt idx="1242">
                  <c:v>41554</c:v>
                </c:pt>
                <c:pt idx="1243">
                  <c:v>41555</c:v>
                </c:pt>
                <c:pt idx="1244">
                  <c:v>41556</c:v>
                </c:pt>
                <c:pt idx="1245">
                  <c:v>41557</c:v>
                </c:pt>
                <c:pt idx="1246">
                  <c:v>41558</c:v>
                </c:pt>
                <c:pt idx="1247">
                  <c:v>41561</c:v>
                </c:pt>
                <c:pt idx="1248">
                  <c:v>41562</c:v>
                </c:pt>
                <c:pt idx="1249">
                  <c:v>41563</c:v>
                </c:pt>
                <c:pt idx="1250">
                  <c:v>41564</c:v>
                </c:pt>
                <c:pt idx="1251">
                  <c:v>41565</c:v>
                </c:pt>
                <c:pt idx="1252">
                  <c:v>41568</c:v>
                </c:pt>
                <c:pt idx="1253">
                  <c:v>41569</c:v>
                </c:pt>
                <c:pt idx="1254">
                  <c:v>41570</c:v>
                </c:pt>
                <c:pt idx="1255">
                  <c:v>41571</c:v>
                </c:pt>
                <c:pt idx="1256">
                  <c:v>41572</c:v>
                </c:pt>
                <c:pt idx="1257">
                  <c:v>41575</c:v>
                </c:pt>
                <c:pt idx="1258">
                  <c:v>41576</c:v>
                </c:pt>
                <c:pt idx="1259">
                  <c:v>41577</c:v>
                </c:pt>
                <c:pt idx="1260">
                  <c:v>41578</c:v>
                </c:pt>
                <c:pt idx="1261">
                  <c:v>41579</c:v>
                </c:pt>
                <c:pt idx="1262">
                  <c:v>41582</c:v>
                </c:pt>
                <c:pt idx="1263">
                  <c:v>41583</c:v>
                </c:pt>
                <c:pt idx="1264">
                  <c:v>41584</c:v>
                </c:pt>
                <c:pt idx="1265">
                  <c:v>41585</c:v>
                </c:pt>
                <c:pt idx="1266">
                  <c:v>41586</c:v>
                </c:pt>
                <c:pt idx="1267">
                  <c:v>41589</c:v>
                </c:pt>
                <c:pt idx="1268">
                  <c:v>41590</c:v>
                </c:pt>
                <c:pt idx="1269">
                  <c:v>41591</c:v>
                </c:pt>
                <c:pt idx="1270">
                  <c:v>41592</c:v>
                </c:pt>
                <c:pt idx="1271">
                  <c:v>41593</c:v>
                </c:pt>
                <c:pt idx="1272">
                  <c:v>41596</c:v>
                </c:pt>
                <c:pt idx="1273">
                  <c:v>41597</c:v>
                </c:pt>
                <c:pt idx="1274">
                  <c:v>41598</c:v>
                </c:pt>
                <c:pt idx="1275">
                  <c:v>41599</c:v>
                </c:pt>
                <c:pt idx="1276">
                  <c:v>41600</c:v>
                </c:pt>
                <c:pt idx="1277">
                  <c:v>41603</c:v>
                </c:pt>
                <c:pt idx="1278">
                  <c:v>41604</c:v>
                </c:pt>
                <c:pt idx="1279">
                  <c:v>41605</c:v>
                </c:pt>
                <c:pt idx="1280">
                  <c:v>41606</c:v>
                </c:pt>
                <c:pt idx="1281">
                  <c:v>41607</c:v>
                </c:pt>
                <c:pt idx="1282">
                  <c:v>41610</c:v>
                </c:pt>
                <c:pt idx="1283">
                  <c:v>41611</c:v>
                </c:pt>
                <c:pt idx="1284">
                  <c:v>41612</c:v>
                </c:pt>
                <c:pt idx="1285">
                  <c:v>41613</c:v>
                </c:pt>
                <c:pt idx="1286">
                  <c:v>41614</c:v>
                </c:pt>
                <c:pt idx="1287">
                  <c:v>41617</c:v>
                </c:pt>
                <c:pt idx="1288">
                  <c:v>41618</c:v>
                </c:pt>
                <c:pt idx="1289">
                  <c:v>41619</c:v>
                </c:pt>
                <c:pt idx="1290">
                  <c:v>41620</c:v>
                </c:pt>
                <c:pt idx="1291">
                  <c:v>41621</c:v>
                </c:pt>
                <c:pt idx="1292">
                  <c:v>41624</c:v>
                </c:pt>
                <c:pt idx="1293">
                  <c:v>41625</c:v>
                </c:pt>
                <c:pt idx="1294">
                  <c:v>41626</c:v>
                </c:pt>
                <c:pt idx="1295">
                  <c:v>41627</c:v>
                </c:pt>
                <c:pt idx="1296">
                  <c:v>41628</c:v>
                </c:pt>
                <c:pt idx="1297">
                  <c:v>41631</c:v>
                </c:pt>
                <c:pt idx="1298">
                  <c:v>41632</c:v>
                </c:pt>
                <c:pt idx="1299">
                  <c:v>41633</c:v>
                </c:pt>
                <c:pt idx="1300">
                  <c:v>41634</c:v>
                </c:pt>
                <c:pt idx="1301">
                  <c:v>41635</c:v>
                </c:pt>
                <c:pt idx="1302">
                  <c:v>41638</c:v>
                </c:pt>
                <c:pt idx="1303">
                  <c:v>41639</c:v>
                </c:pt>
                <c:pt idx="1304">
                  <c:v>41640</c:v>
                </c:pt>
                <c:pt idx="1305">
                  <c:v>41641</c:v>
                </c:pt>
                <c:pt idx="1306">
                  <c:v>41642</c:v>
                </c:pt>
                <c:pt idx="1307">
                  <c:v>41645</c:v>
                </c:pt>
                <c:pt idx="1308">
                  <c:v>41646</c:v>
                </c:pt>
                <c:pt idx="1309">
                  <c:v>41647</c:v>
                </c:pt>
                <c:pt idx="1310">
                  <c:v>41648</c:v>
                </c:pt>
                <c:pt idx="1311">
                  <c:v>41649</c:v>
                </c:pt>
                <c:pt idx="1312">
                  <c:v>41652</c:v>
                </c:pt>
                <c:pt idx="1313">
                  <c:v>41653</c:v>
                </c:pt>
                <c:pt idx="1314">
                  <c:v>41654</c:v>
                </c:pt>
                <c:pt idx="1315">
                  <c:v>41655</c:v>
                </c:pt>
                <c:pt idx="1316">
                  <c:v>41656</c:v>
                </c:pt>
                <c:pt idx="1317">
                  <c:v>41659</c:v>
                </c:pt>
                <c:pt idx="1318">
                  <c:v>41660</c:v>
                </c:pt>
                <c:pt idx="1319">
                  <c:v>41661</c:v>
                </c:pt>
                <c:pt idx="1320">
                  <c:v>41662</c:v>
                </c:pt>
                <c:pt idx="1321">
                  <c:v>41663</c:v>
                </c:pt>
                <c:pt idx="1322">
                  <c:v>41666</c:v>
                </c:pt>
                <c:pt idx="1323">
                  <c:v>41667</c:v>
                </c:pt>
                <c:pt idx="1324">
                  <c:v>41668</c:v>
                </c:pt>
                <c:pt idx="1325">
                  <c:v>41669</c:v>
                </c:pt>
                <c:pt idx="1326">
                  <c:v>41670</c:v>
                </c:pt>
                <c:pt idx="1327">
                  <c:v>41673</c:v>
                </c:pt>
                <c:pt idx="1328">
                  <c:v>41674</c:v>
                </c:pt>
                <c:pt idx="1329">
                  <c:v>41675</c:v>
                </c:pt>
                <c:pt idx="1330">
                  <c:v>41676</c:v>
                </c:pt>
                <c:pt idx="1331">
                  <c:v>41677</c:v>
                </c:pt>
                <c:pt idx="1332">
                  <c:v>41680</c:v>
                </c:pt>
                <c:pt idx="1333">
                  <c:v>41681</c:v>
                </c:pt>
                <c:pt idx="1334">
                  <c:v>41682</c:v>
                </c:pt>
                <c:pt idx="1335">
                  <c:v>41683</c:v>
                </c:pt>
                <c:pt idx="1336">
                  <c:v>41684</c:v>
                </c:pt>
                <c:pt idx="1337">
                  <c:v>41687</c:v>
                </c:pt>
                <c:pt idx="1338">
                  <c:v>41688</c:v>
                </c:pt>
                <c:pt idx="1339">
                  <c:v>41689</c:v>
                </c:pt>
                <c:pt idx="1340">
                  <c:v>41690</c:v>
                </c:pt>
                <c:pt idx="1341">
                  <c:v>41691</c:v>
                </c:pt>
                <c:pt idx="1342">
                  <c:v>41694</c:v>
                </c:pt>
                <c:pt idx="1343">
                  <c:v>41695</c:v>
                </c:pt>
                <c:pt idx="1344">
                  <c:v>41696</c:v>
                </c:pt>
                <c:pt idx="1345">
                  <c:v>41697</c:v>
                </c:pt>
                <c:pt idx="1346">
                  <c:v>41698</c:v>
                </c:pt>
                <c:pt idx="1347">
                  <c:v>41701</c:v>
                </c:pt>
                <c:pt idx="1348">
                  <c:v>41702</c:v>
                </c:pt>
                <c:pt idx="1349">
                  <c:v>41703</c:v>
                </c:pt>
                <c:pt idx="1350">
                  <c:v>41704</c:v>
                </c:pt>
                <c:pt idx="1351">
                  <c:v>41705</c:v>
                </c:pt>
                <c:pt idx="1352">
                  <c:v>41708</c:v>
                </c:pt>
                <c:pt idx="1353">
                  <c:v>41709</c:v>
                </c:pt>
                <c:pt idx="1354">
                  <c:v>41710</c:v>
                </c:pt>
                <c:pt idx="1355">
                  <c:v>41711</c:v>
                </c:pt>
                <c:pt idx="1356">
                  <c:v>41712</c:v>
                </c:pt>
                <c:pt idx="1357">
                  <c:v>41715</c:v>
                </c:pt>
                <c:pt idx="1358">
                  <c:v>41716</c:v>
                </c:pt>
                <c:pt idx="1359">
                  <c:v>41717</c:v>
                </c:pt>
                <c:pt idx="1360">
                  <c:v>41718</c:v>
                </c:pt>
                <c:pt idx="1361">
                  <c:v>41719</c:v>
                </c:pt>
                <c:pt idx="1362">
                  <c:v>41722</c:v>
                </c:pt>
                <c:pt idx="1363">
                  <c:v>41723</c:v>
                </c:pt>
                <c:pt idx="1364">
                  <c:v>41724</c:v>
                </c:pt>
                <c:pt idx="1365">
                  <c:v>41725</c:v>
                </c:pt>
                <c:pt idx="1366">
                  <c:v>41726</c:v>
                </c:pt>
                <c:pt idx="1367">
                  <c:v>41729</c:v>
                </c:pt>
                <c:pt idx="1368">
                  <c:v>41730</c:v>
                </c:pt>
                <c:pt idx="1369">
                  <c:v>41731</c:v>
                </c:pt>
                <c:pt idx="1370">
                  <c:v>41732</c:v>
                </c:pt>
                <c:pt idx="1371">
                  <c:v>41733</c:v>
                </c:pt>
                <c:pt idx="1372">
                  <c:v>41736</c:v>
                </c:pt>
                <c:pt idx="1373">
                  <c:v>41737</c:v>
                </c:pt>
                <c:pt idx="1374">
                  <c:v>41738</c:v>
                </c:pt>
                <c:pt idx="1375">
                  <c:v>41739</c:v>
                </c:pt>
                <c:pt idx="1376">
                  <c:v>41740</c:v>
                </c:pt>
                <c:pt idx="1377">
                  <c:v>41743</c:v>
                </c:pt>
                <c:pt idx="1378">
                  <c:v>41744</c:v>
                </c:pt>
                <c:pt idx="1379">
                  <c:v>41745</c:v>
                </c:pt>
                <c:pt idx="1380">
                  <c:v>41746</c:v>
                </c:pt>
                <c:pt idx="1381">
                  <c:v>41747</c:v>
                </c:pt>
                <c:pt idx="1382">
                  <c:v>41750</c:v>
                </c:pt>
                <c:pt idx="1383">
                  <c:v>41751</c:v>
                </c:pt>
                <c:pt idx="1384">
                  <c:v>41752</c:v>
                </c:pt>
                <c:pt idx="1385">
                  <c:v>41753</c:v>
                </c:pt>
                <c:pt idx="1386">
                  <c:v>41754</c:v>
                </c:pt>
                <c:pt idx="1387">
                  <c:v>41757</c:v>
                </c:pt>
                <c:pt idx="1388">
                  <c:v>41758</c:v>
                </c:pt>
                <c:pt idx="1389">
                  <c:v>41759</c:v>
                </c:pt>
                <c:pt idx="1390">
                  <c:v>41760</c:v>
                </c:pt>
                <c:pt idx="1391">
                  <c:v>41761</c:v>
                </c:pt>
                <c:pt idx="1392">
                  <c:v>41764</c:v>
                </c:pt>
                <c:pt idx="1393">
                  <c:v>41765</c:v>
                </c:pt>
                <c:pt idx="1394">
                  <c:v>41766</c:v>
                </c:pt>
                <c:pt idx="1395">
                  <c:v>41767</c:v>
                </c:pt>
                <c:pt idx="1396">
                  <c:v>41768</c:v>
                </c:pt>
                <c:pt idx="1397">
                  <c:v>41771</c:v>
                </c:pt>
                <c:pt idx="1398">
                  <c:v>41772</c:v>
                </c:pt>
                <c:pt idx="1399">
                  <c:v>41773</c:v>
                </c:pt>
                <c:pt idx="1400">
                  <c:v>41774</c:v>
                </c:pt>
                <c:pt idx="1401">
                  <c:v>41775</c:v>
                </c:pt>
                <c:pt idx="1402">
                  <c:v>41778</c:v>
                </c:pt>
                <c:pt idx="1403">
                  <c:v>41779</c:v>
                </c:pt>
                <c:pt idx="1404">
                  <c:v>41780</c:v>
                </c:pt>
                <c:pt idx="1405">
                  <c:v>41781</c:v>
                </c:pt>
                <c:pt idx="1406">
                  <c:v>41782</c:v>
                </c:pt>
                <c:pt idx="1407">
                  <c:v>41785</c:v>
                </c:pt>
                <c:pt idx="1408">
                  <c:v>41786</c:v>
                </c:pt>
                <c:pt idx="1409">
                  <c:v>41787</c:v>
                </c:pt>
                <c:pt idx="1410">
                  <c:v>41788</c:v>
                </c:pt>
                <c:pt idx="1411">
                  <c:v>41789</c:v>
                </c:pt>
                <c:pt idx="1412">
                  <c:v>41792</c:v>
                </c:pt>
                <c:pt idx="1413">
                  <c:v>41793</c:v>
                </c:pt>
                <c:pt idx="1414">
                  <c:v>41794</c:v>
                </c:pt>
                <c:pt idx="1415">
                  <c:v>41795</c:v>
                </c:pt>
                <c:pt idx="1416">
                  <c:v>41796</c:v>
                </c:pt>
                <c:pt idx="1417">
                  <c:v>41799</c:v>
                </c:pt>
                <c:pt idx="1418">
                  <c:v>41800</c:v>
                </c:pt>
                <c:pt idx="1419">
                  <c:v>41801</c:v>
                </c:pt>
                <c:pt idx="1420">
                  <c:v>41802</c:v>
                </c:pt>
                <c:pt idx="1421">
                  <c:v>41803</c:v>
                </c:pt>
                <c:pt idx="1422">
                  <c:v>41806</c:v>
                </c:pt>
                <c:pt idx="1423">
                  <c:v>41807</c:v>
                </c:pt>
                <c:pt idx="1424">
                  <c:v>41808</c:v>
                </c:pt>
                <c:pt idx="1425">
                  <c:v>41809</c:v>
                </c:pt>
                <c:pt idx="1426">
                  <c:v>41810</c:v>
                </c:pt>
                <c:pt idx="1427">
                  <c:v>41813</c:v>
                </c:pt>
                <c:pt idx="1428">
                  <c:v>41814</c:v>
                </c:pt>
                <c:pt idx="1429">
                  <c:v>41815</c:v>
                </c:pt>
                <c:pt idx="1430">
                  <c:v>41816</c:v>
                </c:pt>
                <c:pt idx="1431">
                  <c:v>41817</c:v>
                </c:pt>
                <c:pt idx="1432">
                  <c:v>41820</c:v>
                </c:pt>
                <c:pt idx="1433">
                  <c:v>41821</c:v>
                </c:pt>
                <c:pt idx="1434">
                  <c:v>41822</c:v>
                </c:pt>
                <c:pt idx="1435">
                  <c:v>41823</c:v>
                </c:pt>
                <c:pt idx="1436">
                  <c:v>41824</c:v>
                </c:pt>
                <c:pt idx="1437">
                  <c:v>41827</c:v>
                </c:pt>
                <c:pt idx="1438">
                  <c:v>41828</c:v>
                </c:pt>
                <c:pt idx="1439">
                  <c:v>41829</c:v>
                </c:pt>
                <c:pt idx="1440">
                  <c:v>41830</c:v>
                </c:pt>
                <c:pt idx="1441">
                  <c:v>41831</c:v>
                </c:pt>
                <c:pt idx="1442">
                  <c:v>41834</c:v>
                </c:pt>
                <c:pt idx="1443">
                  <c:v>41835</c:v>
                </c:pt>
                <c:pt idx="1444">
                  <c:v>41836</c:v>
                </c:pt>
                <c:pt idx="1445">
                  <c:v>41837</c:v>
                </c:pt>
                <c:pt idx="1446">
                  <c:v>41838</c:v>
                </c:pt>
                <c:pt idx="1447">
                  <c:v>41841</c:v>
                </c:pt>
                <c:pt idx="1448">
                  <c:v>41842</c:v>
                </c:pt>
                <c:pt idx="1449">
                  <c:v>41843</c:v>
                </c:pt>
                <c:pt idx="1450">
                  <c:v>41844</c:v>
                </c:pt>
                <c:pt idx="1451">
                  <c:v>41845</c:v>
                </c:pt>
                <c:pt idx="1452">
                  <c:v>41848</c:v>
                </c:pt>
                <c:pt idx="1453">
                  <c:v>41849</c:v>
                </c:pt>
                <c:pt idx="1454">
                  <c:v>41850</c:v>
                </c:pt>
                <c:pt idx="1455">
                  <c:v>41851</c:v>
                </c:pt>
                <c:pt idx="1456">
                  <c:v>41852</c:v>
                </c:pt>
                <c:pt idx="1457">
                  <c:v>41855</c:v>
                </c:pt>
                <c:pt idx="1458">
                  <c:v>41856</c:v>
                </c:pt>
                <c:pt idx="1459">
                  <c:v>41857</c:v>
                </c:pt>
                <c:pt idx="1460">
                  <c:v>41858</c:v>
                </c:pt>
                <c:pt idx="1461">
                  <c:v>41859</c:v>
                </c:pt>
                <c:pt idx="1462">
                  <c:v>41862</c:v>
                </c:pt>
                <c:pt idx="1463">
                  <c:v>41863</c:v>
                </c:pt>
                <c:pt idx="1464">
                  <c:v>41864</c:v>
                </c:pt>
                <c:pt idx="1465">
                  <c:v>41865</c:v>
                </c:pt>
                <c:pt idx="1466">
                  <c:v>41866</c:v>
                </c:pt>
                <c:pt idx="1467">
                  <c:v>41869</c:v>
                </c:pt>
                <c:pt idx="1468">
                  <c:v>41870</c:v>
                </c:pt>
                <c:pt idx="1469">
                  <c:v>41871</c:v>
                </c:pt>
                <c:pt idx="1470">
                  <c:v>41872</c:v>
                </c:pt>
                <c:pt idx="1471">
                  <c:v>41873</c:v>
                </c:pt>
                <c:pt idx="1472">
                  <c:v>41876</c:v>
                </c:pt>
                <c:pt idx="1473">
                  <c:v>41877</c:v>
                </c:pt>
                <c:pt idx="1474">
                  <c:v>41878</c:v>
                </c:pt>
                <c:pt idx="1475">
                  <c:v>41879</c:v>
                </c:pt>
                <c:pt idx="1476">
                  <c:v>41880</c:v>
                </c:pt>
                <c:pt idx="1477">
                  <c:v>41883</c:v>
                </c:pt>
                <c:pt idx="1478">
                  <c:v>41884</c:v>
                </c:pt>
                <c:pt idx="1479">
                  <c:v>41885</c:v>
                </c:pt>
                <c:pt idx="1480">
                  <c:v>41886</c:v>
                </c:pt>
                <c:pt idx="1481">
                  <c:v>41887</c:v>
                </c:pt>
                <c:pt idx="1482">
                  <c:v>41890</c:v>
                </c:pt>
                <c:pt idx="1483">
                  <c:v>41891</c:v>
                </c:pt>
                <c:pt idx="1484">
                  <c:v>41892</c:v>
                </c:pt>
                <c:pt idx="1485">
                  <c:v>41893</c:v>
                </c:pt>
                <c:pt idx="1486">
                  <c:v>41894</c:v>
                </c:pt>
                <c:pt idx="1487">
                  <c:v>41897</c:v>
                </c:pt>
                <c:pt idx="1488">
                  <c:v>41898</c:v>
                </c:pt>
                <c:pt idx="1489">
                  <c:v>41899</c:v>
                </c:pt>
                <c:pt idx="1490">
                  <c:v>41900</c:v>
                </c:pt>
                <c:pt idx="1491">
                  <c:v>41901</c:v>
                </c:pt>
                <c:pt idx="1492">
                  <c:v>41904</c:v>
                </c:pt>
                <c:pt idx="1493">
                  <c:v>41905</c:v>
                </c:pt>
                <c:pt idx="1494">
                  <c:v>41906</c:v>
                </c:pt>
                <c:pt idx="1495">
                  <c:v>41907</c:v>
                </c:pt>
                <c:pt idx="1496">
                  <c:v>41908</c:v>
                </c:pt>
                <c:pt idx="1497">
                  <c:v>41911</c:v>
                </c:pt>
                <c:pt idx="1498">
                  <c:v>41912</c:v>
                </c:pt>
                <c:pt idx="1499">
                  <c:v>41913</c:v>
                </c:pt>
                <c:pt idx="1500">
                  <c:v>41914</c:v>
                </c:pt>
                <c:pt idx="1501">
                  <c:v>41915</c:v>
                </c:pt>
                <c:pt idx="1502">
                  <c:v>41918</c:v>
                </c:pt>
                <c:pt idx="1503">
                  <c:v>41919</c:v>
                </c:pt>
                <c:pt idx="1504">
                  <c:v>41920</c:v>
                </c:pt>
                <c:pt idx="1505">
                  <c:v>41921</c:v>
                </c:pt>
                <c:pt idx="1506">
                  <c:v>41922</c:v>
                </c:pt>
                <c:pt idx="1507">
                  <c:v>41925</c:v>
                </c:pt>
                <c:pt idx="1508">
                  <c:v>41926</c:v>
                </c:pt>
                <c:pt idx="1509">
                  <c:v>41927</c:v>
                </c:pt>
                <c:pt idx="1510">
                  <c:v>41928</c:v>
                </c:pt>
                <c:pt idx="1511">
                  <c:v>41929</c:v>
                </c:pt>
                <c:pt idx="1512">
                  <c:v>41932</c:v>
                </c:pt>
                <c:pt idx="1513">
                  <c:v>41933</c:v>
                </c:pt>
                <c:pt idx="1514">
                  <c:v>41934</c:v>
                </c:pt>
                <c:pt idx="1515">
                  <c:v>41935</c:v>
                </c:pt>
                <c:pt idx="1516">
                  <c:v>41936</c:v>
                </c:pt>
                <c:pt idx="1517">
                  <c:v>41939</c:v>
                </c:pt>
                <c:pt idx="1518">
                  <c:v>41940</c:v>
                </c:pt>
                <c:pt idx="1519">
                  <c:v>41941</c:v>
                </c:pt>
                <c:pt idx="1520">
                  <c:v>41942</c:v>
                </c:pt>
                <c:pt idx="1521">
                  <c:v>41943</c:v>
                </c:pt>
                <c:pt idx="1522">
                  <c:v>41946</c:v>
                </c:pt>
                <c:pt idx="1523">
                  <c:v>41947</c:v>
                </c:pt>
                <c:pt idx="1524">
                  <c:v>41948</c:v>
                </c:pt>
                <c:pt idx="1525">
                  <c:v>41949</c:v>
                </c:pt>
                <c:pt idx="1526">
                  <c:v>41950</c:v>
                </c:pt>
                <c:pt idx="1527">
                  <c:v>41953</c:v>
                </c:pt>
                <c:pt idx="1528">
                  <c:v>41954</c:v>
                </c:pt>
                <c:pt idx="1529">
                  <c:v>41955</c:v>
                </c:pt>
                <c:pt idx="1530">
                  <c:v>41956</c:v>
                </c:pt>
                <c:pt idx="1531">
                  <c:v>41957</c:v>
                </c:pt>
                <c:pt idx="1532">
                  <c:v>41960</c:v>
                </c:pt>
                <c:pt idx="1533">
                  <c:v>41961</c:v>
                </c:pt>
                <c:pt idx="1534">
                  <c:v>41962</c:v>
                </c:pt>
                <c:pt idx="1535">
                  <c:v>41963</c:v>
                </c:pt>
                <c:pt idx="1536">
                  <c:v>41964</c:v>
                </c:pt>
                <c:pt idx="1537">
                  <c:v>41967</c:v>
                </c:pt>
                <c:pt idx="1538">
                  <c:v>41968</c:v>
                </c:pt>
                <c:pt idx="1539">
                  <c:v>41969</c:v>
                </c:pt>
                <c:pt idx="1540">
                  <c:v>41970</c:v>
                </c:pt>
                <c:pt idx="1541">
                  <c:v>41971</c:v>
                </c:pt>
                <c:pt idx="1542">
                  <c:v>41974</c:v>
                </c:pt>
                <c:pt idx="1543">
                  <c:v>41975</c:v>
                </c:pt>
                <c:pt idx="1544">
                  <c:v>41976</c:v>
                </c:pt>
                <c:pt idx="1545">
                  <c:v>41977</c:v>
                </c:pt>
                <c:pt idx="1546">
                  <c:v>41978</c:v>
                </c:pt>
                <c:pt idx="1547">
                  <c:v>41981</c:v>
                </c:pt>
                <c:pt idx="1548">
                  <c:v>41982</c:v>
                </c:pt>
                <c:pt idx="1549">
                  <c:v>41983</c:v>
                </c:pt>
                <c:pt idx="1550">
                  <c:v>41984</c:v>
                </c:pt>
                <c:pt idx="1551">
                  <c:v>41985</c:v>
                </c:pt>
                <c:pt idx="1552">
                  <c:v>41988</c:v>
                </c:pt>
                <c:pt idx="1553">
                  <c:v>41989</c:v>
                </c:pt>
                <c:pt idx="1554">
                  <c:v>41990</c:v>
                </c:pt>
                <c:pt idx="1555">
                  <c:v>41991</c:v>
                </c:pt>
                <c:pt idx="1556">
                  <c:v>41992</c:v>
                </c:pt>
                <c:pt idx="1557">
                  <c:v>41995</c:v>
                </c:pt>
                <c:pt idx="1558">
                  <c:v>41996</c:v>
                </c:pt>
                <c:pt idx="1559">
                  <c:v>41997</c:v>
                </c:pt>
                <c:pt idx="1560">
                  <c:v>41998</c:v>
                </c:pt>
                <c:pt idx="1561">
                  <c:v>41999</c:v>
                </c:pt>
                <c:pt idx="1562">
                  <c:v>42002</c:v>
                </c:pt>
                <c:pt idx="1563">
                  <c:v>42003</c:v>
                </c:pt>
                <c:pt idx="1564">
                  <c:v>42004</c:v>
                </c:pt>
                <c:pt idx="1565">
                  <c:v>42005</c:v>
                </c:pt>
                <c:pt idx="1566">
                  <c:v>42006</c:v>
                </c:pt>
                <c:pt idx="1567">
                  <c:v>42009</c:v>
                </c:pt>
                <c:pt idx="1568">
                  <c:v>42010</c:v>
                </c:pt>
                <c:pt idx="1569">
                  <c:v>42011</c:v>
                </c:pt>
                <c:pt idx="1570">
                  <c:v>42012</c:v>
                </c:pt>
                <c:pt idx="1571">
                  <c:v>42013</c:v>
                </c:pt>
                <c:pt idx="1572">
                  <c:v>42016</c:v>
                </c:pt>
                <c:pt idx="1573">
                  <c:v>42017</c:v>
                </c:pt>
                <c:pt idx="1574">
                  <c:v>42018</c:v>
                </c:pt>
                <c:pt idx="1575">
                  <c:v>42019</c:v>
                </c:pt>
                <c:pt idx="1576">
                  <c:v>42020</c:v>
                </c:pt>
                <c:pt idx="1577">
                  <c:v>42023</c:v>
                </c:pt>
                <c:pt idx="1578">
                  <c:v>42024</c:v>
                </c:pt>
                <c:pt idx="1579">
                  <c:v>42025</c:v>
                </c:pt>
                <c:pt idx="1580">
                  <c:v>42026</c:v>
                </c:pt>
                <c:pt idx="1581">
                  <c:v>42027</c:v>
                </c:pt>
                <c:pt idx="1582">
                  <c:v>42030</c:v>
                </c:pt>
                <c:pt idx="1583">
                  <c:v>42031</c:v>
                </c:pt>
                <c:pt idx="1584">
                  <c:v>42032</c:v>
                </c:pt>
                <c:pt idx="1585">
                  <c:v>42033</c:v>
                </c:pt>
                <c:pt idx="1586">
                  <c:v>42034</c:v>
                </c:pt>
                <c:pt idx="1587">
                  <c:v>42037</c:v>
                </c:pt>
                <c:pt idx="1588">
                  <c:v>42038</c:v>
                </c:pt>
                <c:pt idx="1589">
                  <c:v>42039</c:v>
                </c:pt>
                <c:pt idx="1590">
                  <c:v>42040</c:v>
                </c:pt>
                <c:pt idx="1591">
                  <c:v>42041</c:v>
                </c:pt>
                <c:pt idx="1592">
                  <c:v>42044</c:v>
                </c:pt>
                <c:pt idx="1593">
                  <c:v>42045</c:v>
                </c:pt>
                <c:pt idx="1594">
                  <c:v>42046</c:v>
                </c:pt>
                <c:pt idx="1595">
                  <c:v>42047</c:v>
                </c:pt>
                <c:pt idx="1596">
                  <c:v>42048</c:v>
                </c:pt>
                <c:pt idx="1597">
                  <c:v>42051</c:v>
                </c:pt>
                <c:pt idx="1598">
                  <c:v>42052</c:v>
                </c:pt>
                <c:pt idx="1599">
                  <c:v>42053</c:v>
                </c:pt>
                <c:pt idx="1600">
                  <c:v>42054</c:v>
                </c:pt>
                <c:pt idx="1601">
                  <c:v>42055</c:v>
                </c:pt>
                <c:pt idx="1602">
                  <c:v>42058</c:v>
                </c:pt>
                <c:pt idx="1603">
                  <c:v>42059</c:v>
                </c:pt>
                <c:pt idx="1604">
                  <c:v>42060</c:v>
                </c:pt>
                <c:pt idx="1605">
                  <c:v>42061</c:v>
                </c:pt>
                <c:pt idx="1606">
                  <c:v>42062</c:v>
                </c:pt>
                <c:pt idx="1607">
                  <c:v>42065</c:v>
                </c:pt>
                <c:pt idx="1608">
                  <c:v>42066</c:v>
                </c:pt>
                <c:pt idx="1609">
                  <c:v>42067</c:v>
                </c:pt>
                <c:pt idx="1610">
                  <c:v>42068</c:v>
                </c:pt>
                <c:pt idx="1611">
                  <c:v>42069</c:v>
                </c:pt>
                <c:pt idx="1612">
                  <c:v>42072</c:v>
                </c:pt>
                <c:pt idx="1613">
                  <c:v>42073</c:v>
                </c:pt>
                <c:pt idx="1614">
                  <c:v>42074</c:v>
                </c:pt>
                <c:pt idx="1615">
                  <c:v>42075</c:v>
                </c:pt>
                <c:pt idx="1616">
                  <c:v>42076</c:v>
                </c:pt>
                <c:pt idx="1617">
                  <c:v>42079</c:v>
                </c:pt>
                <c:pt idx="1618">
                  <c:v>42080</c:v>
                </c:pt>
                <c:pt idx="1619">
                  <c:v>42081</c:v>
                </c:pt>
                <c:pt idx="1620">
                  <c:v>42082</c:v>
                </c:pt>
                <c:pt idx="1621">
                  <c:v>42083</c:v>
                </c:pt>
                <c:pt idx="1622">
                  <c:v>42086</c:v>
                </c:pt>
                <c:pt idx="1623">
                  <c:v>42087</c:v>
                </c:pt>
                <c:pt idx="1624">
                  <c:v>42088</c:v>
                </c:pt>
                <c:pt idx="1625">
                  <c:v>42089</c:v>
                </c:pt>
                <c:pt idx="1626">
                  <c:v>42090</c:v>
                </c:pt>
                <c:pt idx="1627">
                  <c:v>42093</c:v>
                </c:pt>
                <c:pt idx="1628">
                  <c:v>42094</c:v>
                </c:pt>
                <c:pt idx="1629">
                  <c:v>42095</c:v>
                </c:pt>
                <c:pt idx="1630">
                  <c:v>42096</c:v>
                </c:pt>
                <c:pt idx="1631">
                  <c:v>42097</c:v>
                </c:pt>
                <c:pt idx="1632">
                  <c:v>42100</c:v>
                </c:pt>
                <c:pt idx="1633">
                  <c:v>42101</c:v>
                </c:pt>
                <c:pt idx="1634">
                  <c:v>42102</c:v>
                </c:pt>
                <c:pt idx="1635">
                  <c:v>42103</c:v>
                </c:pt>
                <c:pt idx="1636">
                  <c:v>42104</c:v>
                </c:pt>
                <c:pt idx="1637">
                  <c:v>42107</c:v>
                </c:pt>
                <c:pt idx="1638">
                  <c:v>42108</c:v>
                </c:pt>
                <c:pt idx="1639">
                  <c:v>42109</c:v>
                </c:pt>
                <c:pt idx="1640">
                  <c:v>42110</c:v>
                </c:pt>
                <c:pt idx="1641">
                  <c:v>42111</c:v>
                </c:pt>
                <c:pt idx="1642">
                  <c:v>42114</c:v>
                </c:pt>
                <c:pt idx="1643">
                  <c:v>42115</c:v>
                </c:pt>
                <c:pt idx="1644">
                  <c:v>42116</c:v>
                </c:pt>
                <c:pt idx="1645">
                  <c:v>42117</c:v>
                </c:pt>
                <c:pt idx="1646">
                  <c:v>42118</c:v>
                </c:pt>
                <c:pt idx="1647">
                  <c:v>42121</c:v>
                </c:pt>
                <c:pt idx="1648">
                  <c:v>42122</c:v>
                </c:pt>
                <c:pt idx="1649">
                  <c:v>42123</c:v>
                </c:pt>
                <c:pt idx="1650">
                  <c:v>42124</c:v>
                </c:pt>
                <c:pt idx="1651">
                  <c:v>42125</c:v>
                </c:pt>
                <c:pt idx="1652">
                  <c:v>42128</c:v>
                </c:pt>
                <c:pt idx="1653">
                  <c:v>42129</c:v>
                </c:pt>
                <c:pt idx="1654">
                  <c:v>42130</c:v>
                </c:pt>
                <c:pt idx="1655">
                  <c:v>42131</c:v>
                </c:pt>
                <c:pt idx="1656">
                  <c:v>42132</c:v>
                </c:pt>
                <c:pt idx="1657">
                  <c:v>42135</c:v>
                </c:pt>
                <c:pt idx="1658">
                  <c:v>42136</c:v>
                </c:pt>
                <c:pt idx="1659">
                  <c:v>42137</c:v>
                </c:pt>
                <c:pt idx="1660">
                  <c:v>42138</c:v>
                </c:pt>
                <c:pt idx="1661">
                  <c:v>42139</c:v>
                </c:pt>
                <c:pt idx="1662">
                  <c:v>42142</c:v>
                </c:pt>
                <c:pt idx="1663">
                  <c:v>42143</c:v>
                </c:pt>
                <c:pt idx="1664">
                  <c:v>42144</c:v>
                </c:pt>
                <c:pt idx="1665">
                  <c:v>42145</c:v>
                </c:pt>
                <c:pt idx="1666">
                  <c:v>42146</c:v>
                </c:pt>
                <c:pt idx="1667">
                  <c:v>42149</c:v>
                </c:pt>
                <c:pt idx="1668">
                  <c:v>42150</c:v>
                </c:pt>
                <c:pt idx="1669">
                  <c:v>42151</c:v>
                </c:pt>
                <c:pt idx="1670">
                  <c:v>42152</c:v>
                </c:pt>
                <c:pt idx="1671">
                  <c:v>42153</c:v>
                </c:pt>
                <c:pt idx="1672">
                  <c:v>42156</c:v>
                </c:pt>
                <c:pt idx="1673">
                  <c:v>42157</c:v>
                </c:pt>
                <c:pt idx="1674">
                  <c:v>42158</c:v>
                </c:pt>
                <c:pt idx="1675">
                  <c:v>42159</c:v>
                </c:pt>
                <c:pt idx="1676">
                  <c:v>42160</c:v>
                </c:pt>
                <c:pt idx="1677">
                  <c:v>42163</c:v>
                </c:pt>
                <c:pt idx="1678">
                  <c:v>42164</c:v>
                </c:pt>
                <c:pt idx="1679">
                  <c:v>42165</c:v>
                </c:pt>
                <c:pt idx="1680">
                  <c:v>42166</c:v>
                </c:pt>
                <c:pt idx="1681">
                  <c:v>42167</c:v>
                </c:pt>
                <c:pt idx="1682">
                  <c:v>42170</c:v>
                </c:pt>
                <c:pt idx="1683">
                  <c:v>42171</c:v>
                </c:pt>
                <c:pt idx="1684">
                  <c:v>42172</c:v>
                </c:pt>
                <c:pt idx="1685">
                  <c:v>42173</c:v>
                </c:pt>
                <c:pt idx="1686">
                  <c:v>42174</c:v>
                </c:pt>
                <c:pt idx="1687">
                  <c:v>42177</c:v>
                </c:pt>
                <c:pt idx="1688">
                  <c:v>42178</c:v>
                </c:pt>
                <c:pt idx="1689">
                  <c:v>42179</c:v>
                </c:pt>
                <c:pt idx="1690">
                  <c:v>42180</c:v>
                </c:pt>
                <c:pt idx="1691">
                  <c:v>42181</c:v>
                </c:pt>
                <c:pt idx="1692">
                  <c:v>42184</c:v>
                </c:pt>
                <c:pt idx="1693">
                  <c:v>42185</c:v>
                </c:pt>
                <c:pt idx="1694">
                  <c:v>42186</c:v>
                </c:pt>
                <c:pt idx="1695">
                  <c:v>42187</c:v>
                </c:pt>
                <c:pt idx="1696">
                  <c:v>42188</c:v>
                </c:pt>
                <c:pt idx="1697">
                  <c:v>42191</c:v>
                </c:pt>
                <c:pt idx="1698">
                  <c:v>42192</c:v>
                </c:pt>
                <c:pt idx="1699">
                  <c:v>42193</c:v>
                </c:pt>
                <c:pt idx="1700">
                  <c:v>42194</c:v>
                </c:pt>
                <c:pt idx="1701">
                  <c:v>42195</c:v>
                </c:pt>
                <c:pt idx="1702">
                  <c:v>42198</c:v>
                </c:pt>
                <c:pt idx="1703">
                  <c:v>42199</c:v>
                </c:pt>
                <c:pt idx="1704">
                  <c:v>42200</c:v>
                </c:pt>
                <c:pt idx="1705">
                  <c:v>42201</c:v>
                </c:pt>
                <c:pt idx="1706">
                  <c:v>42202</c:v>
                </c:pt>
                <c:pt idx="1707">
                  <c:v>42205</c:v>
                </c:pt>
                <c:pt idx="1708">
                  <c:v>42206</c:v>
                </c:pt>
                <c:pt idx="1709">
                  <c:v>42207</c:v>
                </c:pt>
                <c:pt idx="1710">
                  <c:v>42208</c:v>
                </c:pt>
                <c:pt idx="1711">
                  <c:v>42209</c:v>
                </c:pt>
                <c:pt idx="1712">
                  <c:v>42212</c:v>
                </c:pt>
                <c:pt idx="1713">
                  <c:v>42213</c:v>
                </c:pt>
                <c:pt idx="1714">
                  <c:v>42214</c:v>
                </c:pt>
                <c:pt idx="1715">
                  <c:v>42215</c:v>
                </c:pt>
                <c:pt idx="1716">
                  <c:v>42216</c:v>
                </c:pt>
                <c:pt idx="1717">
                  <c:v>42219</c:v>
                </c:pt>
                <c:pt idx="1718">
                  <c:v>42220</c:v>
                </c:pt>
                <c:pt idx="1719">
                  <c:v>42221</c:v>
                </c:pt>
                <c:pt idx="1720">
                  <c:v>42222</c:v>
                </c:pt>
                <c:pt idx="1721">
                  <c:v>42223</c:v>
                </c:pt>
                <c:pt idx="1722">
                  <c:v>42226</c:v>
                </c:pt>
                <c:pt idx="1723">
                  <c:v>42227</c:v>
                </c:pt>
                <c:pt idx="1724">
                  <c:v>42228</c:v>
                </c:pt>
                <c:pt idx="1725">
                  <c:v>42229</c:v>
                </c:pt>
                <c:pt idx="1726">
                  <c:v>42230</c:v>
                </c:pt>
                <c:pt idx="1727">
                  <c:v>42233</c:v>
                </c:pt>
                <c:pt idx="1728">
                  <c:v>42234</c:v>
                </c:pt>
                <c:pt idx="1729">
                  <c:v>42235</c:v>
                </c:pt>
                <c:pt idx="1730">
                  <c:v>42236</c:v>
                </c:pt>
                <c:pt idx="1731">
                  <c:v>42237</c:v>
                </c:pt>
                <c:pt idx="1732">
                  <c:v>42240</c:v>
                </c:pt>
                <c:pt idx="1733">
                  <c:v>42241</c:v>
                </c:pt>
                <c:pt idx="1734">
                  <c:v>42242</c:v>
                </c:pt>
                <c:pt idx="1735">
                  <c:v>42243</c:v>
                </c:pt>
                <c:pt idx="1736">
                  <c:v>42244</c:v>
                </c:pt>
                <c:pt idx="1737">
                  <c:v>42247</c:v>
                </c:pt>
                <c:pt idx="1738">
                  <c:v>42248</c:v>
                </c:pt>
                <c:pt idx="1739">
                  <c:v>42249</c:v>
                </c:pt>
                <c:pt idx="1740">
                  <c:v>42250</c:v>
                </c:pt>
                <c:pt idx="1741">
                  <c:v>42251</c:v>
                </c:pt>
                <c:pt idx="1742">
                  <c:v>42254</c:v>
                </c:pt>
                <c:pt idx="1743">
                  <c:v>42255</c:v>
                </c:pt>
                <c:pt idx="1744">
                  <c:v>42256</c:v>
                </c:pt>
                <c:pt idx="1745">
                  <c:v>42257</c:v>
                </c:pt>
                <c:pt idx="1746">
                  <c:v>42258</c:v>
                </c:pt>
                <c:pt idx="1747">
                  <c:v>42261</c:v>
                </c:pt>
                <c:pt idx="1748">
                  <c:v>42262</c:v>
                </c:pt>
                <c:pt idx="1749">
                  <c:v>42263</c:v>
                </c:pt>
                <c:pt idx="1750">
                  <c:v>42264</c:v>
                </c:pt>
                <c:pt idx="1751">
                  <c:v>42265</c:v>
                </c:pt>
                <c:pt idx="1752">
                  <c:v>42268</c:v>
                </c:pt>
                <c:pt idx="1753">
                  <c:v>42269</c:v>
                </c:pt>
                <c:pt idx="1754">
                  <c:v>42270</c:v>
                </c:pt>
                <c:pt idx="1755">
                  <c:v>42271</c:v>
                </c:pt>
                <c:pt idx="1756">
                  <c:v>42272</c:v>
                </c:pt>
                <c:pt idx="1757">
                  <c:v>42275</c:v>
                </c:pt>
                <c:pt idx="1758">
                  <c:v>42276</c:v>
                </c:pt>
                <c:pt idx="1759">
                  <c:v>42277</c:v>
                </c:pt>
                <c:pt idx="1760">
                  <c:v>42278</c:v>
                </c:pt>
                <c:pt idx="1761">
                  <c:v>42279</c:v>
                </c:pt>
                <c:pt idx="1762">
                  <c:v>42282</c:v>
                </c:pt>
                <c:pt idx="1763">
                  <c:v>42283</c:v>
                </c:pt>
                <c:pt idx="1764">
                  <c:v>42284</c:v>
                </c:pt>
                <c:pt idx="1765">
                  <c:v>42285</c:v>
                </c:pt>
                <c:pt idx="1766">
                  <c:v>42286</c:v>
                </c:pt>
                <c:pt idx="1767">
                  <c:v>42289</c:v>
                </c:pt>
                <c:pt idx="1768">
                  <c:v>42290</c:v>
                </c:pt>
                <c:pt idx="1769">
                  <c:v>42291</c:v>
                </c:pt>
                <c:pt idx="1770">
                  <c:v>42292</c:v>
                </c:pt>
                <c:pt idx="1771">
                  <c:v>42293</c:v>
                </c:pt>
                <c:pt idx="1772">
                  <c:v>42296</c:v>
                </c:pt>
                <c:pt idx="1773">
                  <c:v>42297</c:v>
                </c:pt>
                <c:pt idx="1774">
                  <c:v>42298</c:v>
                </c:pt>
                <c:pt idx="1775">
                  <c:v>42299</c:v>
                </c:pt>
                <c:pt idx="1776">
                  <c:v>42300</c:v>
                </c:pt>
                <c:pt idx="1777">
                  <c:v>42303</c:v>
                </c:pt>
                <c:pt idx="1778">
                  <c:v>42304</c:v>
                </c:pt>
                <c:pt idx="1779">
                  <c:v>42305</c:v>
                </c:pt>
                <c:pt idx="1780">
                  <c:v>42306</c:v>
                </c:pt>
                <c:pt idx="1781">
                  <c:v>42307</c:v>
                </c:pt>
                <c:pt idx="1782">
                  <c:v>42310</c:v>
                </c:pt>
                <c:pt idx="1783">
                  <c:v>42311</c:v>
                </c:pt>
                <c:pt idx="1784">
                  <c:v>42312</c:v>
                </c:pt>
                <c:pt idx="1785">
                  <c:v>42313</c:v>
                </c:pt>
                <c:pt idx="1786">
                  <c:v>42314</c:v>
                </c:pt>
                <c:pt idx="1787">
                  <c:v>42317</c:v>
                </c:pt>
                <c:pt idx="1788">
                  <c:v>42318</c:v>
                </c:pt>
                <c:pt idx="1789">
                  <c:v>42319</c:v>
                </c:pt>
                <c:pt idx="1790">
                  <c:v>42320</c:v>
                </c:pt>
                <c:pt idx="1791">
                  <c:v>42321</c:v>
                </c:pt>
                <c:pt idx="1792">
                  <c:v>42324</c:v>
                </c:pt>
                <c:pt idx="1793">
                  <c:v>42325</c:v>
                </c:pt>
                <c:pt idx="1794">
                  <c:v>42326</c:v>
                </c:pt>
                <c:pt idx="1795">
                  <c:v>42327</c:v>
                </c:pt>
                <c:pt idx="1796">
                  <c:v>42328</c:v>
                </c:pt>
                <c:pt idx="1797">
                  <c:v>42331</c:v>
                </c:pt>
                <c:pt idx="1798">
                  <c:v>42332</c:v>
                </c:pt>
                <c:pt idx="1799">
                  <c:v>42333</c:v>
                </c:pt>
                <c:pt idx="1800">
                  <c:v>42334</c:v>
                </c:pt>
                <c:pt idx="1801">
                  <c:v>42335</c:v>
                </c:pt>
                <c:pt idx="1802">
                  <c:v>42338</c:v>
                </c:pt>
                <c:pt idx="1803">
                  <c:v>42339</c:v>
                </c:pt>
                <c:pt idx="1804">
                  <c:v>42340</c:v>
                </c:pt>
                <c:pt idx="1805">
                  <c:v>42341</c:v>
                </c:pt>
                <c:pt idx="1806">
                  <c:v>42342</c:v>
                </c:pt>
                <c:pt idx="1807">
                  <c:v>42345</c:v>
                </c:pt>
                <c:pt idx="1808">
                  <c:v>42346</c:v>
                </c:pt>
                <c:pt idx="1809">
                  <c:v>42347</c:v>
                </c:pt>
                <c:pt idx="1810">
                  <c:v>42348</c:v>
                </c:pt>
                <c:pt idx="1811">
                  <c:v>42349</c:v>
                </c:pt>
                <c:pt idx="1812">
                  <c:v>42352</c:v>
                </c:pt>
                <c:pt idx="1813">
                  <c:v>42353</c:v>
                </c:pt>
                <c:pt idx="1814">
                  <c:v>42354</c:v>
                </c:pt>
                <c:pt idx="1815">
                  <c:v>42355</c:v>
                </c:pt>
                <c:pt idx="1816">
                  <c:v>42356</c:v>
                </c:pt>
                <c:pt idx="1817">
                  <c:v>42359</c:v>
                </c:pt>
                <c:pt idx="1818">
                  <c:v>42360</c:v>
                </c:pt>
                <c:pt idx="1819">
                  <c:v>42361</c:v>
                </c:pt>
                <c:pt idx="1820">
                  <c:v>42362</c:v>
                </c:pt>
                <c:pt idx="1821">
                  <c:v>42363</c:v>
                </c:pt>
                <c:pt idx="1822">
                  <c:v>42366</c:v>
                </c:pt>
                <c:pt idx="1823">
                  <c:v>42367</c:v>
                </c:pt>
                <c:pt idx="1824">
                  <c:v>42368</c:v>
                </c:pt>
                <c:pt idx="1825">
                  <c:v>42369</c:v>
                </c:pt>
                <c:pt idx="1826">
                  <c:v>42370</c:v>
                </c:pt>
                <c:pt idx="1827">
                  <c:v>42373</c:v>
                </c:pt>
                <c:pt idx="1828">
                  <c:v>42374</c:v>
                </c:pt>
                <c:pt idx="1829">
                  <c:v>42375</c:v>
                </c:pt>
                <c:pt idx="1830">
                  <c:v>42376</c:v>
                </c:pt>
                <c:pt idx="1831">
                  <c:v>42377</c:v>
                </c:pt>
                <c:pt idx="1832">
                  <c:v>42380</c:v>
                </c:pt>
                <c:pt idx="1833">
                  <c:v>42381</c:v>
                </c:pt>
                <c:pt idx="1834">
                  <c:v>42382</c:v>
                </c:pt>
                <c:pt idx="1835">
                  <c:v>42383</c:v>
                </c:pt>
                <c:pt idx="1836">
                  <c:v>42384</c:v>
                </c:pt>
                <c:pt idx="1837">
                  <c:v>42387</c:v>
                </c:pt>
                <c:pt idx="1838">
                  <c:v>42388</c:v>
                </c:pt>
                <c:pt idx="1839">
                  <c:v>42389</c:v>
                </c:pt>
                <c:pt idx="1840">
                  <c:v>42390</c:v>
                </c:pt>
                <c:pt idx="1841">
                  <c:v>42391</c:v>
                </c:pt>
                <c:pt idx="1842">
                  <c:v>42394</c:v>
                </c:pt>
                <c:pt idx="1843">
                  <c:v>42395</c:v>
                </c:pt>
                <c:pt idx="1844">
                  <c:v>42396</c:v>
                </c:pt>
                <c:pt idx="1845">
                  <c:v>42397</c:v>
                </c:pt>
                <c:pt idx="1846">
                  <c:v>42398</c:v>
                </c:pt>
                <c:pt idx="1847">
                  <c:v>42401</c:v>
                </c:pt>
                <c:pt idx="1848">
                  <c:v>42402</c:v>
                </c:pt>
                <c:pt idx="1849">
                  <c:v>42403</c:v>
                </c:pt>
                <c:pt idx="1850">
                  <c:v>42404</c:v>
                </c:pt>
                <c:pt idx="1851">
                  <c:v>42405</c:v>
                </c:pt>
                <c:pt idx="1852">
                  <c:v>42408</c:v>
                </c:pt>
                <c:pt idx="1853">
                  <c:v>42409</c:v>
                </c:pt>
                <c:pt idx="1854">
                  <c:v>42410</c:v>
                </c:pt>
                <c:pt idx="1855">
                  <c:v>42411</c:v>
                </c:pt>
                <c:pt idx="1856">
                  <c:v>42412</c:v>
                </c:pt>
                <c:pt idx="1857">
                  <c:v>42415</c:v>
                </c:pt>
                <c:pt idx="1858">
                  <c:v>42416</c:v>
                </c:pt>
                <c:pt idx="1859">
                  <c:v>42417</c:v>
                </c:pt>
                <c:pt idx="1860">
                  <c:v>42418</c:v>
                </c:pt>
                <c:pt idx="1861">
                  <c:v>42419</c:v>
                </c:pt>
                <c:pt idx="1862">
                  <c:v>42422</c:v>
                </c:pt>
                <c:pt idx="1863">
                  <c:v>42423</c:v>
                </c:pt>
                <c:pt idx="1864">
                  <c:v>42424</c:v>
                </c:pt>
                <c:pt idx="1865">
                  <c:v>42425</c:v>
                </c:pt>
                <c:pt idx="1866">
                  <c:v>42426</c:v>
                </c:pt>
                <c:pt idx="1867">
                  <c:v>42429</c:v>
                </c:pt>
                <c:pt idx="1868">
                  <c:v>42430</c:v>
                </c:pt>
                <c:pt idx="1869">
                  <c:v>42431</c:v>
                </c:pt>
                <c:pt idx="1870">
                  <c:v>42432</c:v>
                </c:pt>
                <c:pt idx="1871">
                  <c:v>42433</c:v>
                </c:pt>
                <c:pt idx="1872">
                  <c:v>42436</c:v>
                </c:pt>
                <c:pt idx="1873">
                  <c:v>42437</c:v>
                </c:pt>
                <c:pt idx="1874">
                  <c:v>42438</c:v>
                </c:pt>
                <c:pt idx="1875">
                  <c:v>42439</c:v>
                </c:pt>
                <c:pt idx="1876">
                  <c:v>42440</c:v>
                </c:pt>
                <c:pt idx="1877">
                  <c:v>42443</c:v>
                </c:pt>
                <c:pt idx="1878">
                  <c:v>42444</c:v>
                </c:pt>
                <c:pt idx="1879">
                  <c:v>42445</c:v>
                </c:pt>
                <c:pt idx="1880">
                  <c:v>42446</c:v>
                </c:pt>
                <c:pt idx="1881">
                  <c:v>42447</c:v>
                </c:pt>
                <c:pt idx="1882">
                  <c:v>42450</c:v>
                </c:pt>
                <c:pt idx="1883">
                  <c:v>42451</c:v>
                </c:pt>
                <c:pt idx="1884">
                  <c:v>42452</c:v>
                </c:pt>
                <c:pt idx="1885">
                  <c:v>42453</c:v>
                </c:pt>
                <c:pt idx="1886">
                  <c:v>42454</c:v>
                </c:pt>
                <c:pt idx="1887">
                  <c:v>42457</c:v>
                </c:pt>
                <c:pt idx="1888">
                  <c:v>42458</c:v>
                </c:pt>
                <c:pt idx="1889">
                  <c:v>42459</c:v>
                </c:pt>
                <c:pt idx="1890">
                  <c:v>42460</c:v>
                </c:pt>
                <c:pt idx="1891">
                  <c:v>42461</c:v>
                </c:pt>
                <c:pt idx="1892">
                  <c:v>42464</c:v>
                </c:pt>
                <c:pt idx="1893">
                  <c:v>42465</c:v>
                </c:pt>
                <c:pt idx="1894">
                  <c:v>42466</c:v>
                </c:pt>
                <c:pt idx="1895">
                  <c:v>42467</c:v>
                </c:pt>
                <c:pt idx="1896">
                  <c:v>42468</c:v>
                </c:pt>
                <c:pt idx="1897">
                  <c:v>42471</c:v>
                </c:pt>
                <c:pt idx="1898">
                  <c:v>42472</c:v>
                </c:pt>
                <c:pt idx="1899">
                  <c:v>42473</c:v>
                </c:pt>
                <c:pt idx="1900">
                  <c:v>42474</c:v>
                </c:pt>
                <c:pt idx="1901">
                  <c:v>42475</c:v>
                </c:pt>
                <c:pt idx="1902">
                  <c:v>42478</c:v>
                </c:pt>
                <c:pt idx="1903">
                  <c:v>42479</c:v>
                </c:pt>
                <c:pt idx="1904">
                  <c:v>42480</c:v>
                </c:pt>
                <c:pt idx="1905">
                  <c:v>42481</c:v>
                </c:pt>
                <c:pt idx="1906">
                  <c:v>42482</c:v>
                </c:pt>
                <c:pt idx="1907">
                  <c:v>42485</c:v>
                </c:pt>
                <c:pt idx="1908">
                  <c:v>42486</c:v>
                </c:pt>
                <c:pt idx="1909">
                  <c:v>42487</c:v>
                </c:pt>
                <c:pt idx="1910">
                  <c:v>42488</c:v>
                </c:pt>
                <c:pt idx="1911">
                  <c:v>42489</c:v>
                </c:pt>
                <c:pt idx="1912">
                  <c:v>42492</c:v>
                </c:pt>
                <c:pt idx="1913">
                  <c:v>42493</c:v>
                </c:pt>
                <c:pt idx="1914">
                  <c:v>42494</c:v>
                </c:pt>
                <c:pt idx="1915">
                  <c:v>42495</c:v>
                </c:pt>
                <c:pt idx="1916">
                  <c:v>42496</c:v>
                </c:pt>
                <c:pt idx="1917">
                  <c:v>42499</c:v>
                </c:pt>
                <c:pt idx="1918">
                  <c:v>42500</c:v>
                </c:pt>
                <c:pt idx="1919">
                  <c:v>42501</c:v>
                </c:pt>
                <c:pt idx="1920">
                  <c:v>42502</c:v>
                </c:pt>
                <c:pt idx="1921">
                  <c:v>42503</c:v>
                </c:pt>
                <c:pt idx="1922">
                  <c:v>42506</c:v>
                </c:pt>
                <c:pt idx="1923">
                  <c:v>42507</c:v>
                </c:pt>
                <c:pt idx="1924">
                  <c:v>42508</c:v>
                </c:pt>
                <c:pt idx="1925">
                  <c:v>42509</c:v>
                </c:pt>
                <c:pt idx="1926">
                  <c:v>42510</c:v>
                </c:pt>
                <c:pt idx="1927">
                  <c:v>42513</c:v>
                </c:pt>
                <c:pt idx="1928">
                  <c:v>42514</c:v>
                </c:pt>
                <c:pt idx="1929">
                  <c:v>42515</c:v>
                </c:pt>
                <c:pt idx="1930">
                  <c:v>42516</c:v>
                </c:pt>
                <c:pt idx="1931">
                  <c:v>42517</c:v>
                </c:pt>
                <c:pt idx="1932">
                  <c:v>42520</c:v>
                </c:pt>
                <c:pt idx="1933">
                  <c:v>42521</c:v>
                </c:pt>
                <c:pt idx="1934">
                  <c:v>42522</c:v>
                </c:pt>
                <c:pt idx="1935">
                  <c:v>42523</c:v>
                </c:pt>
                <c:pt idx="1936">
                  <c:v>42524</c:v>
                </c:pt>
                <c:pt idx="1937">
                  <c:v>42527</c:v>
                </c:pt>
                <c:pt idx="1938">
                  <c:v>42528</c:v>
                </c:pt>
                <c:pt idx="1939">
                  <c:v>42529</c:v>
                </c:pt>
                <c:pt idx="1940">
                  <c:v>42530</c:v>
                </c:pt>
                <c:pt idx="1941">
                  <c:v>42531</c:v>
                </c:pt>
                <c:pt idx="1942">
                  <c:v>42534</c:v>
                </c:pt>
                <c:pt idx="1943">
                  <c:v>42535</c:v>
                </c:pt>
                <c:pt idx="1944">
                  <c:v>42536</c:v>
                </c:pt>
                <c:pt idx="1945">
                  <c:v>42537</c:v>
                </c:pt>
                <c:pt idx="1946">
                  <c:v>42538</c:v>
                </c:pt>
                <c:pt idx="1947">
                  <c:v>42541</c:v>
                </c:pt>
                <c:pt idx="1948">
                  <c:v>42542</c:v>
                </c:pt>
                <c:pt idx="1949">
                  <c:v>42543</c:v>
                </c:pt>
                <c:pt idx="1950">
                  <c:v>42544</c:v>
                </c:pt>
                <c:pt idx="1951">
                  <c:v>42545</c:v>
                </c:pt>
                <c:pt idx="1952">
                  <c:v>42548</c:v>
                </c:pt>
                <c:pt idx="1953">
                  <c:v>42549</c:v>
                </c:pt>
                <c:pt idx="1954">
                  <c:v>42550</c:v>
                </c:pt>
                <c:pt idx="1955">
                  <c:v>42551</c:v>
                </c:pt>
                <c:pt idx="1956">
                  <c:v>42552</c:v>
                </c:pt>
                <c:pt idx="1957">
                  <c:v>42555</c:v>
                </c:pt>
                <c:pt idx="1958">
                  <c:v>42556</c:v>
                </c:pt>
                <c:pt idx="1959">
                  <c:v>42557</c:v>
                </c:pt>
                <c:pt idx="1960">
                  <c:v>42558</c:v>
                </c:pt>
                <c:pt idx="1961">
                  <c:v>42559</c:v>
                </c:pt>
                <c:pt idx="1962">
                  <c:v>42562</c:v>
                </c:pt>
                <c:pt idx="1963">
                  <c:v>42563</c:v>
                </c:pt>
                <c:pt idx="1964">
                  <c:v>42564</c:v>
                </c:pt>
                <c:pt idx="1965">
                  <c:v>42565</c:v>
                </c:pt>
                <c:pt idx="1966">
                  <c:v>42566</c:v>
                </c:pt>
                <c:pt idx="1967">
                  <c:v>42569</c:v>
                </c:pt>
                <c:pt idx="1968">
                  <c:v>42570</c:v>
                </c:pt>
                <c:pt idx="1969">
                  <c:v>42571</c:v>
                </c:pt>
                <c:pt idx="1970">
                  <c:v>42572</c:v>
                </c:pt>
                <c:pt idx="1971">
                  <c:v>42573</c:v>
                </c:pt>
                <c:pt idx="1972">
                  <c:v>42576</c:v>
                </c:pt>
                <c:pt idx="1973">
                  <c:v>42577</c:v>
                </c:pt>
                <c:pt idx="1974">
                  <c:v>42578</c:v>
                </c:pt>
                <c:pt idx="1975">
                  <c:v>42579</c:v>
                </c:pt>
                <c:pt idx="1976">
                  <c:v>42580</c:v>
                </c:pt>
                <c:pt idx="1977">
                  <c:v>42583</c:v>
                </c:pt>
                <c:pt idx="1978">
                  <c:v>42584</c:v>
                </c:pt>
                <c:pt idx="1979">
                  <c:v>42585</c:v>
                </c:pt>
                <c:pt idx="1980">
                  <c:v>42586</c:v>
                </c:pt>
                <c:pt idx="1981">
                  <c:v>42587</c:v>
                </c:pt>
                <c:pt idx="1982">
                  <c:v>42590</c:v>
                </c:pt>
                <c:pt idx="1983">
                  <c:v>42591</c:v>
                </c:pt>
                <c:pt idx="1984">
                  <c:v>42592</c:v>
                </c:pt>
                <c:pt idx="1985">
                  <c:v>42593</c:v>
                </c:pt>
                <c:pt idx="1986">
                  <c:v>42594</c:v>
                </c:pt>
                <c:pt idx="1987">
                  <c:v>42597</c:v>
                </c:pt>
                <c:pt idx="1988">
                  <c:v>42598</c:v>
                </c:pt>
                <c:pt idx="1989">
                  <c:v>42599</c:v>
                </c:pt>
                <c:pt idx="1990">
                  <c:v>42600</c:v>
                </c:pt>
                <c:pt idx="1991">
                  <c:v>42601</c:v>
                </c:pt>
                <c:pt idx="1992">
                  <c:v>42604</c:v>
                </c:pt>
                <c:pt idx="1993">
                  <c:v>42605</c:v>
                </c:pt>
                <c:pt idx="1994">
                  <c:v>42606</c:v>
                </c:pt>
                <c:pt idx="1995">
                  <c:v>42607</c:v>
                </c:pt>
                <c:pt idx="1996">
                  <c:v>42608</c:v>
                </c:pt>
                <c:pt idx="1997">
                  <c:v>42611</c:v>
                </c:pt>
                <c:pt idx="1998">
                  <c:v>42612</c:v>
                </c:pt>
                <c:pt idx="1999">
                  <c:v>42613</c:v>
                </c:pt>
                <c:pt idx="2000">
                  <c:v>42614</c:v>
                </c:pt>
                <c:pt idx="2001">
                  <c:v>42615</c:v>
                </c:pt>
                <c:pt idx="2002">
                  <c:v>42618</c:v>
                </c:pt>
                <c:pt idx="2003">
                  <c:v>42619</c:v>
                </c:pt>
                <c:pt idx="2004">
                  <c:v>42620</c:v>
                </c:pt>
                <c:pt idx="2005">
                  <c:v>42621</c:v>
                </c:pt>
                <c:pt idx="2006">
                  <c:v>42622</c:v>
                </c:pt>
                <c:pt idx="2007">
                  <c:v>42625</c:v>
                </c:pt>
                <c:pt idx="2008">
                  <c:v>42626</c:v>
                </c:pt>
                <c:pt idx="2009">
                  <c:v>42627</c:v>
                </c:pt>
                <c:pt idx="2010">
                  <c:v>42628</c:v>
                </c:pt>
                <c:pt idx="2011">
                  <c:v>42629</c:v>
                </c:pt>
                <c:pt idx="2012">
                  <c:v>42632</c:v>
                </c:pt>
                <c:pt idx="2013">
                  <c:v>42633</c:v>
                </c:pt>
                <c:pt idx="2014">
                  <c:v>42634</c:v>
                </c:pt>
                <c:pt idx="2015">
                  <c:v>42635</c:v>
                </c:pt>
                <c:pt idx="2016">
                  <c:v>42636</c:v>
                </c:pt>
                <c:pt idx="2017">
                  <c:v>42639</c:v>
                </c:pt>
                <c:pt idx="2018">
                  <c:v>42640</c:v>
                </c:pt>
                <c:pt idx="2019">
                  <c:v>42641</c:v>
                </c:pt>
                <c:pt idx="2020">
                  <c:v>42642</c:v>
                </c:pt>
                <c:pt idx="2021">
                  <c:v>42643</c:v>
                </c:pt>
                <c:pt idx="2022">
                  <c:v>42646</c:v>
                </c:pt>
                <c:pt idx="2023">
                  <c:v>42647</c:v>
                </c:pt>
                <c:pt idx="2024">
                  <c:v>42648</c:v>
                </c:pt>
                <c:pt idx="2025">
                  <c:v>42649</c:v>
                </c:pt>
                <c:pt idx="2026">
                  <c:v>42650</c:v>
                </c:pt>
                <c:pt idx="2027">
                  <c:v>42653</c:v>
                </c:pt>
                <c:pt idx="2028">
                  <c:v>42654</c:v>
                </c:pt>
                <c:pt idx="2029">
                  <c:v>42655</c:v>
                </c:pt>
                <c:pt idx="2030">
                  <c:v>42656</c:v>
                </c:pt>
                <c:pt idx="2031">
                  <c:v>42657</c:v>
                </c:pt>
                <c:pt idx="2032">
                  <c:v>42660</c:v>
                </c:pt>
                <c:pt idx="2033">
                  <c:v>42661</c:v>
                </c:pt>
                <c:pt idx="2034">
                  <c:v>42662</c:v>
                </c:pt>
                <c:pt idx="2035">
                  <c:v>42663</c:v>
                </c:pt>
                <c:pt idx="2036">
                  <c:v>42664</c:v>
                </c:pt>
                <c:pt idx="2037">
                  <c:v>42667</c:v>
                </c:pt>
                <c:pt idx="2038">
                  <c:v>42668</c:v>
                </c:pt>
                <c:pt idx="2039">
                  <c:v>42669</c:v>
                </c:pt>
                <c:pt idx="2040">
                  <c:v>42670</c:v>
                </c:pt>
                <c:pt idx="2041">
                  <c:v>42671</c:v>
                </c:pt>
                <c:pt idx="2042">
                  <c:v>42674</c:v>
                </c:pt>
                <c:pt idx="2043">
                  <c:v>42675</c:v>
                </c:pt>
                <c:pt idx="2044">
                  <c:v>42676</c:v>
                </c:pt>
                <c:pt idx="2045">
                  <c:v>42677</c:v>
                </c:pt>
                <c:pt idx="2046">
                  <c:v>42678</c:v>
                </c:pt>
                <c:pt idx="2047">
                  <c:v>42681</c:v>
                </c:pt>
                <c:pt idx="2048">
                  <c:v>42682</c:v>
                </c:pt>
                <c:pt idx="2049">
                  <c:v>42683</c:v>
                </c:pt>
                <c:pt idx="2050">
                  <c:v>42684</c:v>
                </c:pt>
                <c:pt idx="2051">
                  <c:v>42685</c:v>
                </c:pt>
                <c:pt idx="2052">
                  <c:v>42688</c:v>
                </c:pt>
                <c:pt idx="2053">
                  <c:v>42689</c:v>
                </c:pt>
                <c:pt idx="2054">
                  <c:v>42690</c:v>
                </c:pt>
                <c:pt idx="2055">
                  <c:v>42691</c:v>
                </c:pt>
                <c:pt idx="2056">
                  <c:v>42692</c:v>
                </c:pt>
                <c:pt idx="2057">
                  <c:v>42695</c:v>
                </c:pt>
                <c:pt idx="2058">
                  <c:v>42696</c:v>
                </c:pt>
                <c:pt idx="2059">
                  <c:v>42697</c:v>
                </c:pt>
                <c:pt idx="2060">
                  <c:v>42698</c:v>
                </c:pt>
                <c:pt idx="2061">
                  <c:v>42699</c:v>
                </c:pt>
                <c:pt idx="2062">
                  <c:v>42702</c:v>
                </c:pt>
                <c:pt idx="2063">
                  <c:v>42703</c:v>
                </c:pt>
                <c:pt idx="2064">
                  <c:v>42704</c:v>
                </c:pt>
                <c:pt idx="2065">
                  <c:v>42705</c:v>
                </c:pt>
                <c:pt idx="2066">
                  <c:v>42706</c:v>
                </c:pt>
                <c:pt idx="2067">
                  <c:v>42709</c:v>
                </c:pt>
                <c:pt idx="2068">
                  <c:v>42710</c:v>
                </c:pt>
                <c:pt idx="2069">
                  <c:v>42711</c:v>
                </c:pt>
                <c:pt idx="2070">
                  <c:v>42712</c:v>
                </c:pt>
                <c:pt idx="2071">
                  <c:v>42713</c:v>
                </c:pt>
                <c:pt idx="2072">
                  <c:v>42716</c:v>
                </c:pt>
                <c:pt idx="2073">
                  <c:v>42717</c:v>
                </c:pt>
                <c:pt idx="2074">
                  <c:v>42718</c:v>
                </c:pt>
                <c:pt idx="2075">
                  <c:v>42719</c:v>
                </c:pt>
                <c:pt idx="2076">
                  <c:v>42720</c:v>
                </c:pt>
                <c:pt idx="2077">
                  <c:v>42723</c:v>
                </c:pt>
                <c:pt idx="2078">
                  <c:v>42724</c:v>
                </c:pt>
                <c:pt idx="2079">
                  <c:v>42725</c:v>
                </c:pt>
                <c:pt idx="2080">
                  <c:v>42726</c:v>
                </c:pt>
                <c:pt idx="2081">
                  <c:v>42727</c:v>
                </c:pt>
                <c:pt idx="2082">
                  <c:v>42730</c:v>
                </c:pt>
                <c:pt idx="2083">
                  <c:v>42731</c:v>
                </c:pt>
                <c:pt idx="2084">
                  <c:v>42732</c:v>
                </c:pt>
                <c:pt idx="2085">
                  <c:v>42733</c:v>
                </c:pt>
                <c:pt idx="2086">
                  <c:v>42734</c:v>
                </c:pt>
                <c:pt idx="2087">
                  <c:v>42737</c:v>
                </c:pt>
                <c:pt idx="2088">
                  <c:v>42738</c:v>
                </c:pt>
                <c:pt idx="2089">
                  <c:v>42739</c:v>
                </c:pt>
                <c:pt idx="2090">
                  <c:v>42740</c:v>
                </c:pt>
                <c:pt idx="2091">
                  <c:v>42741</c:v>
                </c:pt>
                <c:pt idx="2092">
                  <c:v>42744</c:v>
                </c:pt>
                <c:pt idx="2093">
                  <c:v>42745</c:v>
                </c:pt>
                <c:pt idx="2094">
                  <c:v>42746</c:v>
                </c:pt>
                <c:pt idx="2095">
                  <c:v>42747</c:v>
                </c:pt>
                <c:pt idx="2096">
                  <c:v>42748</c:v>
                </c:pt>
                <c:pt idx="2097">
                  <c:v>42751</c:v>
                </c:pt>
                <c:pt idx="2098">
                  <c:v>42752</c:v>
                </c:pt>
                <c:pt idx="2099">
                  <c:v>42753</c:v>
                </c:pt>
                <c:pt idx="2100">
                  <c:v>42754</c:v>
                </c:pt>
                <c:pt idx="2101">
                  <c:v>42755</c:v>
                </c:pt>
                <c:pt idx="2102">
                  <c:v>42758</c:v>
                </c:pt>
                <c:pt idx="2103">
                  <c:v>42759</c:v>
                </c:pt>
                <c:pt idx="2104">
                  <c:v>42760</c:v>
                </c:pt>
                <c:pt idx="2105">
                  <c:v>42761</c:v>
                </c:pt>
                <c:pt idx="2106">
                  <c:v>42762</c:v>
                </c:pt>
                <c:pt idx="2107">
                  <c:v>42765</c:v>
                </c:pt>
                <c:pt idx="2108">
                  <c:v>42766</c:v>
                </c:pt>
                <c:pt idx="2109">
                  <c:v>42767</c:v>
                </c:pt>
                <c:pt idx="2110">
                  <c:v>42768</c:v>
                </c:pt>
                <c:pt idx="2111">
                  <c:v>42769</c:v>
                </c:pt>
                <c:pt idx="2112">
                  <c:v>42772</c:v>
                </c:pt>
                <c:pt idx="2113">
                  <c:v>42773</c:v>
                </c:pt>
                <c:pt idx="2114">
                  <c:v>42774</c:v>
                </c:pt>
                <c:pt idx="2115">
                  <c:v>42775</c:v>
                </c:pt>
                <c:pt idx="2116">
                  <c:v>42776</c:v>
                </c:pt>
                <c:pt idx="2117">
                  <c:v>42779</c:v>
                </c:pt>
                <c:pt idx="2118">
                  <c:v>42780</c:v>
                </c:pt>
                <c:pt idx="2119">
                  <c:v>42781</c:v>
                </c:pt>
                <c:pt idx="2120">
                  <c:v>42782</c:v>
                </c:pt>
                <c:pt idx="2121">
                  <c:v>42783</c:v>
                </c:pt>
                <c:pt idx="2122">
                  <c:v>42786</c:v>
                </c:pt>
                <c:pt idx="2123">
                  <c:v>42787</c:v>
                </c:pt>
                <c:pt idx="2124">
                  <c:v>42788</c:v>
                </c:pt>
                <c:pt idx="2125">
                  <c:v>42789</c:v>
                </c:pt>
                <c:pt idx="2126">
                  <c:v>42790</c:v>
                </c:pt>
                <c:pt idx="2127">
                  <c:v>42793</c:v>
                </c:pt>
                <c:pt idx="2128">
                  <c:v>42794</c:v>
                </c:pt>
                <c:pt idx="2129">
                  <c:v>42795</c:v>
                </c:pt>
                <c:pt idx="2130">
                  <c:v>42796</c:v>
                </c:pt>
                <c:pt idx="2131">
                  <c:v>42797</c:v>
                </c:pt>
                <c:pt idx="2132">
                  <c:v>42800</c:v>
                </c:pt>
                <c:pt idx="2133">
                  <c:v>42801</c:v>
                </c:pt>
                <c:pt idx="2134">
                  <c:v>42802</c:v>
                </c:pt>
                <c:pt idx="2135">
                  <c:v>42803</c:v>
                </c:pt>
                <c:pt idx="2136">
                  <c:v>42804</c:v>
                </c:pt>
                <c:pt idx="2137">
                  <c:v>42807</c:v>
                </c:pt>
                <c:pt idx="2138">
                  <c:v>42808</c:v>
                </c:pt>
                <c:pt idx="2139">
                  <c:v>42809</c:v>
                </c:pt>
                <c:pt idx="2140">
                  <c:v>42810</c:v>
                </c:pt>
                <c:pt idx="2141">
                  <c:v>42811</c:v>
                </c:pt>
                <c:pt idx="2142">
                  <c:v>42814</c:v>
                </c:pt>
                <c:pt idx="2143">
                  <c:v>42815</c:v>
                </c:pt>
                <c:pt idx="2144">
                  <c:v>42816</c:v>
                </c:pt>
                <c:pt idx="2145">
                  <c:v>42817</c:v>
                </c:pt>
                <c:pt idx="2146">
                  <c:v>42818</c:v>
                </c:pt>
                <c:pt idx="2147">
                  <c:v>42821</c:v>
                </c:pt>
                <c:pt idx="2148">
                  <c:v>42822</c:v>
                </c:pt>
                <c:pt idx="2149">
                  <c:v>42823</c:v>
                </c:pt>
                <c:pt idx="2150">
                  <c:v>42824</c:v>
                </c:pt>
                <c:pt idx="2151">
                  <c:v>42825</c:v>
                </c:pt>
                <c:pt idx="2152">
                  <c:v>42828</c:v>
                </c:pt>
                <c:pt idx="2153">
                  <c:v>42829</c:v>
                </c:pt>
                <c:pt idx="2154">
                  <c:v>42830</c:v>
                </c:pt>
                <c:pt idx="2155">
                  <c:v>42831</c:v>
                </c:pt>
                <c:pt idx="2156">
                  <c:v>42832</c:v>
                </c:pt>
                <c:pt idx="2157">
                  <c:v>42835</c:v>
                </c:pt>
                <c:pt idx="2158">
                  <c:v>42836</c:v>
                </c:pt>
                <c:pt idx="2159">
                  <c:v>42837</c:v>
                </c:pt>
                <c:pt idx="2160">
                  <c:v>42838</c:v>
                </c:pt>
                <c:pt idx="2161">
                  <c:v>42839</c:v>
                </c:pt>
                <c:pt idx="2162">
                  <c:v>42842</c:v>
                </c:pt>
                <c:pt idx="2163">
                  <c:v>42843</c:v>
                </c:pt>
                <c:pt idx="2164">
                  <c:v>42844</c:v>
                </c:pt>
                <c:pt idx="2165">
                  <c:v>42845</c:v>
                </c:pt>
                <c:pt idx="2166">
                  <c:v>42846</c:v>
                </c:pt>
                <c:pt idx="2167">
                  <c:v>42849</c:v>
                </c:pt>
                <c:pt idx="2168">
                  <c:v>42850</c:v>
                </c:pt>
                <c:pt idx="2169">
                  <c:v>42851</c:v>
                </c:pt>
                <c:pt idx="2170">
                  <c:v>42852</c:v>
                </c:pt>
                <c:pt idx="2171">
                  <c:v>42853</c:v>
                </c:pt>
                <c:pt idx="2172">
                  <c:v>42856</c:v>
                </c:pt>
                <c:pt idx="2173">
                  <c:v>42857</c:v>
                </c:pt>
                <c:pt idx="2174">
                  <c:v>42858</c:v>
                </c:pt>
                <c:pt idx="2175">
                  <c:v>42859</c:v>
                </c:pt>
                <c:pt idx="2176">
                  <c:v>42860</c:v>
                </c:pt>
                <c:pt idx="2177">
                  <c:v>42863</c:v>
                </c:pt>
                <c:pt idx="2178">
                  <c:v>42864</c:v>
                </c:pt>
                <c:pt idx="2179">
                  <c:v>42865</c:v>
                </c:pt>
                <c:pt idx="2180">
                  <c:v>42866</c:v>
                </c:pt>
                <c:pt idx="2181">
                  <c:v>42867</c:v>
                </c:pt>
                <c:pt idx="2182">
                  <c:v>42870</c:v>
                </c:pt>
                <c:pt idx="2183">
                  <c:v>42871</c:v>
                </c:pt>
                <c:pt idx="2184">
                  <c:v>42872</c:v>
                </c:pt>
                <c:pt idx="2185">
                  <c:v>42873</c:v>
                </c:pt>
                <c:pt idx="2186">
                  <c:v>42874</c:v>
                </c:pt>
                <c:pt idx="2187">
                  <c:v>42877</c:v>
                </c:pt>
                <c:pt idx="2188">
                  <c:v>42878</c:v>
                </c:pt>
                <c:pt idx="2189">
                  <c:v>42879</c:v>
                </c:pt>
                <c:pt idx="2190">
                  <c:v>42880</c:v>
                </c:pt>
                <c:pt idx="2191">
                  <c:v>42881</c:v>
                </c:pt>
                <c:pt idx="2192">
                  <c:v>42884</c:v>
                </c:pt>
                <c:pt idx="2193">
                  <c:v>42885</c:v>
                </c:pt>
                <c:pt idx="2194">
                  <c:v>42886</c:v>
                </c:pt>
                <c:pt idx="2195">
                  <c:v>42887</c:v>
                </c:pt>
                <c:pt idx="2196">
                  <c:v>42888</c:v>
                </c:pt>
                <c:pt idx="2197">
                  <c:v>42891</c:v>
                </c:pt>
                <c:pt idx="2198">
                  <c:v>42892</c:v>
                </c:pt>
                <c:pt idx="2199">
                  <c:v>42893</c:v>
                </c:pt>
                <c:pt idx="2200">
                  <c:v>42894</c:v>
                </c:pt>
                <c:pt idx="2201">
                  <c:v>42895</c:v>
                </c:pt>
                <c:pt idx="2202">
                  <c:v>42898</c:v>
                </c:pt>
                <c:pt idx="2203">
                  <c:v>42899</c:v>
                </c:pt>
                <c:pt idx="2204">
                  <c:v>42900</c:v>
                </c:pt>
                <c:pt idx="2205">
                  <c:v>42901</c:v>
                </c:pt>
                <c:pt idx="2206">
                  <c:v>42902</c:v>
                </c:pt>
                <c:pt idx="2207">
                  <c:v>42905</c:v>
                </c:pt>
                <c:pt idx="2208">
                  <c:v>42906</c:v>
                </c:pt>
                <c:pt idx="2209">
                  <c:v>42907</c:v>
                </c:pt>
                <c:pt idx="2210">
                  <c:v>42908</c:v>
                </c:pt>
                <c:pt idx="2211">
                  <c:v>42909</c:v>
                </c:pt>
                <c:pt idx="2212">
                  <c:v>42912</c:v>
                </c:pt>
                <c:pt idx="2213">
                  <c:v>42913</c:v>
                </c:pt>
                <c:pt idx="2214">
                  <c:v>42914</c:v>
                </c:pt>
                <c:pt idx="2215">
                  <c:v>42915</c:v>
                </c:pt>
                <c:pt idx="2216">
                  <c:v>42916</c:v>
                </c:pt>
                <c:pt idx="2217">
                  <c:v>42919</c:v>
                </c:pt>
                <c:pt idx="2218">
                  <c:v>42920</c:v>
                </c:pt>
                <c:pt idx="2219">
                  <c:v>42921</c:v>
                </c:pt>
                <c:pt idx="2220">
                  <c:v>42922</c:v>
                </c:pt>
                <c:pt idx="2221">
                  <c:v>42923</c:v>
                </c:pt>
                <c:pt idx="2222">
                  <c:v>42926</c:v>
                </c:pt>
                <c:pt idx="2223">
                  <c:v>42927</c:v>
                </c:pt>
                <c:pt idx="2224">
                  <c:v>42928</c:v>
                </c:pt>
                <c:pt idx="2225">
                  <c:v>42929</c:v>
                </c:pt>
                <c:pt idx="2226">
                  <c:v>42930</c:v>
                </c:pt>
                <c:pt idx="2227">
                  <c:v>42933</c:v>
                </c:pt>
                <c:pt idx="2228">
                  <c:v>42934</c:v>
                </c:pt>
                <c:pt idx="2229">
                  <c:v>42935</c:v>
                </c:pt>
                <c:pt idx="2230">
                  <c:v>42936</c:v>
                </c:pt>
                <c:pt idx="2231">
                  <c:v>42937</c:v>
                </c:pt>
                <c:pt idx="2232">
                  <c:v>42940</c:v>
                </c:pt>
                <c:pt idx="2233">
                  <c:v>42941</c:v>
                </c:pt>
                <c:pt idx="2234">
                  <c:v>42942</c:v>
                </c:pt>
                <c:pt idx="2235">
                  <c:v>42943</c:v>
                </c:pt>
                <c:pt idx="2236">
                  <c:v>42944</c:v>
                </c:pt>
                <c:pt idx="2237">
                  <c:v>42947</c:v>
                </c:pt>
                <c:pt idx="2238">
                  <c:v>42948</c:v>
                </c:pt>
                <c:pt idx="2239">
                  <c:v>42949</c:v>
                </c:pt>
                <c:pt idx="2240">
                  <c:v>42950</c:v>
                </c:pt>
                <c:pt idx="2241">
                  <c:v>42951</c:v>
                </c:pt>
                <c:pt idx="2242">
                  <c:v>42954</c:v>
                </c:pt>
                <c:pt idx="2243">
                  <c:v>42955</c:v>
                </c:pt>
                <c:pt idx="2244">
                  <c:v>42956</c:v>
                </c:pt>
                <c:pt idx="2245">
                  <c:v>42957</c:v>
                </c:pt>
                <c:pt idx="2246">
                  <c:v>42958</c:v>
                </c:pt>
                <c:pt idx="2247">
                  <c:v>42961</c:v>
                </c:pt>
                <c:pt idx="2248">
                  <c:v>42962</c:v>
                </c:pt>
                <c:pt idx="2249">
                  <c:v>42963</c:v>
                </c:pt>
                <c:pt idx="2250">
                  <c:v>42964</c:v>
                </c:pt>
                <c:pt idx="2251">
                  <c:v>42965</c:v>
                </c:pt>
                <c:pt idx="2252">
                  <c:v>42968</c:v>
                </c:pt>
                <c:pt idx="2253">
                  <c:v>42969</c:v>
                </c:pt>
                <c:pt idx="2254">
                  <c:v>42970</c:v>
                </c:pt>
                <c:pt idx="2255">
                  <c:v>42971</c:v>
                </c:pt>
                <c:pt idx="2256">
                  <c:v>42972</c:v>
                </c:pt>
                <c:pt idx="2257">
                  <c:v>42975</c:v>
                </c:pt>
                <c:pt idx="2258">
                  <c:v>42976</c:v>
                </c:pt>
                <c:pt idx="2259">
                  <c:v>42977</c:v>
                </c:pt>
                <c:pt idx="2260">
                  <c:v>42978</c:v>
                </c:pt>
                <c:pt idx="2261">
                  <c:v>42979</c:v>
                </c:pt>
                <c:pt idx="2262">
                  <c:v>42982</c:v>
                </c:pt>
                <c:pt idx="2263">
                  <c:v>42983</c:v>
                </c:pt>
                <c:pt idx="2264">
                  <c:v>42984</c:v>
                </c:pt>
                <c:pt idx="2265">
                  <c:v>42985</c:v>
                </c:pt>
                <c:pt idx="2266">
                  <c:v>42986</c:v>
                </c:pt>
                <c:pt idx="2267">
                  <c:v>42989</c:v>
                </c:pt>
                <c:pt idx="2268">
                  <c:v>42990</c:v>
                </c:pt>
                <c:pt idx="2269">
                  <c:v>42991</c:v>
                </c:pt>
                <c:pt idx="2270">
                  <c:v>42992</c:v>
                </c:pt>
                <c:pt idx="2271">
                  <c:v>42993</c:v>
                </c:pt>
                <c:pt idx="2272">
                  <c:v>42996</c:v>
                </c:pt>
                <c:pt idx="2273">
                  <c:v>42997</c:v>
                </c:pt>
                <c:pt idx="2274">
                  <c:v>42998</c:v>
                </c:pt>
                <c:pt idx="2275">
                  <c:v>42999</c:v>
                </c:pt>
                <c:pt idx="2276">
                  <c:v>43000</c:v>
                </c:pt>
                <c:pt idx="2277">
                  <c:v>43003</c:v>
                </c:pt>
                <c:pt idx="2278">
                  <c:v>43004</c:v>
                </c:pt>
                <c:pt idx="2279">
                  <c:v>43005</c:v>
                </c:pt>
                <c:pt idx="2280">
                  <c:v>43006</c:v>
                </c:pt>
                <c:pt idx="2281">
                  <c:v>43007</c:v>
                </c:pt>
                <c:pt idx="2282">
                  <c:v>43010</c:v>
                </c:pt>
                <c:pt idx="2283">
                  <c:v>43011</c:v>
                </c:pt>
                <c:pt idx="2284">
                  <c:v>43012</c:v>
                </c:pt>
                <c:pt idx="2285">
                  <c:v>43013</c:v>
                </c:pt>
                <c:pt idx="2286">
                  <c:v>43014</c:v>
                </c:pt>
                <c:pt idx="2287">
                  <c:v>43017</c:v>
                </c:pt>
                <c:pt idx="2288">
                  <c:v>43018</c:v>
                </c:pt>
                <c:pt idx="2289">
                  <c:v>43019</c:v>
                </c:pt>
                <c:pt idx="2290">
                  <c:v>43020</c:v>
                </c:pt>
                <c:pt idx="2291">
                  <c:v>43021</c:v>
                </c:pt>
                <c:pt idx="2292">
                  <c:v>43024</c:v>
                </c:pt>
                <c:pt idx="2293">
                  <c:v>43025</c:v>
                </c:pt>
                <c:pt idx="2294">
                  <c:v>43026</c:v>
                </c:pt>
                <c:pt idx="2295">
                  <c:v>43027</c:v>
                </c:pt>
                <c:pt idx="2296">
                  <c:v>43028</c:v>
                </c:pt>
                <c:pt idx="2297">
                  <c:v>43031</c:v>
                </c:pt>
                <c:pt idx="2298">
                  <c:v>43032</c:v>
                </c:pt>
                <c:pt idx="2299">
                  <c:v>43033</c:v>
                </c:pt>
                <c:pt idx="2300">
                  <c:v>43034</c:v>
                </c:pt>
                <c:pt idx="2301">
                  <c:v>43035</c:v>
                </c:pt>
                <c:pt idx="2302">
                  <c:v>43038</c:v>
                </c:pt>
                <c:pt idx="2303">
                  <c:v>43039</c:v>
                </c:pt>
                <c:pt idx="2304">
                  <c:v>43040</c:v>
                </c:pt>
                <c:pt idx="2305">
                  <c:v>43041</c:v>
                </c:pt>
                <c:pt idx="2306">
                  <c:v>43042</c:v>
                </c:pt>
                <c:pt idx="2307">
                  <c:v>43045</c:v>
                </c:pt>
                <c:pt idx="2308">
                  <c:v>43046</c:v>
                </c:pt>
                <c:pt idx="2309">
                  <c:v>43047</c:v>
                </c:pt>
                <c:pt idx="2310">
                  <c:v>43048</c:v>
                </c:pt>
                <c:pt idx="2311">
                  <c:v>43049</c:v>
                </c:pt>
                <c:pt idx="2312">
                  <c:v>43052</c:v>
                </c:pt>
                <c:pt idx="2313">
                  <c:v>43053</c:v>
                </c:pt>
                <c:pt idx="2314">
                  <c:v>43054</c:v>
                </c:pt>
                <c:pt idx="2315">
                  <c:v>43055</c:v>
                </c:pt>
                <c:pt idx="2316">
                  <c:v>43056</c:v>
                </c:pt>
                <c:pt idx="2317">
                  <c:v>43059</c:v>
                </c:pt>
                <c:pt idx="2318">
                  <c:v>43060</c:v>
                </c:pt>
                <c:pt idx="2319">
                  <c:v>43061</c:v>
                </c:pt>
                <c:pt idx="2320">
                  <c:v>43062</c:v>
                </c:pt>
                <c:pt idx="2321">
                  <c:v>43063</c:v>
                </c:pt>
                <c:pt idx="2322">
                  <c:v>43066</c:v>
                </c:pt>
                <c:pt idx="2323">
                  <c:v>43067</c:v>
                </c:pt>
                <c:pt idx="2324">
                  <c:v>43068</c:v>
                </c:pt>
                <c:pt idx="2325">
                  <c:v>43069</c:v>
                </c:pt>
                <c:pt idx="2326">
                  <c:v>43070</c:v>
                </c:pt>
                <c:pt idx="2327">
                  <c:v>43073</c:v>
                </c:pt>
                <c:pt idx="2328">
                  <c:v>43074</c:v>
                </c:pt>
                <c:pt idx="2329">
                  <c:v>43075</c:v>
                </c:pt>
                <c:pt idx="2330">
                  <c:v>43076</c:v>
                </c:pt>
                <c:pt idx="2331">
                  <c:v>43077</c:v>
                </c:pt>
                <c:pt idx="2332">
                  <c:v>43080</c:v>
                </c:pt>
                <c:pt idx="2333">
                  <c:v>43081</c:v>
                </c:pt>
                <c:pt idx="2334">
                  <c:v>43082</c:v>
                </c:pt>
                <c:pt idx="2335">
                  <c:v>43083</c:v>
                </c:pt>
                <c:pt idx="2336">
                  <c:v>43084</c:v>
                </c:pt>
                <c:pt idx="2337">
                  <c:v>43087</c:v>
                </c:pt>
                <c:pt idx="2338">
                  <c:v>43088</c:v>
                </c:pt>
                <c:pt idx="2339">
                  <c:v>43089</c:v>
                </c:pt>
                <c:pt idx="2340">
                  <c:v>43090</c:v>
                </c:pt>
                <c:pt idx="2341">
                  <c:v>43091</c:v>
                </c:pt>
                <c:pt idx="2342">
                  <c:v>43094</c:v>
                </c:pt>
                <c:pt idx="2343">
                  <c:v>43095</c:v>
                </c:pt>
                <c:pt idx="2344">
                  <c:v>43096</c:v>
                </c:pt>
                <c:pt idx="2345">
                  <c:v>43097</c:v>
                </c:pt>
                <c:pt idx="2346">
                  <c:v>43098</c:v>
                </c:pt>
                <c:pt idx="2347">
                  <c:v>43101</c:v>
                </c:pt>
                <c:pt idx="2348">
                  <c:v>43102</c:v>
                </c:pt>
                <c:pt idx="2349">
                  <c:v>43103</c:v>
                </c:pt>
                <c:pt idx="2350">
                  <c:v>43104</c:v>
                </c:pt>
                <c:pt idx="2351">
                  <c:v>43105</c:v>
                </c:pt>
                <c:pt idx="2352">
                  <c:v>43108</c:v>
                </c:pt>
                <c:pt idx="2353">
                  <c:v>43109</c:v>
                </c:pt>
                <c:pt idx="2354">
                  <c:v>43110</c:v>
                </c:pt>
                <c:pt idx="2355">
                  <c:v>43111</c:v>
                </c:pt>
                <c:pt idx="2356">
                  <c:v>43112</c:v>
                </c:pt>
                <c:pt idx="2357">
                  <c:v>43115</c:v>
                </c:pt>
                <c:pt idx="2358">
                  <c:v>43116</c:v>
                </c:pt>
                <c:pt idx="2359">
                  <c:v>43117</c:v>
                </c:pt>
                <c:pt idx="2360">
                  <c:v>43118</c:v>
                </c:pt>
                <c:pt idx="2361">
                  <c:v>43119</c:v>
                </c:pt>
                <c:pt idx="2362">
                  <c:v>43122</c:v>
                </c:pt>
                <c:pt idx="2363">
                  <c:v>43123</c:v>
                </c:pt>
                <c:pt idx="2364">
                  <c:v>43124</c:v>
                </c:pt>
                <c:pt idx="2365">
                  <c:v>43125</c:v>
                </c:pt>
                <c:pt idx="2366">
                  <c:v>43126</c:v>
                </c:pt>
                <c:pt idx="2367">
                  <c:v>43129</c:v>
                </c:pt>
                <c:pt idx="2368">
                  <c:v>43130</c:v>
                </c:pt>
                <c:pt idx="2369">
                  <c:v>43131</c:v>
                </c:pt>
                <c:pt idx="2370">
                  <c:v>43132</c:v>
                </c:pt>
                <c:pt idx="2371">
                  <c:v>43133</c:v>
                </c:pt>
                <c:pt idx="2372">
                  <c:v>43136</c:v>
                </c:pt>
                <c:pt idx="2373">
                  <c:v>43137</c:v>
                </c:pt>
                <c:pt idx="2374">
                  <c:v>43138</c:v>
                </c:pt>
                <c:pt idx="2375">
                  <c:v>43139</c:v>
                </c:pt>
                <c:pt idx="2376">
                  <c:v>43140</c:v>
                </c:pt>
                <c:pt idx="2377">
                  <c:v>43143</c:v>
                </c:pt>
                <c:pt idx="2378">
                  <c:v>43144</c:v>
                </c:pt>
                <c:pt idx="2379">
                  <c:v>43145</c:v>
                </c:pt>
                <c:pt idx="2380">
                  <c:v>43146</c:v>
                </c:pt>
                <c:pt idx="2381">
                  <c:v>43147</c:v>
                </c:pt>
                <c:pt idx="2382">
                  <c:v>43150</c:v>
                </c:pt>
                <c:pt idx="2383">
                  <c:v>43151</c:v>
                </c:pt>
                <c:pt idx="2384">
                  <c:v>43152</c:v>
                </c:pt>
                <c:pt idx="2385">
                  <c:v>43153</c:v>
                </c:pt>
                <c:pt idx="2386">
                  <c:v>43154</c:v>
                </c:pt>
                <c:pt idx="2387">
                  <c:v>43157</c:v>
                </c:pt>
                <c:pt idx="2388">
                  <c:v>43158</c:v>
                </c:pt>
                <c:pt idx="2389">
                  <c:v>43159</c:v>
                </c:pt>
                <c:pt idx="2390">
                  <c:v>43160</c:v>
                </c:pt>
                <c:pt idx="2391">
                  <c:v>43161</c:v>
                </c:pt>
                <c:pt idx="2392">
                  <c:v>43164</c:v>
                </c:pt>
                <c:pt idx="2393">
                  <c:v>43165</c:v>
                </c:pt>
                <c:pt idx="2394">
                  <c:v>43166</c:v>
                </c:pt>
                <c:pt idx="2395">
                  <c:v>43167</c:v>
                </c:pt>
                <c:pt idx="2396">
                  <c:v>43168</c:v>
                </c:pt>
                <c:pt idx="2397">
                  <c:v>43171</c:v>
                </c:pt>
                <c:pt idx="2398">
                  <c:v>43172</c:v>
                </c:pt>
                <c:pt idx="2399">
                  <c:v>43173</c:v>
                </c:pt>
                <c:pt idx="2400">
                  <c:v>43174</c:v>
                </c:pt>
                <c:pt idx="2401">
                  <c:v>43175</c:v>
                </c:pt>
                <c:pt idx="2402">
                  <c:v>43178</c:v>
                </c:pt>
                <c:pt idx="2403">
                  <c:v>43179</c:v>
                </c:pt>
                <c:pt idx="2404">
                  <c:v>43180</c:v>
                </c:pt>
                <c:pt idx="2405">
                  <c:v>43181</c:v>
                </c:pt>
                <c:pt idx="2406">
                  <c:v>43182</c:v>
                </c:pt>
                <c:pt idx="2407">
                  <c:v>43185</c:v>
                </c:pt>
                <c:pt idx="2408">
                  <c:v>43186</c:v>
                </c:pt>
                <c:pt idx="2409">
                  <c:v>43187</c:v>
                </c:pt>
                <c:pt idx="2410">
                  <c:v>43188</c:v>
                </c:pt>
                <c:pt idx="2411">
                  <c:v>43189</c:v>
                </c:pt>
                <c:pt idx="2412">
                  <c:v>43192</c:v>
                </c:pt>
                <c:pt idx="2413">
                  <c:v>43193</c:v>
                </c:pt>
                <c:pt idx="2414">
                  <c:v>43194</c:v>
                </c:pt>
                <c:pt idx="2415">
                  <c:v>43195</c:v>
                </c:pt>
                <c:pt idx="2416">
                  <c:v>43196</c:v>
                </c:pt>
                <c:pt idx="2417">
                  <c:v>43199</c:v>
                </c:pt>
                <c:pt idx="2418">
                  <c:v>43200</c:v>
                </c:pt>
                <c:pt idx="2419">
                  <c:v>43201</c:v>
                </c:pt>
                <c:pt idx="2420">
                  <c:v>43202</c:v>
                </c:pt>
                <c:pt idx="2421">
                  <c:v>43203</c:v>
                </c:pt>
                <c:pt idx="2422">
                  <c:v>43206</c:v>
                </c:pt>
                <c:pt idx="2423">
                  <c:v>43207</c:v>
                </c:pt>
                <c:pt idx="2424">
                  <c:v>43208</c:v>
                </c:pt>
                <c:pt idx="2425">
                  <c:v>43209</c:v>
                </c:pt>
                <c:pt idx="2426">
                  <c:v>43210</c:v>
                </c:pt>
                <c:pt idx="2427">
                  <c:v>43213</c:v>
                </c:pt>
                <c:pt idx="2428">
                  <c:v>43214</c:v>
                </c:pt>
                <c:pt idx="2429">
                  <c:v>43215</c:v>
                </c:pt>
                <c:pt idx="2430">
                  <c:v>43216</c:v>
                </c:pt>
                <c:pt idx="2431">
                  <c:v>43217</c:v>
                </c:pt>
                <c:pt idx="2432">
                  <c:v>43220</c:v>
                </c:pt>
                <c:pt idx="2433">
                  <c:v>43221</c:v>
                </c:pt>
                <c:pt idx="2434">
                  <c:v>43222</c:v>
                </c:pt>
                <c:pt idx="2435">
                  <c:v>43223</c:v>
                </c:pt>
                <c:pt idx="2436">
                  <c:v>43224</c:v>
                </c:pt>
                <c:pt idx="2437">
                  <c:v>43227</c:v>
                </c:pt>
                <c:pt idx="2438">
                  <c:v>43228</c:v>
                </c:pt>
                <c:pt idx="2439">
                  <c:v>43229</c:v>
                </c:pt>
                <c:pt idx="2440">
                  <c:v>43230</c:v>
                </c:pt>
                <c:pt idx="2441">
                  <c:v>43231</c:v>
                </c:pt>
                <c:pt idx="2442">
                  <c:v>43234</c:v>
                </c:pt>
                <c:pt idx="2443">
                  <c:v>43235</c:v>
                </c:pt>
                <c:pt idx="2444">
                  <c:v>43236</c:v>
                </c:pt>
                <c:pt idx="2445">
                  <c:v>43237</c:v>
                </c:pt>
                <c:pt idx="2446">
                  <c:v>43238</c:v>
                </c:pt>
                <c:pt idx="2447">
                  <c:v>43241</c:v>
                </c:pt>
                <c:pt idx="2448">
                  <c:v>43242</c:v>
                </c:pt>
                <c:pt idx="2449">
                  <c:v>43243</c:v>
                </c:pt>
                <c:pt idx="2450">
                  <c:v>43244</c:v>
                </c:pt>
                <c:pt idx="2451">
                  <c:v>43245</c:v>
                </c:pt>
                <c:pt idx="2452">
                  <c:v>43248</c:v>
                </c:pt>
                <c:pt idx="2453">
                  <c:v>43249</c:v>
                </c:pt>
                <c:pt idx="2454">
                  <c:v>43250</c:v>
                </c:pt>
                <c:pt idx="2455">
                  <c:v>43251</c:v>
                </c:pt>
                <c:pt idx="2456">
                  <c:v>43252</c:v>
                </c:pt>
                <c:pt idx="2457">
                  <c:v>43255</c:v>
                </c:pt>
                <c:pt idx="2458">
                  <c:v>43256</c:v>
                </c:pt>
                <c:pt idx="2459">
                  <c:v>43257</c:v>
                </c:pt>
                <c:pt idx="2460">
                  <c:v>43258</c:v>
                </c:pt>
                <c:pt idx="2461">
                  <c:v>43259</c:v>
                </c:pt>
                <c:pt idx="2462">
                  <c:v>43262</c:v>
                </c:pt>
                <c:pt idx="2463">
                  <c:v>43263</c:v>
                </c:pt>
                <c:pt idx="2464">
                  <c:v>43264</c:v>
                </c:pt>
                <c:pt idx="2465">
                  <c:v>43265</c:v>
                </c:pt>
                <c:pt idx="2466">
                  <c:v>43266</c:v>
                </c:pt>
                <c:pt idx="2467">
                  <c:v>43269</c:v>
                </c:pt>
                <c:pt idx="2468">
                  <c:v>43270</c:v>
                </c:pt>
                <c:pt idx="2469">
                  <c:v>43271</c:v>
                </c:pt>
                <c:pt idx="2470">
                  <c:v>43272</c:v>
                </c:pt>
                <c:pt idx="2471">
                  <c:v>43273</c:v>
                </c:pt>
                <c:pt idx="2472">
                  <c:v>43276</c:v>
                </c:pt>
                <c:pt idx="2473">
                  <c:v>43277</c:v>
                </c:pt>
                <c:pt idx="2474">
                  <c:v>43278</c:v>
                </c:pt>
                <c:pt idx="2475">
                  <c:v>43279</c:v>
                </c:pt>
                <c:pt idx="2476">
                  <c:v>43280</c:v>
                </c:pt>
                <c:pt idx="2477">
                  <c:v>43283</c:v>
                </c:pt>
                <c:pt idx="2478">
                  <c:v>43284</c:v>
                </c:pt>
                <c:pt idx="2479">
                  <c:v>43285</c:v>
                </c:pt>
                <c:pt idx="2480">
                  <c:v>43286</c:v>
                </c:pt>
                <c:pt idx="2481">
                  <c:v>43287</c:v>
                </c:pt>
                <c:pt idx="2482">
                  <c:v>43290</c:v>
                </c:pt>
                <c:pt idx="2483">
                  <c:v>43291</c:v>
                </c:pt>
                <c:pt idx="2484">
                  <c:v>43292</c:v>
                </c:pt>
                <c:pt idx="2485">
                  <c:v>43293</c:v>
                </c:pt>
                <c:pt idx="2486">
                  <c:v>43294</c:v>
                </c:pt>
                <c:pt idx="2487">
                  <c:v>43297</c:v>
                </c:pt>
                <c:pt idx="2488">
                  <c:v>43298</c:v>
                </c:pt>
                <c:pt idx="2489">
                  <c:v>43299</c:v>
                </c:pt>
                <c:pt idx="2490">
                  <c:v>43300</c:v>
                </c:pt>
                <c:pt idx="2491">
                  <c:v>43301</c:v>
                </c:pt>
                <c:pt idx="2492">
                  <c:v>43304</c:v>
                </c:pt>
                <c:pt idx="2493">
                  <c:v>43305</c:v>
                </c:pt>
                <c:pt idx="2494">
                  <c:v>43306</c:v>
                </c:pt>
                <c:pt idx="2495">
                  <c:v>43307</c:v>
                </c:pt>
                <c:pt idx="2496">
                  <c:v>43308</c:v>
                </c:pt>
                <c:pt idx="2497">
                  <c:v>43311</c:v>
                </c:pt>
                <c:pt idx="2498">
                  <c:v>43312</c:v>
                </c:pt>
                <c:pt idx="2499">
                  <c:v>43313</c:v>
                </c:pt>
                <c:pt idx="2500">
                  <c:v>43314</c:v>
                </c:pt>
                <c:pt idx="2501">
                  <c:v>43315</c:v>
                </c:pt>
                <c:pt idx="2502">
                  <c:v>43318</c:v>
                </c:pt>
                <c:pt idx="2503">
                  <c:v>43319</c:v>
                </c:pt>
                <c:pt idx="2504">
                  <c:v>43320</c:v>
                </c:pt>
                <c:pt idx="2505">
                  <c:v>43321</c:v>
                </c:pt>
                <c:pt idx="2506">
                  <c:v>43322</c:v>
                </c:pt>
                <c:pt idx="2507">
                  <c:v>43325</c:v>
                </c:pt>
                <c:pt idx="2508">
                  <c:v>43326</c:v>
                </c:pt>
                <c:pt idx="2509">
                  <c:v>43327</c:v>
                </c:pt>
                <c:pt idx="2510">
                  <c:v>43328</c:v>
                </c:pt>
                <c:pt idx="2511">
                  <c:v>43329</c:v>
                </c:pt>
                <c:pt idx="2512">
                  <c:v>43332</c:v>
                </c:pt>
                <c:pt idx="2513">
                  <c:v>43333</c:v>
                </c:pt>
                <c:pt idx="2514">
                  <c:v>43334</c:v>
                </c:pt>
                <c:pt idx="2515">
                  <c:v>43335</c:v>
                </c:pt>
                <c:pt idx="2516">
                  <c:v>43336</c:v>
                </c:pt>
                <c:pt idx="2517">
                  <c:v>43339</c:v>
                </c:pt>
                <c:pt idx="2518">
                  <c:v>43340</c:v>
                </c:pt>
                <c:pt idx="2519">
                  <c:v>43341</c:v>
                </c:pt>
                <c:pt idx="2520">
                  <c:v>43342</c:v>
                </c:pt>
                <c:pt idx="2521">
                  <c:v>43343</c:v>
                </c:pt>
                <c:pt idx="2522">
                  <c:v>43346</c:v>
                </c:pt>
                <c:pt idx="2523">
                  <c:v>43347</c:v>
                </c:pt>
                <c:pt idx="2524">
                  <c:v>43348</c:v>
                </c:pt>
                <c:pt idx="2525">
                  <c:v>43349</c:v>
                </c:pt>
                <c:pt idx="2526">
                  <c:v>43350</c:v>
                </c:pt>
                <c:pt idx="2527">
                  <c:v>43353</c:v>
                </c:pt>
                <c:pt idx="2528">
                  <c:v>43354</c:v>
                </c:pt>
                <c:pt idx="2529">
                  <c:v>43355</c:v>
                </c:pt>
                <c:pt idx="2530">
                  <c:v>43356</c:v>
                </c:pt>
                <c:pt idx="2531">
                  <c:v>43357</c:v>
                </c:pt>
                <c:pt idx="2532">
                  <c:v>43360</c:v>
                </c:pt>
                <c:pt idx="2533">
                  <c:v>43361</c:v>
                </c:pt>
                <c:pt idx="2534">
                  <c:v>43362</c:v>
                </c:pt>
                <c:pt idx="2535">
                  <c:v>43363</c:v>
                </c:pt>
                <c:pt idx="2536">
                  <c:v>43364</c:v>
                </c:pt>
                <c:pt idx="2537">
                  <c:v>43367</c:v>
                </c:pt>
                <c:pt idx="2538">
                  <c:v>43368</c:v>
                </c:pt>
                <c:pt idx="2539">
                  <c:v>43369</c:v>
                </c:pt>
                <c:pt idx="2540">
                  <c:v>43370</c:v>
                </c:pt>
                <c:pt idx="2541">
                  <c:v>43371</c:v>
                </c:pt>
                <c:pt idx="2542">
                  <c:v>43374</c:v>
                </c:pt>
                <c:pt idx="2543">
                  <c:v>43375</c:v>
                </c:pt>
                <c:pt idx="2544">
                  <c:v>43376</c:v>
                </c:pt>
                <c:pt idx="2545">
                  <c:v>43377</c:v>
                </c:pt>
                <c:pt idx="2546">
                  <c:v>43378</c:v>
                </c:pt>
                <c:pt idx="2547">
                  <c:v>43381</c:v>
                </c:pt>
                <c:pt idx="2548">
                  <c:v>43382</c:v>
                </c:pt>
                <c:pt idx="2549">
                  <c:v>43383</c:v>
                </c:pt>
                <c:pt idx="2550">
                  <c:v>43384</c:v>
                </c:pt>
                <c:pt idx="2551">
                  <c:v>43385</c:v>
                </c:pt>
                <c:pt idx="2552">
                  <c:v>43388</c:v>
                </c:pt>
                <c:pt idx="2553">
                  <c:v>43389</c:v>
                </c:pt>
                <c:pt idx="2554">
                  <c:v>43390</c:v>
                </c:pt>
                <c:pt idx="2555">
                  <c:v>43391</c:v>
                </c:pt>
                <c:pt idx="2556">
                  <c:v>43392</c:v>
                </c:pt>
                <c:pt idx="2557">
                  <c:v>43395</c:v>
                </c:pt>
                <c:pt idx="2558">
                  <c:v>43396</c:v>
                </c:pt>
                <c:pt idx="2559">
                  <c:v>43397</c:v>
                </c:pt>
                <c:pt idx="2560">
                  <c:v>43398</c:v>
                </c:pt>
                <c:pt idx="2561">
                  <c:v>43399</c:v>
                </c:pt>
                <c:pt idx="2562">
                  <c:v>43402</c:v>
                </c:pt>
                <c:pt idx="2563">
                  <c:v>43403</c:v>
                </c:pt>
                <c:pt idx="2564">
                  <c:v>43404</c:v>
                </c:pt>
                <c:pt idx="2565">
                  <c:v>43405</c:v>
                </c:pt>
                <c:pt idx="2566">
                  <c:v>43406</c:v>
                </c:pt>
                <c:pt idx="2567">
                  <c:v>43409</c:v>
                </c:pt>
                <c:pt idx="2568">
                  <c:v>43410</c:v>
                </c:pt>
                <c:pt idx="2569">
                  <c:v>43411</c:v>
                </c:pt>
                <c:pt idx="2570">
                  <c:v>43412</c:v>
                </c:pt>
                <c:pt idx="2571">
                  <c:v>43413</c:v>
                </c:pt>
                <c:pt idx="2572">
                  <c:v>43416</c:v>
                </c:pt>
                <c:pt idx="2573">
                  <c:v>43417</c:v>
                </c:pt>
                <c:pt idx="2574">
                  <c:v>43418</c:v>
                </c:pt>
                <c:pt idx="2575">
                  <c:v>43419</c:v>
                </c:pt>
                <c:pt idx="2576">
                  <c:v>43420</c:v>
                </c:pt>
                <c:pt idx="2577">
                  <c:v>43423</c:v>
                </c:pt>
                <c:pt idx="2578">
                  <c:v>43424</c:v>
                </c:pt>
                <c:pt idx="2579">
                  <c:v>43425</c:v>
                </c:pt>
                <c:pt idx="2580">
                  <c:v>43426</c:v>
                </c:pt>
                <c:pt idx="2581">
                  <c:v>43427</c:v>
                </c:pt>
                <c:pt idx="2582">
                  <c:v>43430</c:v>
                </c:pt>
                <c:pt idx="2583">
                  <c:v>43431</c:v>
                </c:pt>
                <c:pt idx="2584">
                  <c:v>43432</c:v>
                </c:pt>
                <c:pt idx="2585">
                  <c:v>43433</c:v>
                </c:pt>
                <c:pt idx="2586">
                  <c:v>43434</c:v>
                </c:pt>
                <c:pt idx="2587">
                  <c:v>43437</c:v>
                </c:pt>
                <c:pt idx="2588">
                  <c:v>43438</c:v>
                </c:pt>
                <c:pt idx="2589">
                  <c:v>43439</c:v>
                </c:pt>
                <c:pt idx="2590">
                  <c:v>43440</c:v>
                </c:pt>
                <c:pt idx="2591">
                  <c:v>43441</c:v>
                </c:pt>
                <c:pt idx="2592">
                  <c:v>43444</c:v>
                </c:pt>
                <c:pt idx="2593">
                  <c:v>43445</c:v>
                </c:pt>
                <c:pt idx="2594">
                  <c:v>43446</c:v>
                </c:pt>
                <c:pt idx="2595">
                  <c:v>43447</c:v>
                </c:pt>
                <c:pt idx="2596">
                  <c:v>43448</c:v>
                </c:pt>
                <c:pt idx="2597">
                  <c:v>43451</c:v>
                </c:pt>
                <c:pt idx="2598">
                  <c:v>43452</c:v>
                </c:pt>
                <c:pt idx="2599">
                  <c:v>43453</c:v>
                </c:pt>
                <c:pt idx="2600">
                  <c:v>43454</c:v>
                </c:pt>
                <c:pt idx="2601">
                  <c:v>43455</c:v>
                </c:pt>
                <c:pt idx="2602">
                  <c:v>43458</c:v>
                </c:pt>
                <c:pt idx="2603">
                  <c:v>43459</c:v>
                </c:pt>
                <c:pt idx="2604">
                  <c:v>43460</c:v>
                </c:pt>
                <c:pt idx="2605">
                  <c:v>43461</c:v>
                </c:pt>
                <c:pt idx="2606">
                  <c:v>43462</c:v>
                </c:pt>
                <c:pt idx="2607">
                  <c:v>43465</c:v>
                </c:pt>
                <c:pt idx="2608">
                  <c:v>43466</c:v>
                </c:pt>
                <c:pt idx="2609">
                  <c:v>43467</c:v>
                </c:pt>
                <c:pt idx="2610">
                  <c:v>43468</c:v>
                </c:pt>
                <c:pt idx="2611">
                  <c:v>43469</c:v>
                </c:pt>
                <c:pt idx="2612">
                  <c:v>43472</c:v>
                </c:pt>
                <c:pt idx="2613">
                  <c:v>43473</c:v>
                </c:pt>
                <c:pt idx="2614">
                  <c:v>43474</c:v>
                </c:pt>
                <c:pt idx="2615">
                  <c:v>43475</c:v>
                </c:pt>
                <c:pt idx="2616">
                  <c:v>43476</c:v>
                </c:pt>
                <c:pt idx="2617">
                  <c:v>43479</c:v>
                </c:pt>
                <c:pt idx="2618">
                  <c:v>43480</c:v>
                </c:pt>
                <c:pt idx="2619">
                  <c:v>43481</c:v>
                </c:pt>
                <c:pt idx="2620">
                  <c:v>43482</c:v>
                </c:pt>
                <c:pt idx="2621">
                  <c:v>43483</c:v>
                </c:pt>
                <c:pt idx="2622">
                  <c:v>43486</c:v>
                </c:pt>
                <c:pt idx="2623">
                  <c:v>43487</c:v>
                </c:pt>
                <c:pt idx="2624">
                  <c:v>43488</c:v>
                </c:pt>
                <c:pt idx="2625">
                  <c:v>43489</c:v>
                </c:pt>
                <c:pt idx="2626">
                  <c:v>43490</c:v>
                </c:pt>
                <c:pt idx="2627">
                  <c:v>43493</c:v>
                </c:pt>
                <c:pt idx="2628">
                  <c:v>43494</c:v>
                </c:pt>
                <c:pt idx="2629">
                  <c:v>43495</c:v>
                </c:pt>
                <c:pt idx="2630">
                  <c:v>43496</c:v>
                </c:pt>
                <c:pt idx="2631">
                  <c:v>43497</c:v>
                </c:pt>
                <c:pt idx="2632">
                  <c:v>43500</c:v>
                </c:pt>
                <c:pt idx="2633">
                  <c:v>43501</c:v>
                </c:pt>
                <c:pt idx="2634">
                  <c:v>43502</c:v>
                </c:pt>
                <c:pt idx="2635">
                  <c:v>43503</c:v>
                </c:pt>
                <c:pt idx="2636">
                  <c:v>43504</c:v>
                </c:pt>
                <c:pt idx="2637">
                  <c:v>43507</c:v>
                </c:pt>
                <c:pt idx="2638">
                  <c:v>43508</c:v>
                </c:pt>
                <c:pt idx="2639">
                  <c:v>43509</c:v>
                </c:pt>
                <c:pt idx="2640">
                  <c:v>43510</c:v>
                </c:pt>
                <c:pt idx="2641">
                  <c:v>43511</c:v>
                </c:pt>
                <c:pt idx="2642">
                  <c:v>43514</c:v>
                </c:pt>
                <c:pt idx="2643">
                  <c:v>43515</c:v>
                </c:pt>
                <c:pt idx="2644">
                  <c:v>43516</c:v>
                </c:pt>
                <c:pt idx="2645">
                  <c:v>43517</c:v>
                </c:pt>
                <c:pt idx="2646">
                  <c:v>43518</c:v>
                </c:pt>
                <c:pt idx="2647">
                  <c:v>43521</c:v>
                </c:pt>
                <c:pt idx="2648">
                  <c:v>43522</c:v>
                </c:pt>
                <c:pt idx="2649">
                  <c:v>43523</c:v>
                </c:pt>
                <c:pt idx="2650">
                  <c:v>43524</c:v>
                </c:pt>
                <c:pt idx="2651">
                  <c:v>43525</c:v>
                </c:pt>
                <c:pt idx="2652">
                  <c:v>43528</c:v>
                </c:pt>
                <c:pt idx="2653">
                  <c:v>43529</c:v>
                </c:pt>
                <c:pt idx="2654">
                  <c:v>43530</c:v>
                </c:pt>
                <c:pt idx="2655">
                  <c:v>43531</c:v>
                </c:pt>
                <c:pt idx="2656">
                  <c:v>43532</c:v>
                </c:pt>
                <c:pt idx="2657">
                  <c:v>43535</c:v>
                </c:pt>
                <c:pt idx="2658">
                  <c:v>43536</c:v>
                </c:pt>
                <c:pt idx="2659">
                  <c:v>43537</c:v>
                </c:pt>
                <c:pt idx="2660">
                  <c:v>43538</c:v>
                </c:pt>
                <c:pt idx="2661">
                  <c:v>43539</c:v>
                </c:pt>
                <c:pt idx="2662">
                  <c:v>43542</c:v>
                </c:pt>
                <c:pt idx="2663">
                  <c:v>43543</c:v>
                </c:pt>
                <c:pt idx="2664">
                  <c:v>43544</c:v>
                </c:pt>
                <c:pt idx="2665">
                  <c:v>43545</c:v>
                </c:pt>
                <c:pt idx="2666">
                  <c:v>43546</c:v>
                </c:pt>
                <c:pt idx="2667">
                  <c:v>43549</c:v>
                </c:pt>
                <c:pt idx="2668">
                  <c:v>43550</c:v>
                </c:pt>
                <c:pt idx="2669">
                  <c:v>43551</c:v>
                </c:pt>
                <c:pt idx="2670">
                  <c:v>43552</c:v>
                </c:pt>
                <c:pt idx="2671">
                  <c:v>43553</c:v>
                </c:pt>
                <c:pt idx="2672">
                  <c:v>43556</c:v>
                </c:pt>
                <c:pt idx="2673">
                  <c:v>43557</c:v>
                </c:pt>
                <c:pt idx="2674">
                  <c:v>43558</c:v>
                </c:pt>
                <c:pt idx="2675">
                  <c:v>43559</c:v>
                </c:pt>
                <c:pt idx="2676">
                  <c:v>43560</c:v>
                </c:pt>
                <c:pt idx="2677">
                  <c:v>43563</c:v>
                </c:pt>
                <c:pt idx="2678">
                  <c:v>43564</c:v>
                </c:pt>
                <c:pt idx="2679">
                  <c:v>43565</c:v>
                </c:pt>
                <c:pt idx="2680">
                  <c:v>43566</c:v>
                </c:pt>
                <c:pt idx="2681">
                  <c:v>43567</c:v>
                </c:pt>
                <c:pt idx="2682">
                  <c:v>43570</c:v>
                </c:pt>
                <c:pt idx="2683">
                  <c:v>43571</c:v>
                </c:pt>
                <c:pt idx="2684">
                  <c:v>43572</c:v>
                </c:pt>
                <c:pt idx="2685">
                  <c:v>43573</c:v>
                </c:pt>
                <c:pt idx="2686">
                  <c:v>43574</c:v>
                </c:pt>
                <c:pt idx="2687">
                  <c:v>43577</c:v>
                </c:pt>
                <c:pt idx="2688">
                  <c:v>43578</c:v>
                </c:pt>
                <c:pt idx="2689">
                  <c:v>43579</c:v>
                </c:pt>
                <c:pt idx="2690">
                  <c:v>43580</c:v>
                </c:pt>
                <c:pt idx="2691">
                  <c:v>43581</c:v>
                </c:pt>
                <c:pt idx="2692">
                  <c:v>43584</c:v>
                </c:pt>
                <c:pt idx="2693">
                  <c:v>43585</c:v>
                </c:pt>
                <c:pt idx="2694">
                  <c:v>43586</c:v>
                </c:pt>
                <c:pt idx="2695">
                  <c:v>43587</c:v>
                </c:pt>
                <c:pt idx="2696">
                  <c:v>43588</c:v>
                </c:pt>
                <c:pt idx="2697">
                  <c:v>43591</c:v>
                </c:pt>
                <c:pt idx="2698">
                  <c:v>43592</c:v>
                </c:pt>
                <c:pt idx="2699">
                  <c:v>43593</c:v>
                </c:pt>
                <c:pt idx="2700">
                  <c:v>43594</c:v>
                </c:pt>
                <c:pt idx="2701">
                  <c:v>43595</c:v>
                </c:pt>
                <c:pt idx="2702">
                  <c:v>43598</c:v>
                </c:pt>
                <c:pt idx="2703">
                  <c:v>43599</c:v>
                </c:pt>
                <c:pt idx="2704">
                  <c:v>43600</c:v>
                </c:pt>
                <c:pt idx="2705">
                  <c:v>43601</c:v>
                </c:pt>
                <c:pt idx="2706">
                  <c:v>43602</c:v>
                </c:pt>
                <c:pt idx="2707">
                  <c:v>43605</c:v>
                </c:pt>
                <c:pt idx="2708">
                  <c:v>43606</c:v>
                </c:pt>
                <c:pt idx="2709">
                  <c:v>43607</c:v>
                </c:pt>
                <c:pt idx="2710">
                  <c:v>43608</c:v>
                </c:pt>
                <c:pt idx="2711">
                  <c:v>43609</c:v>
                </c:pt>
                <c:pt idx="2712">
                  <c:v>43612</c:v>
                </c:pt>
                <c:pt idx="2713">
                  <c:v>43613</c:v>
                </c:pt>
                <c:pt idx="2714">
                  <c:v>43614</c:v>
                </c:pt>
                <c:pt idx="2715">
                  <c:v>43615</c:v>
                </c:pt>
                <c:pt idx="2716">
                  <c:v>43616</c:v>
                </c:pt>
                <c:pt idx="2717">
                  <c:v>43619</c:v>
                </c:pt>
                <c:pt idx="2718">
                  <c:v>43620</c:v>
                </c:pt>
                <c:pt idx="2719">
                  <c:v>43621</c:v>
                </c:pt>
                <c:pt idx="2720">
                  <c:v>43622</c:v>
                </c:pt>
                <c:pt idx="2721">
                  <c:v>43623</c:v>
                </c:pt>
                <c:pt idx="2722">
                  <c:v>43626</c:v>
                </c:pt>
                <c:pt idx="2723">
                  <c:v>43627</c:v>
                </c:pt>
                <c:pt idx="2724">
                  <c:v>43628</c:v>
                </c:pt>
                <c:pt idx="2725">
                  <c:v>43629</c:v>
                </c:pt>
                <c:pt idx="2726">
                  <c:v>43630</c:v>
                </c:pt>
                <c:pt idx="2727">
                  <c:v>43633</c:v>
                </c:pt>
                <c:pt idx="2728">
                  <c:v>43634</c:v>
                </c:pt>
                <c:pt idx="2729">
                  <c:v>43635</c:v>
                </c:pt>
                <c:pt idx="2730">
                  <c:v>43636</c:v>
                </c:pt>
                <c:pt idx="2731">
                  <c:v>43637</c:v>
                </c:pt>
                <c:pt idx="2732">
                  <c:v>43640</c:v>
                </c:pt>
                <c:pt idx="2733">
                  <c:v>43641</c:v>
                </c:pt>
                <c:pt idx="2734">
                  <c:v>43642</c:v>
                </c:pt>
                <c:pt idx="2735">
                  <c:v>43643</c:v>
                </c:pt>
                <c:pt idx="2736">
                  <c:v>43644</c:v>
                </c:pt>
                <c:pt idx="2737">
                  <c:v>43647</c:v>
                </c:pt>
                <c:pt idx="2738">
                  <c:v>43648</c:v>
                </c:pt>
                <c:pt idx="2739">
                  <c:v>43649</c:v>
                </c:pt>
                <c:pt idx="2740">
                  <c:v>43650</c:v>
                </c:pt>
                <c:pt idx="2741">
                  <c:v>43651</c:v>
                </c:pt>
                <c:pt idx="2742">
                  <c:v>43654</c:v>
                </c:pt>
                <c:pt idx="2743">
                  <c:v>43655</c:v>
                </c:pt>
                <c:pt idx="2744">
                  <c:v>43656</c:v>
                </c:pt>
                <c:pt idx="2745">
                  <c:v>43657</c:v>
                </c:pt>
                <c:pt idx="2746">
                  <c:v>43658</c:v>
                </c:pt>
                <c:pt idx="2747">
                  <c:v>43661</c:v>
                </c:pt>
                <c:pt idx="2748">
                  <c:v>43662</c:v>
                </c:pt>
                <c:pt idx="2749">
                  <c:v>43663</c:v>
                </c:pt>
                <c:pt idx="2750">
                  <c:v>43664</c:v>
                </c:pt>
                <c:pt idx="2751">
                  <c:v>43665</c:v>
                </c:pt>
                <c:pt idx="2752">
                  <c:v>43668</c:v>
                </c:pt>
                <c:pt idx="2753">
                  <c:v>43669</c:v>
                </c:pt>
                <c:pt idx="2754">
                  <c:v>43670</c:v>
                </c:pt>
                <c:pt idx="2755">
                  <c:v>43671</c:v>
                </c:pt>
                <c:pt idx="2756">
                  <c:v>43672</c:v>
                </c:pt>
                <c:pt idx="2757">
                  <c:v>43675</c:v>
                </c:pt>
                <c:pt idx="2758">
                  <c:v>43676</c:v>
                </c:pt>
                <c:pt idx="2759">
                  <c:v>43677</c:v>
                </c:pt>
                <c:pt idx="2760">
                  <c:v>43678</c:v>
                </c:pt>
                <c:pt idx="2761">
                  <c:v>43679</c:v>
                </c:pt>
                <c:pt idx="2762">
                  <c:v>43682</c:v>
                </c:pt>
                <c:pt idx="2763">
                  <c:v>43683</c:v>
                </c:pt>
                <c:pt idx="2764">
                  <c:v>43684</c:v>
                </c:pt>
                <c:pt idx="2765">
                  <c:v>43685</c:v>
                </c:pt>
                <c:pt idx="2766">
                  <c:v>43686</c:v>
                </c:pt>
                <c:pt idx="2767">
                  <c:v>43689</c:v>
                </c:pt>
                <c:pt idx="2768">
                  <c:v>43690</c:v>
                </c:pt>
                <c:pt idx="2769">
                  <c:v>43691</c:v>
                </c:pt>
                <c:pt idx="2770">
                  <c:v>43692</c:v>
                </c:pt>
                <c:pt idx="2771">
                  <c:v>43693</c:v>
                </c:pt>
                <c:pt idx="2772">
                  <c:v>43696</c:v>
                </c:pt>
                <c:pt idx="2773">
                  <c:v>43697</c:v>
                </c:pt>
                <c:pt idx="2774">
                  <c:v>43698</c:v>
                </c:pt>
                <c:pt idx="2775">
                  <c:v>43699</c:v>
                </c:pt>
                <c:pt idx="2776">
                  <c:v>43700</c:v>
                </c:pt>
                <c:pt idx="2777">
                  <c:v>43703</c:v>
                </c:pt>
                <c:pt idx="2778">
                  <c:v>43704</c:v>
                </c:pt>
                <c:pt idx="2779">
                  <c:v>43705</c:v>
                </c:pt>
                <c:pt idx="2780">
                  <c:v>43706</c:v>
                </c:pt>
                <c:pt idx="2781">
                  <c:v>43707</c:v>
                </c:pt>
                <c:pt idx="2782">
                  <c:v>43710</c:v>
                </c:pt>
                <c:pt idx="2783">
                  <c:v>43711</c:v>
                </c:pt>
                <c:pt idx="2784">
                  <c:v>43712</c:v>
                </c:pt>
                <c:pt idx="2785">
                  <c:v>43713</c:v>
                </c:pt>
                <c:pt idx="2786">
                  <c:v>43714</c:v>
                </c:pt>
                <c:pt idx="2787">
                  <c:v>43717</c:v>
                </c:pt>
                <c:pt idx="2788">
                  <c:v>43718</c:v>
                </c:pt>
                <c:pt idx="2789">
                  <c:v>43719</c:v>
                </c:pt>
                <c:pt idx="2790">
                  <c:v>43720</c:v>
                </c:pt>
                <c:pt idx="2791">
                  <c:v>43721</c:v>
                </c:pt>
                <c:pt idx="2792">
                  <c:v>43724</c:v>
                </c:pt>
                <c:pt idx="2793">
                  <c:v>43725</c:v>
                </c:pt>
                <c:pt idx="2794">
                  <c:v>43726</c:v>
                </c:pt>
                <c:pt idx="2795">
                  <c:v>43727</c:v>
                </c:pt>
                <c:pt idx="2796">
                  <c:v>43728</c:v>
                </c:pt>
                <c:pt idx="2797">
                  <c:v>43731</c:v>
                </c:pt>
                <c:pt idx="2798">
                  <c:v>43732</c:v>
                </c:pt>
                <c:pt idx="2799">
                  <c:v>43733</c:v>
                </c:pt>
                <c:pt idx="2800">
                  <c:v>43734</c:v>
                </c:pt>
                <c:pt idx="2801">
                  <c:v>43735</c:v>
                </c:pt>
                <c:pt idx="2802">
                  <c:v>43738</c:v>
                </c:pt>
                <c:pt idx="2803">
                  <c:v>43739</c:v>
                </c:pt>
                <c:pt idx="2804">
                  <c:v>43740</c:v>
                </c:pt>
                <c:pt idx="2805">
                  <c:v>43741</c:v>
                </c:pt>
                <c:pt idx="2806">
                  <c:v>43742</c:v>
                </c:pt>
                <c:pt idx="2807">
                  <c:v>43745</c:v>
                </c:pt>
                <c:pt idx="2808">
                  <c:v>43746</c:v>
                </c:pt>
                <c:pt idx="2809">
                  <c:v>43747</c:v>
                </c:pt>
                <c:pt idx="2810">
                  <c:v>43748</c:v>
                </c:pt>
                <c:pt idx="2811">
                  <c:v>43749</c:v>
                </c:pt>
                <c:pt idx="2812">
                  <c:v>43752</c:v>
                </c:pt>
                <c:pt idx="2813">
                  <c:v>43753</c:v>
                </c:pt>
                <c:pt idx="2814">
                  <c:v>43754</c:v>
                </c:pt>
                <c:pt idx="2815">
                  <c:v>43755</c:v>
                </c:pt>
                <c:pt idx="2816">
                  <c:v>43756</c:v>
                </c:pt>
                <c:pt idx="2817">
                  <c:v>43759</c:v>
                </c:pt>
                <c:pt idx="2818">
                  <c:v>43760</c:v>
                </c:pt>
                <c:pt idx="2819">
                  <c:v>43761</c:v>
                </c:pt>
                <c:pt idx="2820">
                  <c:v>43762</c:v>
                </c:pt>
                <c:pt idx="2821">
                  <c:v>43763</c:v>
                </c:pt>
                <c:pt idx="2822">
                  <c:v>43766</c:v>
                </c:pt>
                <c:pt idx="2823">
                  <c:v>43767</c:v>
                </c:pt>
                <c:pt idx="2824">
                  <c:v>43768</c:v>
                </c:pt>
                <c:pt idx="2825">
                  <c:v>43769</c:v>
                </c:pt>
                <c:pt idx="2826">
                  <c:v>43770</c:v>
                </c:pt>
                <c:pt idx="2827">
                  <c:v>43773</c:v>
                </c:pt>
                <c:pt idx="2828">
                  <c:v>43774</c:v>
                </c:pt>
                <c:pt idx="2829">
                  <c:v>43775</c:v>
                </c:pt>
                <c:pt idx="2830">
                  <c:v>43776</c:v>
                </c:pt>
                <c:pt idx="2831">
                  <c:v>43777</c:v>
                </c:pt>
                <c:pt idx="2832">
                  <c:v>43780</c:v>
                </c:pt>
                <c:pt idx="2833">
                  <c:v>43781</c:v>
                </c:pt>
                <c:pt idx="2834">
                  <c:v>43782</c:v>
                </c:pt>
                <c:pt idx="2835">
                  <c:v>43783</c:v>
                </c:pt>
                <c:pt idx="2836">
                  <c:v>43784</c:v>
                </c:pt>
                <c:pt idx="2837">
                  <c:v>43787</c:v>
                </c:pt>
                <c:pt idx="2838">
                  <c:v>43788</c:v>
                </c:pt>
                <c:pt idx="2839">
                  <c:v>43789</c:v>
                </c:pt>
                <c:pt idx="2840">
                  <c:v>43790</c:v>
                </c:pt>
                <c:pt idx="2841">
                  <c:v>43791</c:v>
                </c:pt>
                <c:pt idx="2842">
                  <c:v>43794</c:v>
                </c:pt>
                <c:pt idx="2843">
                  <c:v>43795</c:v>
                </c:pt>
                <c:pt idx="2844">
                  <c:v>43796</c:v>
                </c:pt>
                <c:pt idx="2845">
                  <c:v>43797</c:v>
                </c:pt>
                <c:pt idx="2846">
                  <c:v>43798</c:v>
                </c:pt>
                <c:pt idx="2847">
                  <c:v>43801</c:v>
                </c:pt>
                <c:pt idx="2848">
                  <c:v>43802</c:v>
                </c:pt>
                <c:pt idx="2849">
                  <c:v>43803</c:v>
                </c:pt>
                <c:pt idx="2850">
                  <c:v>43804</c:v>
                </c:pt>
                <c:pt idx="2851">
                  <c:v>43805</c:v>
                </c:pt>
                <c:pt idx="2852">
                  <c:v>43808</c:v>
                </c:pt>
                <c:pt idx="2853">
                  <c:v>43809</c:v>
                </c:pt>
                <c:pt idx="2854">
                  <c:v>43810</c:v>
                </c:pt>
                <c:pt idx="2855">
                  <c:v>43811</c:v>
                </c:pt>
                <c:pt idx="2856">
                  <c:v>43812</c:v>
                </c:pt>
                <c:pt idx="2857">
                  <c:v>43815</c:v>
                </c:pt>
                <c:pt idx="2858">
                  <c:v>43816</c:v>
                </c:pt>
                <c:pt idx="2859">
                  <c:v>43817</c:v>
                </c:pt>
                <c:pt idx="2860">
                  <c:v>43818</c:v>
                </c:pt>
                <c:pt idx="2861">
                  <c:v>43819</c:v>
                </c:pt>
                <c:pt idx="2862">
                  <c:v>43822</c:v>
                </c:pt>
                <c:pt idx="2863">
                  <c:v>43823</c:v>
                </c:pt>
                <c:pt idx="2864">
                  <c:v>43824</c:v>
                </c:pt>
                <c:pt idx="2865">
                  <c:v>43825</c:v>
                </c:pt>
                <c:pt idx="2866">
                  <c:v>43826</c:v>
                </c:pt>
                <c:pt idx="2867">
                  <c:v>43829</c:v>
                </c:pt>
                <c:pt idx="2868">
                  <c:v>43830</c:v>
                </c:pt>
                <c:pt idx="2869">
                  <c:v>43831</c:v>
                </c:pt>
                <c:pt idx="2870">
                  <c:v>43832</c:v>
                </c:pt>
                <c:pt idx="2871">
                  <c:v>43833</c:v>
                </c:pt>
                <c:pt idx="2872">
                  <c:v>43836</c:v>
                </c:pt>
                <c:pt idx="2873">
                  <c:v>43837</c:v>
                </c:pt>
                <c:pt idx="2874">
                  <c:v>43838</c:v>
                </c:pt>
                <c:pt idx="2875">
                  <c:v>43839</c:v>
                </c:pt>
                <c:pt idx="2876">
                  <c:v>43840</c:v>
                </c:pt>
                <c:pt idx="2877">
                  <c:v>43843</c:v>
                </c:pt>
                <c:pt idx="2878">
                  <c:v>43844</c:v>
                </c:pt>
                <c:pt idx="2879">
                  <c:v>43845</c:v>
                </c:pt>
                <c:pt idx="2880">
                  <c:v>43846</c:v>
                </c:pt>
                <c:pt idx="2881">
                  <c:v>43847</c:v>
                </c:pt>
                <c:pt idx="2882">
                  <c:v>43850</c:v>
                </c:pt>
                <c:pt idx="2883">
                  <c:v>43851</c:v>
                </c:pt>
                <c:pt idx="2884">
                  <c:v>43852</c:v>
                </c:pt>
                <c:pt idx="2885">
                  <c:v>43853</c:v>
                </c:pt>
                <c:pt idx="2886">
                  <c:v>43854</c:v>
                </c:pt>
                <c:pt idx="2887">
                  <c:v>43857</c:v>
                </c:pt>
                <c:pt idx="2888">
                  <c:v>43858</c:v>
                </c:pt>
                <c:pt idx="2889">
                  <c:v>43859</c:v>
                </c:pt>
                <c:pt idx="2890">
                  <c:v>43860</c:v>
                </c:pt>
                <c:pt idx="2891">
                  <c:v>43861</c:v>
                </c:pt>
                <c:pt idx="2892">
                  <c:v>43864</c:v>
                </c:pt>
                <c:pt idx="2893">
                  <c:v>43865</c:v>
                </c:pt>
                <c:pt idx="2894">
                  <c:v>43866</c:v>
                </c:pt>
                <c:pt idx="2895">
                  <c:v>43867</c:v>
                </c:pt>
                <c:pt idx="2896">
                  <c:v>43868</c:v>
                </c:pt>
                <c:pt idx="2897">
                  <c:v>43871</c:v>
                </c:pt>
                <c:pt idx="2898">
                  <c:v>43872</c:v>
                </c:pt>
                <c:pt idx="2899">
                  <c:v>43873</c:v>
                </c:pt>
                <c:pt idx="2900">
                  <c:v>43874</c:v>
                </c:pt>
                <c:pt idx="2901">
                  <c:v>43875</c:v>
                </c:pt>
                <c:pt idx="2902">
                  <c:v>43878</c:v>
                </c:pt>
                <c:pt idx="2903">
                  <c:v>43879</c:v>
                </c:pt>
                <c:pt idx="2904">
                  <c:v>43880</c:v>
                </c:pt>
                <c:pt idx="2905">
                  <c:v>43881</c:v>
                </c:pt>
                <c:pt idx="2906">
                  <c:v>43882</c:v>
                </c:pt>
                <c:pt idx="2907">
                  <c:v>43885</c:v>
                </c:pt>
                <c:pt idx="2908">
                  <c:v>43886</c:v>
                </c:pt>
                <c:pt idx="2909">
                  <c:v>43887</c:v>
                </c:pt>
                <c:pt idx="2910">
                  <c:v>43888</c:v>
                </c:pt>
                <c:pt idx="2911">
                  <c:v>43889</c:v>
                </c:pt>
                <c:pt idx="2912">
                  <c:v>43892</c:v>
                </c:pt>
                <c:pt idx="2913">
                  <c:v>43893</c:v>
                </c:pt>
                <c:pt idx="2914">
                  <c:v>43894</c:v>
                </c:pt>
                <c:pt idx="2915">
                  <c:v>43895</c:v>
                </c:pt>
                <c:pt idx="2916">
                  <c:v>43896</c:v>
                </c:pt>
                <c:pt idx="2917">
                  <c:v>43899</c:v>
                </c:pt>
                <c:pt idx="2918">
                  <c:v>43900</c:v>
                </c:pt>
                <c:pt idx="2919">
                  <c:v>43901</c:v>
                </c:pt>
                <c:pt idx="2920">
                  <c:v>43902</c:v>
                </c:pt>
                <c:pt idx="2921">
                  <c:v>43903</c:v>
                </c:pt>
                <c:pt idx="2922">
                  <c:v>43906</c:v>
                </c:pt>
                <c:pt idx="2923">
                  <c:v>43907</c:v>
                </c:pt>
                <c:pt idx="2924">
                  <c:v>43908</c:v>
                </c:pt>
                <c:pt idx="2925">
                  <c:v>43909</c:v>
                </c:pt>
                <c:pt idx="2926">
                  <c:v>43910</c:v>
                </c:pt>
                <c:pt idx="2927">
                  <c:v>43913</c:v>
                </c:pt>
                <c:pt idx="2928">
                  <c:v>43914</c:v>
                </c:pt>
                <c:pt idx="2929">
                  <c:v>43915</c:v>
                </c:pt>
                <c:pt idx="2930">
                  <c:v>43916</c:v>
                </c:pt>
                <c:pt idx="2931">
                  <c:v>43917</c:v>
                </c:pt>
                <c:pt idx="2932">
                  <c:v>43920</c:v>
                </c:pt>
                <c:pt idx="2933">
                  <c:v>43921</c:v>
                </c:pt>
                <c:pt idx="2934">
                  <c:v>43922</c:v>
                </c:pt>
                <c:pt idx="2935">
                  <c:v>43923</c:v>
                </c:pt>
                <c:pt idx="2936">
                  <c:v>43924</c:v>
                </c:pt>
                <c:pt idx="2937">
                  <c:v>43927</c:v>
                </c:pt>
                <c:pt idx="2938">
                  <c:v>43928</c:v>
                </c:pt>
                <c:pt idx="2939">
                  <c:v>43929</c:v>
                </c:pt>
                <c:pt idx="2940">
                  <c:v>43930</c:v>
                </c:pt>
                <c:pt idx="2941">
                  <c:v>43931</c:v>
                </c:pt>
                <c:pt idx="2942">
                  <c:v>43934</c:v>
                </c:pt>
                <c:pt idx="2943">
                  <c:v>43935</c:v>
                </c:pt>
                <c:pt idx="2944">
                  <c:v>43936</c:v>
                </c:pt>
                <c:pt idx="2945">
                  <c:v>43937</c:v>
                </c:pt>
                <c:pt idx="2946">
                  <c:v>43938</c:v>
                </c:pt>
                <c:pt idx="2947">
                  <c:v>43941</c:v>
                </c:pt>
                <c:pt idx="2948">
                  <c:v>43942</c:v>
                </c:pt>
                <c:pt idx="2949">
                  <c:v>43943</c:v>
                </c:pt>
                <c:pt idx="2950">
                  <c:v>43944</c:v>
                </c:pt>
                <c:pt idx="2951">
                  <c:v>43945</c:v>
                </c:pt>
                <c:pt idx="2952">
                  <c:v>43948</c:v>
                </c:pt>
                <c:pt idx="2953">
                  <c:v>43949</c:v>
                </c:pt>
                <c:pt idx="2954">
                  <c:v>43950</c:v>
                </c:pt>
                <c:pt idx="2955">
                  <c:v>43951</c:v>
                </c:pt>
                <c:pt idx="2956">
                  <c:v>43952</c:v>
                </c:pt>
                <c:pt idx="2957">
                  <c:v>43955</c:v>
                </c:pt>
                <c:pt idx="2958">
                  <c:v>43956</c:v>
                </c:pt>
                <c:pt idx="2959">
                  <c:v>43957</c:v>
                </c:pt>
                <c:pt idx="2960">
                  <c:v>43958</c:v>
                </c:pt>
                <c:pt idx="2961">
                  <c:v>43959</c:v>
                </c:pt>
                <c:pt idx="2962">
                  <c:v>43962</c:v>
                </c:pt>
                <c:pt idx="2963">
                  <c:v>43963</c:v>
                </c:pt>
                <c:pt idx="2964">
                  <c:v>43964</c:v>
                </c:pt>
                <c:pt idx="2965">
                  <c:v>43965</c:v>
                </c:pt>
                <c:pt idx="2966">
                  <c:v>43966</c:v>
                </c:pt>
                <c:pt idx="2967">
                  <c:v>43969</c:v>
                </c:pt>
                <c:pt idx="2968">
                  <c:v>43970</c:v>
                </c:pt>
                <c:pt idx="2969">
                  <c:v>43971</c:v>
                </c:pt>
                <c:pt idx="2970">
                  <c:v>43972</c:v>
                </c:pt>
                <c:pt idx="2971">
                  <c:v>43973</c:v>
                </c:pt>
                <c:pt idx="2972">
                  <c:v>43976</c:v>
                </c:pt>
                <c:pt idx="2973">
                  <c:v>43977</c:v>
                </c:pt>
                <c:pt idx="2974">
                  <c:v>43978</c:v>
                </c:pt>
                <c:pt idx="2975">
                  <c:v>43979</c:v>
                </c:pt>
                <c:pt idx="2976">
                  <c:v>43980</c:v>
                </c:pt>
                <c:pt idx="2977">
                  <c:v>43983</c:v>
                </c:pt>
                <c:pt idx="2978">
                  <c:v>43984</c:v>
                </c:pt>
                <c:pt idx="2979">
                  <c:v>43985</c:v>
                </c:pt>
                <c:pt idx="2980">
                  <c:v>43986</c:v>
                </c:pt>
                <c:pt idx="2981">
                  <c:v>43987</c:v>
                </c:pt>
                <c:pt idx="2982">
                  <c:v>43990</c:v>
                </c:pt>
                <c:pt idx="2983">
                  <c:v>43991</c:v>
                </c:pt>
                <c:pt idx="2984">
                  <c:v>43992</c:v>
                </c:pt>
                <c:pt idx="2985">
                  <c:v>43993</c:v>
                </c:pt>
                <c:pt idx="2986">
                  <c:v>43994</c:v>
                </c:pt>
                <c:pt idx="2987">
                  <c:v>43997</c:v>
                </c:pt>
                <c:pt idx="2988">
                  <c:v>43998</c:v>
                </c:pt>
                <c:pt idx="2989">
                  <c:v>43999</c:v>
                </c:pt>
                <c:pt idx="2990">
                  <c:v>44000</c:v>
                </c:pt>
                <c:pt idx="2991">
                  <c:v>44001</c:v>
                </c:pt>
                <c:pt idx="2992">
                  <c:v>44004</c:v>
                </c:pt>
                <c:pt idx="2993">
                  <c:v>44005</c:v>
                </c:pt>
                <c:pt idx="2994">
                  <c:v>44006</c:v>
                </c:pt>
                <c:pt idx="2995">
                  <c:v>44007</c:v>
                </c:pt>
                <c:pt idx="2996">
                  <c:v>44008</c:v>
                </c:pt>
                <c:pt idx="2997">
                  <c:v>44011</c:v>
                </c:pt>
                <c:pt idx="2998">
                  <c:v>44012</c:v>
                </c:pt>
                <c:pt idx="2999">
                  <c:v>44013</c:v>
                </c:pt>
                <c:pt idx="3000">
                  <c:v>44014</c:v>
                </c:pt>
                <c:pt idx="3001">
                  <c:v>44015</c:v>
                </c:pt>
                <c:pt idx="3002">
                  <c:v>44018</c:v>
                </c:pt>
                <c:pt idx="3003">
                  <c:v>44019</c:v>
                </c:pt>
                <c:pt idx="3004">
                  <c:v>44020</c:v>
                </c:pt>
                <c:pt idx="3005">
                  <c:v>44021</c:v>
                </c:pt>
                <c:pt idx="3006">
                  <c:v>44022</c:v>
                </c:pt>
                <c:pt idx="3007">
                  <c:v>44025</c:v>
                </c:pt>
                <c:pt idx="3008">
                  <c:v>44026</c:v>
                </c:pt>
                <c:pt idx="3009">
                  <c:v>44027</c:v>
                </c:pt>
                <c:pt idx="3010">
                  <c:v>44028</c:v>
                </c:pt>
                <c:pt idx="3011">
                  <c:v>44029</c:v>
                </c:pt>
                <c:pt idx="3012">
                  <c:v>44032</c:v>
                </c:pt>
                <c:pt idx="3013">
                  <c:v>44033</c:v>
                </c:pt>
                <c:pt idx="3014">
                  <c:v>44034</c:v>
                </c:pt>
                <c:pt idx="3015">
                  <c:v>44035</c:v>
                </c:pt>
                <c:pt idx="3016">
                  <c:v>44036</c:v>
                </c:pt>
                <c:pt idx="3017">
                  <c:v>44039</c:v>
                </c:pt>
                <c:pt idx="3018">
                  <c:v>44040</c:v>
                </c:pt>
                <c:pt idx="3019">
                  <c:v>44041</c:v>
                </c:pt>
                <c:pt idx="3020">
                  <c:v>44042</c:v>
                </c:pt>
                <c:pt idx="3021">
                  <c:v>44043</c:v>
                </c:pt>
                <c:pt idx="3022">
                  <c:v>44046</c:v>
                </c:pt>
                <c:pt idx="3023">
                  <c:v>44047</c:v>
                </c:pt>
                <c:pt idx="3024">
                  <c:v>44048</c:v>
                </c:pt>
                <c:pt idx="3025">
                  <c:v>44049</c:v>
                </c:pt>
                <c:pt idx="3026">
                  <c:v>44050</c:v>
                </c:pt>
                <c:pt idx="3027">
                  <c:v>44053</c:v>
                </c:pt>
                <c:pt idx="3028">
                  <c:v>44054</c:v>
                </c:pt>
                <c:pt idx="3029">
                  <c:v>44055</c:v>
                </c:pt>
                <c:pt idx="3030">
                  <c:v>44056</c:v>
                </c:pt>
                <c:pt idx="3031">
                  <c:v>44057</c:v>
                </c:pt>
                <c:pt idx="3032">
                  <c:v>44060</c:v>
                </c:pt>
                <c:pt idx="3033">
                  <c:v>44061</c:v>
                </c:pt>
                <c:pt idx="3034">
                  <c:v>44062</c:v>
                </c:pt>
                <c:pt idx="3035">
                  <c:v>44063</c:v>
                </c:pt>
                <c:pt idx="3036">
                  <c:v>44064</c:v>
                </c:pt>
                <c:pt idx="3037">
                  <c:v>44067</c:v>
                </c:pt>
                <c:pt idx="3038">
                  <c:v>44068</c:v>
                </c:pt>
                <c:pt idx="3039">
                  <c:v>44069</c:v>
                </c:pt>
                <c:pt idx="3040">
                  <c:v>44070</c:v>
                </c:pt>
                <c:pt idx="3041">
                  <c:v>44071</c:v>
                </c:pt>
                <c:pt idx="3042">
                  <c:v>44074</c:v>
                </c:pt>
                <c:pt idx="3043">
                  <c:v>44075</c:v>
                </c:pt>
                <c:pt idx="3044">
                  <c:v>44076</c:v>
                </c:pt>
                <c:pt idx="3045">
                  <c:v>44077</c:v>
                </c:pt>
                <c:pt idx="3046">
                  <c:v>44078</c:v>
                </c:pt>
                <c:pt idx="3047">
                  <c:v>44081</c:v>
                </c:pt>
                <c:pt idx="3048">
                  <c:v>44082</c:v>
                </c:pt>
                <c:pt idx="3049">
                  <c:v>44083</c:v>
                </c:pt>
                <c:pt idx="3050">
                  <c:v>44084</c:v>
                </c:pt>
                <c:pt idx="3051">
                  <c:v>44085</c:v>
                </c:pt>
                <c:pt idx="3052">
                  <c:v>44088</c:v>
                </c:pt>
                <c:pt idx="3053">
                  <c:v>44089</c:v>
                </c:pt>
                <c:pt idx="3054">
                  <c:v>44090</c:v>
                </c:pt>
                <c:pt idx="3055">
                  <c:v>44091</c:v>
                </c:pt>
                <c:pt idx="3056">
                  <c:v>44092</c:v>
                </c:pt>
                <c:pt idx="3057">
                  <c:v>44095</c:v>
                </c:pt>
                <c:pt idx="3058">
                  <c:v>44096</c:v>
                </c:pt>
                <c:pt idx="3059">
                  <c:v>44097</c:v>
                </c:pt>
                <c:pt idx="3060">
                  <c:v>44098</c:v>
                </c:pt>
                <c:pt idx="3061">
                  <c:v>44099</c:v>
                </c:pt>
                <c:pt idx="3062">
                  <c:v>44102</c:v>
                </c:pt>
                <c:pt idx="3063">
                  <c:v>44103</c:v>
                </c:pt>
                <c:pt idx="3064">
                  <c:v>44104</c:v>
                </c:pt>
                <c:pt idx="3065">
                  <c:v>44105</c:v>
                </c:pt>
                <c:pt idx="3066">
                  <c:v>44106</c:v>
                </c:pt>
                <c:pt idx="3067">
                  <c:v>44109</c:v>
                </c:pt>
                <c:pt idx="3068">
                  <c:v>44110</c:v>
                </c:pt>
                <c:pt idx="3069">
                  <c:v>44111</c:v>
                </c:pt>
                <c:pt idx="3070">
                  <c:v>44112</c:v>
                </c:pt>
                <c:pt idx="3071">
                  <c:v>44113</c:v>
                </c:pt>
                <c:pt idx="3072">
                  <c:v>44116</c:v>
                </c:pt>
                <c:pt idx="3073">
                  <c:v>44117</c:v>
                </c:pt>
                <c:pt idx="3074">
                  <c:v>44118</c:v>
                </c:pt>
                <c:pt idx="3075">
                  <c:v>44119</c:v>
                </c:pt>
                <c:pt idx="3076">
                  <c:v>44120</c:v>
                </c:pt>
                <c:pt idx="3077">
                  <c:v>44123</c:v>
                </c:pt>
                <c:pt idx="3078">
                  <c:v>44124</c:v>
                </c:pt>
                <c:pt idx="3079">
                  <c:v>44125</c:v>
                </c:pt>
                <c:pt idx="3080">
                  <c:v>44126</c:v>
                </c:pt>
                <c:pt idx="3081">
                  <c:v>44127</c:v>
                </c:pt>
                <c:pt idx="3082">
                  <c:v>44130</c:v>
                </c:pt>
                <c:pt idx="3083">
                  <c:v>44131</c:v>
                </c:pt>
                <c:pt idx="3084">
                  <c:v>44132</c:v>
                </c:pt>
                <c:pt idx="3085">
                  <c:v>44133</c:v>
                </c:pt>
                <c:pt idx="3086">
                  <c:v>44134</c:v>
                </c:pt>
                <c:pt idx="3087">
                  <c:v>44137</c:v>
                </c:pt>
                <c:pt idx="3088">
                  <c:v>44138</c:v>
                </c:pt>
                <c:pt idx="3089">
                  <c:v>44139</c:v>
                </c:pt>
                <c:pt idx="3090">
                  <c:v>44140</c:v>
                </c:pt>
                <c:pt idx="3091">
                  <c:v>44141</c:v>
                </c:pt>
                <c:pt idx="3092">
                  <c:v>44144</c:v>
                </c:pt>
                <c:pt idx="3093">
                  <c:v>44145</c:v>
                </c:pt>
                <c:pt idx="3094">
                  <c:v>44146</c:v>
                </c:pt>
                <c:pt idx="3095">
                  <c:v>44147</c:v>
                </c:pt>
                <c:pt idx="3096">
                  <c:v>44148</c:v>
                </c:pt>
                <c:pt idx="3097">
                  <c:v>44151</c:v>
                </c:pt>
                <c:pt idx="3098">
                  <c:v>44152</c:v>
                </c:pt>
                <c:pt idx="3099">
                  <c:v>44153</c:v>
                </c:pt>
                <c:pt idx="3100">
                  <c:v>44154</c:v>
                </c:pt>
                <c:pt idx="3101">
                  <c:v>44155</c:v>
                </c:pt>
                <c:pt idx="3102">
                  <c:v>44158</c:v>
                </c:pt>
                <c:pt idx="3103">
                  <c:v>44159</c:v>
                </c:pt>
                <c:pt idx="3104">
                  <c:v>44160</c:v>
                </c:pt>
                <c:pt idx="3105">
                  <c:v>44161</c:v>
                </c:pt>
                <c:pt idx="3106">
                  <c:v>44162</c:v>
                </c:pt>
                <c:pt idx="3107">
                  <c:v>44165</c:v>
                </c:pt>
                <c:pt idx="3108">
                  <c:v>44166</c:v>
                </c:pt>
                <c:pt idx="3109">
                  <c:v>44167</c:v>
                </c:pt>
                <c:pt idx="3110">
                  <c:v>44168</c:v>
                </c:pt>
                <c:pt idx="3111">
                  <c:v>44169</c:v>
                </c:pt>
                <c:pt idx="3112">
                  <c:v>44172</c:v>
                </c:pt>
                <c:pt idx="3113">
                  <c:v>44173</c:v>
                </c:pt>
                <c:pt idx="3114">
                  <c:v>44174</c:v>
                </c:pt>
                <c:pt idx="3115">
                  <c:v>44175</c:v>
                </c:pt>
                <c:pt idx="3116">
                  <c:v>44176</c:v>
                </c:pt>
                <c:pt idx="3117">
                  <c:v>44179</c:v>
                </c:pt>
                <c:pt idx="3118">
                  <c:v>44180</c:v>
                </c:pt>
                <c:pt idx="3119">
                  <c:v>44181</c:v>
                </c:pt>
                <c:pt idx="3120">
                  <c:v>44182</c:v>
                </c:pt>
                <c:pt idx="3121">
                  <c:v>44183</c:v>
                </c:pt>
                <c:pt idx="3122">
                  <c:v>44186</c:v>
                </c:pt>
                <c:pt idx="3123">
                  <c:v>44187</c:v>
                </c:pt>
                <c:pt idx="3124">
                  <c:v>44188</c:v>
                </c:pt>
                <c:pt idx="3125">
                  <c:v>44189</c:v>
                </c:pt>
                <c:pt idx="3126">
                  <c:v>44190</c:v>
                </c:pt>
                <c:pt idx="3127">
                  <c:v>44193</c:v>
                </c:pt>
                <c:pt idx="3128">
                  <c:v>44194</c:v>
                </c:pt>
                <c:pt idx="3129">
                  <c:v>44195</c:v>
                </c:pt>
                <c:pt idx="3130">
                  <c:v>44196</c:v>
                </c:pt>
                <c:pt idx="3131">
                  <c:v>44197</c:v>
                </c:pt>
                <c:pt idx="3132">
                  <c:v>44200</c:v>
                </c:pt>
                <c:pt idx="3133">
                  <c:v>44201</c:v>
                </c:pt>
                <c:pt idx="3134">
                  <c:v>44202</c:v>
                </c:pt>
                <c:pt idx="3135">
                  <c:v>44203</c:v>
                </c:pt>
                <c:pt idx="3136">
                  <c:v>44204</c:v>
                </c:pt>
                <c:pt idx="3137">
                  <c:v>44207</c:v>
                </c:pt>
                <c:pt idx="3138">
                  <c:v>44208</c:v>
                </c:pt>
                <c:pt idx="3139">
                  <c:v>44209</c:v>
                </c:pt>
                <c:pt idx="3140">
                  <c:v>44210</c:v>
                </c:pt>
                <c:pt idx="3141">
                  <c:v>44211</c:v>
                </c:pt>
                <c:pt idx="3142">
                  <c:v>44214</c:v>
                </c:pt>
                <c:pt idx="3143">
                  <c:v>44215</c:v>
                </c:pt>
                <c:pt idx="3144">
                  <c:v>44216</c:v>
                </c:pt>
                <c:pt idx="3145">
                  <c:v>44217</c:v>
                </c:pt>
                <c:pt idx="3146">
                  <c:v>44218</c:v>
                </c:pt>
                <c:pt idx="3147">
                  <c:v>44221</c:v>
                </c:pt>
                <c:pt idx="3148">
                  <c:v>44222</c:v>
                </c:pt>
                <c:pt idx="3149">
                  <c:v>44223</c:v>
                </c:pt>
                <c:pt idx="3150">
                  <c:v>44224</c:v>
                </c:pt>
                <c:pt idx="3151">
                  <c:v>44225</c:v>
                </c:pt>
                <c:pt idx="3152">
                  <c:v>44228</c:v>
                </c:pt>
                <c:pt idx="3153">
                  <c:v>44229</c:v>
                </c:pt>
                <c:pt idx="3154">
                  <c:v>44230</c:v>
                </c:pt>
                <c:pt idx="3155">
                  <c:v>44231</c:v>
                </c:pt>
                <c:pt idx="3156">
                  <c:v>44232</c:v>
                </c:pt>
                <c:pt idx="3157">
                  <c:v>44235</c:v>
                </c:pt>
                <c:pt idx="3158">
                  <c:v>44236</c:v>
                </c:pt>
                <c:pt idx="3159">
                  <c:v>44237</c:v>
                </c:pt>
                <c:pt idx="3160">
                  <c:v>44238</c:v>
                </c:pt>
                <c:pt idx="3161">
                  <c:v>44239</c:v>
                </c:pt>
                <c:pt idx="3162">
                  <c:v>44242</c:v>
                </c:pt>
                <c:pt idx="3163">
                  <c:v>44243</c:v>
                </c:pt>
                <c:pt idx="3164">
                  <c:v>44244</c:v>
                </c:pt>
                <c:pt idx="3165">
                  <c:v>44245</c:v>
                </c:pt>
                <c:pt idx="3166">
                  <c:v>44246</c:v>
                </c:pt>
                <c:pt idx="3167">
                  <c:v>44249</c:v>
                </c:pt>
                <c:pt idx="3168">
                  <c:v>44250</c:v>
                </c:pt>
                <c:pt idx="3169">
                  <c:v>44251</c:v>
                </c:pt>
                <c:pt idx="3170">
                  <c:v>44252</c:v>
                </c:pt>
                <c:pt idx="3171">
                  <c:v>44253</c:v>
                </c:pt>
                <c:pt idx="3172">
                  <c:v>44256</c:v>
                </c:pt>
                <c:pt idx="3173">
                  <c:v>44257</c:v>
                </c:pt>
                <c:pt idx="3174">
                  <c:v>44258</c:v>
                </c:pt>
                <c:pt idx="3175">
                  <c:v>44259</c:v>
                </c:pt>
                <c:pt idx="3176">
                  <c:v>44260</c:v>
                </c:pt>
                <c:pt idx="3177">
                  <c:v>44263</c:v>
                </c:pt>
                <c:pt idx="3178">
                  <c:v>44264</c:v>
                </c:pt>
                <c:pt idx="3179">
                  <c:v>44265</c:v>
                </c:pt>
                <c:pt idx="3180">
                  <c:v>44266</c:v>
                </c:pt>
                <c:pt idx="3181">
                  <c:v>44267</c:v>
                </c:pt>
                <c:pt idx="3182">
                  <c:v>44270</c:v>
                </c:pt>
                <c:pt idx="3183">
                  <c:v>44271</c:v>
                </c:pt>
                <c:pt idx="3184">
                  <c:v>44272</c:v>
                </c:pt>
                <c:pt idx="3185">
                  <c:v>44273</c:v>
                </c:pt>
                <c:pt idx="3186">
                  <c:v>44274</c:v>
                </c:pt>
                <c:pt idx="3187">
                  <c:v>44277</c:v>
                </c:pt>
                <c:pt idx="3188">
                  <c:v>44278</c:v>
                </c:pt>
                <c:pt idx="3189">
                  <c:v>44279</c:v>
                </c:pt>
                <c:pt idx="3190">
                  <c:v>44280</c:v>
                </c:pt>
                <c:pt idx="3191">
                  <c:v>44281</c:v>
                </c:pt>
                <c:pt idx="3192">
                  <c:v>44284</c:v>
                </c:pt>
                <c:pt idx="3193">
                  <c:v>44285</c:v>
                </c:pt>
                <c:pt idx="3194">
                  <c:v>44286</c:v>
                </c:pt>
                <c:pt idx="3195">
                  <c:v>44287</c:v>
                </c:pt>
                <c:pt idx="3196">
                  <c:v>44288</c:v>
                </c:pt>
                <c:pt idx="3197">
                  <c:v>44291</c:v>
                </c:pt>
                <c:pt idx="3198">
                  <c:v>44292</c:v>
                </c:pt>
                <c:pt idx="3199">
                  <c:v>44293</c:v>
                </c:pt>
                <c:pt idx="3200">
                  <c:v>44294</c:v>
                </c:pt>
                <c:pt idx="3201">
                  <c:v>44295</c:v>
                </c:pt>
                <c:pt idx="3202">
                  <c:v>44298</c:v>
                </c:pt>
                <c:pt idx="3203">
                  <c:v>44299</c:v>
                </c:pt>
                <c:pt idx="3204">
                  <c:v>44300</c:v>
                </c:pt>
                <c:pt idx="3205">
                  <c:v>44301</c:v>
                </c:pt>
                <c:pt idx="3206">
                  <c:v>44302</c:v>
                </c:pt>
                <c:pt idx="3207">
                  <c:v>44305</c:v>
                </c:pt>
                <c:pt idx="3208">
                  <c:v>44306</c:v>
                </c:pt>
                <c:pt idx="3209">
                  <c:v>44307</c:v>
                </c:pt>
                <c:pt idx="3210">
                  <c:v>44308</c:v>
                </c:pt>
                <c:pt idx="3211">
                  <c:v>44309</c:v>
                </c:pt>
                <c:pt idx="3212">
                  <c:v>44312</c:v>
                </c:pt>
                <c:pt idx="3213">
                  <c:v>44313</c:v>
                </c:pt>
                <c:pt idx="3214">
                  <c:v>44314</c:v>
                </c:pt>
                <c:pt idx="3215">
                  <c:v>44315</c:v>
                </c:pt>
                <c:pt idx="3216">
                  <c:v>44316</c:v>
                </c:pt>
                <c:pt idx="3217">
                  <c:v>44319</c:v>
                </c:pt>
                <c:pt idx="3218">
                  <c:v>44320</c:v>
                </c:pt>
                <c:pt idx="3219">
                  <c:v>44321</c:v>
                </c:pt>
                <c:pt idx="3220">
                  <c:v>44322</c:v>
                </c:pt>
                <c:pt idx="3221">
                  <c:v>44323</c:v>
                </c:pt>
                <c:pt idx="3222">
                  <c:v>44326</c:v>
                </c:pt>
                <c:pt idx="3223">
                  <c:v>44327</c:v>
                </c:pt>
                <c:pt idx="3224">
                  <c:v>44328</c:v>
                </c:pt>
                <c:pt idx="3225">
                  <c:v>44329</c:v>
                </c:pt>
                <c:pt idx="3226">
                  <c:v>44330</c:v>
                </c:pt>
                <c:pt idx="3227">
                  <c:v>44333</c:v>
                </c:pt>
                <c:pt idx="3228">
                  <c:v>44334</c:v>
                </c:pt>
                <c:pt idx="3229">
                  <c:v>44335</c:v>
                </c:pt>
                <c:pt idx="3230">
                  <c:v>44336</c:v>
                </c:pt>
                <c:pt idx="3231">
                  <c:v>44337</c:v>
                </c:pt>
                <c:pt idx="3232">
                  <c:v>44340</c:v>
                </c:pt>
                <c:pt idx="3233">
                  <c:v>44341</c:v>
                </c:pt>
                <c:pt idx="3234">
                  <c:v>44342</c:v>
                </c:pt>
                <c:pt idx="3235">
                  <c:v>44343</c:v>
                </c:pt>
                <c:pt idx="3236">
                  <c:v>44344</c:v>
                </c:pt>
                <c:pt idx="3237">
                  <c:v>44347</c:v>
                </c:pt>
                <c:pt idx="3238">
                  <c:v>44348</c:v>
                </c:pt>
                <c:pt idx="3239">
                  <c:v>44349</c:v>
                </c:pt>
                <c:pt idx="3240">
                  <c:v>44350</c:v>
                </c:pt>
                <c:pt idx="3241">
                  <c:v>44351</c:v>
                </c:pt>
                <c:pt idx="3242">
                  <c:v>44354</c:v>
                </c:pt>
                <c:pt idx="3243">
                  <c:v>44355</c:v>
                </c:pt>
                <c:pt idx="3244">
                  <c:v>44356</c:v>
                </c:pt>
                <c:pt idx="3245">
                  <c:v>44357</c:v>
                </c:pt>
                <c:pt idx="3246">
                  <c:v>44358</c:v>
                </c:pt>
                <c:pt idx="3247">
                  <c:v>44361</c:v>
                </c:pt>
                <c:pt idx="3248">
                  <c:v>44362</c:v>
                </c:pt>
                <c:pt idx="3249">
                  <c:v>44363</c:v>
                </c:pt>
                <c:pt idx="3250">
                  <c:v>44364</c:v>
                </c:pt>
                <c:pt idx="3251">
                  <c:v>44365</c:v>
                </c:pt>
                <c:pt idx="3252">
                  <c:v>44368</c:v>
                </c:pt>
                <c:pt idx="3253">
                  <c:v>44369</c:v>
                </c:pt>
                <c:pt idx="3254">
                  <c:v>44370</c:v>
                </c:pt>
                <c:pt idx="3255">
                  <c:v>44371</c:v>
                </c:pt>
                <c:pt idx="3256">
                  <c:v>44372</c:v>
                </c:pt>
                <c:pt idx="3257">
                  <c:v>44375</c:v>
                </c:pt>
                <c:pt idx="3258">
                  <c:v>44376</c:v>
                </c:pt>
                <c:pt idx="3259">
                  <c:v>44377</c:v>
                </c:pt>
                <c:pt idx="3260">
                  <c:v>44378</c:v>
                </c:pt>
                <c:pt idx="3261">
                  <c:v>44379</c:v>
                </c:pt>
                <c:pt idx="3262">
                  <c:v>44382</c:v>
                </c:pt>
                <c:pt idx="3263">
                  <c:v>44383</c:v>
                </c:pt>
                <c:pt idx="3264">
                  <c:v>44384</c:v>
                </c:pt>
                <c:pt idx="3265">
                  <c:v>44385</c:v>
                </c:pt>
                <c:pt idx="3266">
                  <c:v>44386</c:v>
                </c:pt>
                <c:pt idx="3267">
                  <c:v>44389</c:v>
                </c:pt>
                <c:pt idx="3268">
                  <c:v>44390</c:v>
                </c:pt>
                <c:pt idx="3269">
                  <c:v>44391</c:v>
                </c:pt>
                <c:pt idx="3270">
                  <c:v>44392</c:v>
                </c:pt>
                <c:pt idx="3271">
                  <c:v>44393</c:v>
                </c:pt>
                <c:pt idx="3272">
                  <c:v>44396</c:v>
                </c:pt>
                <c:pt idx="3273">
                  <c:v>44397</c:v>
                </c:pt>
                <c:pt idx="3274">
                  <c:v>44398</c:v>
                </c:pt>
                <c:pt idx="3275">
                  <c:v>44399</c:v>
                </c:pt>
                <c:pt idx="3276">
                  <c:v>44400</c:v>
                </c:pt>
                <c:pt idx="3277">
                  <c:v>44403</c:v>
                </c:pt>
                <c:pt idx="3278">
                  <c:v>44404</c:v>
                </c:pt>
                <c:pt idx="3279">
                  <c:v>44405</c:v>
                </c:pt>
                <c:pt idx="3280">
                  <c:v>44406</c:v>
                </c:pt>
                <c:pt idx="3281">
                  <c:v>44407</c:v>
                </c:pt>
                <c:pt idx="3282">
                  <c:v>44410</c:v>
                </c:pt>
                <c:pt idx="3283">
                  <c:v>44411</c:v>
                </c:pt>
                <c:pt idx="3284">
                  <c:v>44412</c:v>
                </c:pt>
                <c:pt idx="3285">
                  <c:v>44413</c:v>
                </c:pt>
                <c:pt idx="3286">
                  <c:v>44414</c:v>
                </c:pt>
                <c:pt idx="3287">
                  <c:v>44417</c:v>
                </c:pt>
                <c:pt idx="3288">
                  <c:v>44418</c:v>
                </c:pt>
                <c:pt idx="3289">
                  <c:v>44419</c:v>
                </c:pt>
                <c:pt idx="3290">
                  <c:v>44420</c:v>
                </c:pt>
                <c:pt idx="3291">
                  <c:v>44421</c:v>
                </c:pt>
                <c:pt idx="3292">
                  <c:v>44424</c:v>
                </c:pt>
                <c:pt idx="3293">
                  <c:v>44425</c:v>
                </c:pt>
                <c:pt idx="3294">
                  <c:v>44426</c:v>
                </c:pt>
                <c:pt idx="3295">
                  <c:v>44427</c:v>
                </c:pt>
                <c:pt idx="3296">
                  <c:v>44428</c:v>
                </c:pt>
                <c:pt idx="3297">
                  <c:v>44431</c:v>
                </c:pt>
                <c:pt idx="3298">
                  <c:v>44432</c:v>
                </c:pt>
                <c:pt idx="3299">
                  <c:v>44433</c:v>
                </c:pt>
                <c:pt idx="3300">
                  <c:v>44434</c:v>
                </c:pt>
                <c:pt idx="3301">
                  <c:v>44435</c:v>
                </c:pt>
                <c:pt idx="3302">
                  <c:v>44438</c:v>
                </c:pt>
                <c:pt idx="3303">
                  <c:v>44439</c:v>
                </c:pt>
                <c:pt idx="3304">
                  <c:v>44440</c:v>
                </c:pt>
                <c:pt idx="3305">
                  <c:v>44441</c:v>
                </c:pt>
                <c:pt idx="3306">
                  <c:v>44442</c:v>
                </c:pt>
                <c:pt idx="3307">
                  <c:v>44445</c:v>
                </c:pt>
                <c:pt idx="3308">
                  <c:v>44446</c:v>
                </c:pt>
                <c:pt idx="3309">
                  <c:v>44447</c:v>
                </c:pt>
                <c:pt idx="3310">
                  <c:v>44448</c:v>
                </c:pt>
                <c:pt idx="3311">
                  <c:v>44449</c:v>
                </c:pt>
                <c:pt idx="3312">
                  <c:v>44452</c:v>
                </c:pt>
                <c:pt idx="3313">
                  <c:v>44453</c:v>
                </c:pt>
                <c:pt idx="3314">
                  <c:v>44454</c:v>
                </c:pt>
                <c:pt idx="3315">
                  <c:v>44455</c:v>
                </c:pt>
                <c:pt idx="3316">
                  <c:v>44456</c:v>
                </c:pt>
                <c:pt idx="3317">
                  <c:v>44459</c:v>
                </c:pt>
                <c:pt idx="3318">
                  <c:v>44460</c:v>
                </c:pt>
                <c:pt idx="3319">
                  <c:v>44461</c:v>
                </c:pt>
                <c:pt idx="3320">
                  <c:v>44462</c:v>
                </c:pt>
                <c:pt idx="3321">
                  <c:v>44463</c:v>
                </c:pt>
                <c:pt idx="3322">
                  <c:v>44466</c:v>
                </c:pt>
                <c:pt idx="3323">
                  <c:v>44467</c:v>
                </c:pt>
                <c:pt idx="3324">
                  <c:v>44468</c:v>
                </c:pt>
                <c:pt idx="3325">
                  <c:v>44469</c:v>
                </c:pt>
                <c:pt idx="3326">
                  <c:v>44470</c:v>
                </c:pt>
                <c:pt idx="3327">
                  <c:v>44473</c:v>
                </c:pt>
                <c:pt idx="3328">
                  <c:v>44474</c:v>
                </c:pt>
                <c:pt idx="3329">
                  <c:v>44475</c:v>
                </c:pt>
                <c:pt idx="3330">
                  <c:v>44476</c:v>
                </c:pt>
                <c:pt idx="3331">
                  <c:v>44477</c:v>
                </c:pt>
                <c:pt idx="3332">
                  <c:v>44480</c:v>
                </c:pt>
                <c:pt idx="3333">
                  <c:v>44481</c:v>
                </c:pt>
                <c:pt idx="3334">
                  <c:v>44482</c:v>
                </c:pt>
                <c:pt idx="3335">
                  <c:v>44483</c:v>
                </c:pt>
                <c:pt idx="3336">
                  <c:v>44484</c:v>
                </c:pt>
                <c:pt idx="3337">
                  <c:v>44487</c:v>
                </c:pt>
                <c:pt idx="3338">
                  <c:v>44488</c:v>
                </c:pt>
                <c:pt idx="3339">
                  <c:v>44489</c:v>
                </c:pt>
                <c:pt idx="3340">
                  <c:v>44490</c:v>
                </c:pt>
                <c:pt idx="3341">
                  <c:v>44491</c:v>
                </c:pt>
                <c:pt idx="3342">
                  <c:v>44494</c:v>
                </c:pt>
                <c:pt idx="3343">
                  <c:v>44495</c:v>
                </c:pt>
                <c:pt idx="3344">
                  <c:v>44496</c:v>
                </c:pt>
                <c:pt idx="3345">
                  <c:v>44497</c:v>
                </c:pt>
                <c:pt idx="3346">
                  <c:v>44498</c:v>
                </c:pt>
                <c:pt idx="3347">
                  <c:v>44501</c:v>
                </c:pt>
                <c:pt idx="3348">
                  <c:v>44502</c:v>
                </c:pt>
                <c:pt idx="3349">
                  <c:v>44503</c:v>
                </c:pt>
                <c:pt idx="3350">
                  <c:v>44504</c:v>
                </c:pt>
                <c:pt idx="3351">
                  <c:v>44505</c:v>
                </c:pt>
                <c:pt idx="3352">
                  <c:v>44508</c:v>
                </c:pt>
                <c:pt idx="3353">
                  <c:v>44509</c:v>
                </c:pt>
                <c:pt idx="3354">
                  <c:v>44510</c:v>
                </c:pt>
                <c:pt idx="3355">
                  <c:v>44511</c:v>
                </c:pt>
                <c:pt idx="3356">
                  <c:v>44512</c:v>
                </c:pt>
                <c:pt idx="3357">
                  <c:v>44515</c:v>
                </c:pt>
                <c:pt idx="3358">
                  <c:v>44516</c:v>
                </c:pt>
                <c:pt idx="3359">
                  <c:v>44517</c:v>
                </c:pt>
                <c:pt idx="3360">
                  <c:v>44518</c:v>
                </c:pt>
                <c:pt idx="3361">
                  <c:v>44519</c:v>
                </c:pt>
                <c:pt idx="3362">
                  <c:v>44522</c:v>
                </c:pt>
                <c:pt idx="3363">
                  <c:v>44523</c:v>
                </c:pt>
                <c:pt idx="3364">
                  <c:v>44524</c:v>
                </c:pt>
                <c:pt idx="3365">
                  <c:v>44525</c:v>
                </c:pt>
                <c:pt idx="3366">
                  <c:v>44526</c:v>
                </c:pt>
                <c:pt idx="3367">
                  <c:v>44529</c:v>
                </c:pt>
                <c:pt idx="3368">
                  <c:v>44530</c:v>
                </c:pt>
                <c:pt idx="3369">
                  <c:v>44531</c:v>
                </c:pt>
                <c:pt idx="3370">
                  <c:v>44532</c:v>
                </c:pt>
                <c:pt idx="3371">
                  <c:v>44533</c:v>
                </c:pt>
                <c:pt idx="3372">
                  <c:v>44536</c:v>
                </c:pt>
                <c:pt idx="3373">
                  <c:v>44537</c:v>
                </c:pt>
                <c:pt idx="3374">
                  <c:v>44538</c:v>
                </c:pt>
                <c:pt idx="3375">
                  <c:v>44539</c:v>
                </c:pt>
                <c:pt idx="3376">
                  <c:v>44540</c:v>
                </c:pt>
                <c:pt idx="3377">
                  <c:v>44543</c:v>
                </c:pt>
                <c:pt idx="3378">
                  <c:v>44544</c:v>
                </c:pt>
                <c:pt idx="3379">
                  <c:v>44545</c:v>
                </c:pt>
                <c:pt idx="3380">
                  <c:v>44546</c:v>
                </c:pt>
                <c:pt idx="3381">
                  <c:v>44547</c:v>
                </c:pt>
                <c:pt idx="3382">
                  <c:v>44550</c:v>
                </c:pt>
                <c:pt idx="3383">
                  <c:v>44551</c:v>
                </c:pt>
                <c:pt idx="3384">
                  <c:v>44552</c:v>
                </c:pt>
                <c:pt idx="3385">
                  <c:v>44553</c:v>
                </c:pt>
                <c:pt idx="3386">
                  <c:v>44554</c:v>
                </c:pt>
                <c:pt idx="3387">
                  <c:v>44557</c:v>
                </c:pt>
                <c:pt idx="3388">
                  <c:v>44558</c:v>
                </c:pt>
                <c:pt idx="3389">
                  <c:v>44559</c:v>
                </c:pt>
                <c:pt idx="3390">
                  <c:v>44560</c:v>
                </c:pt>
                <c:pt idx="3391">
                  <c:v>44561</c:v>
                </c:pt>
                <c:pt idx="3392">
                  <c:v>44564</c:v>
                </c:pt>
                <c:pt idx="3393">
                  <c:v>44565</c:v>
                </c:pt>
                <c:pt idx="3394">
                  <c:v>44566</c:v>
                </c:pt>
                <c:pt idx="3395">
                  <c:v>44567</c:v>
                </c:pt>
                <c:pt idx="3396">
                  <c:v>44568</c:v>
                </c:pt>
                <c:pt idx="3397">
                  <c:v>44571</c:v>
                </c:pt>
                <c:pt idx="3398">
                  <c:v>44572</c:v>
                </c:pt>
                <c:pt idx="3399">
                  <c:v>44573</c:v>
                </c:pt>
                <c:pt idx="3400">
                  <c:v>44574</c:v>
                </c:pt>
                <c:pt idx="3401">
                  <c:v>44575</c:v>
                </c:pt>
                <c:pt idx="3402">
                  <c:v>44578</c:v>
                </c:pt>
                <c:pt idx="3403">
                  <c:v>44579</c:v>
                </c:pt>
                <c:pt idx="3404">
                  <c:v>44580</c:v>
                </c:pt>
                <c:pt idx="3405">
                  <c:v>44581</c:v>
                </c:pt>
                <c:pt idx="3406">
                  <c:v>44582</c:v>
                </c:pt>
                <c:pt idx="3407">
                  <c:v>44585</c:v>
                </c:pt>
                <c:pt idx="3408">
                  <c:v>44586</c:v>
                </c:pt>
                <c:pt idx="3409">
                  <c:v>44587</c:v>
                </c:pt>
                <c:pt idx="3410">
                  <c:v>44588</c:v>
                </c:pt>
                <c:pt idx="3411">
                  <c:v>44589</c:v>
                </c:pt>
                <c:pt idx="3412">
                  <c:v>44592</c:v>
                </c:pt>
                <c:pt idx="3413">
                  <c:v>44593</c:v>
                </c:pt>
                <c:pt idx="3414">
                  <c:v>44594</c:v>
                </c:pt>
                <c:pt idx="3415">
                  <c:v>44595</c:v>
                </c:pt>
                <c:pt idx="3416">
                  <c:v>44596</c:v>
                </c:pt>
                <c:pt idx="3417">
                  <c:v>44599</c:v>
                </c:pt>
                <c:pt idx="3418">
                  <c:v>44600</c:v>
                </c:pt>
                <c:pt idx="3419">
                  <c:v>44601</c:v>
                </c:pt>
                <c:pt idx="3420">
                  <c:v>44602</c:v>
                </c:pt>
                <c:pt idx="3421">
                  <c:v>44603</c:v>
                </c:pt>
                <c:pt idx="3422">
                  <c:v>44606</c:v>
                </c:pt>
                <c:pt idx="3423">
                  <c:v>44607</c:v>
                </c:pt>
                <c:pt idx="3424">
                  <c:v>44608</c:v>
                </c:pt>
                <c:pt idx="3425">
                  <c:v>44609</c:v>
                </c:pt>
                <c:pt idx="3426">
                  <c:v>44610</c:v>
                </c:pt>
                <c:pt idx="3427">
                  <c:v>44613</c:v>
                </c:pt>
                <c:pt idx="3428">
                  <c:v>44614</c:v>
                </c:pt>
                <c:pt idx="3429">
                  <c:v>44615</c:v>
                </c:pt>
                <c:pt idx="3430">
                  <c:v>44616</c:v>
                </c:pt>
                <c:pt idx="3431">
                  <c:v>44617</c:v>
                </c:pt>
                <c:pt idx="3432">
                  <c:v>44620</c:v>
                </c:pt>
                <c:pt idx="3433">
                  <c:v>44621</c:v>
                </c:pt>
                <c:pt idx="3434">
                  <c:v>44622</c:v>
                </c:pt>
                <c:pt idx="3435">
                  <c:v>44623</c:v>
                </c:pt>
                <c:pt idx="3436">
                  <c:v>44624</c:v>
                </c:pt>
                <c:pt idx="3437">
                  <c:v>44627</c:v>
                </c:pt>
                <c:pt idx="3438">
                  <c:v>44628</c:v>
                </c:pt>
                <c:pt idx="3439">
                  <c:v>44629</c:v>
                </c:pt>
                <c:pt idx="3440">
                  <c:v>44630</c:v>
                </c:pt>
                <c:pt idx="3441">
                  <c:v>44631</c:v>
                </c:pt>
                <c:pt idx="3442">
                  <c:v>44634</c:v>
                </c:pt>
                <c:pt idx="3443">
                  <c:v>44635</c:v>
                </c:pt>
                <c:pt idx="3444">
                  <c:v>44636</c:v>
                </c:pt>
                <c:pt idx="3445">
                  <c:v>44637</c:v>
                </c:pt>
                <c:pt idx="3446">
                  <c:v>44638</c:v>
                </c:pt>
                <c:pt idx="3447">
                  <c:v>44641</c:v>
                </c:pt>
                <c:pt idx="3448">
                  <c:v>44642</c:v>
                </c:pt>
                <c:pt idx="3449">
                  <c:v>44643</c:v>
                </c:pt>
                <c:pt idx="3450">
                  <c:v>44644</c:v>
                </c:pt>
                <c:pt idx="3451">
                  <c:v>44645</c:v>
                </c:pt>
                <c:pt idx="3452">
                  <c:v>44648</c:v>
                </c:pt>
                <c:pt idx="3453">
                  <c:v>44649</c:v>
                </c:pt>
                <c:pt idx="3454">
                  <c:v>44650</c:v>
                </c:pt>
                <c:pt idx="3455">
                  <c:v>44651</c:v>
                </c:pt>
                <c:pt idx="3456">
                  <c:v>44652</c:v>
                </c:pt>
                <c:pt idx="3457">
                  <c:v>44655</c:v>
                </c:pt>
                <c:pt idx="3458">
                  <c:v>44656</c:v>
                </c:pt>
                <c:pt idx="3459">
                  <c:v>44657</c:v>
                </c:pt>
                <c:pt idx="3460">
                  <c:v>44658</c:v>
                </c:pt>
                <c:pt idx="3461">
                  <c:v>44659</c:v>
                </c:pt>
                <c:pt idx="3462">
                  <c:v>44662</c:v>
                </c:pt>
                <c:pt idx="3463">
                  <c:v>44663</c:v>
                </c:pt>
                <c:pt idx="3464">
                  <c:v>44664</c:v>
                </c:pt>
                <c:pt idx="3465">
                  <c:v>44665</c:v>
                </c:pt>
                <c:pt idx="3466">
                  <c:v>44666</c:v>
                </c:pt>
                <c:pt idx="3467">
                  <c:v>44669</c:v>
                </c:pt>
                <c:pt idx="3468">
                  <c:v>44670</c:v>
                </c:pt>
                <c:pt idx="3469">
                  <c:v>44671</c:v>
                </c:pt>
                <c:pt idx="3470">
                  <c:v>44672</c:v>
                </c:pt>
                <c:pt idx="3471">
                  <c:v>44673</c:v>
                </c:pt>
                <c:pt idx="3472">
                  <c:v>44676</c:v>
                </c:pt>
                <c:pt idx="3473">
                  <c:v>44677</c:v>
                </c:pt>
                <c:pt idx="3474">
                  <c:v>44678</c:v>
                </c:pt>
                <c:pt idx="3475">
                  <c:v>44679</c:v>
                </c:pt>
                <c:pt idx="3476">
                  <c:v>44680</c:v>
                </c:pt>
                <c:pt idx="3477">
                  <c:v>44683</c:v>
                </c:pt>
                <c:pt idx="3478">
                  <c:v>44684</c:v>
                </c:pt>
                <c:pt idx="3479">
                  <c:v>44685</c:v>
                </c:pt>
                <c:pt idx="3480">
                  <c:v>44686</c:v>
                </c:pt>
                <c:pt idx="3481">
                  <c:v>44687</c:v>
                </c:pt>
                <c:pt idx="3482">
                  <c:v>44690</c:v>
                </c:pt>
                <c:pt idx="3483">
                  <c:v>44691</c:v>
                </c:pt>
                <c:pt idx="3484">
                  <c:v>44692</c:v>
                </c:pt>
                <c:pt idx="3485">
                  <c:v>44693</c:v>
                </c:pt>
                <c:pt idx="3486">
                  <c:v>44694</c:v>
                </c:pt>
                <c:pt idx="3487">
                  <c:v>44697</c:v>
                </c:pt>
                <c:pt idx="3488">
                  <c:v>44698</c:v>
                </c:pt>
                <c:pt idx="3489">
                  <c:v>44699</c:v>
                </c:pt>
                <c:pt idx="3490">
                  <c:v>44700</c:v>
                </c:pt>
                <c:pt idx="3491">
                  <c:v>44701</c:v>
                </c:pt>
                <c:pt idx="3492">
                  <c:v>44704</c:v>
                </c:pt>
                <c:pt idx="3493">
                  <c:v>44705</c:v>
                </c:pt>
                <c:pt idx="3494">
                  <c:v>44706</c:v>
                </c:pt>
                <c:pt idx="3495">
                  <c:v>44707</c:v>
                </c:pt>
                <c:pt idx="3496">
                  <c:v>44708</c:v>
                </c:pt>
                <c:pt idx="3497">
                  <c:v>44711</c:v>
                </c:pt>
                <c:pt idx="3498">
                  <c:v>44712</c:v>
                </c:pt>
                <c:pt idx="3499">
                  <c:v>44713</c:v>
                </c:pt>
                <c:pt idx="3500">
                  <c:v>44714</c:v>
                </c:pt>
                <c:pt idx="3501">
                  <c:v>44715</c:v>
                </c:pt>
                <c:pt idx="3502">
                  <c:v>44718</c:v>
                </c:pt>
                <c:pt idx="3503">
                  <c:v>44719</c:v>
                </c:pt>
                <c:pt idx="3504">
                  <c:v>44720</c:v>
                </c:pt>
                <c:pt idx="3505">
                  <c:v>44721</c:v>
                </c:pt>
                <c:pt idx="3506">
                  <c:v>44722</c:v>
                </c:pt>
                <c:pt idx="3507">
                  <c:v>44725</c:v>
                </c:pt>
                <c:pt idx="3508">
                  <c:v>44726</c:v>
                </c:pt>
                <c:pt idx="3509">
                  <c:v>44727</c:v>
                </c:pt>
                <c:pt idx="3510">
                  <c:v>44728</c:v>
                </c:pt>
                <c:pt idx="3511">
                  <c:v>44729</c:v>
                </c:pt>
                <c:pt idx="3512">
                  <c:v>44732</c:v>
                </c:pt>
                <c:pt idx="3513">
                  <c:v>44733</c:v>
                </c:pt>
                <c:pt idx="3514">
                  <c:v>44734</c:v>
                </c:pt>
                <c:pt idx="3515">
                  <c:v>44735</c:v>
                </c:pt>
                <c:pt idx="3516">
                  <c:v>44736</c:v>
                </c:pt>
                <c:pt idx="3517">
                  <c:v>44739</c:v>
                </c:pt>
                <c:pt idx="3518">
                  <c:v>44740</c:v>
                </c:pt>
                <c:pt idx="3519">
                  <c:v>44741</c:v>
                </c:pt>
                <c:pt idx="3520">
                  <c:v>44742</c:v>
                </c:pt>
                <c:pt idx="3521">
                  <c:v>44743</c:v>
                </c:pt>
                <c:pt idx="3522">
                  <c:v>44746</c:v>
                </c:pt>
                <c:pt idx="3523">
                  <c:v>44747</c:v>
                </c:pt>
                <c:pt idx="3524">
                  <c:v>44748</c:v>
                </c:pt>
                <c:pt idx="3525">
                  <c:v>44749</c:v>
                </c:pt>
                <c:pt idx="3526">
                  <c:v>44750</c:v>
                </c:pt>
                <c:pt idx="3527">
                  <c:v>44753</c:v>
                </c:pt>
                <c:pt idx="3528">
                  <c:v>44754</c:v>
                </c:pt>
                <c:pt idx="3529">
                  <c:v>44755</c:v>
                </c:pt>
                <c:pt idx="3530">
                  <c:v>44756</c:v>
                </c:pt>
                <c:pt idx="3531">
                  <c:v>44757</c:v>
                </c:pt>
                <c:pt idx="3532">
                  <c:v>44760</c:v>
                </c:pt>
                <c:pt idx="3533">
                  <c:v>44761</c:v>
                </c:pt>
                <c:pt idx="3534">
                  <c:v>44762</c:v>
                </c:pt>
                <c:pt idx="3535">
                  <c:v>44763</c:v>
                </c:pt>
                <c:pt idx="3536">
                  <c:v>44764</c:v>
                </c:pt>
                <c:pt idx="3537">
                  <c:v>44767</c:v>
                </c:pt>
                <c:pt idx="3538">
                  <c:v>44768</c:v>
                </c:pt>
                <c:pt idx="3539">
                  <c:v>44769</c:v>
                </c:pt>
                <c:pt idx="3540">
                  <c:v>44770</c:v>
                </c:pt>
                <c:pt idx="3541">
                  <c:v>44771</c:v>
                </c:pt>
                <c:pt idx="3542">
                  <c:v>44774</c:v>
                </c:pt>
                <c:pt idx="3543">
                  <c:v>44775</c:v>
                </c:pt>
                <c:pt idx="3544">
                  <c:v>44776</c:v>
                </c:pt>
                <c:pt idx="3545">
                  <c:v>44777</c:v>
                </c:pt>
                <c:pt idx="3546">
                  <c:v>44778</c:v>
                </c:pt>
                <c:pt idx="3547">
                  <c:v>44781</c:v>
                </c:pt>
                <c:pt idx="3548">
                  <c:v>44782</c:v>
                </c:pt>
                <c:pt idx="3549">
                  <c:v>44783</c:v>
                </c:pt>
                <c:pt idx="3550">
                  <c:v>44784</c:v>
                </c:pt>
                <c:pt idx="3551">
                  <c:v>44785</c:v>
                </c:pt>
                <c:pt idx="3552">
                  <c:v>44788</c:v>
                </c:pt>
                <c:pt idx="3553">
                  <c:v>44789</c:v>
                </c:pt>
                <c:pt idx="3554">
                  <c:v>44790</c:v>
                </c:pt>
                <c:pt idx="3555">
                  <c:v>44791</c:v>
                </c:pt>
                <c:pt idx="3556">
                  <c:v>44792</c:v>
                </c:pt>
                <c:pt idx="3557">
                  <c:v>44795</c:v>
                </c:pt>
                <c:pt idx="3558">
                  <c:v>44796</c:v>
                </c:pt>
                <c:pt idx="3559">
                  <c:v>44797</c:v>
                </c:pt>
                <c:pt idx="3560">
                  <c:v>44798</c:v>
                </c:pt>
                <c:pt idx="3561">
                  <c:v>44799</c:v>
                </c:pt>
                <c:pt idx="3562">
                  <c:v>44802</c:v>
                </c:pt>
                <c:pt idx="3563">
                  <c:v>44803</c:v>
                </c:pt>
                <c:pt idx="3564">
                  <c:v>44804</c:v>
                </c:pt>
                <c:pt idx="3565">
                  <c:v>44805</c:v>
                </c:pt>
                <c:pt idx="3566">
                  <c:v>44806</c:v>
                </c:pt>
                <c:pt idx="3567">
                  <c:v>44809</c:v>
                </c:pt>
                <c:pt idx="3568">
                  <c:v>44810</c:v>
                </c:pt>
                <c:pt idx="3569">
                  <c:v>44811</c:v>
                </c:pt>
                <c:pt idx="3570">
                  <c:v>44812</c:v>
                </c:pt>
                <c:pt idx="3571">
                  <c:v>44813</c:v>
                </c:pt>
                <c:pt idx="3572">
                  <c:v>44816</c:v>
                </c:pt>
                <c:pt idx="3573">
                  <c:v>44817</c:v>
                </c:pt>
                <c:pt idx="3574">
                  <c:v>44818</c:v>
                </c:pt>
                <c:pt idx="3575">
                  <c:v>44819</c:v>
                </c:pt>
                <c:pt idx="3576">
                  <c:v>44820</c:v>
                </c:pt>
                <c:pt idx="3577">
                  <c:v>44823</c:v>
                </c:pt>
                <c:pt idx="3578">
                  <c:v>44824</c:v>
                </c:pt>
                <c:pt idx="3579">
                  <c:v>44825</c:v>
                </c:pt>
                <c:pt idx="3580">
                  <c:v>44826</c:v>
                </c:pt>
                <c:pt idx="3581">
                  <c:v>44827</c:v>
                </c:pt>
                <c:pt idx="3582">
                  <c:v>44830</c:v>
                </c:pt>
                <c:pt idx="3583">
                  <c:v>44831</c:v>
                </c:pt>
                <c:pt idx="3584">
                  <c:v>44832</c:v>
                </c:pt>
                <c:pt idx="3585">
                  <c:v>44833</c:v>
                </c:pt>
                <c:pt idx="3586">
                  <c:v>44834</c:v>
                </c:pt>
                <c:pt idx="3587">
                  <c:v>44837</c:v>
                </c:pt>
                <c:pt idx="3588">
                  <c:v>44838</c:v>
                </c:pt>
                <c:pt idx="3589">
                  <c:v>44839</c:v>
                </c:pt>
                <c:pt idx="3590">
                  <c:v>44840</c:v>
                </c:pt>
                <c:pt idx="3591">
                  <c:v>44841</c:v>
                </c:pt>
                <c:pt idx="3592">
                  <c:v>44844</c:v>
                </c:pt>
                <c:pt idx="3593">
                  <c:v>44845</c:v>
                </c:pt>
                <c:pt idx="3594">
                  <c:v>44846</c:v>
                </c:pt>
                <c:pt idx="3595">
                  <c:v>44847</c:v>
                </c:pt>
                <c:pt idx="3596">
                  <c:v>44848</c:v>
                </c:pt>
                <c:pt idx="3597">
                  <c:v>44851</c:v>
                </c:pt>
                <c:pt idx="3598">
                  <c:v>44852</c:v>
                </c:pt>
                <c:pt idx="3599">
                  <c:v>44853</c:v>
                </c:pt>
                <c:pt idx="3600">
                  <c:v>44854</c:v>
                </c:pt>
                <c:pt idx="3601">
                  <c:v>44855</c:v>
                </c:pt>
                <c:pt idx="3602">
                  <c:v>44858</c:v>
                </c:pt>
                <c:pt idx="3603">
                  <c:v>44859</c:v>
                </c:pt>
                <c:pt idx="3604">
                  <c:v>44860</c:v>
                </c:pt>
                <c:pt idx="3605">
                  <c:v>44861</c:v>
                </c:pt>
                <c:pt idx="3606">
                  <c:v>44862</c:v>
                </c:pt>
                <c:pt idx="3607">
                  <c:v>44865</c:v>
                </c:pt>
                <c:pt idx="3608">
                  <c:v>44866</c:v>
                </c:pt>
                <c:pt idx="3609">
                  <c:v>44867</c:v>
                </c:pt>
                <c:pt idx="3610">
                  <c:v>44868</c:v>
                </c:pt>
                <c:pt idx="3611">
                  <c:v>44869</c:v>
                </c:pt>
                <c:pt idx="3612">
                  <c:v>44872</c:v>
                </c:pt>
                <c:pt idx="3613">
                  <c:v>44873</c:v>
                </c:pt>
                <c:pt idx="3614">
                  <c:v>44874</c:v>
                </c:pt>
                <c:pt idx="3615">
                  <c:v>44875</c:v>
                </c:pt>
                <c:pt idx="3616">
                  <c:v>44876</c:v>
                </c:pt>
                <c:pt idx="3617">
                  <c:v>44879</c:v>
                </c:pt>
                <c:pt idx="3618">
                  <c:v>44880</c:v>
                </c:pt>
                <c:pt idx="3619">
                  <c:v>44881</c:v>
                </c:pt>
                <c:pt idx="3620">
                  <c:v>44882</c:v>
                </c:pt>
                <c:pt idx="3621">
                  <c:v>44883</c:v>
                </c:pt>
                <c:pt idx="3622">
                  <c:v>44886</c:v>
                </c:pt>
                <c:pt idx="3623">
                  <c:v>44887</c:v>
                </c:pt>
                <c:pt idx="3624">
                  <c:v>44888</c:v>
                </c:pt>
                <c:pt idx="3625">
                  <c:v>44889</c:v>
                </c:pt>
                <c:pt idx="3626">
                  <c:v>44890</c:v>
                </c:pt>
                <c:pt idx="3627">
                  <c:v>44893</c:v>
                </c:pt>
                <c:pt idx="3628">
                  <c:v>44894</c:v>
                </c:pt>
                <c:pt idx="3629">
                  <c:v>44895</c:v>
                </c:pt>
                <c:pt idx="3630">
                  <c:v>44896</c:v>
                </c:pt>
                <c:pt idx="3631">
                  <c:v>44897</c:v>
                </c:pt>
                <c:pt idx="3632">
                  <c:v>44900</c:v>
                </c:pt>
                <c:pt idx="3633">
                  <c:v>44901</c:v>
                </c:pt>
                <c:pt idx="3634">
                  <c:v>44902</c:v>
                </c:pt>
                <c:pt idx="3635">
                  <c:v>44903</c:v>
                </c:pt>
                <c:pt idx="3636">
                  <c:v>44904</c:v>
                </c:pt>
                <c:pt idx="3637">
                  <c:v>44907</c:v>
                </c:pt>
                <c:pt idx="3638">
                  <c:v>44908</c:v>
                </c:pt>
                <c:pt idx="3639">
                  <c:v>44909</c:v>
                </c:pt>
                <c:pt idx="3640">
                  <c:v>44910</c:v>
                </c:pt>
                <c:pt idx="3641">
                  <c:v>44911</c:v>
                </c:pt>
                <c:pt idx="3642">
                  <c:v>44914</c:v>
                </c:pt>
                <c:pt idx="3643">
                  <c:v>44915</c:v>
                </c:pt>
                <c:pt idx="3644">
                  <c:v>44916</c:v>
                </c:pt>
                <c:pt idx="3645">
                  <c:v>44917</c:v>
                </c:pt>
                <c:pt idx="3646">
                  <c:v>44918</c:v>
                </c:pt>
                <c:pt idx="3647">
                  <c:v>44921</c:v>
                </c:pt>
                <c:pt idx="3648">
                  <c:v>44922</c:v>
                </c:pt>
                <c:pt idx="3649">
                  <c:v>44923</c:v>
                </c:pt>
                <c:pt idx="3650">
                  <c:v>44924</c:v>
                </c:pt>
                <c:pt idx="3651">
                  <c:v>44925</c:v>
                </c:pt>
                <c:pt idx="3652">
                  <c:v>44928</c:v>
                </c:pt>
                <c:pt idx="3653">
                  <c:v>44929</c:v>
                </c:pt>
                <c:pt idx="3654">
                  <c:v>44930</c:v>
                </c:pt>
                <c:pt idx="3655">
                  <c:v>44931</c:v>
                </c:pt>
                <c:pt idx="3656">
                  <c:v>44932</c:v>
                </c:pt>
                <c:pt idx="3657">
                  <c:v>44935</c:v>
                </c:pt>
                <c:pt idx="3658">
                  <c:v>44936</c:v>
                </c:pt>
                <c:pt idx="3659">
                  <c:v>44937</c:v>
                </c:pt>
                <c:pt idx="3660">
                  <c:v>44938</c:v>
                </c:pt>
                <c:pt idx="3661">
                  <c:v>44939</c:v>
                </c:pt>
                <c:pt idx="3662">
                  <c:v>44942</c:v>
                </c:pt>
                <c:pt idx="3663">
                  <c:v>44943</c:v>
                </c:pt>
                <c:pt idx="3664">
                  <c:v>44944</c:v>
                </c:pt>
                <c:pt idx="3665">
                  <c:v>44945</c:v>
                </c:pt>
                <c:pt idx="3666">
                  <c:v>44946</c:v>
                </c:pt>
                <c:pt idx="3667">
                  <c:v>44949</c:v>
                </c:pt>
                <c:pt idx="3668">
                  <c:v>44950</c:v>
                </c:pt>
                <c:pt idx="3669">
                  <c:v>44951</c:v>
                </c:pt>
                <c:pt idx="3670">
                  <c:v>44952</c:v>
                </c:pt>
                <c:pt idx="3671">
                  <c:v>44953</c:v>
                </c:pt>
                <c:pt idx="3672">
                  <c:v>44956</c:v>
                </c:pt>
                <c:pt idx="3673">
                  <c:v>44957</c:v>
                </c:pt>
                <c:pt idx="3674">
                  <c:v>44958</c:v>
                </c:pt>
                <c:pt idx="3675">
                  <c:v>44959</c:v>
                </c:pt>
                <c:pt idx="3676">
                  <c:v>44960</c:v>
                </c:pt>
                <c:pt idx="3677">
                  <c:v>44963</c:v>
                </c:pt>
                <c:pt idx="3678">
                  <c:v>44964</c:v>
                </c:pt>
                <c:pt idx="3679">
                  <c:v>44965</c:v>
                </c:pt>
                <c:pt idx="3680">
                  <c:v>44966</c:v>
                </c:pt>
                <c:pt idx="3681">
                  <c:v>44967</c:v>
                </c:pt>
                <c:pt idx="3682">
                  <c:v>44970</c:v>
                </c:pt>
                <c:pt idx="3683">
                  <c:v>44971</c:v>
                </c:pt>
                <c:pt idx="3684">
                  <c:v>44972</c:v>
                </c:pt>
                <c:pt idx="3685">
                  <c:v>44973</c:v>
                </c:pt>
                <c:pt idx="3686">
                  <c:v>44974</c:v>
                </c:pt>
                <c:pt idx="3687">
                  <c:v>44977</c:v>
                </c:pt>
                <c:pt idx="3688">
                  <c:v>44978</c:v>
                </c:pt>
                <c:pt idx="3689">
                  <c:v>44979</c:v>
                </c:pt>
                <c:pt idx="3690">
                  <c:v>44980</c:v>
                </c:pt>
                <c:pt idx="3691">
                  <c:v>44981</c:v>
                </c:pt>
                <c:pt idx="3692">
                  <c:v>44984</c:v>
                </c:pt>
                <c:pt idx="3693">
                  <c:v>44985</c:v>
                </c:pt>
                <c:pt idx="3694">
                  <c:v>44986</c:v>
                </c:pt>
                <c:pt idx="3695">
                  <c:v>44987</c:v>
                </c:pt>
                <c:pt idx="3696">
                  <c:v>44988</c:v>
                </c:pt>
                <c:pt idx="3697">
                  <c:v>44991</c:v>
                </c:pt>
                <c:pt idx="3698">
                  <c:v>44992</c:v>
                </c:pt>
                <c:pt idx="3699">
                  <c:v>44993</c:v>
                </c:pt>
                <c:pt idx="3700">
                  <c:v>44994</c:v>
                </c:pt>
                <c:pt idx="3701">
                  <c:v>44995</c:v>
                </c:pt>
                <c:pt idx="3702">
                  <c:v>44998</c:v>
                </c:pt>
                <c:pt idx="3703">
                  <c:v>44999</c:v>
                </c:pt>
                <c:pt idx="3704">
                  <c:v>45000</c:v>
                </c:pt>
                <c:pt idx="3705">
                  <c:v>45001</c:v>
                </c:pt>
                <c:pt idx="3706">
                  <c:v>45002</c:v>
                </c:pt>
                <c:pt idx="3707">
                  <c:v>45005</c:v>
                </c:pt>
                <c:pt idx="3708">
                  <c:v>45006</c:v>
                </c:pt>
                <c:pt idx="3709">
                  <c:v>45007</c:v>
                </c:pt>
                <c:pt idx="3710">
                  <c:v>45008</c:v>
                </c:pt>
                <c:pt idx="3711">
                  <c:v>45009</c:v>
                </c:pt>
                <c:pt idx="3712">
                  <c:v>45012</c:v>
                </c:pt>
                <c:pt idx="3713">
                  <c:v>45013</c:v>
                </c:pt>
                <c:pt idx="3714">
                  <c:v>45014</c:v>
                </c:pt>
                <c:pt idx="3715">
                  <c:v>45015</c:v>
                </c:pt>
                <c:pt idx="3716">
                  <c:v>45016</c:v>
                </c:pt>
                <c:pt idx="3717">
                  <c:v>45019</c:v>
                </c:pt>
                <c:pt idx="3718">
                  <c:v>45020</c:v>
                </c:pt>
                <c:pt idx="3719">
                  <c:v>45021</c:v>
                </c:pt>
                <c:pt idx="3720">
                  <c:v>45022</c:v>
                </c:pt>
                <c:pt idx="3721">
                  <c:v>45023</c:v>
                </c:pt>
                <c:pt idx="3722">
                  <c:v>45026</c:v>
                </c:pt>
                <c:pt idx="3723">
                  <c:v>45027</c:v>
                </c:pt>
                <c:pt idx="3724">
                  <c:v>45028</c:v>
                </c:pt>
                <c:pt idx="3725">
                  <c:v>45029</c:v>
                </c:pt>
                <c:pt idx="3726">
                  <c:v>45030</c:v>
                </c:pt>
                <c:pt idx="3727">
                  <c:v>45033</c:v>
                </c:pt>
                <c:pt idx="3728">
                  <c:v>45034</c:v>
                </c:pt>
                <c:pt idx="3729">
                  <c:v>45035</c:v>
                </c:pt>
                <c:pt idx="3730">
                  <c:v>45036</c:v>
                </c:pt>
                <c:pt idx="3731">
                  <c:v>45037</c:v>
                </c:pt>
                <c:pt idx="3732">
                  <c:v>45040</c:v>
                </c:pt>
                <c:pt idx="3733">
                  <c:v>45041</c:v>
                </c:pt>
                <c:pt idx="3734">
                  <c:v>45042</c:v>
                </c:pt>
                <c:pt idx="3735">
                  <c:v>45043</c:v>
                </c:pt>
                <c:pt idx="3736">
                  <c:v>45044</c:v>
                </c:pt>
                <c:pt idx="3737">
                  <c:v>45047</c:v>
                </c:pt>
                <c:pt idx="3738">
                  <c:v>45048</c:v>
                </c:pt>
                <c:pt idx="3739">
                  <c:v>45049</c:v>
                </c:pt>
                <c:pt idx="3740">
                  <c:v>45050</c:v>
                </c:pt>
                <c:pt idx="3741">
                  <c:v>45051</c:v>
                </c:pt>
                <c:pt idx="3742">
                  <c:v>45054</c:v>
                </c:pt>
                <c:pt idx="3743">
                  <c:v>45055</c:v>
                </c:pt>
                <c:pt idx="3744">
                  <c:v>45056</c:v>
                </c:pt>
                <c:pt idx="3745">
                  <c:v>45057</c:v>
                </c:pt>
                <c:pt idx="3746">
                  <c:v>45058</c:v>
                </c:pt>
                <c:pt idx="3747">
                  <c:v>45061</c:v>
                </c:pt>
                <c:pt idx="3748">
                  <c:v>45062</c:v>
                </c:pt>
                <c:pt idx="3749">
                  <c:v>45063</c:v>
                </c:pt>
                <c:pt idx="3750">
                  <c:v>45064</c:v>
                </c:pt>
                <c:pt idx="3751">
                  <c:v>45065</c:v>
                </c:pt>
                <c:pt idx="3752">
                  <c:v>45068</c:v>
                </c:pt>
                <c:pt idx="3753">
                  <c:v>45069</c:v>
                </c:pt>
                <c:pt idx="3754">
                  <c:v>45070</c:v>
                </c:pt>
                <c:pt idx="3755">
                  <c:v>45071</c:v>
                </c:pt>
                <c:pt idx="3756">
                  <c:v>45072</c:v>
                </c:pt>
                <c:pt idx="3757">
                  <c:v>45075</c:v>
                </c:pt>
                <c:pt idx="3758">
                  <c:v>45076</c:v>
                </c:pt>
                <c:pt idx="3759">
                  <c:v>45077</c:v>
                </c:pt>
                <c:pt idx="3760">
                  <c:v>45078</c:v>
                </c:pt>
                <c:pt idx="3761">
                  <c:v>45079</c:v>
                </c:pt>
                <c:pt idx="3762">
                  <c:v>45082</c:v>
                </c:pt>
                <c:pt idx="3763">
                  <c:v>45083</c:v>
                </c:pt>
                <c:pt idx="3764">
                  <c:v>45084</c:v>
                </c:pt>
                <c:pt idx="3765">
                  <c:v>45085</c:v>
                </c:pt>
                <c:pt idx="3766">
                  <c:v>45086</c:v>
                </c:pt>
                <c:pt idx="3767">
                  <c:v>45089</c:v>
                </c:pt>
                <c:pt idx="3768">
                  <c:v>45090</c:v>
                </c:pt>
                <c:pt idx="3769">
                  <c:v>45091</c:v>
                </c:pt>
                <c:pt idx="3770">
                  <c:v>45092</c:v>
                </c:pt>
                <c:pt idx="3771">
                  <c:v>45093</c:v>
                </c:pt>
                <c:pt idx="3772">
                  <c:v>45096</c:v>
                </c:pt>
                <c:pt idx="3773">
                  <c:v>45097</c:v>
                </c:pt>
                <c:pt idx="3774">
                  <c:v>45098</c:v>
                </c:pt>
                <c:pt idx="3775">
                  <c:v>45099</c:v>
                </c:pt>
                <c:pt idx="3776">
                  <c:v>45100</c:v>
                </c:pt>
                <c:pt idx="3777">
                  <c:v>45103</c:v>
                </c:pt>
                <c:pt idx="3778">
                  <c:v>45104</c:v>
                </c:pt>
                <c:pt idx="3779">
                  <c:v>45105</c:v>
                </c:pt>
                <c:pt idx="3780">
                  <c:v>45106</c:v>
                </c:pt>
                <c:pt idx="3781">
                  <c:v>45107</c:v>
                </c:pt>
                <c:pt idx="3782">
                  <c:v>45110</c:v>
                </c:pt>
                <c:pt idx="3783">
                  <c:v>45111</c:v>
                </c:pt>
                <c:pt idx="3784">
                  <c:v>45112</c:v>
                </c:pt>
                <c:pt idx="3785">
                  <c:v>45113</c:v>
                </c:pt>
                <c:pt idx="3786">
                  <c:v>45114</c:v>
                </c:pt>
                <c:pt idx="3787">
                  <c:v>45117</c:v>
                </c:pt>
                <c:pt idx="3788">
                  <c:v>45118</c:v>
                </c:pt>
                <c:pt idx="3789">
                  <c:v>45119</c:v>
                </c:pt>
                <c:pt idx="3790">
                  <c:v>45120</c:v>
                </c:pt>
                <c:pt idx="3791">
                  <c:v>45121</c:v>
                </c:pt>
                <c:pt idx="3792">
                  <c:v>45124</c:v>
                </c:pt>
                <c:pt idx="3793">
                  <c:v>45125</c:v>
                </c:pt>
                <c:pt idx="3794">
                  <c:v>45126</c:v>
                </c:pt>
                <c:pt idx="3795">
                  <c:v>45127</c:v>
                </c:pt>
                <c:pt idx="3796">
                  <c:v>45128</c:v>
                </c:pt>
                <c:pt idx="3797">
                  <c:v>45131</c:v>
                </c:pt>
                <c:pt idx="3798">
                  <c:v>45132</c:v>
                </c:pt>
                <c:pt idx="3799">
                  <c:v>45133</c:v>
                </c:pt>
                <c:pt idx="3800">
                  <c:v>45134</c:v>
                </c:pt>
                <c:pt idx="3801">
                  <c:v>45135</c:v>
                </c:pt>
                <c:pt idx="3802">
                  <c:v>45138</c:v>
                </c:pt>
                <c:pt idx="3803">
                  <c:v>45139</c:v>
                </c:pt>
                <c:pt idx="3804">
                  <c:v>45140</c:v>
                </c:pt>
                <c:pt idx="3805">
                  <c:v>45141</c:v>
                </c:pt>
                <c:pt idx="3806">
                  <c:v>45142</c:v>
                </c:pt>
                <c:pt idx="3807">
                  <c:v>45145</c:v>
                </c:pt>
                <c:pt idx="3808">
                  <c:v>45146</c:v>
                </c:pt>
                <c:pt idx="3809">
                  <c:v>45147</c:v>
                </c:pt>
                <c:pt idx="3810">
                  <c:v>45148</c:v>
                </c:pt>
                <c:pt idx="3811">
                  <c:v>45149</c:v>
                </c:pt>
                <c:pt idx="3812">
                  <c:v>45152</c:v>
                </c:pt>
                <c:pt idx="3813">
                  <c:v>45153</c:v>
                </c:pt>
                <c:pt idx="3814">
                  <c:v>45154</c:v>
                </c:pt>
                <c:pt idx="3815">
                  <c:v>45155</c:v>
                </c:pt>
                <c:pt idx="3816">
                  <c:v>45156</c:v>
                </c:pt>
                <c:pt idx="3817">
                  <c:v>45159</c:v>
                </c:pt>
                <c:pt idx="3818">
                  <c:v>45160</c:v>
                </c:pt>
                <c:pt idx="3819">
                  <c:v>45161</c:v>
                </c:pt>
                <c:pt idx="3820">
                  <c:v>45162</c:v>
                </c:pt>
                <c:pt idx="3821">
                  <c:v>45163</c:v>
                </c:pt>
                <c:pt idx="3822">
                  <c:v>45166</c:v>
                </c:pt>
                <c:pt idx="3823">
                  <c:v>45167</c:v>
                </c:pt>
                <c:pt idx="3824">
                  <c:v>45168</c:v>
                </c:pt>
                <c:pt idx="3825">
                  <c:v>45169</c:v>
                </c:pt>
                <c:pt idx="3826">
                  <c:v>45170</c:v>
                </c:pt>
                <c:pt idx="3827">
                  <c:v>45173</c:v>
                </c:pt>
                <c:pt idx="3828">
                  <c:v>45174</c:v>
                </c:pt>
                <c:pt idx="3829">
                  <c:v>45175</c:v>
                </c:pt>
                <c:pt idx="3830">
                  <c:v>45176</c:v>
                </c:pt>
                <c:pt idx="3831">
                  <c:v>45177</c:v>
                </c:pt>
                <c:pt idx="3832">
                  <c:v>45180</c:v>
                </c:pt>
                <c:pt idx="3833">
                  <c:v>45181</c:v>
                </c:pt>
                <c:pt idx="3834">
                  <c:v>45182</c:v>
                </c:pt>
                <c:pt idx="3835">
                  <c:v>45183</c:v>
                </c:pt>
                <c:pt idx="3836">
                  <c:v>45184</c:v>
                </c:pt>
                <c:pt idx="3837">
                  <c:v>45187</c:v>
                </c:pt>
                <c:pt idx="3838">
                  <c:v>45188</c:v>
                </c:pt>
                <c:pt idx="3839">
                  <c:v>45189</c:v>
                </c:pt>
                <c:pt idx="3840">
                  <c:v>45190</c:v>
                </c:pt>
                <c:pt idx="3841">
                  <c:v>45191</c:v>
                </c:pt>
                <c:pt idx="3842">
                  <c:v>45194</c:v>
                </c:pt>
                <c:pt idx="3843">
                  <c:v>45195</c:v>
                </c:pt>
                <c:pt idx="3844">
                  <c:v>45196</c:v>
                </c:pt>
                <c:pt idx="3845">
                  <c:v>45197</c:v>
                </c:pt>
                <c:pt idx="3846">
                  <c:v>45198</c:v>
                </c:pt>
                <c:pt idx="3847">
                  <c:v>45201</c:v>
                </c:pt>
                <c:pt idx="3848">
                  <c:v>45202</c:v>
                </c:pt>
                <c:pt idx="3849">
                  <c:v>45203</c:v>
                </c:pt>
                <c:pt idx="3850">
                  <c:v>45204</c:v>
                </c:pt>
                <c:pt idx="3851">
                  <c:v>45205</c:v>
                </c:pt>
                <c:pt idx="3852">
                  <c:v>45208</c:v>
                </c:pt>
                <c:pt idx="3853">
                  <c:v>45209</c:v>
                </c:pt>
                <c:pt idx="3854">
                  <c:v>45210</c:v>
                </c:pt>
                <c:pt idx="3855">
                  <c:v>45211</c:v>
                </c:pt>
                <c:pt idx="3856">
                  <c:v>45212</c:v>
                </c:pt>
                <c:pt idx="3857">
                  <c:v>45215</c:v>
                </c:pt>
                <c:pt idx="3858">
                  <c:v>45216</c:v>
                </c:pt>
                <c:pt idx="3859">
                  <c:v>45217</c:v>
                </c:pt>
                <c:pt idx="3860">
                  <c:v>45218</c:v>
                </c:pt>
                <c:pt idx="3861">
                  <c:v>45219</c:v>
                </c:pt>
                <c:pt idx="3862">
                  <c:v>45222</c:v>
                </c:pt>
                <c:pt idx="3863">
                  <c:v>45223</c:v>
                </c:pt>
                <c:pt idx="3864">
                  <c:v>45224</c:v>
                </c:pt>
                <c:pt idx="3865">
                  <c:v>45225</c:v>
                </c:pt>
                <c:pt idx="3866">
                  <c:v>45226</c:v>
                </c:pt>
                <c:pt idx="3867">
                  <c:v>45229</c:v>
                </c:pt>
                <c:pt idx="3868">
                  <c:v>45230</c:v>
                </c:pt>
                <c:pt idx="3869">
                  <c:v>45231</c:v>
                </c:pt>
                <c:pt idx="3870">
                  <c:v>45232</c:v>
                </c:pt>
                <c:pt idx="3871">
                  <c:v>45233</c:v>
                </c:pt>
                <c:pt idx="3872">
                  <c:v>45236</c:v>
                </c:pt>
                <c:pt idx="3873">
                  <c:v>45237</c:v>
                </c:pt>
                <c:pt idx="3874">
                  <c:v>45238</c:v>
                </c:pt>
                <c:pt idx="3875">
                  <c:v>45239</c:v>
                </c:pt>
                <c:pt idx="3876">
                  <c:v>45240</c:v>
                </c:pt>
                <c:pt idx="3877">
                  <c:v>45243</c:v>
                </c:pt>
                <c:pt idx="3878">
                  <c:v>45244</c:v>
                </c:pt>
                <c:pt idx="3879">
                  <c:v>45245</c:v>
                </c:pt>
                <c:pt idx="3880">
                  <c:v>45246</c:v>
                </c:pt>
                <c:pt idx="3881">
                  <c:v>45247</c:v>
                </c:pt>
                <c:pt idx="3882">
                  <c:v>45250</c:v>
                </c:pt>
                <c:pt idx="3883">
                  <c:v>45251</c:v>
                </c:pt>
                <c:pt idx="3884">
                  <c:v>45252</c:v>
                </c:pt>
                <c:pt idx="3885">
                  <c:v>45253</c:v>
                </c:pt>
                <c:pt idx="3886">
                  <c:v>45254</c:v>
                </c:pt>
                <c:pt idx="3887">
                  <c:v>45257</c:v>
                </c:pt>
                <c:pt idx="3888">
                  <c:v>45258</c:v>
                </c:pt>
                <c:pt idx="3889">
                  <c:v>45259</c:v>
                </c:pt>
                <c:pt idx="3890">
                  <c:v>45260</c:v>
                </c:pt>
                <c:pt idx="3891">
                  <c:v>45261</c:v>
                </c:pt>
                <c:pt idx="3892">
                  <c:v>45264</c:v>
                </c:pt>
                <c:pt idx="3893">
                  <c:v>45265</c:v>
                </c:pt>
                <c:pt idx="3894">
                  <c:v>45266</c:v>
                </c:pt>
                <c:pt idx="3895">
                  <c:v>45267</c:v>
                </c:pt>
                <c:pt idx="3896">
                  <c:v>45268</c:v>
                </c:pt>
                <c:pt idx="3897">
                  <c:v>45271</c:v>
                </c:pt>
                <c:pt idx="3898">
                  <c:v>45272</c:v>
                </c:pt>
                <c:pt idx="3899">
                  <c:v>45273</c:v>
                </c:pt>
                <c:pt idx="3900">
                  <c:v>45274</c:v>
                </c:pt>
                <c:pt idx="3901">
                  <c:v>45275</c:v>
                </c:pt>
                <c:pt idx="3902">
                  <c:v>45278</c:v>
                </c:pt>
                <c:pt idx="3903">
                  <c:v>45279</c:v>
                </c:pt>
                <c:pt idx="3904">
                  <c:v>45280</c:v>
                </c:pt>
                <c:pt idx="3905">
                  <c:v>45281</c:v>
                </c:pt>
                <c:pt idx="3906">
                  <c:v>45282</c:v>
                </c:pt>
                <c:pt idx="3907">
                  <c:v>45285</c:v>
                </c:pt>
                <c:pt idx="3908">
                  <c:v>45286</c:v>
                </c:pt>
                <c:pt idx="3909">
                  <c:v>45287</c:v>
                </c:pt>
                <c:pt idx="3910">
                  <c:v>45288</c:v>
                </c:pt>
                <c:pt idx="3911">
                  <c:v>45289</c:v>
                </c:pt>
                <c:pt idx="3912">
                  <c:v>45292</c:v>
                </c:pt>
                <c:pt idx="3913">
                  <c:v>45293</c:v>
                </c:pt>
                <c:pt idx="3914">
                  <c:v>45294</c:v>
                </c:pt>
                <c:pt idx="3915">
                  <c:v>45295</c:v>
                </c:pt>
                <c:pt idx="3916">
                  <c:v>45296</c:v>
                </c:pt>
                <c:pt idx="3917">
                  <c:v>45299</c:v>
                </c:pt>
                <c:pt idx="3918">
                  <c:v>45300</c:v>
                </c:pt>
                <c:pt idx="3919">
                  <c:v>45301</c:v>
                </c:pt>
                <c:pt idx="3920">
                  <c:v>45302</c:v>
                </c:pt>
                <c:pt idx="3921">
                  <c:v>45303</c:v>
                </c:pt>
                <c:pt idx="3922">
                  <c:v>45306</c:v>
                </c:pt>
                <c:pt idx="3923">
                  <c:v>45307</c:v>
                </c:pt>
                <c:pt idx="3924">
                  <c:v>45308</c:v>
                </c:pt>
                <c:pt idx="3925">
                  <c:v>45309</c:v>
                </c:pt>
                <c:pt idx="3926">
                  <c:v>45310</c:v>
                </c:pt>
                <c:pt idx="3927">
                  <c:v>45313</c:v>
                </c:pt>
                <c:pt idx="3928">
                  <c:v>45314</c:v>
                </c:pt>
                <c:pt idx="3929">
                  <c:v>45315</c:v>
                </c:pt>
                <c:pt idx="3930">
                  <c:v>45316</c:v>
                </c:pt>
                <c:pt idx="3931">
                  <c:v>45317</c:v>
                </c:pt>
                <c:pt idx="3932">
                  <c:v>45320</c:v>
                </c:pt>
                <c:pt idx="3933">
                  <c:v>45321</c:v>
                </c:pt>
                <c:pt idx="3934">
                  <c:v>45322</c:v>
                </c:pt>
                <c:pt idx="3935">
                  <c:v>45323</c:v>
                </c:pt>
                <c:pt idx="3936">
                  <c:v>45324</c:v>
                </c:pt>
                <c:pt idx="3937">
                  <c:v>45327</c:v>
                </c:pt>
                <c:pt idx="3938">
                  <c:v>45328</c:v>
                </c:pt>
                <c:pt idx="3939">
                  <c:v>45329</c:v>
                </c:pt>
                <c:pt idx="3940">
                  <c:v>45330</c:v>
                </c:pt>
                <c:pt idx="3941">
                  <c:v>45331</c:v>
                </c:pt>
                <c:pt idx="3942">
                  <c:v>45334</c:v>
                </c:pt>
                <c:pt idx="3943">
                  <c:v>45335</c:v>
                </c:pt>
                <c:pt idx="3944">
                  <c:v>45336</c:v>
                </c:pt>
                <c:pt idx="3945">
                  <c:v>45337</c:v>
                </c:pt>
                <c:pt idx="3946">
                  <c:v>45338</c:v>
                </c:pt>
                <c:pt idx="3947">
                  <c:v>45341</c:v>
                </c:pt>
                <c:pt idx="3948">
                  <c:v>45342</c:v>
                </c:pt>
                <c:pt idx="3949">
                  <c:v>45343</c:v>
                </c:pt>
                <c:pt idx="3950">
                  <c:v>45344</c:v>
                </c:pt>
                <c:pt idx="3951">
                  <c:v>45345</c:v>
                </c:pt>
                <c:pt idx="3952">
                  <c:v>45348</c:v>
                </c:pt>
                <c:pt idx="3953">
                  <c:v>45349</c:v>
                </c:pt>
                <c:pt idx="3954">
                  <c:v>45350</c:v>
                </c:pt>
                <c:pt idx="3955">
                  <c:v>45351</c:v>
                </c:pt>
                <c:pt idx="3956">
                  <c:v>45352</c:v>
                </c:pt>
                <c:pt idx="3957">
                  <c:v>45355</c:v>
                </c:pt>
                <c:pt idx="3958">
                  <c:v>45356</c:v>
                </c:pt>
                <c:pt idx="3959">
                  <c:v>45357</c:v>
                </c:pt>
                <c:pt idx="3960">
                  <c:v>45358</c:v>
                </c:pt>
                <c:pt idx="3961">
                  <c:v>45359</c:v>
                </c:pt>
                <c:pt idx="3962">
                  <c:v>45362</c:v>
                </c:pt>
                <c:pt idx="3963">
                  <c:v>45363</c:v>
                </c:pt>
                <c:pt idx="3964">
                  <c:v>45364</c:v>
                </c:pt>
                <c:pt idx="3965">
                  <c:v>45365</c:v>
                </c:pt>
                <c:pt idx="3966">
                  <c:v>45366</c:v>
                </c:pt>
                <c:pt idx="3967">
                  <c:v>45369</c:v>
                </c:pt>
                <c:pt idx="3968">
                  <c:v>45370</c:v>
                </c:pt>
                <c:pt idx="3969">
                  <c:v>45371</c:v>
                </c:pt>
                <c:pt idx="3970">
                  <c:v>45372</c:v>
                </c:pt>
                <c:pt idx="3971">
                  <c:v>45373</c:v>
                </c:pt>
                <c:pt idx="3972">
                  <c:v>45376</c:v>
                </c:pt>
                <c:pt idx="3973">
                  <c:v>45377</c:v>
                </c:pt>
                <c:pt idx="3974">
                  <c:v>45378</c:v>
                </c:pt>
                <c:pt idx="3975">
                  <c:v>45379</c:v>
                </c:pt>
                <c:pt idx="3976">
                  <c:v>45380</c:v>
                </c:pt>
                <c:pt idx="3977">
                  <c:v>45383</c:v>
                </c:pt>
                <c:pt idx="3978">
                  <c:v>45384</c:v>
                </c:pt>
                <c:pt idx="3979">
                  <c:v>45385</c:v>
                </c:pt>
                <c:pt idx="3980">
                  <c:v>45386</c:v>
                </c:pt>
                <c:pt idx="3981">
                  <c:v>45387</c:v>
                </c:pt>
                <c:pt idx="3982">
                  <c:v>45390</c:v>
                </c:pt>
                <c:pt idx="3983">
                  <c:v>45391</c:v>
                </c:pt>
                <c:pt idx="3984">
                  <c:v>45392</c:v>
                </c:pt>
                <c:pt idx="3985">
                  <c:v>45393</c:v>
                </c:pt>
                <c:pt idx="3986">
                  <c:v>45394</c:v>
                </c:pt>
                <c:pt idx="3987">
                  <c:v>45397</c:v>
                </c:pt>
                <c:pt idx="3988">
                  <c:v>45398</c:v>
                </c:pt>
                <c:pt idx="3989">
                  <c:v>45399</c:v>
                </c:pt>
                <c:pt idx="3990">
                  <c:v>45400</c:v>
                </c:pt>
                <c:pt idx="3991">
                  <c:v>45401</c:v>
                </c:pt>
                <c:pt idx="3992">
                  <c:v>45404</c:v>
                </c:pt>
                <c:pt idx="3993">
                  <c:v>45405</c:v>
                </c:pt>
                <c:pt idx="3994">
                  <c:v>45406</c:v>
                </c:pt>
                <c:pt idx="3995">
                  <c:v>45407</c:v>
                </c:pt>
                <c:pt idx="3996">
                  <c:v>45408</c:v>
                </c:pt>
                <c:pt idx="3997">
                  <c:v>45411</c:v>
                </c:pt>
                <c:pt idx="3998">
                  <c:v>45412</c:v>
                </c:pt>
                <c:pt idx="3999">
                  <c:v>45413</c:v>
                </c:pt>
                <c:pt idx="4000">
                  <c:v>45414</c:v>
                </c:pt>
                <c:pt idx="4001">
                  <c:v>45415</c:v>
                </c:pt>
                <c:pt idx="4002">
                  <c:v>45418</c:v>
                </c:pt>
                <c:pt idx="4003">
                  <c:v>45419</c:v>
                </c:pt>
                <c:pt idx="4004">
                  <c:v>45420</c:v>
                </c:pt>
                <c:pt idx="4005">
                  <c:v>45421</c:v>
                </c:pt>
                <c:pt idx="4006">
                  <c:v>45422</c:v>
                </c:pt>
                <c:pt idx="4007">
                  <c:v>45425</c:v>
                </c:pt>
                <c:pt idx="4008">
                  <c:v>45426</c:v>
                </c:pt>
                <c:pt idx="4009">
                  <c:v>45427</c:v>
                </c:pt>
                <c:pt idx="4010">
                  <c:v>45428</c:v>
                </c:pt>
                <c:pt idx="4011">
                  <c:v>45429</c:v>
                </c:pt>
                <c:pt idx="4012">
                  <c:v>45432</c:v>
                </c:pt>
                <c:pt idx="4013">
                  <c:v>45433</c:v>
                </c:pt>
                <c:pt idx="4014">
                  <c:v>45434</c:v>
                </c:pt>
                <c:pt idx="4015">
                  <c:v>45435</c:v>
                </c:pt>
                <c:pt idx="4016">
                  <c:v>45436</c:v>
                </c:pt>
                <c:pt idx="4017">
                  <c:v>45439</c:v>
                </c:pt>
                <c:pt idx="4018">
                  <c:v>45440</c:v>
                </c:pt>
                <c:pt idx="4019">
                  <c:v>45441</c:v>
                </c:pt>
                <c:pt idx="4020">
                  <c:v>45442</c:v>
                </c:pt>
                <c:pt idx="4021">
                  <c:v>45443</c:v>
                </c:pt>
                <c:pt idx="4022">
                  <c:v>45446</c:v>
                </c:pt>
                <c:pt idx="4023">
                  <c:v>45447</c:v>
                </c:pt>
                <c:pt idx="4024">
                  <c:v>45448</c:v>
                </c:pt>
                <c:pt idx="4025">
                  <c:v>45449</c:v>
                </c:pt>
                <c:pt idx="4026">
                  <c:v>45450</c:v>
                </c:pt>
                <c:pt idx="4027">
                  <c:v>45453</c:v>
                </c:pt>
                <c:pt idx="4028">
                  <c:v>45454</c:v>
                </c:pt>
                <c:pt idx="4029">
                  <c:v>45455</c:v>
                </c:pt>
                <c:pt idx="4030">
                  <c:v>45456</c:v>
                </c:pt>
                <c:pt idx="4031">
                  <c:v>45457</c:v>
                </c:pt>
                <c:pt idx="4032">
                  <c:v>45460</c:v>
                </c:pt>
                <c:pt idx="4033">
                  <c:v>45461</c:v>
                </c:pt>
                <c:pt idx="4034">
                  <c:v>45462</c:v>
                </c:pt>
                <c:pt idx="4035">
                  <c:v>45463</c:v>
                </c:pt>
                <c:pt idx="4036">
                  <c:v>45464</c:v>
                </c:pt>
                <c:pt idx="4037">
                  <c:v>45467</c:v>
                </c:pt>
                <c:pt idx="4038">
                  <c:v>45468</c:v>
                </c:pt>
                <c:pt idx="4039">
                  <c:v>45469</c:v>
                </c:pt>
                <c:pt idx="4040">
                  <c:v>45470</c:v>
                </c:pt>
                <c:pt idx="4041">
                  <c:v>45471</c:v>
                </c:pt>
              </c:numCache>
            </c:numRef>
          </c:cat>
          <c:val>
            <c:numRef>
              <c:f>'[240806 Analysis of market draws MSCI versus CORE infra.xlsx]MSCI drawdown'!$R$6:$R$4047</c:f>
              <c:numCache>
                <c:formatCode>#,##0_);\(#,##0\);#,##0_);@_)</c:formatCode>
                <c:ptCount val="4042"/>
                <c:pt idx="0">
                  <c:v>0</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100</c:v>
                </c:pt>
                <c:pt idx="250">
                  <c:v>98.930911256700398</c:v>
                </c:pt>
                <c:pt idx="251">
                  <c:v>98.99361392363177</c:v>
                </c:pt>
                <c:pt idx="252">
                  <c:v>99.985937396598487</c:v>
                </c:pt>
                <c:pt idx="253">
                  <c:v>100.68476606445633</c:v>
                </c:pt>
                <c:pt idx="254">
                  <c:v>101.01895969823306</c:v>
                </c:pt>
                <c:pt idx="255">
                  <c:v>101.56309972867446</c:v>
                </c:pt>
                <c:pt idx="256">
                  <c:v>101.51909205214741</c:v>
                </c:pt>
                <c:pt idx="257">
                  <c:v>101.78264178413075</c:v>
                </c:pt>
                <c:pt idx="258">
                  <c:v>101.84898418370722</c:v>
                </c:pt>
                <c:pt idx="259">
                  <c:v>101.55813645688569</c:v>
                </c:pt>
                <c:pt idx="260">
                  <c:v>101.12748990801401</c:v>
                </c:pt>
                <c:pt idx="261">
                  <c:v>101.15710409635363</c:v>
                </c:pt>
                <c:pt idx="262">
                  <c:v>102.63384289590364</c:v>
                </c:pt>
                <c:pt idx="263">
                  <c:v>102.9591026404606</c:v>
                </c:pt>
                <c:pt idx="264">
                  <c:v>103.18774402752962</c:v>
                </c:pt>
                <c:pt idx="265">
                  <c:v>103.31116405267684</c:v>
                </c:pt>
                <c:pt idx="266">
                  <c:v>103.7270862285752</c:v>
                </c:pt>
                <c:pt idx="267">
                  <c:v>103.82767520349415</c:v>
                </c:pt>
                <c:pt idx="268">
                  <c:v>103.13860763682085</c:v>
                </c:pt>
                <c:pt idx="269">
                  <c:v>103.40463900469857</c:v>
                </c:pt>
                <c:pt idx="270">
                  <c:v>103.86771226259016</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104.22688769770369</c:v>
                </c:pt>
                <c:pt idx="310">
                  <c:v>104.45321289127128</c:v>
                </c:pt>
                <c:pt idx="311">
                  <c:v>104.60823241347366</c:v>
                </c:pt>
                <c:pt idx="312">
                  <c:v>104.42905830189932</c:v>
                </c:pt>
                <c:pt idx="313">
                  <c:v>105.14707828734039</c:v>
                </c:pt>
                <c:pt idx="314">
                  <c:v>105.77609026536963</c:v>
                </c:pt>
                <c:pt idx="315">
                  <c:v>105.549930514195</c:v>
                </c:pt>
                <c:pt idx="316">
                  <c:v>105.3196347031964</c:v>
                </c:pt>
                <c:pt idx="317">
                  <c:v>105.5198199986765</c:v>
                </c:pt>
                <c:pt idx="318">
                  <c:v>106.13890543312824</c:v>
                </c:pt>
                <c:pt idx="319">
                  <c:v>105.93259876910864</c:v>
                </c:pt>
                <c:pt idx="320">
                  <c:v>106.10333531864211</c:v>
                </c:pt>
                <c:pt idx="321">
                  <c:v>106.31659056316596</c:v>
                </c:pt>
                <c:pt idx="322">
                  <c:v>106.74922242075316</c:v>
                </c:pt>
                <c:pt idx="323">
                  <c:v>106.78777049831254</c:v>
                </c:pt>
                <c:pt idx="324">
                  <c:v>106.57319171464503</c:v>
                </c:pt>
                <c:pt idx="325">
                  <c:v>107.5383826351665</c:v>
                </c:pt>
                <c:pt idx="326">
                  <c:v>107.6042287075641</c:v>
                </c:pt>
                <c:pt idx="327">
                  <c:v>108.15564820329567</c:v>
                </c:pt>
                <c:pt idx="328">
                  <c:v>108.36542915756739</c:v>
                </c:pt>
                <c:pt idx="329">
                  <c:v>108.01369863013704</c:v>
                </c:pt>
                <c:pt idx="330">
                  <c:v>107.76718946462847</c:v>
                </c:pt>
                <c:pt idx="331">
                  <c:v>108.64039441466487</c:v>
                </c:pt>
                <c:pt idx="332">
                  <c:v>108.92263913705253</c:v>
                </c:pt>
                <c:pt idx="333">
                  <c:v>108.73635100258095</c:v>
                </c:pt>
                <c:pt idx="334">
                  <c:v>109.67854543048117</c:v>
                </c:pt>
                <c:pt idx="335">
                  <c:v>109.95069816689833</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110.28207927999475</c:v>
                </c:pt>
                <c:pt idx="481">
                  <c:v>110.76748726093578</c:v>
                </c:pt>
                <c:pt idx="482">
                  <c:v>110.81513467010789</c:v>
                </c:pt>
                <c:pt idx="483">
                  <c:v>110.48011382436637</c:v>
                </c:pt>
                <c:pt idx="484">
                  <c:v>110.56283502084577</c:v>
                </c:pt>
                <c:pt idx="485">
                  <c:v>110.32195089669781</c:v>
                </c:pt>
                <c:pt idx="486">
                  <c:v>109.38736681887372</c:v>
                </c:pt>
                <c:pt idx="487">
                  <c:v>109.64132089206544</c:v>
                </c:pt>
                <c:pt idx="488">
                  <c:v>108.01105155184969</c:v>
                </c:pt>
                <c:pt idx="489">
                  <c:v>108.17417775130704</c:v>
                </c:pt>
                <c:pt idx="490">
                  <c:v>109.82744358414405</c:v>
                </c:pt>
                <c:pt idx="491">
                  <c:v>109.92703990470524</c:v>
                </c:pt>
                <c:pt idx="492">
                  <c:v>109.65157832042888</c:v>
                </c:pt>
                <c:pt idx="493">
                  <c:v>108.11081331480385</c:v>
                </c:pt>
                <c:pt idx="494">
                  <c:v>109.17576599827947</c:v>
                </c:pt>
                <c:pt idx="495">
                  <c:v>109.44378267487268</c:v>
                </c:pt>
                <c:pt idx="496">
                  <c:v>108.83230759049705</c:v>
                </c:pt>
                <c:pt idx="497">
                  <c:v>108.33366421811932</c:v>
                </c:pt>
                <c:pt idx="498">
                  <c:v>107.66031367877711</c:v>
                </c:pt>
                <c:pt idx="499">
                  <c:v>109.74753490834497</c:v>
                </c:pt>
                <c:pt idx="500">
                  <c:v>111.26993580835159</c:v>
                </c:pt>
                <c:pt idx="501">
                  <c:v>111.40344781946933</c:v>
                </c:pt>
                <c:pt idx="502">
                  <c:v>111.38624181060163</c:v>
                </c:pt>
                <c:pt idx="503">
                  <c:v>111.69859704850778</c:v>
                </c:pt>
                <c:pt idx="504">
                  <c:v>112.01211038316467</c:v>
                </c:pt>
                <c:pt idx="505">
                  <c:v>112.39990735226003</c:v>
                </c:pt>
                <c:pt idx="506">
                  <c:v>112.73724439150295</c:v>
                </c:pt>
                <c:pt idx="507">
                  <c:v>113.08467341671637</c:v>
                </c:pt>
                <c:pt idx="508">
                  <c:v>113.28469326980353</c:v>
                </c:pt>
                <c:pt idx="509">
                  <c:v>112.877374098339</c:v>
                </c:pt>
                <c:pt idx="510">
                  <c:v>113.28767123287678</c:v>
                </c:pt>
                <c:pt idx="511">
                  <c:v>113.22910462576938</c:v>
                </c:pt>
                <c:pt idx="512">
                  <c:v>113.38015353054074</c:v>
                </c:pt>
                <c:pt idx="513">
                  <c:v>114.27751306994912</c:v>
                </c:pt>
                <c:pt idx="514">
                  <c:v>114.51459201905904</c:v>
                </c:pt>
                <c:pt idx="515">
                  <c:v>114.45470187280795</c:v>
                </c:pt>
                <c:pt idx="516">
                  <c:v>114.42459135728946</c:v>
                </c:pt>
                <c:pt idx="517">
                  <c:v>114.35312024353127</c:v>
                </c:pt>
                <c:pt idx="518">
                  <c:v>114.3441863543115</c:v>
                </c:pt>
                <c:pt idx="519">
                  <c:v>114.60757064390188</c:v>
                </c:pt>
                <c:pt idx="520">
                  <c:v>114.16898286016817</c:v>
                </c:pt>
                <c:pt idx="521">
                  <c:v>113.87813513334666</c:v>
                </c:pt>
                <c:pt idx="522">
                  <c:v>114.92439282641793</c:v>
                </c:pt>
                <c:pt idx="523">
                  <c:v>115.26900933095105</c:v>
                </c:pt>
                <c:pt idx="524">
                  <c:v>115.54926874462322</c:v>
                </c:pt>
                <c:pt idx="525">
                  <c:v>115.6010522136193</c:v>
                </c:pt>
                <c:pt idx="526">
                  <c:v>115.31152802594144</c:v>
                </c:pt>
                <c:pt idx="527">
                  <c:v>114.92257296009537</c:v>
                </c:pt>
                <c:pt idx="528">
                  <c:v>115.70031764939455</c:v>
                </c:pt>
                <c:pt idx="529">
                  <c:v>116.80266031367881</c:v>
                </c:pt>
                <c:pt idx="530">
                  <c:v>116.86718284693275</c:v>
                </c:pt>
                <c:pt idx="531">
                  <c:v>117.25481437363516</c:v>
                </c:pt>
                <c:pt idx="532">
                  <c:v>117.10161471775533</c:v>
                </c:pt>
                <c:pt idx="533">
                  <c:v>117.74568195354384</c:v>
                </c:pt>
                <c:pt idx="534">
                  <c:v>116.83028919330296</c:v>
                </c:pt>
                <c:pt idx="535">
                  <c:v>116.1973065978427</c:v>
                </c:pt>
                <c:pt idx="536">
                  <c:v>116.35844748858455</c:v>
                </c:pt>
                <c:pt idx="537">
                  <c:v>117.0260075441732</c:v>
                </c:pt>
                <c:pt idx="538">
                  <c:v>117.0685262391636</c:v>
                </c:pt>
                <c:pt idx="539">
                  <c:v>117.64376943948125</c:v>
                </c:pt>
                <c:pt idx="540">
                  <c:v>117.94272384355774</c:v>
                </c:pt>
                <c:pt idx="541">
                  <c:v>116.37499172788043</c:v>
                </c:pt>
                <c:pt idx="542">
                  <c:v>116.63010389782283</c:v>
                </c:pt>
                <c:pt idx="543">
                  <c:v>118.20792799947066</c:v>
                </c:pt>
                <c:pt idx="544">
                  <c:v>118.43077890278612</c:v>
                </c:pt>
                <c:pt idx="545">
                  <c:v>118.53153332009802</c:v>
                </c:pt>
                <c:pt idx="546">
                  <c:v>118.89385216067774</c:v>
                </c:pt>
                <c:pt idx="547">
                  <c:v>119.61187214611878</c:v>
                </c:pt>
                <c:pt idx="548">
                  <c:v>120.10356693799226</c:v>
                </c:pt>
                <c:pt idx="549">
                  <c:v>119.83058698961028</c:v>
                </c:pt>
                <c:pt idx="550">
                  <c:v>119.81586261663696</c:v>
                </c:pt>
                <c:pt idx="551">
                  <c:v>120.26090265369605</c:v>
                </c:pt>
                <c:pt idx="552">
                  <c:v>120.76732181854285</c:v>
                </c:pt>
                <c:pt idx="553">
                  <c:v>120.60618092780101</c:v>
                </c:pt>
                <c:pt idx="554">
                  <c:v>121.38541459863681</c:v>
                </c:pt>
                <c:pt idx="555">
                  <c:v>121.66981007213296</c:v>
                </c:pt>
                <c:pt idx="556">
                  <c:v>121.79323009728022</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122.08358149692285</c:v>
                </c:pt>
                <c:pt idx="606">
                  <c:v>122.30146912844954</c:v>
                </c:pt>
                <c:pt idx="607">
                  <c:v>122.44110250810674</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122.55724306796373</c:v>
                </c:pt>
                <c:pt idx="824">
                  <c:v>122.10260737211303</c:v>
                </c:pt>
                <c:pt idx="825">
                  <c:v>122.78820064853417</c:v>
                </c:pt>
                <c:pt idx="826">
                  <c:v>122.59397127920056</c:v>
                </c:pt>
                <c:pt idx="827">
                  <c:v>122.04784594004367</c:v>
                </c:pt>
                <c:pt idx="828">
                  <c:v>119.83604658857784</c:v>
                </c:pt>
                <c:pt idx="829">
                  <c:v>120.44338561312951</c:v>
                </c:pt>
                <c:pt idx="830">
                  <c:v>122.01723909734628</c:v>
                </c:pt>
                <c:pt idx="831">
                  <c:v>122.6335120111177</c:v>
                </c:pt>
                <c:pt idx="832">
                  <c:v>122.55310700813973</c:v>
                </c:pt>
                <c:pt idx="833">
                  <c:v>124.38455429819335</c:v>
                </c:pt>
                <c:pt idx="834">
                  <c:v>124.59433525246504</c:v>
                </c:pt>
                <c:pt idx="835">
                  <c:v>125.25180332208321</c:v>
                </c:pt>
                <c:pt idx="836">
                  <c:v>125.53950764343853</c:v>
                </c:pt>
                <c:pt idx="837">
                  <c:v>125.82837006154453</c:v>
                </c:pt>
                <c:pt idx="838">
                  <c:v>125.23145390774928</c:v>
                </c:pt>
                <c:pt idx="839">
                  <c:v>124.91992588180793</c:v>
                </c:pt>
                <c:pt idx="840">
                  <c:v>124.12381708689033</c:v>
                </c:pt>
                <c:pt idx="841">
                  <c:v>124.27652041559126</c:v>
                </c:pt>
                <c:pt idx="842">
                  <c:v>125.58715505261065</c:v>
                </c:pt>
                <c:pt idx="843">
                  <c:v>125.56614386870488</c:v>
                </c:pt>
                <c:pt idx="844">
                  <c:v>124.9741909866984</c:v>
                </c:pt>
                <c:pt idx="845">
                  <c:v>124.23135464231352</c:v>
                </c:pt>
                <c:pt idx="846">
                  <c:v>124.75117464098999</c:v>
                </c:pt>
                <c:pt idx="847">
                  <c:v>125.85368274766722</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126.09903381642516</c:v>
                </c:pt>
                <c:pt idx="947">
                  <c:v>125.96618357487927</c:v>
                </c:pt>
                <c:pt idx="948">
                  <c:v>126.00588974918936</c:v>
                </c:pt>
                <c:pt idx="949">
                  <c:v>125.5707762557078</c:v>
                </c:pt>
                <c:pt idx="950">
                  <c:v>124.91926411223615</c:v>
                </c:pt>
                <c:pt idx="951">
                  <c:v>125.25196876447623</c:v>
                </c:pt>
                <c:pt idx="952">
                  <c:v>125.3768777711601</c:v>
                </c:pt>
                <c:pt idx="953">
                  <c:v>125.02349281980015</c:v>
                </c:pt>
                <c:pt idx="954">
                  <c:v>125.10141618688375</c:v>
                </c:pt>
                <c:pt idx="955">
                  <c:v>124.10429488452124</c:v>
                </c:pt>
                <c:pt idx="956">
                  <c:v>124.50466547548147</c:v>
                </c:pt>
                <c:pt idx="957">
                  <c:v>124.81453907749325</c:v>
                </c:pt>
                <c:pt idx="958">
                  <c:v>124.25914896433065</c:v>
                </c:pt>
                <c:pt idx="959">
                  <c:v>124.13870690225667</c:v>
                </c:pt>
                <c:pt idx="960">
                  <c:v>126.49394480841774</c:v>
                </c:pt>
                <c:pt idx="961">
                  <c:v>127.34365693865399</c:v>
                </c:pt>
                <c:pt idx="962">
                  <c:v>126.90076765270337</c:v>
                </c:pt>
                <c:pt idx="963">
                  <c:v>127.15075110846405</c:v>
                </c:pt>
                <c:pt idx="964">
                  <c:v>127.5903315465555</c:v>
                </c:pt>
                <c:pt idx="965">
                  <c:v>128.76828138442195</c:v>
                </c:pt>
                <c:pt idx="966">
                  <c:v>130.00066176957182</c:v>
                </c:pt>
                <c:pt idx="967">
                  <c:v>129.69674409370654</c:v>
                </c:pt>
                <c:pt idx="968">
                  <c:v>129.36817550129044</c:v>
                </c:pt>
                <c:pt idx="969">
                  <c:v>129.75117464099</c:v>
                </c:pt>
                <c:pt idx="970">
                  <c:v>129.3410429488452</c:v>
                </c:pt>
                <c:pt idx="971">
                  <c:v>129.53378333664216</c:v>
                </c:pt>
                <c:pt idx="972">
                  <c:v>129.16037985573422</c:v>
                </c:pt>
                <c:pt idx="973">
                  <c:v>128.57140493680097</c:v>
                </c:pt>
                <c:pt idx="974">
                  <c:v>127.39328965654155</c:v>
                </c:pt>
                <c:pt idx="975">
                  <c:v>128.28651313612596</c:v>
                </c:pt>
                <c:pt idx="976">
                  <c:v>127.51985308715501</c:v>
                </c:pt>
                <c:pt idx="977">
                  <c:v>128.20776255707761</c:v>
                </c:pt>
                <c:pt idx="978">
                  <c:v>128.32770829197273</c:v>
                </c:pt>
                <c:pt idx="979">
                  <c:v>128.57305936073058</c:v>
                </c:pt>
                <c:pt idx="980">
                  <c:v>129.26477400569121</c:v>
                </c:pt>
                <c:pt idx="981">
                  <c:v>129.71709350804051</c:v>
                </c:pt>
                <c:pt idx="982">
                  <c:v>129.14532459797499</c:v>
                </c:pt>
                <c:pt idx="983">
                  <c:v>128.05853351862882</c:v>
                </c:pt>
                <c:pt idx="984">
                  <c:v>127.25282906491961</c:v>
                </c:pt>
                <c:pt idx="985">
                  <c:v>127.56055191582293</c:v>
                </c:pt>
                <c:pt idx="986">
                  <c:v>127.20964860035735</c:v>
                </c:pt>
                <c:pt idx="987">
                  <c:v>128.0438091456555</c:v>
                </c:pt>
                <c:pt idx="988">
                  <c:v>129.55942690755083</c:v>
                </c:pt>
                <c:pt idx="989">
                  <c:v>130.26536959830591</c:v>
                </c:pt>
                <c:pt idx="990">
                  <c:v>130.37935940705452</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130.88428959036469</c:v>
                </c:pt>
                <c:pt idx="1029">
                  <c:v>131.10862947521679</c:v>
                </c:pt>
                <c:pt idx="1030">
                  <c:v>130.65846072397596</c:v>
                </c:pt>
                <c:pt idx="1031">
                  <c:v>130.45347759910007</c:v>
                </c:pt>
                <c:pt idx="1032">
                  <c:v>131.28333664218124</c:v>
                </c:pt>
                <c:pt idx="1033">
                  <c:v>132.42389649923899</c:v>
                </c:pt>
                <c:pt idx="1034">
                  <c:v>132.51439348818744</c:v>
                </c:pt>
                <c:pt idx="1035">
                  <c:v>132.90053603335321</c:v>
                </c:pt>
                <c:pt idx="1036">
                  <c:v>132.06091588908745</c:v>
                </c:pt>
                <c:pt idx="1037">
                  <c:v>131.96065779895443</c:v>
                </c:pt>
                <c:pt idx="1038">
                  <c:v>132.04040103236056</c:v>
                </c:pt>
                <c:pt idx="1039">
                  <c:v>131.84418635431146</c:v>
                </c:pt>
                <c:pt idx="1040">
                  <c:v>131.92293693335984</c:v>
                </c:pt>
                <c:pt idx="1041">
                  <c:v>130.99910661107808</c:v>
                </c:pt>
                <c:pt idx="1042">
                  <c:v>132.20220369267426</c:v>
                </c:pt>
                <c:pt idx="1043">
                  <c:v>132.21709350804053</c:v>
                </c:pt>
                <c:pt idx="1044">
                  <c:v>134.89461319568531</c:v>
                </c:pt>
                <c:pt idx="1045">
                  <c:v>134.91545893719811</c:v>
                </c:pt>
                <c:pt idx="1046">
                  <c:v>135.89239626761969</c:v>
                </c:pt>
                <c:pt idx="1047">
                  <c:v>135.39309112567011</c:v>
                </c:pt>
                <c:pt idx="1048">
                  <c:v>135.00000000000006</c:v>
                </c:pt>
                <c:pt idx="1049">
                  <c:v>135.63513334656875</c:v>
                </c:pt>
                <c:pt idx="1050">
                  <c:v>136.35431142876052</c:v>
                </c:pt>
                <c:pt idx="1051">
                  <c:v>136.60098603666208</c:v>
                </c:pt>
                <c:pt idx="1052">
                  <c:v>136.51528687710942</c:v>
                </c:pt>
                <c:pt idx="1053">
                  <c:v>136.7770167427702</c:v>
                </c:pt>
                <c:pt idx="1054">
                  <c:v>136.58014029514925</c:v>
                </c:pt>
                <c:pt idx="1055">
                  <c:v>137.38468665210775</c:v>
                </c:pt>
                <c:pt idx="1056">
                  <c:v>137.94173118919994</c:v>
                </c:pt>
                <c:pt idx="1057">
                  <c:v>138.05092316855271</c:v>
                </c:pt>
                <c:pt idx="1058">
                  <c:v>138.24746873138776</c:v>
                </c:pt>
                <c:pt idx="1059">
                  <c:v>138.27261597511747</c:v>
                </c:pt>
                <c:pt idx="1060">
                  <c:v>138.81443981205743</c:v>
                </c:pt>
                <c:pt idx="1061">
                  <c:v>139.74141353980545</c:v>
                </c:pt>
                <c:pt idx="1062">
                  <c:v>139.64661504864009</c:v>
                </c:pt>
                <c:pt idx="1063">
                  <c:v>140.22533253920986</c:v>
                </c:pt>
                <c:pt idx="1064">
                  <c:v>139.99520217060422</c:v>
                </c:pt>
                <c:pt idx="1065">
                  <c:v>139.5445370921845</c:v>
                </c:pt>
                <c:pt idx="1066">
                  <c:v>140.71967440937067</c:v>
                </c:pt>
                <c:pt idx="1067">
                  <c:v>139.28843226788433</c:v>
                </c:pt>
                <c:pt idx="1068">
                  <c:v>140.06220633975249</c:v>
                </c:pt>
                <c:pt idx="1069">
                  <c:v>140.44934153927602</c:v>
                </c:pt>
                <c:pt idx="1070">
                  <c:v>140.03821719277349</c:v>
                </c:pt>
                <c:pt idx="1071">
                  <c:v>140.75739527496526</c:v>
                </c:pt>
                <c:pt idx="1072">
                  <c:v>140.62471047581232</c:v>
                </c:pt>
                <c:pt idx="1073">
                  <c:v>141.2055787174906</c:v>
                </c:pt>
                <c:pt idx="1074">
                  <c:v>141.44083780027796</c:v>
                </c:pt>
                <c:pt idx="1075">
                  <c:v>141.33760174707169</c:v>
                </c:pt>
                <c:pt idx="1076">
                  <c:v>141.05089008007414</c:v>
                </c:pt>
                <c:pt idx="1077">
                  <c:v>141.34372311561117</c:v>
                </c:pt>
                <c:pt idx="1078">
                  <c:v>142.45268347561384</c:v>
                </c:pt>
                <c:pt idx="1079">
                  <c:v>141.66832109059629</c:v>
                </c:pt>
                <c:pt idx="1080">
                  <c:v>140.15882469724048</c:v>
                </c:pt>
                <c:pt idx="1081">
                  <c:v>141.32271193170541</c:v>
                </c:pt>
                <c:pt idx="1082">
                  <c:v>140.41708027264909</c:v>
                </c:pt>
                <c:pt idx="1083">
                  <c:v>139.93167229170805</c:v>
                </c:pt>
                <c:pt idx="1084">
                  <c:v>141.22410826550197</c:v>
                </c:pt>
                <c:pt idx="1085">
                  <c:v>141.92641122361195</c:v>
                </c:pt>
                <c:pt idx="1086">
                  <c:v>142.1360267354907</c:v>
                </c:pt>
                <c:pt idx="1087">
                  <c:v>142.39692938918668</c:v>
                </c:pt>
                <c:pt idx="1088">
                  <c:v>143.84835550261397</c:v>
                </c:pt>
                <c:pt idx="1089">
                  <c:v>144.23036198795575</c:v>
                </c:pt>
                <c:pt idx="1090">
                  <c:v>144.5215405995632</c:v>
                </c:pt>
                <c:pt idx="1091">
                  <c:v>145.43759512937592</c:v>
                </c:pt>
                <c:pt idx="1092">
                  <c:v>145.99430878168218</c:v>
                </c:pt>
                <c:pt idx="1093">
                  <c:v>145.75458275428494</c:v>
                </c:pt>
                <c:pt idx="1094">
                  <c:v>145.62255972470385</c:v>
                </c:pt>
                <c:pt idx="1095">
                  <c:v>146.43372377738069</c:v>
                </c:pt>
                <c:pt idx="1096">
                  <c:v>146.42925683277079</c:v>
                </c:pt>
                <c:pt idx="1097">
                  <c:v>145.33882602077952</c:v>
                </c:pt>
                <c:pt idx="1098">
                  <c:v>145.10042353252592</c:v>
                </c:pt>
                <c:pt idx="1099">
                  <c:v>145.83928925947978</c:v>
                </c:pt>
                <c:pt idx="1100">
                  <c:v>144.97915425848714</c:v>
                </c:pt>
                <c:pt idx="1101">
                  <c:v>145.29564555621727</c:v>
                </c:pt>
                <c:pt idx="1102">
                  <c:v>144.98593739659842</c:v>
                </c:pt>
                <c:pt idx="1103">
                  <c:v>145.58004102971339</c:v>
                </c:pt>
                <c:pt idx="1104">
                  <c:v>145.58136456885705</c:v>
                </c:pt>
                <c:pt idx="1105">
                  <c:v>145.93491496260995</c:v>
                </c:pt>
                <c:pt idx="1106">
                  <c:v>145.93408775064515</c:v>
                </c:pt>
                <c:pt idx="1107">
                  <c:v>145.15270332870088</c:v>
                </c:pt>
                <c:pt idx="1108">
                  <c:v>145.97892263913701</c:v>
                </c:pt>
                <c:pt idx="1109">
                  <c:v>144.88005426510486</c:v>
                </c:pt>
                <c:pt idx="1110">
                  <c:v>145.07163655615113</c:v>
                </c:pt>
                <c:pt idx="1111">
                  <c:v>144.4212825094302</c:v>
                </c:pt>
                <c:pt idx="1112">
                  <c:v>145.52180530739196</c:v>
                </c:pt>
                <c:pt idx="1113">
                  <c:v>146.05221361921778</c:v>
                </c:pt>
                <c:pt idx="1114">
                  <c:v>147.97200714711138</c:v>
                </c:pt>
                <c:pt idx="1115">
                  <c:v>148.87052478327047</c:v>
                </c:pt>
                <c:pt idx="1116">
                  <c:v>148.30322281781486</c:v>
                </c:pt>
                <c:pt idx="1117">
                  <c:v>145.87188141089274</c:v>
                </c:pt>
                <c:pt idx="1118">
                  <c:v>146.61025081066774</c:v>
                </c:pt>
                <c:pt idx="1119">
                  <c:v>145.05211435378203</c:v>
                </c:pt>
                <c:pt idx="1120">
                  <c:v>144.30282575607174</c:v>
                </c:pt>
                <c:pt idx="1121">
                  <c:v>145.39011316259678</c:v>
                </c:pt>
                <c:pt idx="1122">
                  <c:v>146.09737939249553</c:v>
                </c:pt>
                <c:pt idx="1123">
                  <c:v>147.89805439745879</c:v>
                </c:pt>
                <c:pt idx="1124">
                  <c:v>148.7667924028853</c:v>
                </c:pt>
                <c:pt idx="1125">
                  <c:v>149.39745880484415</c:v>
                </c:pt>
                <c:pt idx="1126">
                  <c:v>148.93802527959764</c:v>
                </c:pt>
                <c:pt idx="1127">
                  <c:v>149.95020183971943</c:v>
                </c:pt>
                <c:pt idx="1128">
                  <c:v>150.33303553702603</c:v>
                </c:pt>
                <c:pt idx="1129">
                  <c:v>149.42657666600493</c:v>
                </c:pt>
                <c:pt idx="1130">
                  <c:v>150.17768513003776</c:v>
                </c:pt>
                <c:pt idx="1131">
                  <c:v>151.48534180398389</c:v>
                </c:pt>
                <c:pt idx="1132">
                  <c:v>151.71613394216138</c:v>
                </c:pt>
                <c:pt idx="1133">
                  <c:v>152.83965323274441</c:v>
                </c:pt>
                <c:pt idx="1134">
                  <c:v>153.78614916286156</c:v>
                </c:pt>
                <c:pt idx="1135">
                  <c:v>153.33267156376158</c:v>
                </c:pt>
                <c:pt idx="1136">
                  <c:v>154.38885580041037</c:v>
                </c:pt>
                <c:pt idx="1137">
                  <c:v>154.6222950168752</c:v>
                </c:pt>
                <c:pt idx="1138">
                  <c:v>155.81645820925161</c:v>
                </c:pt>
                <c:pt idx="1139">
                  <c:v>156.78429620806045</c:v>
                </c:pt>
                <c:pt idx="1140">
                  <c:v>156.24528489180076</c:v>
                </c:pt>
                <c:pt idx="1141">
                  <c:v>157.54119515584682</c:v>
                </c:pt>
                <c:pt idx="1142">
                  <c:v>157.92005823572242</c:v>
                </c:pt>
                <c:pt idx="1143">
                  <c:v>158.30620078088819</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#N/A</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158.94083780027813</c:v>
                </c:pt>
                <c:pt idx="1196">
                  <c:v>159.62775461584295</c:v>
                </c:pt>
                <c:pt idx="1197">
                  <c:v>159.34666799020599</c:v>
                </c:pt>
                <c:pt idx="1198">
                  <c:v>158.69118522930333</c:v>
                </c:pt>
                <c:pt idx="1199">
                  <c:v>157.57511084640345</c:v>
                </c:pt>
                <c:pt idx="1200">
                  <c:v>158.09211832439962</c:v>
                </c:pt>
                <c:pt idx="1201">
                  <c:v>158.08070279928546</c:v>
                </c:pt>
                <c:pt idx="1202">
                  <c:v>158.05307391966136</c:v>
                </c:pt>
                <c:pt idx="1203">
                  <c:v>158.87251009198616</c:v>
                </c:pt>
                <c:pt idx="1204">
                  <c:v>158.72989874925571</c:v>
                </c:pt>
                <c:pt idx="1205">
                  <c:v>156.8610614783934</c:v>
                </c:pt>
                <c:pt idx="1206">
                  <c:v>156.62464429885532</c:v>
                </c:pt>
                <c:pt idx="1207">
                  <c:v>155.89024551651133</c:v>
                </c:pt>
                <c:pt idx="1208">
                  <c:v>155.59708159618839</c:v>
                </c:pt>
                <c:pt idx="1209">
                  <c:v>154.76060485738884</c:v>
                </c:pt>
                <c:pt idx="1210">
                  <c:v>155.96502547812869</c:v>
                </c:pt>
                <c:pt idx="1211">
                  <c:v>156.92194427900225</c:v>
                </c:pt>
                <c:pt idx="1212">
                  <c:v>156.62282443253278</c:v>
                </c:pt>
                <c:pt idx="1213">
                  <c:v>154.35709086096239</c:v>
                </c:pt>
                <c:pt idx="1214">
                  <c:v>154.10462576930732</c:v>
                </c:pt>
                <c:pt idx="1215">
                  <c:v>154.67292038912072</c:v>
                </c:pt>
                <c:pt idx="1216">
                  <c:v>153.8877307921384</c:v>
                </c:pt>
                <c:pt idx="1217">
                  <c:v>154.84150618754572</c:v>
                </c:pt>
                <c:pt idx="1218">
                  <c:v>155.4531467143143</c:v>
                </c:pt>
                <c:pt idx="1219">
                  <c:v>156.23072596122051</c:v>
                </c:pt>
                <c:pt idx="1220">
                  <c:v>156.74773343921666</c:v>
                </c:pt>
                <c:pt idx="1221">
                  <c:v>156.82929653894533</c:v>
                </c:pt>
                <c:pt idx="1222">
                  <c:v>158.00360664416672</c:v>
                </c:pt>
                <c:pt idx="1223">
                  <c:v>159.32681490305097</c:v>
                </c:pt>
                <c:pt idx="1224">
                  <c:v>159.76920786182274</c:v>
                </c:pt>
                <c:pt idx="1225">
                  <c:v>159.40391105816977</c:v>
                </c:pt>
                <c:pt idx="1226">
                  <c:v>159.65141287803607</c:v>
                </c:pt>
                <c:pt idx="1227">
                  <c:v>160.49401098537513</c:v>
                </c:pt>
                <c:pt idx="1228">
                  <c:v>160.65316656740146</c:v>
                </c:pt>
                <c:pt idx="1229">
                  <c:v>161.99159552643795</c:v>
                </c:pt>
                <c:pt idx="1230">
                  <c:v>162.51637879690318</c:v>
                </c:pt>
                <c:pt idx="1231">
                  <c:v>161.84468268149058</c:v>
                </c:pt>
                <c:pt idx="1232">
                  <c:v>161.16008205942717</c:v>
                </c:pt>
                <c:pt idx="1233">
                  <c:v>161.06611078022658</c:v>
                </c:pt>
                <c:pt idx="1234">
                  <c:v>160.85302097809569</c:v>
                </c:pt>
                <c:pt idx="1235">
                  <c:v>161.42429356098233</c:v>
                </c:pt>
                <c:pt idx="1236">
                  <c:v>160.97644100324294</c:v>
                </c:pt>
                <c:pt idx="1237">
                  <c:v>159.74753490834519</c:v>
                </c:pt>
                <c:pt idx="1238">
                  <c:v>160.79627423731085</c:v>
                </c:pt>
                <c:pt idx="1239">
                  <c:v>160.30838462047541</c:v>
                </c:pt>
                <c:pt idx="1240">
                  <c:v>159.42823108993477</c:v>
                </c:pt>
                <c:pt idx="1241">
                  <c:v>160.00744490768344</c:v>
                </c:pt>
                <c:pt idx="1242">
                  <c:v>158.94695916881773</c:v>
                </c:pt>
                <c:pt idx="1243">
                  <c:v>157.53788630798786</c:v>
                </c:pt>
                <c:pt idx="1244">
                  <c:v>157.66908212560418</c:v>
                </c:pt>
                <c:pt idx="1245">
                  <c:v>160.48656607769206</c:v>
                </c:pt>
                <c:pt idx="1246">
                  <c:v>161.61719939117231</c:v>
                </c:pt>
                <c:pt idx="1247">
                  <c:v>162.00135662762256</c:v>
                </c:pt>
                <c:pt idx="1248">
                  <c:v>161.83425981073421</c:v>
                </c:pt>
                <c:pt idx="1249">
                  <c:v>163.18311164052707</c:v>
                </c:pt>
                <c:pt idx="1250">
                  <c:v>163.96449606247137</c:v>
                </c:pt>
                <c:pt idx="1251">
                  <c:v>165.00893388922009</c:v>
                </c:pt>
                <c:pt idx="1252">
                  <c:v>165.30391767586556</c:v>
                </c:pt>
                <c:pt idx="1253">
                  <c:v>166.12732446562137</c:v>
                </c:pt>
                <c:pt idx="1254">
                  <c:v>165.27761233538513</c:v>
                </c:pt>
                <c:pt idx="1255">
                  <c:v>165.95824234001751</c:v>
                </c:pt>
                <c:pt idx="1256">
                  <c:v>166.00208457415155</c:v>
                </c:pt>
                <c:pt idx="1257">
                  <c:v>166.39434848785677</c:v>
                </c:pt>
                <c:pt idx="1258">
                  <c:v>167.09185361657094</c:v>
                </c:pt>
                <c:pt idx="1259">
                  <c:v>166.84153927602432</c:v>
                </c:pt>
                <c:pt idx="1260">
                  <c:v>166.32138839256194</c:v>
                </c:pt>
                <c:pt idx="1261">
                  <c:v>166.33743630467896</c:v>
                </c:pt>
                <c:pt idx="1262">
                  <c:v>166.8132486268284</c:v>
                </c:pt>
                <c:pt idx="1263">
                  <c:v>166.36853947455523</c:v>
                </c:pt>
                <c:pt idx="1264">
                  <c:v>167.14231354642342</c:v>
                </c:pt>
                <c:pt idx="1265">
                  <c:v>165.66458209251567</c:v>
                </c:pt>
                <c:pt idx="1266">
                  <c:v>166.7470716696449</c:v>
                </c:pt>
                <c:pt idx="1267">
                  <c:v>167.17358215869262</c:v>
                </c:pt>
                <c:pt idx="1268">
                  <c:v>167.0339487790354</c:v>
                </c:pt>
                <c:pt idx="1269">
                  <c:v>167.4255509231688</c:v>
                </c:pt>
                <c:pt idx="1270">
                  <c:v>168.49943749586419</c:v>
                </c:pt>
                <c:pt idx="1271">
                  <c:v>169.38207266229924</c:v>
                </c:pt>
                <c:pt idx="1272">
                  <c:v>169.32168618886928</c:v>
                </c:pt>
                <c:pt idx="1273">
                  <c:v>168.71037654688664</c:v>
                </c:pt>
                <c:pt idx="1274">
                  <c:v>168.24035470849074</c:v>
                </c:pt>
                <c:pt idx="1275">
                  <c:v>169.15707100787529</c:v>
                </c:pt>
                <c:pt idx="1276">
                  <c:v>169.81602805903009</c:v>
                </c:pt>
                <c:pt idx="1277">
                  <c:v>170.09066243134168</c:v>
                </c:pt>
                <c:pt idx="1278">
                  <c:v>169.73628482562398</c:v>
                </c:pt>
                <c:pt idx="1279">
                  <c:v>170.13285024154621</c:v>
                </c:pt>
                <c:pt idx="1280">
                  <c:v>170.46671299053699</c:v>
                </c:pt>
                <c:pt idx="1281">
                  <c:v>170.3250943021643</c:v>
                </c:pt>
                <c:pt idx="1282">
                  <c:v>169.8740983389587</c:v>
                </c:pt>
                <c:pt idx="1283">
                  <c:v>168.84421944279035</c:v>
                </c:pt>
                <c:pt idx="1284">
                  <c:v>168.21901263979916</c:v>
                </c:pt>
                <c:pt idx="1285">
                  <c:v>167.28227781086659</c:v>
                </c:pt>
                <c:pt idx="1286">
                  <c:v>168.71715968499802</c:v>
                </c:pt>
                <c:pt idx="1287">
                  <c:v>169.23267818145754</c:v>
                </c:pt>
                <c:pt idx="1288">
                  <c:v>168.6562768843892</c:v>
                </c:pt>
                <c:pt idx="1289">
                  <c:v>167.18979551320265</c:v>
                </c:pt>
                <c:pt idx="1290">
                  <c:v>166.2849910661111</c:v>
                </c:pt>
                <c:pt idx="1291">
                  <c:v>166.28019323671529</c:v>
                </c:pt>
                <c:pt idx="1292">
                  <c:v>167.30014558930614</c:v>
                </c:pt>
                <c:pt idx="1293">
                  <c:v>166.83492158030609</c:v>
                </c:pt>
                <c:pt idx="1294">
                  <c:v>168.99361392363215</c:v>
                </c:pt>
                <c:pt idx="1295">
                  <c:v>169.99669115214121</c:v>
                </c:pt>
                <c:pt idx="1296">
                  <c:v>170.82655019522244</c:v>
                </c:pt>
                <c:pt idx="1297">
                  <c:v>171.83442525312725</c:v>
                </c:pt>
                <c:pt idx="1298">
                  <c:v>172.26771888028631</c:v>
                </c:pt>
                <c:pt idx="1299">
                  <c:v>172.28674475547652</c:v>
                </c:pt>
                <c:pt idx="1300">
                  <c:v>173.01518761167401</c:v>
                </c:pt>
                <c:pt idx="1301">
                  <c:v>173.67364833564994</c:v>
                </c:pt>
                <c:pt idx="1302">
                  <c:v>173.75818939845186</c:v>
                </c:pt>
                <c:pt idx="1303">
                  <c:v>174.28512342002557</c:v>
                </c:pt>
                <c:pt idx="1304">
                  <c:v>174.29868969624818</c:v>
                </c:pt>
                <c:pt idx="1305">
                  <c:v>173.10138309840556</c:v>
                </c:pt>
                <c:pt idx="1306">
                  <c:v>173.18923300906664</c:v>
                </c:pt>
                <c:pt idx="1307">
                  <c:v>172.72533253921023</c:v>
                </c:pt>
                <c:pt idx="1308">
                  <c:v>173.64734299516951</c:v>
                </c:pt>
                <c:pt idx="1309">
                  <c:v>173.94861359274742</c:v>
                </c:pt>
                <c:pt idx="1310">
                  <c:v>173.6561114419963</c:v>
                </c:pt>
                <c:pt idx="1311">
                  <c:v>174.23003110317026</c:v>
                </c:pt>
                <c:pt idx="1312">
                  <c:v>173.15796439679741</c:v>
                </c:pt>
                <c:pt idx="1313">
                  <c:v>173.7808550062872</c:v>
                </c:pt>
                <c:pt idx="1314">
                  <c:v>175.20564489444814</c:v>
                </c:pt>
                <c:pt idx="1315">
                  <c:v>175.17801601482404</c:v>
                </c:pt>
                <c:pt idx="1316">
                  <c:v>175.01025742836384</c:v>
                </c:pt>
                <c:pt idx="1317">
                  <c:v>175.00363973264547</c:v>
                </c:pt>
                <c:pt idx="1318">
                  <c:v>175.32559062934325</c:v>
                </c:pt>
                <c:pt idx="1319">
                  <c:v>175.41674938786352</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175.68476606445662</c:v>
                </c:pt>
                <c:pt idx="1343">
                  <c:v>175.69700880153553</c:v>
                </c:pt>
                <c:pt idx="1344">
                  <c:v>175.55456290119804</c:v>
                </c:pt>
                <c:pt idx="1345">
                  <c:v>175.90017206008889</c:v>
                </c:pt>
                <c:pt idx="1346">
                  <c:v>176.1946595195555</c:v>
                </c:pt>
                <c:pt idx="1347">
                  <c:v>174.17129905366971</c:v>
                </c:pt>
                <c:pt idx="1348">
                  <c:v>176.80878168221847</c:v>
                </c:pt>
                <c:pt idx="1349">
                  <c:v>176.9098669843163</c:v>
                </c:pt>
                <c:pt idx="1350">
                  <c:v>177.45814307458164</c:v>
                </c:pt>
                <c:pt idx="1351">
                  <c:v>177.00995963205636</c:v>
                </c:pt>
                <c:pt idx="1352">
                  <c:v>176.63672159354135</c:v>
                </c:pt>
                <c:pt idx="1353">
                  <c:v>176.20590960227671</c:v>
                </c:pt>
                <c:pt idx="1354">
                  <c:v>175.51187876381468</c:v>
                </c:pt>
                <c:pt idx="1355">
                  <c:v>173.78929256832794</c:v>
                </c:pt>
                <c:pt idx="1356">
                  <c:v>172.65799748527584</c:v>
                </c:pt>
                <c:pt idx="1357">
                  <c:v>174.00833829660536</c:v>
                </c:pt>
                <c:pt idx="1358">
                  <c:v>175.29250215075135</c:v>
                </c:pt>
                <c:pt idx="1359">
                  <c:v>174.61402289722741</c:v>
                </c:pt>
                <c:pt idx="1360">
                  <c:v>174.86698431606138</c:v>
                </c:pt>
                <c:pt idx="1361">
                  <c:v>174.75216729534799</c:v>
                </c:pt>
                <c:pt idx="1362">
                  <c:v>174.01793395539698</c:v>
                </c:pt>
                <c:pt idx="1363">
                  <c:v>175.02696711005254</c:v>
                </c:pt>
                <c:pt idx="1364">
                  <c:v>174.80196545562862</c:v>
                </c:pt>
                <c:pt idx="1365">
                  <c:v>174.77202038250309</c:v>
                </c:pt>
                <c:pt idx="1366">
                  <c:v>175.76136589239655</c:v>
                </c:pt>
                <c:pt idx="1367">
                  <c:v>176.87892925683306</c:v>
                </c:pt>
                <c:pt idx="1368">
                  <c:v>178.00790814638376</c:v>
                </c:pt>
                <c:pt idx="1369">
                  <c:v>178.56147839322381</c:v>
                </c:pt>
                <c:pt idx="1370">
                  <c:v>178.56859241612099</c:v>
                </c:pt>
                <c:pt idx="1371">
                  <c:v>177.57974323340642</c:v>
                </c:pt>
                <c:pt idx="1372">
                  <c:v>175.64357090860992</c:v>
                </c:pt>
                <c:pt idx="1373">
                  <c:v>175.65482099133109</c:v>
                </c:pt>
                <c:pt idx="1374">
                  <c:v>176.76609754483516</c:v>
                </c:pt>
                <c:pt idx="1375">
                  <c:v>174.56075044669475</c:v>
                </c:pt>
                <c:pt idx="1376">
                  <c:v>172.81980014558962</c:v>
                </c:pt>
                <c:pt idx="1377">
                  <c:v>173.69068890212458</c:v>
                </c:pt>
                <c:pt idx="1378">
                  <c:v>173.94381576335149</c:v>
                </c:pt>
                <c:pt idx="1379">
                  <c:v>175.98669843160641</c:v>
                </c:pt>
                <c:pt idx="1380">
                  <c:v>176.45407319171494</c:v>
                </c:pt>
                <c:pt idx="1381">
                  <c:v>176.54771358612962</c:v>
                </c:pt>
                <c:pt idx="1382">
                  <c:v>176.92343326053896</c:v>
                </c:pt>
                <c:pt idx="1383">
                  <c:v>177.94586724902419</c:v>
                </c:pt>
                <c:pt idx="1384">
                  <c:v>177.70068162265929</c:v>
                </c:pt>
                <c:pt idx="1385">
                  <c:v>177.91344054000427</c:v>
                </c:pt>
                <c:pt idx="1386">
                  <c:v>176.7523658262196</c:v>
                </c:pt>
                <c:pt idx="1387">
                  <c:v>177.06174310105249</c:v>
                </c:pt>
                <c:pt idx="1388">
                  <c:v>178.10585004301529</c:v>
                </c:pt>
                <c:pt idx="1389">
                  <c:v>178.52044867977</c:v>
                </c:pt>
                <c:pt idx="1390">
                  <c:v>178.81460525445073</c:v>
                </c:pt>
                <c:pt idx="1391">
                  <c:v>178.73717821454602</c:v>
                </c:pt>
                <c:pt idx="1392">
                  <c:v>178.82138839256203</c:v>
                </c:pt>
                <c:pt idx="1393">
                  <c:v>177.74336576004271</c:v>
                </c:pt>
                <c:pt idx="1394">
                  <c:v>177.97713586129348</c:v>
                </c:pt>
                <c:pt idx="1395">
                  <c:v>178.39752498180172</c:v>
                </c:pt>
                <c:pt idx="1396">
                  <c:v>178.51813248626866</c:v>
                </c:pt>
                <c:pt idx="1397">
                  <c:v>179.82446562107111</c:v>
                </c:pt>
                <c:pt idx="1398">
                  <c:v>180.34577460128423</c:v>
                </c:pt>
                <c:pt idx="1399">
                  <c:v>180.10522136192216</c:v>
                </c:pt>
                <c:pt idx="1400">
                  <c:v>178.77291377142518</c:v>
                </c:pt>
                <c:pt idx="1401">
                  <c:v>178.93455098934587</c:v>
                </c:pt>
                <c:pt idx="1402">
                  <c:v>179.15276950565851</c:v>
                </c:pt>
                <c:pt idx="1403">
                  <c:v>178.49430878168258</c:v>
                </c:pt>
                <c:pt idx="1404">
                  <c:v>179.57415128052443</c:v>
                </c:pt>
                <c:pt idx="1405">
                  <c:v>180.24303487525677</c:v>
                </c:pt>
                <c:pt idx="1406">
                  <c:v>180.95261729865695</c:v>
                </c:pt>
                <c:pt idx="1407">
                  <c:v>181.47012110383199</c:v>
                </c:pt>
                <c:pt idx="1408">
                  <c:v>182.14793858778407</c:v>
                </c:pt>
                <c:pt idx="1409">
                  <c:v>182.13222156045302</c:v>
                </c:pt>
                <c:pt idx="1410">
                  <c:v>182.73410098603702</c:v>
                </c:pt>
                <c:pt idx="1411">
                  <c:v>182.86777843954769</c:v>
                </c:pt>
                <c:pt idx="1412">
                  <c:v>183.34905036066473</c:v>
                </c:pt>
                <c:pt idx="1413">
                  <c:v>183.26202766196843</c:v>
                </c:pt>
                <c:pt idx="1414">
                  <c:v>183.52309575805737</c:v>
                </c:pt>
                <c:pt idx="1415">
                  <c:v>184.32565680630034</c:v>
                </c:pt>
                <c:pt idx="1416">
                  <c:v>185.19174773343954</c:v>
                </c:pt>
                <c:pt idx="1417">
                  <c:v>185.49086757990901</c:v>
                </c:pt>
                <c:pt idx="1418">
                  <c:v>185.52676857918107</c:v>
                </c:pt>
                <c:pt idx="1419">
                  <c:v>185.0163787969033</c:v>
                </c:pt>
                <c:pt idx="1420">
                  <c:v>184.29819336906925</c:v>
                </c:pt>
                <c:pt idx="1421">
                  <c:v>184.49821322215644</c:v>
                </c:pt>
                <c:pt idx="1422">
                  <c:v>184.33690688902161</c:v>
                </c:pt>
                <c:pt idx="1423">
                  <c:v>184.71461187214649</c:v>
                </c:pt>
                <c:pt idx="1424">
                  <c:v>185.67947190788206</c:v>
                </c:pt>
                <c:pt idx="1425">
                  <c:v>186.43918337634875</c:v>
                </c:pt>
                <c:pt idx="1426">
                  <c:v>186.57914764079189</c:v>
                </c:pt>
                <c:pt idx="1427">
                  <c:v>186.34967904175809</c:v>
                </c:pt>
                <c:pt idx="1428">
                  <c:v>185.58732049500404</c:v>
                </c:pt>
                <c:pt idx="1429">
                  <c:v>185.49368010058939</c:v>
                </c:pt>
                <c:pt idx="1430">
                  <c:v>185.47697041890055</c:v>
                </c:pt>
                <c:pt idx="1431">
                  <c:v>185.67235788498485</c:v>
                </c:pt>
                <c:pt idx="1432">
                  <c:v>185.71289127125971</c:v>
                </c:pt>
                <c:pt idx="1433">
                  <c:v>186.96297399245617</c:v>
                </c:pt>
                <c:pt idx="1434">
                  <c:v>187.35424525180366</c:v>
                </c:pt>
                <c:pt idx="1435">
                  <c:v>188.42780093971314</c:v>
                </c:pt>
                <c:pt idx="1436">
                  <c:v>188.39272715240588</c:v>
                </c:pt>
                <c:pt idx="1437">
                  <c:v>187.4684005029452</c:v>
                </c:pt>
                <c:pt idx="1438">
                  <c:v>186.00092647740087</c:v>
                </c:pt>
                <c:pt idx="1439">
                  <c:v>186.41122361193862</c:v>
                </c:pt>
                <c:pt idx="1440">
                  <c:v>185.2612335384822</c:v>
                </c:pt>
                <c:pt idx="1441">
                  <c:v>185.50443385613158</c:v>
                </c:pt>
                <c:pt idx="1442">
                  <c:v>186.69859704850802</c:v>
                </c:pt>
                <c:pt idx="1443">
                  <c:v>186.27440275296172</c:v>
                </c:pt>
                <c:pt idx="1444">
                  <c:v>187.47501819866352</c:v>
                </c:pt>
                <c:pt idx="1445">
                  <c:v>185.79279994705874</c:v>
                </c:pt>
                <c:pt idx="1446">
                  <c:v>186.80464562239456</c:v>
                </c:pt>
                <c:pt idx="1447">
                  <c:v>186.36307987558757</c:v>
                </c:pt>
                <c:pt idx="1448">
                  <c:v>187.67057110714074</c:v>
                </c:pt>
                <c:pt idx="1449">
                  <c:v>188.0274303487528</c:v>
                </c:pt>
                <c:pt idx="1450">
                  <c:v>188.38958374693956</c:v>
                </c:pt>
                <c:pt idx="1451">
                  <c:v>187.66494606578013</c:v>
                </c:pt>
                <c:pt idx="1452">
                  <c:v>187.67900866918163</c:v>
                </c:pt>
                <c:pt idx="1453">
                  <c:v>187.49586394017626</c:v>
                </c:pt>
                <c:pt idx="1454">
                  <c:v>187.42935609820682</c:v>
                </c:pt>
                <c:pt idx="1455">
                  <c:v>184.68301237509121</c:v>
                </c:pt>
                <c:pt idx="1456">
                  <c:v>183.62418106015505</c:v>
                </c:pt>
                <c:pt idx="1457">
                  <c:v>184.18635431142897</c:v>
                </c:pt>
                <c:pt idx="1458">
                  <c:v>183.11511481702092</c:v>
                </c:pt>
                <c:pt idx="1459">
                  <c:v>182.6285487393292</c:v>
                </c:pt>
                <c:pt idx="1460">
                  <c:v>181.70753093772771</c:v>
                </c:pt>
                <c:pt idx="1461">
                  <c:v>182.23099066904925</c:v>
                </c:pt>
                <c:pt idx="1462">
                  <c:v>183.53451128317141</c:v>
                </c:pt>
                <c:pt idx="1463">
                  <c:v>183.38445503275781</c:v>
                </c:pt>
                <c:pt idx="1464">
                  <c:v>184.54404076500583</c:v>
                </c:pt>
                <c:pt idx="1465">
                  <c:v>185.29432201707382</c:v>
                </c:pt>
                <c:pt idx="1466">
                  <c:v>185.14757461451941</c:v>
                </c:pt>
                <c:pt idx="1467">
                  <c:v>186.61935014228064</c:v>
                </c:pt>
                <c:pt idx="1468">
                  <c:v>187.76007544173137</c:v>
                </c:pt>
                <c:pt idx="1469">
                  <c:v>188.06928727417136</c:v>
                </c:pt>
                <c:pt idx="1470">
                  <c:v>188.86043279730021</c:v>
                </c:pt>
                <c:pt idx="1471">
                  <c:v>188.4620475150555</c:v>
                </c:pt>
                <c:pt idx="1472">
                  <c:v>189.55446363576226</c:v>
                </c:pt>
                <c:pt idx="1473">
                  <c:v>189.97998147045226</c:v>
                </c:pt>
                <c:pt idx="1474">
                  <c:v>190.0987691085966</c:v>
                </c:pt>
                <c:pt idx="1475">
                  <c:v>189.44775329230384</c:v>
                </c:pt>
                <c:pt idx="1476">
                  <c:v>189.93580835153222</c:v>
                </c:pt>
                <c:pt idx="1477">
                  <c:v>190.07891602144156</c:v>
                </c:pt>
                <c:pt idx="1478">
                  <c:v>190.31516775858665</c:v>
                </c:pt>
                <c:pt idx="1479">
                  <c:v>190.8230759049701</c:v>
                </c:pt>
                <c:pt idx="1480">
                  <c:v>190.93177155714397</c:v>
                </c:pt>
                <c:pt idx="1481">
                  <c:v>191.26563430613479</c:v>
                </c:pt>
                <c:pt idx="1482">
                  <c:v>190.95791145523148</c:v>
                </c:pt>
                <c:pt idx="1483">
                  <c:v>190.14972536562783</c:v>
                </c:pt>
                <c:pt idx="1484">
                  <c:v>190.52445238567944</c:v>
                </c:pt>
                <c:pt idx="1485">
                  <c:v>190.66838726755358</c:v>
                </c:pt>
                <c:pt idx="1486">
                  <c:v>190.04251869499052</c:v>
                </c:pt>
                <c:pt idx="1487">
                  <c:v>189.76953874660853</c:v>
                </c:pt>
                <c:pt idx="1488">
                  <c:v>190.38018661901938</c:v>
                </c:pt>
                <c:pt idx="1489">
                  <c:v>190.55770630666416</c:v>
                </c:pt>
                <c:pt idx="1490">
                  <c:v>191.61885381510172</c:v>
                </c:pt>
                <c:pt idx="1491">
                  <c:v>191.74574813050111</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191.9527165640925</c:v>
                </c:pt>
                <c:pt idx="1526">
                  <c:v>192.03328700946344</c:v>
                </c:pt>
                <c:pt idx="1527">
                  <c:v>192.73757527628891</c:v>
                </c:pt>
                <c:pt idx="1528">
                  <c:v>193.18509694924242</c:v>
                </c:pt>
                <c:pt idx="1529">
                  <c:v>192.73840248825374</c:v>
                </c:pt>
                <c:pt idx="1530">
                  <c:v>193.12702666931386</c:v>
                </c:pt>
                <c:pt idx="1531">
                  <c:v>193.41208391238183</c:v>
                </c:pt>
                <c:pt idx="1532">
                  <c:v>193.27592482297678</c:v>
                </c:pt>
                <c:pt idx="1533">
                  <c:v>194.59433525246519</c:v>
                </c:pt>
                <c:pt idx="1534">
                  <c:v>194.50367282112379</c:v>
                </c:pt>
                <c:pt idx="1535">
                  <c:v>194.61683541790762</c:v>
                </c:pt>
                <c:pt idx="1536">
                  <c:v>196.1051551849647</c:v>
                </c:pt>
                <c:pt idx="1537">
                  <c:v>196.65458937198079</c:v>
                </c:pt>
                <c:pt idx="1538">
                  <c:v>196.89481172655692</c:v>
                </c:pt>
                <c:pt idx="1539">
                  <c:v>197.27781086625646</c:v>
                </c:pt>
                <c:pt idx="1540">
                  <c:v>197.20286546224614</c:v>
                </c:pt>
                <c:pt idx="1541">
                  <c:v>196.91449937131901</c:v>
                </c:pt>
                <c:pt idx="1542">
                  <c:v>195.69154920256776</c:v>
                </c:pt>
                <c:pt idx="1543">
                  <c:v>196.85063860763691</c:v>
                </c:pt>
                <c:pt idx="1544">
                  <c:v>197.54466944609894</c:v>
                </c:pt>
                <c:pt idx="1545">
                  <c:v>196.93517967043883</c:v>
                </c:pt>
                <c:pt idx="1546">
                  <c:v>197.99037125272986</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198.33118258222487</c:v>
                </c:pt>
                <c:pt idx="1563">
                  <c:v>196.86122692078618</c:v>
                </c:pt>
                <c:pt idx="1564">
                  <c:v>195.76484018264841</c:v>
                </c:pt>
                <c:pt idx="1565">
                  <c:v>195.7936271590232</c:v>
                </c:pt>
                <c:pt idx="1566">
                  <c:v>195.81132949506977</c:v>
                </c:pt>
                <c:pt idx="1567">
                  <c:v>192.34746211369199</c:v>
                </c:pt>
                <c:pt idx="1568">
                  <c:v>190.42154721725893</c:v>
                </c:pt>
                <c:pt idx="1569">
                  <c:v>191.96214678049103</c:v>
                </c:pt>
                <c:pt idx="1570">
                  <c:v>195.68278075574082</c:v>
                </c:pt>
                <c:pt idx="1571">
                  <c:v>194.20140956918794</c:v>
                </c:pt>
                <c:pt idx="1572">
                  <c:v>193.51333465687242</c:v>
                </c:pt>
                <c:pt idx="1573">
                  <c:v>193.74065250479779</c:v>
                </c:pt>
                <c:pt idx="1574">
                  <c:v>192.02633842895898</c:v>
                </c:pt>
                <c:pt idx="1575">
                  <c:v>191.3344583416054</c:v>
                </c:pt>
                <c:pt idx="1576">
                  <c:v>192.67718880285881</c:v>
                </c:pt>
                <c:pt idx="1577">
                  <c:v>193.35037389980803</c:v>
                </c:pt>
                <c:pt idx="1578">
                  <c:v>194.08444179736611</c:v>
                </c:pt>
                <c:pt idx="1579">
                  <c:v>195.1129971543908</c:v>
                </c:pt>
                <c:pt idx="1580">
                  <c:v>197.51555158493812</c:v>
                </c:pt>
                <c:pt idx="1581">
                  <c:v>197.85884455032758</c:v>
                </c:pt>
                <c:pt idx="1582">
                  <c:v>198.75140626034016</c:v>
                </c:pt>
                <c:pt idx="1583">
                  <c:v>197.31338098074252</c:v>
                </c:pt>
                <c:pt idx="1584">
                  <c:v>195.67351598173516</c:v>
                </c:pt>
                <c:pt idx="1585">
                  <c:v>196.69677718218514</c:v>
                </c:pt>
                <c:pt idx="1586">
                  <c:v>194.91628614916286</c:v>
                </c:pt>
                <c:pt idx="1587">
                  <c:v>196.69727350936401</c:v>
                </c:pt>
                <c:pt idx="1588">
                  <c:v>198.90609489775659</c:v>
                </c:pt>
                <c:pt idx="1589">
                  <c:v>198.87813513334655</c:v>
                </c:pt>
                <c:pt idx="1590">
                  <c:v>200.10853020978095</c:v>
                </c:pt>
                <c:pt idx="1591">
                  <c:v>199.82578916021441</c:v>
                </c:pt>
                <c:pt idx="1592">
                  <c:v>199.09420289855072</c:v>
                </c:pt>
                <c:pt idx="1593">
                  <c:v>200.62967374760106</c:v>
                </c:pt>
                <c:pt idx="1594">
                  <c:v>200.56465488716825</c:v>
                </c:pt>
                <c:pt idx="1595">
                  <c:v>202.44010985374888</c:v>
                </c:pt>
                <c:pt idx="1596">
                  <c:v>203.47296671299054</c:v>
                </c:pt>
                <c:pt idx="1597">
                  <c:v>203.57934617166302</c:v>
                </c:pt>
                <c:pt idx="1598">
                  <c:v>203.91436701740454</c:v>
                </c:pt>
                <c:pt idx="1599">
                  <c:v>204.51657732777451</c:v>
                </c:pt>
                <c:pt idx="1600">
                  <c:v>204.77929984779306</c:v>
                </c:pt>
                <c:pt idx="1601">
                  <c:v>205.62950830520816</c:v>
                </c:pt>
                <c:pt idx="1602">
                  <c:v>206.03302230163465</c:v>
                </c:pt>
                <c:pt idx="1603">
                  <c:v>206.65458937198076</c:v>
                </c:pt>
                <c:pt idx="1604">
                  <c:v>206.53431275229971</c:v>
                </c:pt>
                <c:pt idx="1605">
                  <c:v>206.90308384620482</c:v>
                </c:pt>
                <c:pt idx="1606">
                  <c:v>206.70686916815575</c:v>
                </c:pt>
                <c:pt idx="1607">
                  <c:v>207.56766593872024</c:v>
                </c:pt>
                <c:pt idx="1608">
                  <c:v>206.51396333796581</c:v>
                </c:pt>
                <c:pt idx="1609">
                  <c:v>206.10498974257172</c:v>
                </c:pt>
                <c:pt idx="1610">
                  <c:v>206.84385546952558</c:v>
                </c:pt>
                <c:pt idx="1611">
                  <c:v>205.25246509165513</c:v>
                </c:pt>
                <c:pt idx="1612">
                  <c:v>205.31930381841048</c:v>
                </c:pt>
                <c:pt idx="1613">
                  <c:v>202.38121236185563</c:v>
                </c:pt>
                <c:pt idx="1614">
                  <c:v>202.89838528224473</c:v>
                </c:pt>
                <c:pt idx="1615">
                  <c:v>204.86930050956261</c:v>
                </c:pt>
                <c:pt idx="1616">
                  <c:v>204.36106147839328</c:v>
                </c:pt>
                <c:pt idx="1617">
                  <c:v>206.6186883727087</c:v>
                </c:pt>
                <c:pt idx="1618">
                  <c:v>206.24528489180074</c:v>
                </c:pt>
                <c:pt idx="1619">
                  <c:v>208.21868175501297</c:v>
                </c:pt>
                <c:pt idx="1620">
                  <c:v>207.89309112567008</c:v>
                </c:pt>
                <c:pt idx="1621">
                  <c:v>209.61766262987231</c:v>
                </c:pt>
                <c:pt idx="1622">
                  <c:v>209.39199920587654</c:v>
                </c:pt>
                <c:pt idx="1623">
                  <c:v>208.81741777513074</c:v>
                </c:pt>
                <c:pt idx="1624">
                  <c:v>206.66931374495405</c:v>
                </c:pt>
                <c:pt idx="1625">
                  <c:v>205.5808682416783</c:v>
                </c:pt>
                <c:pt idx="1626">
                  <c:v>205.88015353054072</c:v>
                </c:pt>
                <c:pt idx="1627">
                  <c:v>207.99136390708759</c:v>
                </c:pt>
                <c:pt idx="1628">
                  <c:v>206.2087221229568</c:v>
                </c:pt>
                <c:pt idx="1629">
                  <c:v>205.85368274766728</c:v>
                </c:pt>
                <c:pt idx="1630">
                  <c:v>206.8155648203296</c:v>
                </c:pt>
                <c:pt idx="1631">
                  <c:v>206.93699953676133</c:v>
                </c:pt>
                <c:pt idx="1632">
                  <c:v>207.7718218516313</c:v>
                </c:pt>
                <c:pt idx="1633">
                  <c:v>208.64486135927476</c:v>
                </c:pt>
                <c:pt idx="1634">
                  <c:v>209.05830189927875</c:v>
                </c:pt>
                <c:pt idx="1635">
                  <c:v>210.40731917146459</c:v>
                </c:pt>
                <c:pt idx="1636">
                  <c:v>211.57997485275635</c:v>
                </c:pt>
                <c:pt idx="1637">
                  <c:v>211.07818807491236</c:v>
                </c:pt>
                <c:pt idx="1638">
                  <c:v>211.05552246707703</c:v>
                </c:pt>
                <c:pt idx="1639">
                  <c:v>211.85940705446373</c:v>
                </c:pt>
                <c:pt idx="1640">
                  <c:v>211.42131559790889</c:v>
                </c:pt>
                <c:pt idx="1641">
                  <c:v>209.04390841109137</c:v>
                </c:pt>
                <c:pt idx="1642">
                  <c:v>210.47084905036075</c:v>
                </c:pt>
                <c:pt idx="1643">
                  <c:v>210.90066838726761</c:v>
                </c:pt>
                <c:pt idx="1644">
                  <c:v>211.53100390444055</c:v>
                </c:pt>
                <c:pt idx="1645">
                  <c:v>211.84732975977775</c:v>
                </c:pt>
                <c:pt idx="1646">
                  <c:v>212.28310502283117</c:v>
                </c:pt>
                <c:pt idx="1647">
                  <c:v>212.3406789755808</c:v>
                </c:pt>
                <c:pt idx="1648">
                  <c:v>211.91433392892606</c:v>
                </c:pt>
                <c:pt idx="1649">
                  <c:v>210.32145456951901</c:v>
                </c:pt>
                <c:pt idx="1650">
                  <c:v>208.70657137184844</c:v>
                </c:pt>
                <c:pt idx="1651">
                  <c:v>210.0501290450666</c:v>
                </c:pt>
                <c:pt idx="1652">
                  <c:v>210.70825888425659</c:v>
                </c:pt>
                <c:pt idx="1653">
                  <c:v>208.40348090794794</c:v>
                </c:pt>
                <c:pt idx="1654">
                  <c:v>207.64542386341088</c:v>
                </c:pt>
                <c:pt idx="1655">
                  <c:v>207.81119714115556</c:v>
                </c:pt>
                <c:pt idx="1656">
                  <c:v>210.76550195222035</c:v>
                </c:pt>
                <c:pt idx="1657">
                  <c:v>210.26520415591301</c:v>
                </c:pt>
                <c:pt idx="1658">
                  <c:v>209.34666799020593</c:v>
                </c:pt>
                <c:pt idx="1659">
                  <c:v>209.41929720071482</c:v>
                </c:pt>
                <c:pt idx="1660">
                  <c:v>210.91406922109732</c:v>
                </c:pt>
                <c:pt idx="1661">
                  <c:v>211.23750909933176</c:v>
                </c:pt>
                <c:pt idx="1662">
                  <c:v>212.03643041492964</c:v>
                </c:pt>
                <c:pt idx="1663">
                  <c:v>212.71027728145071</c:v>
                </c:pt>
                <c:pt idx="1664">
                  <c:v>212.8659585732249</c:v>
                </c:pt>
                <c:pt idx="1665">
                  <c:v>213.50092647740067</c:v>
                </c:pt>
                <c:pt idx="1666">
                  <c:v>213.28982198398532</c:v>
                </c:pt>
                <c:pt idx="1667">
                  <c:v>213.36476738799567</c:v>
                </c:pt>
                <c:pt idx="1668">
                  <c:v>211.59618820726638</c:v>
                </c:pt>
                <c:pt idx="1669">
                  <c:v>213.44120177354259</c:v>
                </c:pt>
                <c:pt idx="1670">
                  <c:v>213.23555687909484</c:v>
                </c:pt>
                <c:pt idx="1671">
                  <c:v>211.6598835285555</c:v>
                </c:pt>
                <c:pt idx="1672">
                  <c:v>211.95238567930659</c:v>
                </c:pt>
                <c:pt idx="1673">
                  <c:v>211.41006551518774</c:v>
                </c:pt>
                <c:pt idx="1674">
                  <c:v>211.92988551386421</c:v>
                </c:pt>
                <c:pt idx="1675">
                  <c:v>210.28423003110328</c:v>
                </c:pt>
                <c:pt idx="1676">
                  <c:v>209.44593342598117</c:v>
                </c:pt>
                <c:pt idx="1677">
                  <c:v>208.08847859175447</c:v>
                </c:pt>
                <c:pt idx="1678">
                  <c:v>207.58553371715979</c:v>
                </c:pt>
                <c:pt idx="1679">
                  <c:v>209.82264575474829</c:v>
                </c:pt>
                <c:pt idx="1680">
                  <c:v>210.68029911984655</c:v>
                </c:pt>
                <c:pt idx="1681">
                  <c:v>209.27436966448295</c:v>
                </c:pt>
                <c:pt idx="1682">
                  <c:v>207.96770564489455</c:v>
                </c:pt>
                <c:pt idx="1683">
                  <c:v>208.66587254318054</c:v>
                </c:pt>
                <c:pt idx="1684">
                  <c:v>208.52243398848529</c:v>
                </c:pt>
                <c:pt idx="1685">
                  <c:v>209.70170736549539</c:v>
                </c:pt>
                <c:pt idx="1686">
                  <c:v>209.29951690821261</c:v>
                </c:pt>
                <c:pt idx="1687">
                  <c:v>211.75947984911662</c:v>
                </c:pt>
                <c:pt idx="1688">
                  <c:v>212.71027728145066</c:v>
                </c:pt>
                <c:pt idx="1689">
                  <c:v>211.6727880352062</c:v>
                </c:pt>
                <c:pt idx="1690">
                  <c:v>211.04344517239105</c:v>
                </c:pt>
                <c:pt idx="1691">
                  <c:v>210.69585070478465</c:v>
                </c:pt>
                <c:pt idx="1692">
                  <c:v>205.83829660512217</c:v>
                </c:pt>
                <c:pt idx="1693">
                  <c:v>205.73555687909476</c:v>
                </c:pt>
                <c:pt idx="1694">
                  <c:v>207.57395274965265</c:v>
                </c:pt>
                <c:pt idx="1695">
                  <c:v>207.72516709681696</c:v>
                </c:pt>
                <c:pt idx="1696">
                  <c:v>207.48759182052814</c:v>
                </c:pt>
                <c:pt idx="1697">
                  <c:v>205.76169677718224</c:v>
                </c:pt>
                <c:pt idx="1698">
                  <c:v>205.9589041095891</c:v>
                </c:pt>
                <c:pt idx="1699">
                  <c:v>203.30107206670647</c:v>
                </c:pt>
                <c:pt idx="1700">
                  <c:v>204.66067765204164</c:v>
                </c:pt>
                <c:pt idx="1701">
                  <c:v>207.52250016544247</c:v>
                </c:pt>
                <c:pt idx="1702">
                  <c:v>210.11498246310643</c:v>
                </c:pt>
                <c:pt idx="1703">
                  <c:v>211.30401694130111</c:v>
                </c:pt>
                <c:pt idx="1704">
                  <c:v>211.52769505658139</c:v>
                </c:pt>
                <c:pt idx="1705">
                  <c:v>213.41754351134944</c:v>
                </c:pt>
                <c:pt idx="1706">
                  <c:v>213.52574283634448</c:v>
                </c:pt>
                <c:pt idx="1707">
                  <c:v>213.82618622195758</c:v>
                </c:pt>
                <c:pt idx="1708">
                  <c:v>#N/A</c:v>
                </c:pt>
                <c:pt idx="1709">
                  <c:v>#N/A</c:v>
                </c:pt>
                <c:pt idx="1710">
                  <c:v>#N/A</c:v>
                </c:pt>
                <c:pt idx="1711">
                  <c:v>#N/A</c:v>
                </c:pt>
                <c:pt idx="1712">
                  <c:v>#N/A</c:v>
                </c:pt>
                <c:pt idx="1713">
                  <c:v>#N/A</c:v>
                </c:pt>
                <c:pt idx="1714">
                  <c:v>#N/A</c:v>
                </c:pt>
                <c:pt idx="1715">
                  <c:v>#N/A</c:v>
                </c:pt>
                <c:pt idx="1716">
                  <c:v>#N/A</c:v>
                </c:pt>
                <c:pt idx="1717">
                  <c:v>#N/A</c:v>
                </c:pt>
                <c:pt idx="1718">
                  <c:v>#N/A</c:v>
                </c:pt>
                <c:pt idx="1719">
                  <c:v>#N/A</c:v>
                </c:pt>
                <c:pt idx="1720">
                  <c:v>#N/A</c:v>
                </c:pt>
                <c:pt idx="1721">
                  <c:v>#N/A</c:v>
                </c:pt>
                <c:pt idx="1722">
                  <c:v>#N/A</c:v>
                </c:pt>
                <c:pt idx="1723">
                  <c:v>#N/A</c:v>
                </c:pt>
                <c:pt idx="1724">
                  <c:v>#N/A</c:v>
                </c:pt>
                <c:pt idx="1725">
                  <c:v>#N/A</c:v>
                </c:pt>
                <c:pt idx="1726">
                  <c:v>#N/A</c:v>
                </c:pt>
                <c:pt idx="1727">
                  <c:v>#N/A</c:v>
                </c:pt>
                <c:pt idx="1728">
                  <c:v>#N/A</c:v>
                </c:pt>
                <c:pt idx="1729">
                  <c:v>#N/A</c:v>
                </c:pt>
                <c:pt idx="1730">
                  <c:v>#N/A</c:v>
                </c:pt>
                <c:pt idx="1731">
                  <c:v>#N/A</c:v>
                </c:pt>
                <c:pt idx="1732">
                  <c:v>#N/A</c:v>
                </c:pt>
                <c:pt idx="1733">
                  <c:v>#N/A</c:v>
                </c:pt>
                <c:pt idx="1734">
                  <c:v>#N/A</c:v>
                </c:pt>
                <c:pt idx="1735">
                  <c:v>#N/A</c:v>
                </c:pt>
                <c:pt idx="1736">
                  <c:v>#N/A</c:v>
                </c:pt>
                <c:pt idx="1737">
                  <c:v>#N/A</c:v>
                </c:pt>
                <c:pt idx="1738">
                  <c:v>#N/A</c:v>
                </c:pt>
                <c:pt idx="1739">
                  <c:v>#N/A</c:v>
                </c:pt>
                <c:pt idx="1740">
                  <c:v>#N/A</c:v>
                </c:pt>
                <c:pt idx="1741">
                  <c:v>#N/A</c:v>
                </c:pt>
                <c:pt idx="1742">
                  <c:v>#N/A</c:v>
                </c:pt>
                <c:pt idx="1743">
                  <c:v>#N/A</c:v>
                </c:pt>
                <c:pt idx="1744">
                  <c:v>#N/A</c:v>
                </c:pt>
                <c:pt idx="1745">
                  <c:v>#N/A</c:v>
                </c:pt>
                <c:pt idx="1746">
                  <c:v>#N/A</c:v>
                </c:pt>
                <c:pt idx="1747">
                  <c:v>#N/A</c:v>
                </c:pt>
                <c:pt idx="1748">
                  <c:v>#N/A</c:v>
                </c:pt>
                <c:pt idx="1749">
                  <c:v>#N/A</c:v>
                </c:pt>
                <c:pt idx="1750">
                  <c:v>#N/A</c:v>
                </c:pt>
                <c:pt idx="1751">
                  <c:v>#N/A</c:v>
                </c:pt>
                <c:pt idx="1752">
                  <c:v>#N/A</c:v>
                </c:pt>
                <c:pt idx="1753">
                  <c:v>#N/A</c:v>
                </c:pt>
                <c:pt idx="1754">
                  <c:v>#N/A</c:v>
                </c:pt>
                <c:pt idx="1755">
                  <c:v>#N/A</c:v>
                </c:pt>
                <c:pt idx="1756">
                  <c:v>#N/A</c:v>
                </c:pt>
                <c:pt idx="1757">
                  <c:v>#N/A</c:v>
                </c:pt>
                <c:pt idx="1758">
                  <c:v>#N/A</c:v>
                </c:pt>
                <c:pt idx="1759">
                  <c:v>#N/A</c:v>
                </c:pt>
                <c:pt idx="1760">
                  <c:v>#N/A</c:v>
                </c:pt>
                <c:pt idx="1761">
                  <c:v>#N/A</c:v>
                </c:pt>
                <c:pt idx="1762">
                  <c:v>#N/A</c:v>
                </c:pt>
                <c:pt idx="1763">
                  <c:v>#N/A</c:v>
                </c:pt>
                <c:pt idx="1764">
                  <c:v>#N/A</c:v>
                </c:pt>
                <c:pt idx="1765">
                  <c:v>#N/A</c:v>
                </c:pt>
                <c:pt idx="1766">
                  <c:v>#N/A</c:v>
                </c:pt>
                <c:pt idx="1767">
                  <c:v>#N/A</c:v>
                </c:pt>
                <c:pt idx="1768">
                  <c:v>#N/A</c:v>
                </c:pt>
                <c:pt idx="1769">
                  <c:v>#N/A</c:v>
                </c:pt>
                <c:pt idx="1770">
                  <c:v>#N/A</c:v>
                </c:pt>
                <c:pt idx="1771">
                  <c:v>#N/A</c:v>
                </c:pt>
                <c:pt idx="1772">
                  <c:v>#N/A</c:v>
                </c:pt>
                <c:pt idx="1773">
                  <c:v>#N/A</c:v>
                </c:pt>
                <c:pt idx="1774">
                  <c:v>#N/A</c:v>
                </c:pt>
                <c:pt idx="1775">
                  <c:v>#N/A</c:v>
                </c:pt>
                <c:pt idx="1776">
                  <c:v>#N/A</c:v>
                </c:pt>
                <c:pt idx="1777">
                  <c:v>#N/A</c:v>
                </c:pt>
                <c:pt idx="1778">
                  <c:v>#N/A</c:v>
                </c:pt>
                <c:pt idx="1779">
                  <c:v>#N/A</c:v>
                </c:pt>
                <c:pt idx="1780">
                  <c:v>#N/A</c:v>
                </c:pt>
                <c:pt idx="1781">
                  <c:v>#N/A</c:v>
                </c:pt>
                <c:pt idx="1782">
                  <c:v>#N/A</c:v>
                </c:pt>
                <c:pt idx="1783">
                  <c:v>#N/A</c:v>
                </c:pt>
                <c:pt idx="1784">
                  <c:v>#N/A</c:v>
                </c:pt>
                <c:pt idx="1785">
                  <c:v>#N/A</c:v>
                </c:pt>
                <c:pt idx="1786">
                  <c:v>#N/A</c:v>
                </c:pt>
                <c:pt idx="1787">
                  <c:v>#N/A</c:v>
                </c:pt>
                <c:pt idx="1788">
                  <c:v>#N/A</c:v>
                </c:pt>
                <c:pt idx="1789">
                  <c:v>#N/A</c:v>
                </c:pt>
                <c:pt idx="1790">
                  <c:v>#N/A</c:v>
                </c:pt>
                <c:pt idx="1791">
                  <c:v>#N/A</c:v>
                </c:pt>
                <c:pt idx="1792">
                  <c:v>#N/A</c:v>
                </c:pt>
                <c:pt idx="1793">
                  <c:v>#N/A</c:v>
                </c:pt>
                <c:pt idx="1794">
                  <c:v>#N/A</c:v>
                </c:pt>
                <c:pt idx="1795">
                  <c:v>#N/A</c:v>
                </c:pt>
                <c:pt idx="1796">
                  <c:v>#N/A</c:v>
                </c:pt>
                <c:pt idx="1797">
                  <c:v>#N/A</c:v>
                </c:pt>
                <c:pt idx="1798">
                  <c:v>#N/A</c:v>
                </c:pt>
                <c:pt idx="1799">
                  <c:v>#N/A</c:v>
                </c:pt>
                <c:pt idx="1800">
                  <c:v>#N/A</c:v>
                </c:pt>
                <c:pt idx="1801">
                  <c:v>#N/A</c:v>
                </c:pt>
                <c:pt idx="1802">
                  <c:v>#N/A</c:v>
                </c:pt>
                <c:pt idx="1803">
                  <c:v>#N/A</c:v>
                </c:pt>
                <c:pt idx="1804">
                  <c:v>#N/A</c:v>
                </c:pt>
                <c:pt idx="1805">
                  <c:v>#N/A</c:v>
                </c:pt>
                <c:pt idx="1806">
                  <c:v>#N/A</c:v>
                </c:pt>
                <c:pt idx="1807">
                  <c:v>#N/A</c:v>
                </c:pt>
                <c:pt idx="1808">
                  <c:v>#N/A</c:v>
                </c:pt>
                <c:pt idx="1809">
                  <c:v>#N/A</c:v>
                </c:pt>
                <c:pt idx="1810">
                  <c:v>#N/A</c:v>
                </c:pt>
                <c:pt idx="1811">
                  <c:v>#N/A</c:v>
                </c:pt>
                <c:pt idx="1812">
                  <c:v>#N/A</c:v>
                </c:pt>
                <c:pt idx="1813">
                  <c:v>#N/A</c:v>
                </c:pt>
                <c:pt idx="1814">
                  <c:v>#N/A</c:v>
                </c:pt>
                <c:pt idx="1815">
                  <c:v>#N/A</c:v>
                </c:pt>
                <c:pt idx="1816">
                  <c:v>#N/A</c:v>
                </c:pt>
                <c:pt idx="1817">
                  <c:v>#N/A</c:v>
                </c:pt>
                <c:pt idx="1818">
                  <c:v>#N/A</c:v>
                </c:pt>
                <c:pt idx="1819">
                  <c:v>#N/A</c:v>
                </c:pt>
                <c:pt idx="1820">
                  <c:v>#N/A</c:v>
                </c:pt>
                <c:pt idx="1821">
                  <c:v>#N/A</c:v>
                </c:pt>
                <c:pt idx="1822">
                  <c:v>#N/A</c:v>
                </c:pt>
                <c:pt idx="1823">
                  <c:v>#N/A</c:v>
                </c:pt>
                <c:pt idx="1824">
                  <c:v>#N/A</c:v>
                </c:pt>
                <c:pt idx="1825">
                  <c:v>#N/A</c:v>
                </c:pt>
                <c:pt idx="1826">
                  <c:v>#N/A</c:v>
                </c:pt>
                <c:pt idx="1827">
                  <c:v>#N/A</c:v>
                </c:pt>
                <c:pt idx="1828">
                  <c:v>#N/A</c:v>
                </c:pt>
                <c:pt idx="1829">
                  <c:v>#N/A</c:v>
                </c:pt>
                <c:pt idx="1830">
                  <c:v>#N/A</c:v>
                </c:pt>
                <c:pt idx="1831">
                  <c:v>#N/A</c:v>
                </c:pt>
                <c:pt idx="1832">
                  <c:v>#N/A</c:v>
                </c:pt>
                <c:pt idx="1833">
                  <c:v>#N/A</c:v>
                </c:pt>
                <c:pt idx="1834">
                  <c:v>#N/A</c:v>
                </c:pt>
                <c:pt idx="1835">
                  <c:v>#N/A</c:v>
                </c:pt>
                <c:pt idx="1836">
                  <c:v>#N/A</c:v>
                </c:pt>
                <c:pt idx="1837">
                  <c:v>#N/A</c:v>
                </c:pt>
                <c:pt idx="1838">
                  <c:v>#N/A</c:v>
                </c:pt>
                <c:pt idx="1839">
                  <c:v>#N/A</c:v>
                </c:pt>
                <c:pt idx="1840">
                  <c:v>#N/A</c:v>
                </c:pt>
                <c:pt idx="1841">
                  <c:v>#N/A</c:v>
                </c:pt>
                <c:pt idx="1842">
                  <c:v>#N/A</c:v>
                </c:pt>
                <c:pt idx="1843">
                  <c:v>#N/A</c:v>
                </c:pt>
                <c:pt idx="1844">
                  <c:v>#N/A</c:v>
                </c:pt>
                <c:pt idx="1845">
                  <c:v>#N/A</c:v>
                </c:pt>
                <c:pt idx="1846">
                  <c:v>#N/A</c:v>
                </c:pt>
                <c:pt idx="1847">
                  <c:v>#N/A</c:v>
                </c:pt>
                <c:pt idx="1848">
                  <c:v>#N/A</c:v>
                </c:pt>
                <c:pt idx="1849">
                  <c:v>#N/A</c:v>
                </c:pt>
                <c:pt idx="1850">
                  <c:v>#N/A</c:v>
                </c:pt>
                <c:pt idx="1851">
                  <c:v>#N/A</c:v>
                </c:pt>
                <c:pt idx="1852">
                  <c:v>#N/A</c:v>
                </c:pt>
                <c:pt idx="1853">
                  <c:v>#N/A</c:v>
                </c:pt>
                <c:pt idx="1854">
                  <c:v>#N/A</c:v>
                </c:pt>
                <c:pt idx="1855">
                  <c:v>#N/A</c:v>
                </c:pt>
                <c:pt idx="1856">
                  <c:v>#N/A</c:v>
                </c:pt>
                <c:pt idx="1857">
                  <c:v>#N/A</c:v>
                </c:pt>
                <c:pt idx="1858">
                  <c:v>#N/A</c:v>
                </c:pt>
                <c:pt idx="1859">
                  <c:v>#N/A</c:v>
                </c:pt>
                <c:pt idx="1860">
                  <c:v>#N/A</c:v>
                </c:pt>
                <c:pt idx="1861">
                  <c:v>#N/A</c:v>
                </c:pt>
                <c:pt idx="1862">
                  <c:v>#N/A</c:v>
                </c:pt>
                <c:pt idx="1863">
                  <c:v>#N/A</c:v>
                </c:pt>
                <c:pt idx="1864">
                  <c:v>#N/A</c:v>
                </c:pt>
                <c:pt idx="1865">
                  <c:v>#N/A</c:v>
                </c:pt>
                <c:pt idx="1866">
                  <c:v>#N/A</c:v>
                </c:pt>
                <c:pt idx="1867">
                  <c:v>#N/A</c:v>
                </c:pt>
                <c:pt idx="1868">
                  <c:v>#N/A</c:v>
                </c:pt>
                <c:pt idx="1869">
                  <c:v>#N/A</c:v>
                </c:pt>
                <c:pt idx="1870">
                  <c:v>#N/A</c:v>
                </c:pt>
                <c:pt idx="1871">
                  <c:v>#N/A</c:v>
                </c:pt>
                <c:pt idx="1872">
                  <c:v>#N/A</c:v>
                </c:pt>
                <c:pt idx="1873">
                  <c:v>#N/A</c:v>
                </c:pt>
                <c:pt idx="1874">
                  <c:v>#N/A</c:v>
                </c:pt>
                <c:pt idx="1875">
                  <c:v>#N/A</c:v>
                </c:pt>
                <c:pt idx="1876">
                  <c:v>#N/A</c:v>
                </c:pt>
                <c:pt idx="1877">
                  <c:v>#N/A</c:v>
                </c:pt>
                <c:pt idx="1878">
                  <c:v>#N/A</c:v>
                </c:pt>
                <c:pt idx="1879">
                  <c:v>#N/A</c:v>
                </c:pt>
                <c:pt idx="1880">
                  <c:v>#N/A</c:v>
                </c:pt>
                <c:pt idx="1881">
                  <c:v>#N/A</c:v>
                </c:pt>
                <c:pt idx="1882">
                  <c:v>#N/A</c:v>
                </c:pt>
                <c:pt idx="1883">
                  <c:v>#N/A</c:v>
                </c:pt>
                <c:pt idx="1884">
                  <c:v>#N/A</c:v>
                </c:pt>
                <c:pt idx="1885">
                  <c:v>#N/A</c:v>
                </c:pt>
                <c:pt idx="1886">
                  <c:v>#N/A</c:v>
                </c:pt>
                <c:pt idx="1887">
                  <c:v>#N/A</c:v>
                </c:pt>
                <c:pt idx="1888">
                  <c:v>#N/A</c:v>
                </c:pt>
                <c:pt idx="1889">
                  <c:v>#N/A</c:v>
                </c:pt>
                <c:pt idx="1890">
                  <c:v>#N/A</c:v>
                </c:pt>
                <c:pt idx="1891">
                  <c:v>#N/A</c:v>
                </c:pt>
                <c:pt idx="1892">
                  <c:v>#N/A</c:v>
                </c:pt>
                <c:pt idx="1893">
                  <c:v>#N/A</c:v>
                </c:pt>
                <c:pt idx="1894">
                  <c:v>#N/A</c:v>
                </c:pt>
                <c:pt idx="1895">
                  <c:v>#N/A</c:v>
                </c:pt>
                <c:pt idx="1896">
                  <c:v>#N/A</c:v>
                </c:pt>
                <c:pt idx="1897">
                  <c:v>#N/A</c:v>
                </c:pt>
                <c:pt idx="1898">
                  <c:v>#N/A</c:v>
                </c:pt>
                <c:pt idx="1899">
                  <c:v>#N/A</c:v>
                </c:pt>
                <c:pt idx="1900">
                  <c:v>#N/A</c:v>
                </c:pt>
                <c:pt idx="1901">
                  <c:v>#N/A</c:v>
                </c:pt>
                <c:pt idx="1902">
                  <c:v>#N/A</c:v>
                </c:pt>
                <c:pt idx="1903">
                  <c:v>#N/A</c:v>
                </c:pt>
                <c:pt idx="1904">
                  <c:v>#N/A</c:v>
                </c:pt>
                <c:pt idx="1905">
                  <c:v>#N/A</c:v>
                </c:pt>
                <c:pt idx="1906">
                  <c:v>#N/A</c:v>
                </c:pt>
                <c:pt idx="1907">
                  <c:v>#N/A</c:v>
                </c:pt>
                <c:pt idx="1908">
                  <c:v>#N/A</c:v>
                </c:pt>
                <c:pt idx="1909">
                  <c:v>#N/A</c:v>
                </c:pt>
                <c:pt idx="1910">
                  <c:v>#N/A</c:v>
                </c:pt>
                <c:pt idx="1911">
                  <c:v>#N/A</c:v>
                </c:pt>
                <c:pt idx="1912">
                  <c:v>#N/A</c:v>
                </c:pt>
                <c:pt idx="1913">
                  <c:v>#N/A</c:v>
                </c:pt>
                <c:pt idx="1914">
                  <c:v>#N/A</c:v>
                </c:pt>
                <c:pt idx="1915">
                  <c:v>#N/A</c:v>
                </c:pt>
                <c:pt idx="1916">
                  <c:v>#N/A</c:v>
                </c:pt>
                <c:pt idx="1917">
                  <c:v>#N/A</c:v>
                </c:pt>
                <c:pt idx="1918">
                  <c:v>#N/A</c:v>
                </c:pt>
                <c:pt idx="1919">
                  <c:v>#N/A</c:v>
                </c:pt>
                <c:pt idx="1920">
                  <c:v>#N/A</c:v>
                </c:pt>
                <c:pt idx="1921">
                  <c:v>#N/A</c:v>
                </c:pt>
                <c:pt idx="1922">
                  <c:v>#N/A</c:v>
                </c:pt>
                <c:pt idx="1923">
                  <c:v>#N/A</c:v>
                </c:pt>
                <c:pt idx="1924">
                  <c:v>#N/A</c:v>
                </c:pt>
                <c:pt idx="1925">
                  <c:v>#N/A</c:v>
                </c:pt>
                <c:pt idx="1926">
                  <c:v>#N/A</c:v>
                </c:pt>
                <c:pt idx="1927">
                  <c:v>#N/A</c:v>
                </c:pt>
                <c:pt idx="1928">
                  <c:v>#N/A</c:v>
                </c:pt>
                <c:pt idx="1929">
                  <c:v>#N/A</c:v>
                </c:pt>
                <c:pt idx="1930">
                  <c:v>#N/A</c:v>
                </c:pt>
                <c:pt idx="1931">
                  <c:v>#N/A</c:v>
                </c:pt>
                <c:pt idx="1932">
                  <c:v>#N/A</c:v>
                </c:pt>
                <c:pt idx="1933">
                  <c:v>#N/A</c:v>
                </c:pt>
                <c:pt idx="1934">
                  <c:v>#N/A</c:v>
                </c:pt>
                <c:pt idx="1935">
                  <c:v>#N/A</c:v>
                </c:pt>
                <c:pt idx="1936">
                  <c:v>#N/A</c:v>
                </c:pt>
                <c:pt idx="1937">
                  <c:v>#N/A</c:v>
                </c:pt>
                <c:pt idx="1938">
                  <c:v>#N/A</c:v>
                </c:pt>
                <c:pt idx="1939">
                  <c:v>#N/A</c:v>
                </c:pt>
                <c:pt idx="1940">
                  <c:v>#N/A</c:v>
                </c:pt>
                <c:pt idx="1941">
                  <c:v>#N/A</c:v>
                </c:pt>
                <c:pt idx="1942">
                  <c:v>#N/A</c:v>
                </c:pt>
                <c:pt idx="1943">
                  <c:v>#N/A</c:v>
                </c:pt>
                <c:pt idx="1944">
                  <c:v>#N/A</c:v>
                </c:pt>
                <c:pt idx="1945">
                  <c:v>#N/A</c:v>
                </c:pt>
                <c:pt idx="1946">
                  <c:v>#N/A</c:v>
                </c:pt>
                <c:pt idx="1947">
                  <c:v>#N/A</c:v>
                </c:pt>
                <c:pt idx="1948">
                  <c:v>#N/A</c:v>
                </c:pt>
                <c:pt idx="1949">
                  <c:v>#N/A</c:v>
                </c:pt>
                <c:pt idx="1950">
                  <c:v>#N/A</c:v>
                </c:pt>
                <c:pt idx="1951">
                  <c:v>#N/A</c:v>
                </c:pt>
                <c:pt idx="1952">
                  <c:v>#N/A</c:v>
                </c:pt>
                <c:pt idx="1953">
                  <c:v>#N/A</c:v>
                </c:pt>
                <c:pt idx="1954">
                  <c:v>#N/A</c:v>
                </c:pt>
                <c:pt idx="1955">
                  <c:v>#N/A</c:v>
                </c:pt>
                <c:pt idx="1956">
                  <c:v>#N/A</c:v>
                </c:pt>
                <c:pt idx="1957">
                  <c:v>#N/A</c:v>
                </c:pt>
                <c:pt idx="1958">
                  <c:v>#N/A</c:v>
                </c:pt>
                <c:pt idx="1959">
                  <c:v>#N/A</c:v>
                </c:pt>
                <c:pt idx="1960">
                  <c:v>#N/A</c:v>
                </c:pt>
                <c:pt idx="1961">
                  <c:v>#N/A</c:v>
                </c:pt>
                <c:pt idx="1962">
                  <c:v>#N/A</c:v>
                </c:pt>
                <c:pt idx="1963">
                  <c:v>#N/A</c:v>
                </c:pt>
                <c:pt idx="1964">
                  <c:v>#N/A</c:v>
                </c:pt>
                <c:pt idx="1965">
                  <c:v>#N/A</c:v>
                </c:pt>
                <c:pt idx="1966">
                  <c:v>#N/A</c:v>
                </c:pt>
                <c:pt idx="1967">
                  <c:v>#N/A</c:v>
                </c:pt>
                <c:pt idx="1968">
                  <c:v>#N/A</c:v>
                </c:pt>
                <c:pt idx="1969">
                  <c:v>#N/A</c:v>
                </c:pt>
                <c:pt idx="1970">
                  <c:v>#N/A</c:v>
                </c:pt>
                <c:pt idx="1971">
                  <c:v>#N/A</c:v>
                </c:pt>
                <c:pt idx="1972">
                  <c:v>#N/A</c:v>
                </c:pt>
                <c:pt idx="1973">
                  <c:v>#N/A</c:v>
                </c:pt>
                <c:pt idx="1974">
                  <c:v>#N/A</c:v>
                </c:pt>
                <c:pt idx="1975">
                  <c:v>#N/A</c:v>
                </c:pt>
                <c:pt idx="1976">
                  <c:v>#N/A</c:v>
                </c:pt>
                <c:pt idx="1977">
                  <c:v>#N/A</c:v>
                </c:pt>
                <c:pt idx="1978">
                  <c:v>#N/A</c:v>
                </c:pt>
                <c:pt idx="1979">
                  <c:v>#N/A</c:v>
                </c:pt>
                <c:pt idx="1980">
                  <c:v>#N/A</c:v>
                </c:pt>
                <c:pt idx="1981">
                  <c:v>#N/A</c:v>
                </c:pt>
                <c:pt idx="1982">
                  <c:v>#N/A</c:v>
                </c:pt>
                <c:pt idx="1983">
                  <c:v>#N/A</c:v>
                </c:pt>
                <c:pt idx="1984">
                  <c:v>#N/A</c:v>
                </c:pt>
                <c:pt idx="1985">
                  <c:v>#N/A</c:v>
                </c:pt>
                <c:pt idx="1986">
                  <c:v>#N/A</c:v>
                </c:pt>
                <c:pt idx="1987">
                  <c:v>#N/A</c:v>
                </c:pt>
                <c:pt idx="1988">
                  <c:v>#N/A</c:v>
                </c:pt>
                <c:pt idx="1989">
                  <c:v>#N/A</c:v>
                </c:pt>
                <c:pt idx="1990">
                  <c:v>#N/A</c:v>
                </c:pt>
                <c:pt idx="1991">
                  <c:v>#N/A</c:v>
                </c:pt>
                <c:pt idx="1992">
                  <c:v>#N/A</c:v>
                </c:pt>
                <c:pt idx="1993">
                  <c:v>#N/A</c:v>
                </c:pt>
                <c:pt idx="1994">
                  <c:v>#N/A</c:v>
                </c:pt>
                <c:pt idx="1995">
                  <c:v>#N/A</c:v>
                </c:pt>
                <c:pt idx="1996">
                  <c:v>#N/A</c:v>
                </c:pt>
                <c:pt idx="1997">
                  <c:v>#N/A</c:v>
                </c:pt>
                <c:pt idx="1998">
                  <c:v>#N/A</c:v>
                </c:pt>
                <c:pt idx="1999">
                  <c:v>#N/A</c:v>
                </c:pt>
                <c:pt idx="2000">
                  <c:v>#N/A</c:v>
                </c:pt>
                <c:pt idx="2001">
                  <c:v>214.08675799086754</c:v>
                </c:pt>
                <c:pt idx="2002">
                  <c:v>214.28313811130957</c:v>
                </c:pt>
                <c:pt idx="2003">
                  <c:v>214.5134339223082</c:v>
                </c:pt>
                <c:pt idx="2004">
                  <c:v>214.7341340745152</c:v>
                </c:pt>
                <c:pt idx="2005">
                  <c:v>214.34104294884517</c:v>
                </c:pt>
                <c:pt idx="2006">
                  <c:v>210.54794520547941</c:v>
                </c:pt>
                <c:pt idx="2007">
                  <c:v>211.36192177883657</c:v>
                </c:pt>
                <c:pt idx="2008">
                  <c:v>209.00188604327968</c:v>
                </c:pt>
                <c:pt idx="2009">
                  <c:v>208.81477069684334</c:v>
                </c:pt>
                <c:pt idx="2010">
                  <c:v>210.28092118324395</c:v>
                </c:pt>
                <c:pt idx="2011">
                  <c:v>209.64826947256964</c:v>
                </c:pt>
                <c:pt idx="2012">
                  <c:v>210.35851366554164</c:v>
                </c:pt>
                <c:pt idx="2013">
                  <c:v>210.54744887830057</c:v>
                </c:pt>
                <c:pt idx="2014">
                  <c:v>212.68281384421942</c:v>
                </c:pt>
                <c:pt idx="2015">
                  <c:v>214.36685196214677</c:v>
                </c:pt>
                <c:pt idx="2016">
                  <c:v>213.40976771888026</c:v>
                </c:pt>
                <c:pt idx="2017">
                  <c:v>211.39352127589174</c:v>
                </c:pt>
                <c:pt idx="2018">
                  <c:v>212.2524981801337</c:v>
                </c:pt>
                <c:pt idx="2019">
                  <c:v>213.21454569518895</c:v>
                </c:pt>
                <c:pt idx="2020">
                  <c:v>212.45036728211238</c:v>
                </c:pt>
                <c:pt idx="2021">
                  <c:v>213.12835020845745</c:v>
                </c:pt>
                <c:pt idx="2022">
                  <c:v>213.10154854079812</c:v>
                </c:pt>
                <c:pt idx="2023">
                  <c:v>213.06779829263454</c:v>
                </c:pt>
                <c:pt idx="2024">
                  <c:v>213.61508172854215</c:v>
                </c:pt>
                <c:pt idx="2025">
                  <c:v>213.62054132750978</c:v>
                </c:pt>
                <c:pt idx="2026">
                  <c:v>212.93494805108864</c:v>
                </c:pt>
                <c:pt idx="2027">
                  <c:v>213.97971676262324</c:v>
                </c:pt>
                <c:pt idx="2028">
                  <c:v>212.21643173846866</c:v>
                </c:pt>
                <c:pt idx="2029">
                  <c:v>211.91284494738929</c:v>
                </c:pt>
                <c:pt idx="2030">
                  <c:v>210.9962940903977</c:v>
                </c:pt>
                <c:pt idx="2031">
                  <c:v>211.65012242737077</c:v>
                </c:pt>
                <c:pt idx="2032">
                  <c:v>210.97627556084967</c:v>
                </c:pt>
                <c:pt idx="2033">
                  <c:v>212.45036728211232</c:v>
                </c:pt>
                <c:pt idx="2034">
                  <c:v>212.9777976308649</c:v>
                </c:pt>
                <c:pt idx="2035">
                  <c:v>213.14108927271519</c:v>
                </c:pt>
                <c:pt idx="2036">
                  <c:v>213.07987558732046</c:v>
                </c:pt>
                <c:pt idx="2037">
                  <c:v>213.76745417245709</c:v>
                </c:pt>
                <c:pt idx="2038">
                  <c:v>213.36311296406586</c:v>
                </c:pt>
                <c:pt idx="2039">
                  <c:v>212.85206141221624</c:v>
                </c:pt>
                <c:pt idx="2040">
                  <c:v>212.52663622526634</c:v>
                </c:pt>
                <c:pt idx="2041">
                  <c:v>212.1560452650387</c:v>
                </c:pt>
                <c:pt idx="2042">
                  <c:v>211.93584144001059</c:v>
                </c:pt>
                <c:pt idx="2043">
                  <c:v>210.62404870624047</c:v>
                </c:pt>
                <c:pt idx="2044">
                  <c:v>208.65544967242403</c:v>
                </c:pt>
                <c:pt idx="2045">
                  <c:v>207.90152868771094</c:v>
                </c:pt>
                <c:pt idx="2046">
                  <c:v>206.84120839123815</c:v>
                </c:pt>
                <c:pt idx="2047">
                  <c:v>210.77476672622592</c:v>
                </c:pt>
                <c:pt idx="2048">
                  <c:v>211.4984117530276</c:v>
                </c:pt>
                <c:pt idx="2049">
                  <c:v>212.43663556349674</c:v>
                </c:pt>
                <c:pt idx="2050">
                  <c:v>213.72807888293292</c:v>
                </c:pt>
                <c:pt idx="2051">
                  <c:v>213.20561180596914</c:v>
                </c:pt>
                <c:pt idx="2052">
                  <c:v>213.6054860697505</c:v>
                </c:pt>
                <c:pt idx="2053">
                  <c:v>214.93266494606576</c:v>
                </c:pt>
                <c:pt idx="2054">
                  <c:v>214.83108331678909</c:v>
                </c:pt>
                <c:pt idx="2055">
                  <c:v>215.89256171001256</c:v>
                </c:pt>
                <c:pt idx="2056">
                  <c:v>215.58235722321487</c:v>
                </c:pt>
                <c:pt idx="2057">
                  <c:v>216.91598835285552</c:v>
                </c:pt>
                <c:pt idx="2058">
                  <c:v>217.48477929984782</c:v>
                </c:pt>
                <c:pt idx="2059">
                  <c:v>217.59661835748793</c:v>
                </c:pt>
                <c:pt idx="2060">
                  <c:v>217.92469062272519</c:v>
                </c:pt>
                <c:pt idx="2061">
                  <c:v>218.73668188736687</c:v>
                </c:pt>
                <c:pt idx="2062">
                  <c:v>217.61316259678381</c:v>
                </c:pt>
                <c:pt idx="2063">
                  <c:v>217.89358745284895</c:v>
                </c:pt>
                <c:pt idx="2064">
                  <c:v>217.87224538415722</c:v>
                </c:pt>
                <c:pt idx="2065">
                  <c:v>217.2733439216465</c:v>
                </c:pt>
                <c:pt idx="2066">
                  <c:v>216.98927933293626</c:v>
                </c:pt>
                <c:pt idx="2067">
                  <c:v>218.02660313678774</c:v>
                </c:pt>
                <c:pt idx="2068">
                  <c:v>219.17593144067237</c:v>
                </c:pt>
                <c:pt idx="2069">
                  <c:v>221.81837734100989</c:v>
                </c:pt>
                <c:pt idx="2070">
                  <c:v>222.96572033617895</c:v>
                </c:pt>
                <c:pt idx="2071">
                  <c:v>224.18982860168092</c:v>
                </c:pt>
                <c:pt idx="2072">
                  <c:v>223.86324531798027</c:v>
                </c:pt>
                <c:pt idx="2073">
                  <c:v>225.45463569585073</c:v>
                </c:pt>
                <c:pt idx="2074">
                  <c:v>224.04705181655751</c:v>
                </c:pt>
                <c:pt idx="2075">
                  <c:v>224.99900734564227</c:v>
                </c:pt>
                <c:pt idx="2076">
                  <c:v>225.07477996161742</c:v>
                </c:pt>
                <c:pt idx="2077">
                  <c:v>225.3859771027729</c:v>
                </c:pt>
                <c:pt idx="2078">
                  <c:v>226.18820726622999</c:v>
                </c:pt>
                <c:pt idx="2079">
                  <c:v>225.74879227053151</c:v>
                </c:pt>
                <c:pt idx="2080">
                  <c:v>225.56151148170218</c:v>
                </c:pt>
                <c:pt idx="2081">
                  <c:v>225.84954668784343</c:v>
                </c:pt>
                <c:pt idx="2082">
                  <c:v>225.79180729270084</c:v>
                </c:pt>
                <c:pt idx="2083">
                  <c:v>226.17464099000742</c:v>
                </c:pt>
                <c:pt idx="2084">
                  <c:v>225.14707828734049</c:v>
                </c:pt>
                <c:pt idx="2085">
                  <c:v>224.89626761961503</c:v>
                </c:pt>
                <c:pt idx="2086">
                  <c:v>224.27370789491115</c:v>
                </c:pt>
                <c:pt idx="2087">
                  <c:v>224.53262523989164</c:v>
                </c:pt>
                <c:pt idx="2088">
                  <c:v>226.11276553504086</c:v>
                </c:pt>
                <c:pt idx="2089">
                  <c:v>227.57395274965276</c:v>
                </c:pt>
                <c:pt idx="2090">
                  <c:v>227.65319965588003</c:v>
                </c:pt>
                <c:pt idx="2091">
                  <c:v>228.1753358480579</c:v>
                </c:pt>
                <c:pt idx="2092">
                  <c:v>227.66411885381532</c:v>
                </c:pt>
                <c:pt idx="2093">
                  <c:v>227.63946793726444</c:v>
                </c:pt>
                <c:pt idx="2094">
                  <c:v>228.27063066640218</c:v>
                </c:pt>
                <c:pt idx="2095">
                  <c:v>227.46079015286898</c:v>
                </c:pt>
                <c:pt idx="2096">
                  <c:v>228.3579842498844</c:v>
                </c:pt>
                <c:pt idx="2097">
                  <c:v>227.90119780292525</c:v>
                </c:pt>
                <c:pt idx="2098">
                  <c:v>226.81936999536785</c:v>
                </c:pt>
                <c:pt idx="2099">
                  <c:v>227.27400569121855</c:v>
                </c:pt>
                <c:pt idx="2100">
                  <c:v>226.93815763351225</c:v>
                </c:pt>
                <c:pt idx="2101">
                  <c:v>227.48858447488607</c:v>
                </c:pt>
                <c:pt idx="2102">
                  <c:v>226.52769505658151</c:v>
                </c:pt>
                <c:pt idx="2103">
                  <c:v>227.5719674409373</c:v>
                </c:pt>
                <c:pt idx="2104">
                  <c:v>229.41499569849799</c:v>
                </c:pt>
                <c:pt idx="2105">
                  <c:v>229.63222156045288</c:v>
                </c:pt>
                <c:pt idx="2106">
                  <c:v>229.56819535437785</c:v>
                </c:pt>
                <c:pt idx="2107">
                  <c:v>228.04794520547966</c:v>
                </c:pt>
                <c:pt idx="2108">
                  <c:v>227.34299516908234</c:v>
                </c:pt>
                <c:pt idx="2109">
                  <c:v>227.8090463900472</c:v>
                </c:pt>
                <c:pt idx="2110">
                  <c:v>227.70779564555642</c:v>
                </c:pt>
                <c:pt idx="2111">
                  <c:v>229.09436834094387</c:v>
                </c:pt>
                <c:pt idx="2112">
                  <c:v>228.54774667460808</c:v>
                </c:pt>
                <c:pt idx="2113">
                  <c:v>228.6412216266298</c:v>
                </c:pt>
                <c:pt idx="2114">
                  <c:v>228.99857719542075</c:v>
                </c:pt>
                <c:pt idx="2115">
                  <c:v>230.11564423267836</c:v>
                </c:pt>
                <c:pt idx="2116">
                  <c:v>231.24809741248117</c:v>
                </c:pt>
                <c:pt idx="2117">
                  <c:v>232.51604791211719</c:v>
                </c:pt>
                <c:pt idx="2118">
                  <c:v>232.88895506584626</c:v>
                </c:pt>
                <c:pt idx="2119">
                  <c:v>234.08593077890299</c:v>
                </c:pt>
                <c:pt idx="2120">
                  <c:v>233.87796969095379</c:v>
                </c:pt>
                <c:pt idx="2121">
                  <c:v>234.08162927668602</c:v>
                </c:pt>
                <c:pt idx="2122">
                  <c:v>234.14929521540614</c:v>
                </c:pt>
                <c:pt idx="2123">
                  <c:v>235.37571967440951</c:v>
                </c:pt>
                <c:pt idx="2124">
                  <c:v>235.29663821057525</c:v>
                </c:pt>
                <c:pt idx="2125">
                  <c:v>235.19058963668869</c:v>
                </c:pt>
                <c:pt idx="2126">
                  <c:v>234.82760902653715</c:v>
                </c:pt>
                <c:pt idx="2127">
                  <c:v>234.82711269935825</c:v>
                </c:pt>
                <c:pt idx="2128">
                  <c:v>234.49143008404491</c:v>
                </c:pt>
                <c:pt idx="2129">
                  <c:v>237.66775858646039</c:v>
                </c:pt>
                <c:pt idx="2130">
                  <c:v>237.1055853351865</c:v>
                </c:pt>
                <c:pt idx="2131">
                  <c:v>237.13089802130921</c:v>
                </c:pt>
                <c:pt idx="2132">
                  <c:v>236.46366885050648</c:v>
                </c:pt>
                <c:pt idx="2133">
                  <c:v>235.9969558599698</c:v>
                </c:pt>
                <c:pt idx="2134">
                  <c:v>235.61511481702095</c:v>
                </c:pt>
                <c:pt idx="2135">
                  <c:v>235.88594401429447</c:v>
                </c:pt>
                <c:pt idx="2136">
                  <c:v>236.86470121103858</c:v>
                </c:pt>
                <c:pt idx="2137">
                  <c:v>237.19360068824059</c:v>
                </c:pt>
                <c:pt idx="2138">
                  <c:v>236.45771292435995</c:v>
                </c:pt>
                <c:pt idx="2139">
                  <c:v>237.88084838859132</c:v>
                </c:pt>
                <c:pt idx="2140">
                  <c:v>238.1434054662169</c:v>
                </c:pt>
                <c:pt idx="2141">
                  <c:v>237.98722784726382</c:v>
                </c:pt>
                <c:pt idx="2142">
                  <c:v>237.58917344980503</c:v>
                </c:pt>
                <c:pt idx="2143">
                  <c:v>235.3692674210842</c:v>
                </c:pt>
                <c:pt idx="2144">
                  <c:v>234.81735159817376</c:v>
                </c:pt>
                <c:pt idx="2145">
                  <c:v>235.1589901396336</c:v>
                </c:pt>
                <c:pt idx="2146">
                  <c:v>235.30193236715002</c:v>
                </c:pt>
                <c:pt idx="2147">
                  <c:v>234.75845410628042</c:v>
                </c:pt>
                <c:pt idx="2148">
                  <c:v>236.57616967771844</c:v>
                </c:pt>
                <c:pt idx="2149">
                  <c:v>237.21361921778862</c:v>
                </c:pt>
                <c:pt idx="2150">
                  <c:v>237.58040500297821</c:v>
                </c:pt>
                <c:pt idx="2151">
                  <c:v>237.04834226722281</c:v>
                </c:pt>
                <c:pt idx="2152">
                  <c:v>236.63010389782301</c:v>
                </c:pt>
                <c:pt idx="2153">
                  <c:v>236.75865263715198</c:v>
                </c:pt>
                <c:pt idx="2154">
                  <c:v>236.3400833829663</c:v>
                </c:pt>
                <c:pt idx="2155">
                  <c:v>236.45357686453599</c:v>
                </c:pt>
                <c:pt idx="2156">
                  <c:v>236.58146383429309</c:v>
                </c:pt>
                <c:pt idx="2157">
                  <c:v>236.89481172655701</c:v>
                </c:pt>
                <c:pt idx="2158">
                  <c:v>236.59684997683826</c:v>
                </c:pt>
                <c:pt idx="2159">
                  <c:v>235.85252465091673</c:v>
                </c:pt>
                <c:pt idx="2160">
                  <c:v>234.479187346966</c:v>
                </c:pt>
                <c:pt idx="2161">
                  <c:v>234.37826748726113</c:v>
                </c:pt>
                <c:pt idx="2162">
                  <c:v>235.77079610879514</c:v>
                </c:pt>
                <c:pt idx="2163">
                  <c:v>234.479187346966</c:v>
                </c:pt>
                <c:pt idx="2164">
                  <c:v>234.22705314009681</c:v>
                </c:pt>
                <c:pt idx="2165">
                  <c:v>235.61064787241105</c:v>
                </c:pt>
                <c:pt idx="2166">
                  <c:v>235.38266825491388</c:v>
                </c:pt>
                <c:pt idx="2167">
                  <c:v>238.81195817616324</c:v>
                </c:pt>
                <c:pt idx="2168">
                  <c:v>240.18496459532807</c:v>
                </c:pt>
                <c:pt idx="2169">
                  <c:v>240.55439745880503</c:v>
                </c:pt>
                <c:pt idx="2170">
                  <c:v>240.44901065449025</c:v>
                </c:pt>
                <c:pt idx="2171">
                  <c:v>240.02729799483836</c:v>
                </c:pt>
                <c:pt idx="2172">
                  <c:v>240.4473562305607</c:v>
                </c:pt>
                <c:pt idx="2173">
                  <c:v>241.17083581496942</c:v>
                </c:pt>
                <c:pt idx="2174">
                  <c:v>240.90232281119734</c:v>
                </c:pt>
                <c:pt idx="2175">
                  <c:v>241.40609489775682</c:v>
                </c:pt>
                <c:pt idx="2176">
                  <c:v>242.51604791211722</c:v>
                </c:pt>
                <c:pt idx="2177">
                  <c:v>242.99318377341029</c:v>
                </c:pt>
                <c:pt idx="2178">
                  <c:v>242.95926808285373</c:v>
                </c:pt>
                <c:pt idx="2179">
                  <c:v>243.36063132817171</c:v>
                </c:pt>
                <c:pt idx="2180">
                  <c:v>242.92402885315349</c:v>
                </c:pt>
                <c:pt idx="2181">
                  <c:v>242.86546224604609</c:v>
                </c:pt>
                <c:pt idx="2182">
                  <c:v>243.79888822711948</c:v>
                </c:pt>
                <c:pt idx="2183">
                  <c:v>243.94662828403168</c:v>
                </c:pt>
                <c:pt idx="2184">
                  <c:v>240.31434054662185</c:v>
                </c:pt>
                <c:pt idx="2185">
                  <c:v>240.16345708424345</c:v>
                </c:pt>
                <c:pt idx="2186">
                  <c:v>241.72407517702354</c:v>
                </c:pt>
                <c:pt idx="2187">
                  <c:v>242.73277744689315</c:v>
                </c:pt>
                <c:pt idx="2188">
                  <c:v>243.06151148170227</c:v>
                </c:pt>
                <c:pt idx="2189">
                  <c:v>243.62765535040722</c:v>
                </c:pt>
                <c:pt idx="2190">
                  <c:v>244.36784461650475</c:v>
                </c:pt>
                <c:pt idx="2191">
                  <c:v>244.3010058897494</c:v>
                </c:pt>
                <c:pt idx="2192">
                  <c:v>244.2488915359674</c:v>
                </c:pt>
                <c:pt idx="2193">
                  <c:v>243.98170207133899</c:v>
                </c:pt>
                <c:pt idx="2194">
                  <c:v>243.8921977367483</c:v>
                </c:pt>
                <c:pt idx="2195">
                  <c:v>245.66358943815786</c:v>
                </c:pt>
                <c:pt idx="2196">
                  <c:v>246.85775263053426</c:v>
                </c:pt>
                <c:pt idx="2197">
                  <c:v>246.40046985639623</c:v>
                </c:pt>
                <c:pt idx="2198">
                  <c:v>245.44470915227339</c:v>
                </c:pt>
                <c:pt idx="2199">
                  <c:v>245.51667659321043</c:v>
                </c:pt>
                <c:pt idx="2200">
                  <c:v>245.53735689233031</c:v>
                </c:pt>
                <c:pt idx="2201">
                  <c:v>245.83267156376172</c:v>
                </c:pt>
                <c:pt idx="2202">
                  <c:v>245.21275891734518</c:v>
                </c:pt>
                <c:pt idx="2203">
                  <c:v>246.28879624114899</c:v>
                </c:pt>
                <c:pt idx="2204">
                  <c:v>245.94368340943703</c:v>
                </c:pt>
                <c:pt idx="2205">
                  <c:v>245.12970683607986</c:v>
                </c:pt>
                <c:pt idx="2206">
                  <c:v>245.71123684732993</c:v>
                </c:pt>
                <c:pt idx="2207">
                  <c:v>247.66461518099413</c:v>
                </c:pt>
                <c:pt idx="2208">
                  <c:v>246.39683012375104</c:v>
                </c:pt>
                <c:pt idx="2209">
                  <c:v>246.00059559261479</c:v>
                </c:pt>
                <c:pt idx="2210">
                  <c:v>246.07123949440822</c:v>
                </c:pt>
                <c:pt idx="2211">
                  <c:v>246.24065250479799</c:v>
                </c:pt>
                <c:pt idx="2212">
                  <c:v>246.58080206472124</c:v>
                </c:pt>
                <c:pt idx="2213">
                  <c:v>245.11779498378681</c:v>
                </c:pt>
                <c:pt idx="2214">
                  <c:v>246.3665541658396</c:v>
                </c:pt>
                <c:pt idx="2215">
                  <c:v>244.55413275097627</c:v>
                </c:pt>
                <c:pt idx="2216">
                  <c:v>244.19313744954022</c:v>
                </c:pt>
                <c:pt idx="2217">
                  <c:v>245.18926609754496</c:v>
                </c:pt>
                <c:pt idx="2218">
                  <c:v>245.024650916551</c:v>
                </c:pt>
                <c:pt idx="2219">
                  <c:v>245.39904705181669</c:v>
                </c:pt>
                <c:pt idx="2220">
                  <c:v>243.64999007345656</c:v>
                </c:pt>
                <c:pt idx="2221">
                  <c:v>244.43005095625719</c:v>
                </c:pt>
                <c:pt idx="2222">
                  <c:v>245.03821719277363</c:v>
                </c:pt>
                <c:pt idx="2223">
                  <c:v>244.89229700218402</c:v>
                </c:pt>
                <c:pt idx="2224">
                  <c:v>246.61289788895522</c:v>
                </c:pt>
                <c:pt idx="2225">
                  <c:v>247.09152273178498</c:v>
                </c:pt>
                <c:pt idx="2226">
                  <c:v>247.86612401561791</c:v>
                </c:pt>
                <c:pt idx="2227">
                  <c:v>247.88415723645039</c:v>
                </c:pt>
                <c:pt idx="2228">
                  <c:v>247.37442922374441</c:v>
                </c:pt>
                <c:pt idx="2229">
                  <c:v>248.58811461848995</c:v>
                </c:pt>
                <c:pt idx="2230">
                  <c:v>248.86605783866071</c:v>
                </c:pt>
                <c:pt idx="2231">
                  <c:v>248.13298259546039</c:v>
                </c:pt>
                <c:pt idx="2232">
                  <c:v>247.5799086757992</c:v>
                </c:pt>
                <c:pt idx="2233">
                  <c:v>248.36476738799561</c:v>
                </c:pt>
                <c:pt idx="2234">
                  <c:v>248.79326318575883</c:v>
                </c:pt>
                <c:pt idx="2235">
                  <c:v>248.77473363774743</c:v>
                </c:pt>
                <c:pt idx="2236">
                  <c:v>247.92303619879567</c:v>
                </c:pt>
                <c:pt idx="2237">
                  <c:v>247.80557209979494</c:v>
                </c:pt>
                <c:pt idx="2238">
                  <c:v>248.81692144795196</c:v>
                </c:pt>
                <c:pt idx="2239">
                  <c:v>248.86059823969302</c:v>
                </c:pt>
                <c:pt idx="2240">
                  <c:v>248.7062404870625</c:v>
                </c:pt>
                <c:pt idx="2241">
                  <c:v>249.40854344517248</c:v>
                </c:pt>
                <c:pt idx="2242">
                  <c:v>249.84762755608506</c:v>
                </c:pt>
                <c:pt idx="2243">
                  <c:v>249.52336046588584</c:v>
                </c:pt>
                <c:pt idx="2244">
                  <c:v>248.67116669975519</c:v>
                </c:pt>
                <c:pt idx="2245">
                  <c:v>245.84557607041233</c:v>
                </c:pt>
                <c:pt idx="2246">
                  <c:v>245.37935940705452</c:v>
                </c:pt>
                <c:pt idx="2247">
                  <c:v>247.43531202435315</c:v>
                </c:pt>
                <c:pt idx="2248">
                  <c:v>247.72003838263521</c:v>
                </c:pt>
                <c:pt idx="2249">
                  <c:v>248.4067897558071</c:v>
                </c:pt>
                <c:pt idx="2250">
                  <c:v>245.72629210508907</c:v>
                </c:pt>
                <c:pt idx="2251">
                  <c:v>244.7270200516181</c:v>
                </c:pt>
                <c:pt idx="2252">
                  <c:v>244.67457481305016</c:v>
                </c:pt>
                <c:pt idx="2253">
                  <c:v>246.77701674277023</c:v>
                </c:pt>
                <c:pt idx="2254">
                  <c:v>246.23916352326125</c:v>
                </c:pt>
                <c:pt idx="2255">
                  <c:v>245.98289325656813</c:v>
                </c:pt>
                <c:pt idx="2256">
                  <c:v>246.20524783270471</c:v>
                </c:pt>
                <c:pt idx="2257">
                  <c:v>246.09440142942233</c:v>
                </c:pt>
                <c:pt idx="2258">
                  <c:v>245.58103368407129</c:v>
                </c:pt>
                <c:pt idx="2259">
                  <c:v>246.80878168221832</c:v>
                </c:pt>
                <c:pt idx="2260">
                  <c:v>248.4039772351268</c:v>
                </c:pt>
                <c:pt idx="2261">
                  <c:v>248.9954337899544</c:v>
                </c:pt>
                <c:pt idx="2262">
                  <c:v>248.50655151876126</c:v>
                </c:pt>
                <c:pt idx="2263">
                  <c:v>247.0331215670704</c:v>
                </c:pt>
                <c:pt idx="2264">
                  <c:v>247.44705843425328</c:v>
                </c:pt>
                <c:pt idx="2265">
                  <c:v>247.75163787969038</c:v>
                </c:pt>
                <c:pt idx="2266">
                  <c:v>247.46128648004773</c:v>
                </c:pt>
                <c:pt idx="2267">
                  <c:v>250.05112169942433</c:v>
                </c:pt>
                <c:pt idx="2268">
                  <c:v>251.07157037919401</c:v>
                </c:pt>
                <c:pt idx="2269">
                  <c:v>251.30120442062079</c:v>
                </c:pt>
                <c:pt idx="2270">
                  <c:v>250.97809542717232</c:v>
                </c:pt>
                <c:pt idx="2271">
                  <c:v>250.93756204089743</c:v>
                </c:pt>
                <c:pt idx="2272">
                  <c:v>251.60181324862688</c:v>
                </c:pt>
                <c:pt idx="2273">
                  <c:v>252.26077029978168</c:v>
                </c:pt>
                <c:pt idx="2274">
                  <c:v>252.33737012772158</c:v>
                </c:pt>
                <c:pt idx="2275">
                  <c:v>252.09797498511023</c:v>
                </c:pt>
                <c:pt idx="2276">
                  <c:v>252.30759049698901</c:v>
                </c:pt>
                <c:pt idx="2277">
                  <c:v>252.05165111508177</c:v>
                </c:pt>
                <c:pt idx="2278">
                  <c:v>251.98084177089544</c:v>
                </c:pt>
                <c:pt idx="2279">
                  <c:v>253.00046323870035</c:v>
                </c:pt>
                <c:pt idx="2280">
                  <c:v>253.47809542717232</c:v>
                </c:pt>
                <c:pt idx="2281">
                  <c:v>254.43683409436838</c:v>
                </c:pt>
                <c:pt idx="2282">
                  <c:v>255.49880881477077</c:v>
                </c:pt>
                <c:pt idx="2283">
                  <c:v>256.13510025809018</c:v>
                </c:pt>
                <c:pt idx="2284">
                  <c:v>256.18307855204824</c:v>
                </c:pt>
                <c:pt idx="2285">
                  <c:v>257.32777446893004</c:v>
                </c:pt>
                <c:pt idx="2286">
                  <c:v>257.24985110184645</c:v>
                </c:pt>
                <c:pt idx="2287">
                  <c:v>257.0241876778507</c:v>
                </c:pt>
                <c:pt idx="2288">
                  <c:v>257.50463238700297</c:v>
                </c:pt>
                <c:pt idx="2289">
                  <c:v>257.93412083912392</c:v>
                </c:pt>
                <c:pt idx="2290">
                  <c:v>257.82013103037531</c:v>
                </c:pt>
                <c:pt idx="2291">
                  <c:v>258.06167692409514</c:v>
                </c:pt>
                <c:pt idx="2292">
                  <c:v>258.50340811329505</c:v>
                </c:pt>
                <c:pt idx="2293">
                  <c:v>258.72493547746689</c:v>
                </c:pt>
                <c:pt idx="2294">
                  <c:v>259.12348620210457</c:v>
                </c:pt>
                <c:pt idx="2295">
                  <c:v>258.99841175302771</c:v>
                </c:pt>
                <c:pt idx="2296">
                  <c:v>259.98841903249297</c:v>
                </c:pt>
                <c:pt idx="2297">
                  <c:v>259.56736814241293</c:v>
                </c:pt>
                <c:pt idx="2298">
                  <c:v>259.94970551254067</c:v>
                </c:pt>
                <c:pt idx="2299">
                  <c:v>258.78135133346586</c:v>
                </c:pt>
                <c:pt idx="2300">
                  <c:v>259.71676262325474</c:v>
                </c:pt>
                <c:pt idx="2301">
                  <c:v>261.4163523261202</c:v>
                </c:pt>
                <c:pt idx="2302">
                  <c:v>260.97445569452731</c:v>
                </c:pt>
                <c:pt idx="2303">
                  <c:v>261.25405333862767</c:v>
                </c:pt>
                <c:pt idx="2304">
                  <c:v>262.07944543709903</c:v>
                </c:pt>
                <c:pt idx="2305">
                  <c:v>262.26904241942975</c:v>
                </c:pt>
                <c:pt idx="2306">
                  <c:v>262.9114552312887</c:v>
                </c:pt>
                <c:pt idx="2307">
                  <c:v>263.08533518628838</c:v>
                </c:pt>
                <c:pt idx="2308">
                  <c:v>263.11809278009423</c:v>
                </c:pt>
                <c:pt idx="2309">
                  <c:v>263.48884918271483</c:v>
                </c:pt>
                <c:pt idx="2310">
                  <c:v>262.32330752432028</c:v>
                </c:pt>
                <c:pt idx="2311">
                  <c:v>261.70703461054887</c:v>
                </c:pt>
                <c:pt idx="2312">
                  <c:v>261.45026801667683</c:v>
                </c:pt>
                <c:pt idx="2313">
                  <c:v>260.74167824763441</c:v>
                </c:pt>
                <c:pt idx="2314">
                  <c:v>259.12100456621027</c:v>
                </c:pt>
                <c:pt idx="2315">
                  <c:v>261.06826153133505</c:v>
                </c:pt>
                <c:pt idx="2316">
                  <c:v>260.67500496327204</c:v>
                </c:pt>
                <c:pt idx="2317">
                  <c:v>261.08927271524078</c:v>
                </c:pt>
                <c:pt idx="2318">
                  <c:v>262.653530540666</c:v>
                </c:pt>
                <c:pt idx="2319">
                  <c:v>262.48874991727905</c:v>
                </c:pt>
                <c:pt idx="2320">
                  <c:v>262.58040500297824</c:v>
                </c:pt>
                <c:pt idx="2321">
                  <c:v>263.05423201641213</c:v>
                </c:pt>
                <c:pt idx="2322">
                  <c:v>262.61382436635586</c:v>
                </c:pt>
                <c:pt idx="2323">
                  <c:v>264.51508834623809</c:v>
                </c:pt>
                <c:pt idx="2324">
                  <c:v>264.50251472437321</c:v>
                </c:pt>
                <c:pt idx="2325">
                  <c:v>265.60436106147864</c:v>
                </c:pt>
                <c:pt idx="2326">
                  <c:v>264.94209516246468</c:v>
                </c:pt>
                <c:pt idx="2327">
                  <c:v>265.08669181391065</c:v>
                </c:pt>
                <c:pt idx="2328">
                  <c:v>264.38223810469219</c:v>
                </c:pt>
                <c:pt idx="2329">
                  <c:v>263.90592945536389</c:v>
                </c:pt>
                <c:pt idx="2330">
                  <c:v>264.81123022963425</c:v>
                </c:pt>
                <c:pt idx="2331">
                  <c:v>266.48898153662918</c:v>
                </c:pt>
                <c:pt idx="2332">
                  <c:v>267.29898749255534</c:v>
                </c:pt>
                <c:pt idx="2333">
                  <c:v>267.91476407914791</c:v>
                </c:pt>
                <c:pt idx="2334">
                  <c:v>267.64658196016171</c:v>
                </c:pt>
                <c:pt idx="2335">
                  <c:v>266.51429422275191</c:v>
                </c:pt>
                <c:pt idx="2336">
                  <c:v>267.74121500893415</c:v>
                </c:pt>
                <c:pt idx="2337">
                  <c:v>269.74720402355928</c:v>
                </c:pt>
                <c:pt idx="2338">
                  <c:v>269.10131692144824</c:v>
                </c:pt>
                <c:pt idx="2339">
                  <c:v>268.71666335781913</c:v>
                </c:pt>
                <c:pt idx="2340">
                  <c:v>269.46711005228013</c:v>
                </c:pt>
                <c:pt idx="2341">
                  <c:v>269.32516047912151</c:v>
                </c:pt>
                <c:pt idx="2342">
                  <c:v>269.39613526570082</c:v>
                </c:pt>
                <c:pt idx="2343">
                  <c:v>269.17063728409801</c:v>
                </c:pt>
                <c:pt idx="2344">
                  <c:v>269.45652173913078</c:v>
                </c:pt>
                <c:pt idx="2345">
                  <c:v>269.54883859440179</c:v>
                </c:pt>
                <c:pt idx="2346">
                  <c:v>268.63278406458903</c:v>
                </c:pt>
                <c:pt idx="2347">
                  <c:v>268.64039441466514</c:v>
                </c:pt>
                <c:pt idx="2348">
                  <c:v>269.89560585004335</c:v>
                </c:pt>
                <c:pt idx="2349">
                  <c:v>271.39319039110615</c:v>
                </c:pt>
                <c:pt idx="2350">
                  <c:v>273.40182648401856</c:v>
                </c:pt>
                <c:pt idx="2351">
                  <c:v>275.24998345576097</c:v>
                </c:pt>
                <c:pt idx="2352">
                  <c:v>275.61015154523221</c:v>
                </c:pt>
                <c:pt idx="2353">
                  <c:v>276.36787770498341</c:v>
                </c:pt>
                <c:pt idx="2354">
                  <c:v>275.94682681490332</c:v>
                </c:pt>
                <c:pt idx="2355">
                  <c:v>276.94676063794611</c:v>
                </c:pt>
                <c:pt idx="2356">
                  <c:v>278.06812917742064</c:v>
                </c:pt>
                <c:pt idx="2357">
                  <c:v>278.13860763682106</c:v>
                </c:pt>
                <c:pt idx="2358">
                  <c:v>277.68016676593231</c:v>
                </c:pt>
                <c:pt idx="2359">
                  <c:v>279.01462510753777</c:v>
                </c:pt>
                <c:pt idx="2360">
                  <c:v>278.59622129574501</c:v>
                </c:pt>
                <c:pt idx="2361">
                  <c:v>279.94854741579007</c:v>
                </c:pt>
                <c:pt idx="2362">
                  <c:v>281.41453245979778</c:v>
                </c:pt>
                <c:pt idx="2363">
                  <c:v>282.29137714247923</c:v>
                </c:pt>
                <c:pt idx="2364">
                  <c:v>281.43091125670065</c:v>
                </c:pt>
                <c:pt idx="2365">
                  <c:v>280.89405069154947</c:v>
                </c:pt>
                <c:pt idx="2366">
                  <c:v>283.08715505261091</c:v>
                </c:pt>
                <c:pt idx="2367">
                  <c:v>#N/A</c:v>
                </c:pt>
                <c:pt idx="2368">
                  <c:v>#N/A</c:v>
                </c:pt>
                <c:pt idx="2369">
                  <c:v>#N/A</c:v>
                </c:pt>
                <c:pt idx="2370">
                  <c:v>#N/A</c:v>
                </c:pt>
                <c:pt idx="2371">
                  <c:v>#N/A</c:v>
                </c:pt>
                <c:pt idx="2372">
                  <c:v>#N/A</c:v>
                </c:pt>
                <c:pt idx="2373">
                  <c:v>#N/A</c:v>
                </c:pt>
                <c:pt idx="2374">
                  <c:v>#N/A</c:v>
                </c:pt>
                <c:pt idx="2375">
                  <c:v>#N/A</c:v>
                </c:pt>
                <c:pt idx="2376">
                  <c:v>#N/A</c:v>
                </c:pt>
                <c:pt idx="2377">
                  <c:v>#N/A</c:v>
                </c:pt>
                <c:pt idx="2378">
                  <c:v>#N/A</c:v>
                </c:pt>
                <c:pt idx="2379">
                  <c:v>#N/A</c:v>
                </c:pt>
                <c:pt idx="2380">
                  <c:v>#N/A</c:v>
                </c:pt>
                <c:pt idx="2381">
                  <c:v>#N/A</c:v>
                </c:pt>
                <c:pt idx="2382">
                  <c:v>#N/A</c:v>
                </c:pt>
                <c:pt idx="2383">
                  <c:v>#N/A</c:v>
                </c:pt>
                <c:pt idx="2384">
                  <c:v>#N/A</c:v>
                </c:pt>
                <c:pt idx="2385">
                  <c:v>#N/A</c:v>
                </c:pt>
                <c:pt idx="2386">
                  <c:v>#N/A</c:v>
                </c:pt>
                <c:pt idx="2387">
                  <c:v>#N/A</c:v>
                </c:pt>
                <c:pt idx="2388">
                  <c:v>#N/A</c:v>
                </c:pt>
                <c:pt idx="2389">
                  <c:v>#N/A</c:v>
                </c:pt>
                <c:pt idx="2390">
                  <c:v>#N/A</c:v>
                </c:pt>
                <c:pt idx="2391">
                  <c:v>#N/A</c:v>
                </c:pt>
                <c:pt idx="2392">
                  <c:v>#N/A</c:v>
                </c:pt>
                <c:pt idx="2393">
                  <c:v>#N/A</c:v>
                </c:pt>
                <c:pt idx="2394">
                  <c:v>#N/A</c:v>
                </c:pt>
                <c:pt idx="2395">
                  <c:v>#N/A</c:v>
                </c:pt>
                <c:pt idx="2396">
                  <c:v>#N/A</c:v>
                </c:pt>
                <c:pt idx="2397">
                  <c:v>#N/A</c:v>
                </c:pt>
                <c:pt idx="2398">
                  <c:v>#N/A</c:v>
                </c:pt>
                <c:pt idx="2399">
                  <c:v>#N/A</c:v>
                </c:pt>
                <c:pt idx="2400">
                  <c:v>#N/A</c:v>
                </c:pt>
                <c:pt idx="2401">
                  <c:v>#N/A</c:v>
                </c:pt>
                <c:pt idx="2402">
                  <c:v>#N/A</c:v>
                </c:pt>
                <c:pt idx="2403">
                  <c:v>#N/A</c:v>
                </c:pt>
                <c:pt idx="2404">
                  <c:v>#N/A</c:v>
                </c:pt>
                <c:pt idx="2405">
                  <c:v>#N/A</c:v>
                </c:pt>
                <c:pt idx="2406">
                  <c:v>#N/A</c:v>
                </c:pt>
                <c:pt idx="2407">
                  <c:v>#N/A</c:v>
                </c:pt>
                <c:pt idx="2408">
                  <c:v>#N/A</c:v>
                </c:pt>
                <c:pt idx="2409">
                  <c:v>#N/A</c:v>
                </c:pt>
                <c:pt idx="2410">
                  <c:v>#N/A</c:v>
                </c:pt>
                <c:pt idx="2411">
                  <c:v>#N/A</c:v>
                </c:pt>
                <c:pt idx="2412">
                  <c:v>#N/A</c:v>
                </c:pt>
                <c:pt idx="2413">
                  <c:v>#N/A</c:v>
                </c:pt>
                <c:pt idx="2414">
                  <c:v>#N/A</c:v>
                </c:pt>
                <c:pt idx="2415">
                  <c:v>#N/A</c:v>
                </c:pt>
                <c:pt idx="2416">
                  <c:v>#N/A</c:v>
                </c:pt>
                <c:pt idx="2417">
                  <c:v>#N/A</c:v>
                </c:pt>
                <c:pt idx="2418">
                  <c:v>#N/A</c:v>
                </c:pt>
                <c:pt idx="2419">
                  <c:v>#N/A</c:v>
                </c:pt>
                <c:pt idx="2420">
                  <c:v>#N/A</c:v>
                </c:pt>
                <c:pt idx="2421">
                  <c:v>#N/A</c:v>
                </c:pt>
                <c:pt idx="2422">
                  <c:v>#N/A</c:v>
                </c:pt>
                <c:pt idx="2423">
                  <c:v>#N/A</c:v>
                </c:pt>
                <c:pt idx="2424">
                  <c:v>#N/A</c:v>
                </c:pt>
                <c:pt idx="2425">
                  <c:v>#N/A</c:v>
                </c:pt>
                <c:pt idx="2426">
                  <c:v>#N/A</c:v>
                </c:pt>
                <c:pt idx="2427">
                  <c:v>#N/A</c:v>
                </c:pt>
                <c:pt idx="2428">
                  <c:v>#N/A</c:v>
                </c:pt>
                <c:pt idx="2429">
                  <c:v>#N/A</c:v>
                </c:pt>
                <c:pt idx="2430">
                  <c:v>#N/A</c:v>
                </c:pt>
                <c:pt idx="2431">
                  <c:v>#N/A</c:v>
                </c:pt>
                <c:pt idx="2432">
                  <c:v>#N/A</c:v>
                </c:pt>
                <c:pt idx="2433">
                  <c:v>#N/A</c:v>
                </c:pt>
                <c:pt idx="2434">
                  <c:v>#N/A</c:v>
                </c:pt>
                <c:pt idx="2435">
                  <c:v>#N/A</c:v>
                </c:pt>
                <c:pt idx="2436">
                  <c:v>#N/A</c:v>
                </c:pt>
                <c:pt idx="2437">
                  <c:v>#N/A</c:v>
                </c:pt>
                <c:pt idx="2438">
                  <c:v>#N/A</c:v>
                </c:pt>
                <c:pt idx="2439">
                  <c:v>#N/A</c:v>
                </c:pt>
                <c:pt idx="2440">
                  <c:v>#N/A</c:v>
                </c:pt>
                <c:pt idx="2441">
                  <c:v>#N/A</c:v>
                </c:pt>
                <c:pt idx="2442">
                  <c:v>#N/A</c:v>
                </c:pt>
                <c:pt idx="2443">
                  <c:v>#N/A</c:v>
                </c:pt>
                <c:pt idx="2444">
                  <c:v>#N/A</c:v>
                </c:pt>
                <c:pt idx="2445">
                  <c:v>#N/A</c:v>
                </c:pt>
                <c:pt idx="2446">
                  <c:v>#N/A</c:v>
                </c:pt>
                <c:pt idx="2447">
                  <c:v>#N/A</c:v>
                </c:pt>
                <c:pt idx="2448">
                  <c:v>#N/A</c:v>
                </c:pt>
                <c:pt idx="2449">
                  <c:v>#N/A</c:v>
                </c:pt>
                <c:pt idx="2450">
                  <c:v>#N/A</c:v>
                </c:pt>
                <c:pt idx="2451">
                  <c:v>#N/A</c:v>
                </c:pt>
                <c:pt idx="2452">
                  <c:v>#N/A</c:v>
                </c:pt>
                <c:pt idx="2453">
                  <c:v>#N/A</c:v>
                </c:pt>
                <c:pt idx="2454">
                  <c:v>#N/A</c:v>
                </c:pt>
                <c:pt idx="2455">
                  <c:v>#N/A</c:v>
                </c:pt>
                <c:pt idx="2456">
                  <c:v>#N/A</c:v>
                </c:pt>
                <c:pt idx="2457">
                  <c:v>#N/A</c:v>
                </c:pt>
                <c:pt idx="2458">
                  <c:v>#N/A</c:v>
                </c:pt>
                <c:pt idx="2459">
                  <c:v>#N/A</c:v>
                </c:pt>
                <c:pt idx="2460">
                  <c:v>#N/A</c:v>
                </c:pt>
                <c:pt idx="2461">
                  <c:v>#N/A</c:v>
                </c:pt>
                <c:pt idx="2462">
                  <c:v>#N/A</c:v>
                </c:pt>
                <c:pt idx="2463">
                  <c:v>#N/A</c:v>
                </c:pt>
                <c:pt idx="2464">
                  <c:v>#N/A</c:v>
                </c:pt>
                <c:pt idx="2465">
                  <c:v>#N/A</c:v>
                </c:pt>
                <c:pt idx="2466">
                  <c:v>#N/A</c:v>
                </c:pt>
                <c:pt idx="2467">
                  <c:v>#N/A</c:v>
                </c:pt>
                <c:pt idx="2468">
                  <c:v>#N/A</c:v>
                </c:pt>
                <c:pt idx="2469">
                  <c:v>#N/A</c:v>
                </c:pt>
                <c:pt idx="2470">
                  <c:v>#N/A</c:v>
                </c:pt>
                <c:pt idx="2471">
                  <c:v>#N/A</c:v>
                </c:pt>
                <c:pt idx="2472">
                  <c:v>#N/A</c:v>
                </c:pt>
                <c:pt idx="2473">
                  <c:v>#N/A</c:v>
                </c:pt>
                <c:pt idx="2474">
                  <c:v>#N/A</c:v>
                </c:pt>
                <c:pt idx="2475">
                  <c:v>#N/A</c:v>
                </c:pt>
                <c:pt idx="2476">
                  <c:v>#N/A</c:v>
                </c:pt>
                <c:pt idx="2477">
                  <c:v>#N/A</c:v>
                </c:pt>
                <c:pt idx="2478">
                  <c:v>#N/A</c:v>
                </c:pt>
                <c:pt idx="2479">
                  <c:v>#N/A</c:v>
                </c:pt>
                <c:pt idx="2480">
                  <c:v>#N/A</c:v>
                </c:pt>
                <c:pt idx="2481">
                  <c:v>#N/A</c:v>
                </c:pt>
                <c:pt idx="2482">
                  <c:v>#N/A</c:v>
                </c:pt>
                <c:pt idx="2483">
                  <c:v>#N/A</c:v>
                </c:pt>
                <c:pt idx="2484">
                  <c:v>#N/A</c:v>
                </c:pt>
                <c:pt idx="2485">
                  <c:v>#N/A</c:v>
                </c:pt>
                <c:pt idx="2486">
                  <c:v>#N/A</c:v>
                </c:pt>
                <c:pt idx="2487">
                  <c:v>#N/A</c:v>
                </c:pt>
                <c:pt idx="2488">
                  <c:v>#N/A</c:v>
                </c:pt>
                <c:pt idx="2489">
                  <c:v>#N/A</c:v>
                </c:pt>
                <c:pt idx="2490">
                  <c:v>#N/A</c:v>
                </c:pt>
                <c:pt idx="2491">
                  <c:v>#N/A</c:v>
                </c:pt>
                <c:pt idx="2492">
                  <c:v>#N/A</c:v>
                </c:pt>
                <c:pt idx="2493">
                  <c:v>#N/A</c:v>
                </c:pt>
                <c:pt idx="2494">
                  <c:v>#N/A</c:v>
                </c:pt>
                <c:pt idx="2495">
                  <c:v>#N/A</c:v>
                </c:pt>
                <c:pt idx="2496">
                  <c:v>#N/A</c:v>
                </c:pt>
                <c:pt idx="2497">
                  <c:v>#N/A</c:v>
                </c:pt>
                <c:pt idx="2498">
                  <c:v>#N/A</c:v>
                </c:pt>
                <c:pt idx="2499">
                  <c:v>#N/A</c:v>
                </c:pt>
                <c:pt idx="2500">
                  <c:v>#N/A</c:v>
                </c:pt>
                <c:pt idx="2501">
                  <c:v>#N/A</c:v>
                </c:pt>
                <c:pt idx="2502">
                  <c:v>#N/A</c:v>
                </c:pt>
                <c:pt idx="2503">
                  <c:v>283.34971213023681</c:v>
                </c:pt>
                <c:pt idx="2504">
                  <c:v>283.31596188207322</c:v>
                </c:pt>
                <c:pt idx="2505">
                  <c:v>283.22364502680222</c:v>
                </c:pt>
                <c:pt idx="2506">
                  <c:v>280.82671563761556</c:v>
                </c:pt>
                <c:pt idx="2507">
                  <c:v>279.32830388458797</c:v>
                </c:pt>
                <c:pt idx="2508">
                  <c:v>280.87485937396656</c:v>
                </c:pt>
                <c:pt idx="2509">
                  <c:v>278.39041095890468</c:v>
                </c:pt>
                <c:pt idx="2510">
                  <c:v>280.18843888558058</c:v>
                </c:pt>
                <c:pt idx="2511">
                  <c:v>280.9622129574488</c:v>
                </c:pt>
                <c:pt idx="2512">
                  <c:v>281.78462709284685</c:v>
                </c:pt>
                <c:pt idx="2513">
                  <c:v>282.13950102574341</c:v>
                </c:pt>
                <c:pt idx="2514">
                  <c:v>282.31933690688959</c:v>
                </c:pt>
                <c:pt idx="2515">
                  <c:v>281.93153993779424</c:v>
                </c:pt>
                <c:pt idx="2516">
                  <c:v>283.29759777645484</c:v>
                </c:pt>
                <c:pt idx="2517">
                  <c:v>285.44768711534698</c:v>
                </c:pt>
                <c:pt idx="2518">
                  <c:v>285.63149361392419</c:v>
                </c:pt>
                <c:pt idx="2519">
                  <c:v>286.8977896896306</c:v>
                </c:pt>
                <c:pt idx="2520">
                  <c:v>285.71801998544157</c:v>
                </c:pt>
                <c:pt idx="2521">
                  <c:v>285.02928330355417</c:v>
                </c:pt>
                <c:pt idx="2522">
                  <c:v>285.02663622526688</c:v>
                </c:pt>
                <c:pt idx="2523">
                  <c:v>284.17576599827993</c:v>
                </c:pt>
                <c:pt idx="2524">
                  <c:v>282.49917278803571</c:v>
                </c:pt>
                <c:pt idx="2525">
                  <c:v>281.25256435709133</c:v>
                </c:pt>
                <c:pt idx="2526">
                  <c:v>280.58153001125055</c:v>
                </c:pt>
                <c:pt idx="2527">
                  <c:v>281.16669975514571</c:v>
                </c:pt>
                <c:pt idx="2528">
                  <c:v>282.01839719409753</c:v>
                </c:pt>
                <c:pt idx="2529">
                  <c:v>282.33389583746987</c:v>
                </c:pt>
                <c:pt idx="2530">
                  <c:v>283.53335318642098</c:v>
                </c:pt>
                <c:pt idx="2531">
                  <c:v>284.19760439415046</c:v>
                </c:pt>
                <c:pt idx="2532">
                  <c:v>283.14059294553687</c:v>
                </c:pt>
                <c:pt idx="2533">
                  <c:v>284.69492422738455</c:v>
                </c:pt>
                <c:pt idx="2534">
                  <c:v>285.5041029713459</c:v>
                </c:pt>
                <c:pt idx="2535">
                  <c:v>287.37657997485326</c:v>
                </c:pt>
                <c:pt idx="2536">
                  <c:v>288.09426907550841</c:v>
                </c:pt>
                <c:pt idx="2537">
                  <c:v>#N/A</c:v>
                </c:pt>
                <c:pt idx="2538">
                  <c:v>#N/A</c:v>
                </c:pt>
                <c:pt idx="2539">
                  <c:v>#N/A</c:v>
                </c:pt>
                <c:pt idx="2540">
                  <c:v>#N/A</c:v>
                </c:pt>
                <c:pt idx="2541">
                  <c:v>#N/A</c:v>
                </c:pt>
                <c:pt idx="2542">
                  <c:v>#N/A</c:v>
                </c:pt>
                <c:pt idx="2543">
                  <c:v>#N/A</c:v>
                </c:pt>
                <c:pt idx="2544">
                  <c:v>#N/A</c:v>
                </c:pt>
                <c:pt idx="2545">
                  <c:v>#N/A</c:v>
                </c:pt>
                <c:pt idx="2546">
                  <c:v>#N/A</c:v>
                </c:pt>
                <c:pt idx="2547">
                  <c:v>#N/A</c:v>
                </c:pt>
                <c:pt idx="2548">
                  <c:v>#N/A</c:v>
                </c:pt>
                <c:pt idx="2549">
                  <c:v>#N/A</c:v>
                </c:pt>
                <c:pt idx="2550">
                  <c:v>#N/A</c:v>
                </c:pt>
                <c:pt idx="2551">
                  <c:v>#N/A</c:v>
                </c:pt>
                <c:pt idx="2552">
                  <c:v>#N/A</c:v>
                </c:pt>
                <c:pt idx="2553">
                  <c:v>#N/A</c:v>
                </c:pt>
                <c:pt idx="2554">
                  <c:v>#N/A</c:v>
                </c:pt>
                <c:pt idx="2555">
                  <c:v>#N/A</c:v>
                </c:pt>
                <c:pt idx="2556">
                  <c:v>#N/A</c:v>
                </c:pt>
                <c:pt idx="2557">
                  <c:v>#N/A</c:v>
                </c:pt>
                <c:pt idx="2558">
                  <c:v>#N/A</c:v>
                </c:pt>
                <c:pt idx="2559">
                  <c:v>#N/A</c:v>
                </c:pt>
                <c:pt idx="2560">
                  <c:v>#N/A</c:v>
                </c:pt>
                <c:pt idx="2561">
                  <c:v>#N/A</c:v>
                </c:pt>
                <c:pt idx="2562">
                  <c:v>#N/A</c:v>
                </c:pt>
                <c:pt idx="2563">
                  <c:v>#N/A</c:v>
                </c:pt>
                <c:pt idx="2564">
                  <c:v>#N/A</c:v>
                </c:pt>
                <c:pt idx="2565">
                  <c:v>#N/A</c:v>
                </c:pt>
                <c:pt idx="2566">
                  <c:v>#N/A</c:v>
                </c:pt>
                <c:pt idx="2567">
                  <c:v>#N/A</c:v>
                </c:pt>
                <c:pt idx="2568">
                  <c:v>#N/A</c:v>
                </c:pt>
                <c:pt idx="2569">
                  <c:v>#N/A</c:v>
                </c:pt>
                <c:pt idx="2570">
                  <c:v>#N/A</c:v>
                </c:pt>
                <c:pt idx="2571">
                  <c:v>#N/A</c:v>
                </c:pt>
                <c:pt idx="2572">
                  <c:v>#N/A</c:v>
                </c:pt>
                <c:pt idx="2573">
                  <c:v>#N/A</c:v>
                </c:pt>
                <c:pt idx="2574">
                  <c:v>#N/A</c:v>
                </c:pt>
                <c:pt idx="2575">
                  <c:v>#N/A</c:v>
                </c:pt>
                <c:pt idx="2576">
                  <c:v>#N/A</c:v>
                </c:pt>
                <c:pt idx="2577">
                  <c:v>#N/A</c:v>
                </c:pt>
                <c:pt idx="2578">
                  <c:v>#N/A</c:v>
                </c:pt>
                <c:pt idx="2579">
                  <c:v>#N/A</c:v>
                </c:pt>
                <c:pt idx="2580">
                  <c:v>#N/A</c:v>
                </c:pt>
                <c:pt idx="2581">
                  <c:v>#N/A</c:v>
                </c:pt>
                <c:pt idx="2582">
                  <c:v>#N/A</c:v>
                </c:pt>
                <c:pt idx="2583">
                  <c:v>#N/A</c:v>
                </c:pt>
                <c:pt idx="2584">
                  <c:v>#N/A</c:v>
                </c:pt>
                <c:pt idx="2585">
                  <c:v>#N/A</c:v>
                </c:pt>
                <c:pt idx="2586">
                  <c:v>#N/A</c:v>
                </c:pt>
                <c:pt idx="2587">
                  <c:v>#N/A</c:v>
                </c:pt>
                <c:pt idx="2588">
                  <c:v>#N/A</c:v>
                </c:pt>
                <c:pt idx="2589">
                  <c:v>#N/A</c:v>
                </c:pt>
                <c:pt idx="2590">
                  <c:v>#N/A</c:v>
                </c:pt>
                <c:pt idx="2591">
                  <c:v>#N/A</c:v>
                </c:pt>
                <c:pt idx="2592">
                  <c:v>#N/A</c:v>
                </c:pt>
                <c:pt idx="2593">
                  <c:v>#N/A</c:v>
                </c:pt>
                <c:pt idx="2594">
                  <c:v>#N/A</c:v>
                </c:pt>
                <c:pt idx="2595">
                  <c:v>#N/A</c:v>
                </c:pt>
                <c:pt idx="2596">
                  <c:v>#N/A</c:v>
                </c:pt>
                <c:pt idx="2597">
                  <c:v>#N/A</c:v>
                </c:pt>
                <c:pt idx="2598">
                  <c:v>#N/A</c:v>
                </c:pt>
                <c:pt idx="2599">
                  <c:v>#N/A</c:v>
                </c:pt>
                <c:pt idx="2600">
                  <c:v>#N/A</c:v>
                </c:pt>
                <c:pt idx="2601">
                  <c:v>#N/A</c:v>
                </c:pt>
                <c:pt idx="2602">
                  <c:v>#N/A</c:v>
                </c:pt>
                <c:pt idx="2603">
                  <c:v>#N/A</c:v>
                </c:pt>
                <c:pt idx="2604">
                  <c:v>#N/A</c:v>
                </c:pt>
                <c:pt idx="2605">
                  <c:v>#N/A</c:v>
                </c:pt>
                <c:pt idx="2606">
                  <c:v>#N/A</c:v>
                </c:pt>
                <c:pt idx="2607">
                  <c:v>#N/A</c:v>
                </c:pt>
                <c:pt idx="2608">
                  <c:v>#N/A</c:v>
                </c:pt>
                <c:pt idx="2609">
                  <c:v>#N/A</c:v>
                </c:pt>
                <c:pt idx="2610">
                  <c:v>#N/A</c:v>
                </c:pt>
                <c:pt idx="2611">
                  <c:v>#N/A</c:v>
                </c:pt>
                <c:pt idx="2612">
                  <c:v>#N/A</c:v>
                </c:pt>
                <c:pt idx="2613">
                  <c:v>#N/A</c:v>
                </c:pt>
                <c:pt idx="2614">
                  <c:v>#N/A</c:v>
                </c:pt>
                <c:pt idx="2615">
                  <c:v>#N/A</c:v>
                </c:pt>
                <c:pt idx="2616">
                  <c:v>#N/A</c:v>
                </c:pt>
                <c:pt idx="2617">
                  <c:v>#N/A</c:v>
                </c:pt>
                <c:pt idx="2618">
                  <c:v>#N/A</c:v>
                </c:pt>
                <c:pt idx="2619">
                  <c:v>#N/A</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#N/A</c:v>
                </c:pt>
                <c:pt idx="2633">
                  <c:v>#N/A</c:v>
                </c:pt>
                <c:pt idx="2634">
                  <c:v>#N/A</c:v>
                </c:pt>
                <c:pt idx="2635">
                  <c:v>#N/A</c:v>
                </c:pt>
                <c:pt idx="2636">
                  <c:v>#N/A</c:v>
                </c:pt>
                <c:pt idx="2637">
                  <c:v>#N/A</c:v>
                </c:pt>
                <c:pt idx="2638">
                  <c:v>#N/A</c:v>
                </c:pt>
                <c:pt idx="2639">
                  <c:v>#N/A</c:v>
                </c:pt>
                <c:pt idx="2640">
                  <c:v>#N/A</c:v>
                </c:pt>
                <c:pt idx="2641">
                  <c:v>#N/A</c:v>
                </c:pt>
                <c:pt idx="2642">
                  <c:v>#N/A</c:v>
                </c:pt>
                <c:pt idx="2643">
                  <c:v>#N/A</c:v>
                </c:pt>
                <c:pt idx="2644">
                  <c:v>#N/A</c:v>
                </c:pt>
                <c:pt idx="2645">
                  <c:v>#N/A</c:v>
                </c:pt>
                <c:pt idx="2646">
                  <c:v>#N/A</c:v>
                </c:pt>
                <c:pt idx="2647">
                  <c:v>#N/A</c:v>
                </c:pt>
                <c:pt idx="2648">
                  <c:v>#N/A</c:v>
                </c:pt>
                <c:pt idx="2649">
                  <c:v>#N/A</c:v>
                </c:pt>
                <c:pt idx="2650">
                  <c:v>#N/A</c:v>
                </c:pt>
                <c:pt idx="2651">
                  <c:v>#N/A</c:v>
                </c:pt>
                <c:pt idx="2652">
                  <c:v>#N/A</c:v>
                </c:pt>
                <c:pt idx="2653">
                  <c:v>#N/A</c:v>
                </c:pt>
                <c:pt idx="2654">
                  <c:v>#N/A</c:v>
                </c:pt>
                <c:pt idx="2655">
                  <c:v>#N/A</c:v>
                </c:pt>
                <c:pt idx="2656">
                  <c:v>#N/A</c:v>
                </c:pt>
                <c:pt idx="2657">
                  <c:v>#N/A</c:v>
                </c:pt>
                <c:pt idx="2658">
                  <c:v>#N/A</c:v>
                </c:pt>
                <c:pt idx="2659">
                  <c:v>#N/A</c:v>
                </c:pt>
                <c:pt idx="2660">
                  <c:v>#N/A</c:v>
                </c:pt>
                <c:pt idx="2661">
                  <c:v>#N/A</c:v>
                </c:pt>
                <c:pt idx="2662">
                  <c:v>#N/A</c:v>
                </c:pt>
                <c:pt idx="2663">
                  <c:v>#N/A</c:v>
                </c:pt>
                <c:pt idx="2664">
                  <c:v>#N/A</c:v>
                </c:pt>
                <c:pt idx="2665">
                  <c:v>#N/A</c:v>
                </c:pt>
                <c:pt idx="2666">
                  <c:v>#N/A</c:v>
                </c:pt>
                <c:pt idx="2667">
                  <c:v>#N/A</c:v>
                </c:pt>
                <c:pt idx="2668">
                  <c:v>#N/A</c:v>
                </c:pt>
                <c:pt idx="2669">
                  <c:v>#N/A</c:v>
                </c:pt>
                <c:pt idx="2670">
                  <c:v>#N/A</c:v>
                </c:pt>
                <c:pt idx="2671">
                  <c:v>#N/A</c:v>
                </c:pt>
                <c:pt idx="2672">
                  <c:v>#N/A</c:v>
                </c:pt>
                <c:pt idx="2673">
                  <c:v>#N/A</c:v>
                </c:pt>
                <c:pt idx="2674">
                  <c:v>#N/A</c:v>
                </c:pt>
                <c:pt idx="2675">
                  <c:v>#N/A</c:v>
                </c:pt>
                <c:pt idx="2676">
                  <c:v>#N/A</c:v>
                </c:pt>
                <c:pt idx="2677">
                  <c:v>#N/A</c:v>
                </c:pt>
                <c:pt idx="2678">
                  <c:v>#N/A</c:v>
                </c:pt>
                <c:pt idx="2679">
                  <c:v>#N/A</c:v>
                </c:pt>
                <c:pt idx="2680">
                  <c:v>#N/A</c:v>
                </c:pt>
                <c:pt idx="2681">
                  <c:v>#N/A</c:v>
                </c:pt>
                <c:pt idx="2682">
                  <c:v>#N/A</c:v>
                </c:pt>
                <c:pt idx="2683">
                  <c:v>#N/A</c:v>
                </c:pt>
                <c:pt idx="2684">
                  <c:v>#N/A</c:v>
                </c:pt>
                <c:pt idx="2685">
                  <c:v>#N/A</c:v>
                </c:pt>
                <c:pt idx="2686">
                  <c:v>#N/A</c:v>
                </c:pt>
                <c:pt idx="2687">
                  <c:v>#N/A</c:v>
                </c:pt>
                <c:pt idx="2688">
                  <c:v>289.75514525842124</c:v>
                </c:pt>
                <c:pt idx="2689">
                  <c:v>289.17742042220925</c:v>
                </c:pt>
                <c:pt idx="2690">
                  <c:v>289.06078353517336</c:v>
                </c:pt>
                <c:pt idx="2691">
                  <c:v>290.03573555687939</c:v>
                </c:pt>
                <c:pt idx="2692">
                  <c:v>290.35288862418139</c:v>
                </c:pt>
                <c:pt idx="2693">
                  <c:v>290.46373502746377</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#N/A</c:v>
                </c:pt>
                <c:pt idx="2716">
                  <c:v>#N/A</c:v>
                </c:pt>
                <c:pt idx="2717">
                  <c:v>#N/A</c:v>
                </c:pt>
                <c:pt idx="2718">
                  <c:v>#N/A</c:v>
                </c:pt>
                <c:pt idx="2719">
                  <c:v>#N/A</c:v>
                </c:pt>
                <c:pt idx="2720">
                  <c:v>#N/A</c:v>
                </c:pt>
                <c:pt idx="2721">
                  <c:v>#N/A</c:v>
                </c:pt>
                <c:pt idx="2722">
                  <c:v>#N/A</c:v>
                </c:pt>
                <c:pt idx="2723">
                  <c:v>#N/A</c:v>
                </c:pt>
                <c:pt idx="2724">
                  <c:v>#N/A</c:v>
                </c:pt>
                <c:pt idx="2725">
                  <c:v>#N/A</c:v>
                </c:pt>
                <c:pt idx="2726">
                  <c:v>#N/A</c:v>
                </c:pt>
                <c:pt idx="2727">
                  <c:v>#N/A</c:v>
                </c:pt>
                <c:pt idx="2728">
                  <c:v>#N/A</c:v>
                </c:pt>
                <c:pt idx="2729">
                  <c:v>#N/A</c:v>
                </c:pt>
                <c:pt idx="2730">
                  <c:v>290.96237839984167</c:v>
                </c:pt>
                <c:pt idx="2731">
                  <c:v>290.23046125339204</c:v>
                </c:pt>
                <c:pt idx="2732">
                  <c:v>289.69178082191826</c:v>
                </c:pt>
                <c:pt idx="2733">
                  <c:v>287.64194957315908</c:v>
                </c:pt>
                <c:pt idx="2734">
                  <c:v>287.13486863874044</c:v>
                </c:pt>
                <c:pt idx="2735">
                  <c:v>288.26318575871926</c:v>
                </c:pt>
                <c:pt idx="2736">
                  <c:v>289.62560386473479</c:v>
                </c:pt>
                <c:pt idx="2737">
                  <c:v>292.09466613725147</c:v>
                </c:pt>
                <c:pt idx="2738">
                  <c:v>293.04811064787287</c:v>
                </c:pt>
                <c:pt idx="2739">
                  <c:v>294.9396135265705</c:v>
                </c:pt>
                <c:pt idx="2740">
                  <c:v>295.16411885381558</c:v>
                </c:pt>
                <c:pt idx="2741">
                  <c:v>294.52865462246098</c:v>
                </c:pt>
                <c:pt idx="2742">
                  <c:v>293.1237178214551</c:v>
                </c:pt>
                <c:pt idx="2743">
                  <c:v>293.26070412282496</c:v>
                </c:pt>
                <c:pt idx="2744">
                  <c:v>293.93488187413197</c:v>
                </c:pt>
                <c:pt idx="2745">
                  <c:v>294.29670438753277</c:v>
                </c:pt>
                <c:pt idx="2746">
                  <c:v>295.05873204950092</c:v>
                </c:pt>
                <c:pt idx="2747">
                  <c:v>295.24320031764995</c:v>
                </c:pt>
                <c:pt idx="2748">
                  <c:v>294.71957514393546</c:v>
                </c:pt>
                <c:pt idx="2749">
                  <c:v>293.37287406525104</c:v>
                </c:pt>
                <c:pt idx="2750">
                  <c:v>293.29329627423789</c:v>
                </c:pt>
                <c:pt idx="2751">
                  <c:v>292.66941301039037</c:v>
                </c:pt>
                <c:pt idx="2752">
                  <c:v>293.13182449871016</c:v>
                </c:pt>
                <c:pt idx="2753">
                  <c:v>295.2342664284302</c:v>
                </c:pt>
                <c:pt idx="2754">
                  <c:v>296.29243597379451</c:v>
                </c:pt>
                <c:pt idx="2755">
                  <c:v>294.99801469128505</c:v>
                </c:pt>
                <c:pt idx="2756">
                  <c:v>296.65541658394602</c:v>
                </c:pt>
                <c:pt idx="2757">
                  <c:v>#N/A</c:v>
                </c:pt>
                <c:pt idx="2758">
                  <c:v>#N/A</c:v>
                </c:pt>
                <c:pt idx="2759">
                  <c:v>#N/A</c:v>
                </c:pt>
                <c:pt idx="2760">
                  <c:v>#N/A</c:v>
                </c:pt>
                <c:pt idx="2761">
                  <c:v>#N/A</c:v>
                </c:pt>
                <c:pt idx="2762">
                  <c:v>#N/A</c:v>
                </c:pt>
                <c:pt idx="2763">
                  <c:v>#N/A</c:v>
                </c:pt>
                <c:pt idx="2764">
                  <c:v>#N/A</c:v>
                </c:pt>
                <c:pt idx="2765">
                  <c:v>#N/A</c:v>
                </c:pt>
                <c:pt idx="2766">
                  <c:v>#N/A</c:v>
                </c:pt>
                <c:pt idx="2767">
                  <c:v>#N/A</c:v>
                </c:pt>
                <c:pt idx="2768">
                  <c:v>#N/A</c:v>
                </c:pt>
                <c:pt idx="2769">
                  <c:v>#N/A</c:v>
                </c:pt>
                <c:pt idx="2770">
                  <c:v>#N/A</c:v>
                </c:pt>
                <c:pt idx="2771">
                  <c:v>#N/A</c:v>
                </c:pt>
                <c:pt idx="2772">
                  <c:v>#N/A</c:v>
                </c:pt>
                <c:pt idx="2773">
                  <c:v>#N/A</c:v>
                </c:pt>
                <c:pt idx="2774">
                  <c:v>#N/A</c:v>
                </c:pt>
                <c:pt idx="2775">
                  <c:v>#N/A</c:v>
                </c:pt>
                <c:pt idx="2776">
                  <c:v>#N/A</c:v>
                </c:pt>
                <c:pt idx="2777">
                  <c:v>#N/A</c:v>
                </c:pt>
                <c:pt idx="2778">
                  <c:v>#N/A</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#N/A</c:v>
                </c:pt>
                <c:pt idx="2798">
                  <c:v>#N/A</c:v>
                </c:pt>
                <c:pt idx="2799">
                  <c:v>#N/A</c:v>
                </c:pt>
                <c:pt idx="2800">
                  <c:v>#N/A</c:v>
                </c:pt>
                <c:pt idx="2801">
                  <c:v>#N/A</c:v>
                </c:pt>
                <c:pt idx="2802">
                  <c:v>#N/A</c:v>
                </c:pt>
                <c:pt idx="2803">
                  <c:v>#N/A</c:v>
                </c:pt>
                <c:pt idx="2804">
                  <c:v>#N/A</c:v>
                </c:pt>
                <c:pt idx="2805">
                  <c:v>#N/A</c:v>
                </c:pt>
                <c:pt idx="2806">
                  <c:v>#N/A</c:v>
                </c:pt>
                <c:pt idx="2807">
                  <c:v>#N/A</c:v>
                </c:pt>
                <c:pt idx="2808">
                  <c:v>#N/A</c:v>
                </c:pt>
                <c:pt idx="2809">
                  <c:v>#N/A</c:v>
                </c:pt>
                <c:pt idx="2810">
                  <c:v>#N/A</c:v>
                </c:pt>
                <c:pt idx="2811">
                  <c:v>#N/A</c:v>
                </c:pt>
                <c:pt idx="2812">
                  <c:v>#N/A</c:v>
                </c:pt>
                <c:pt idx="2813">
                  <c:v>#N/A</c:v>
                </c:pt>
                <c:pt idx="2814">
                  <c:v>#N/A</c:v>
                </c:pt>
                <c:pt idx="2815">
                  <c:v>#N/A</c:v>
                </c:pt>
                <c:pt idx="2816">
                  <c:v>#N/A</c:v>
                </c:pt>
                <c:pt idx="2817">
                  <c:v>#N/A</c:v>
                </c:pt>
                <c:pt idx="2818">
                  <c:v>#N/A</c:v>
                </c:pt>
                <c:pt idx="2819">
                  <c:v>#N/A</c:v>
                </c:pt>
                <c:pt idx="2820">
                  <c:v>296.9295546290785</c:v>
                </c:pt>
                <c:pt idx="2821">
                  <c:v>297.95397392627922</c:v>
                </c:pt>
                <c:pt idx="2822">
                  <c:v>299.17725497981638</c:v>
                </c:pt>
                <c:pt idx="2823">
                  <c:v>299.1018132486272</c:v>
                </c:pt>
                <c:pt idx="2824">
                  <c:v>299.81900602210345</c:v>
                </c:pt>
                <c:pt idx="2825">
                  <c:v>298.86506518430315</c:v>
                </c:pt>
                <c:pt idx="2826">
                  <c:v>301.2437959102644</c:v>
                </c:pt>
                <c:pt idx="2827">
                  <c:v>302.68546092250716</c:v>
                </c:pt>
                <c:pt idx="2828">
                  <c:v>302.94421282509472</c:v>
                </c:pt>
                <c:pt idx="2829">
                  <c:v>303.19767057110755</c:v>
                </c:pt>
                <c:pt idx="2830">
                  <c:v>304.24591357289432</c:v>
                </c:pt>
                <c:pt idx="2831">
                  <c:v>304.74009000066218</c:v>
                </c:pt>
                <c:pt idx="2832">
                  <c:v>304.26791741115784</c:v>
                </c:pt>
                <c:pt idx="2833">
                  <c:v>304.9263781351338</c:v>
                </c:pt>
                <c:pt idx="2834">
                  <c:v>304.60872874065296</c:v>
                </c:pt>
                <c:pt idx="2835">
                  <c:v>304.33277082919773</c:v>
                </c:pt>
                <c:pt idx="2836">
                  <c:v>306.42644431209101</c:v>
                </c:pt>
                <c:pt idx="2837">
                  <c:v>306.60164780623433</c:v>
                </c:pt>
                <c:pt idx="2838">
                  <c:v>306.53911058169592</c:v>
                </c:pt>
                <c:pt idx="2839">
                  <c:v>305.43643703262569</c:v>
                </c:pt>
                <c:pt idx="2840">
                  <c:v>304.75398716167075</c:v>
                </c:pt>
                <c:pt idx="2841">
                  <c:v>305.58732049500406</c:v>
                </c:pt>
                <c:pt idx="2842">
                  <c:v>307.97945205479493</c:v>
                </c:pt>
                <c:pt idx="2843">
                  <c:v>308.60829859043127</c:v>
                </c:pt>
                <c:pt idx="2844">
                  <c:v>309.77384024882582</c:v>
                </c:pt>
                <c:pt idx="2845">
                  <c:v>309.68863741645208</c:v>
                </c:pt>
                <c:pt idx="2846">
                  <c:v>308.31794719078863</c:v>
                </c:pt>
                <c:pt idx="2847">
                  <c:v>305.8854476871158</c:v>
                </c:pt>
                <c:pt idx="2848">
                  <c:v>303.75471510819978</c:v>
                </c:pt>
                <c:pt idx="2849">
                  <c:v>305.2695056581303</c:v>
                </c:pt>
                <c:pt idx="2850">
                  <c:v>305.6045265038718</c:v>
                </c:pt>
                <c:pt idx="2851">
                  <c:v>308.25474819667841</c:v>
                </c:pt>
                <c:pt idx="2852">
                  <c:v>307.55393422010508</c:v>
                </c:pt>
                <c:pt idx="2853">
                  <c:v>307.10988683740374</c:v>
                </c:pt>
                <c:pt idx="2854">
                  <c:v>307.75246509165561</c:v>
                </c:pt>
                <c:pt idx="2855">
                  <c:v>309.71064125471565</c:v>
                </c:pt>
                <c:pt idx="2856">
                  <c:v>310.74597974985159</c:v>
                </c:pt>
                <c:pt idx="2857">
                  <c:v>313.12388326384803</c:v>
                </c:pt>
                <c:pt idx="2858">
                  <c:v>313.22298325723034</c:v>
                </c:pt>
                <c:pt idx="2859">
                  <c:v>312.9551320230301</c:v>
                </c:pt>
                <c:pt idx="2860">
                  <c:v>313.92429356098256</c:v>
                </c:pt>
                <c:pt idx="2861">
                  <c:v>315.27182185163173</c:v>
                </c:pt>
                <c:pt idx="2862">
                  <c:v>315.49897425716409</c:v>
                </c:pt>
                <c:pt idx="2863">
                  <c:v>315.54529812719255</c:v>
                </c:pt>
                <c:pt idx="2864">
                  <c:v>315.46323870028499</c:v>
                </c:pt>
                <c:pt idx="2865">
                  <c:v>316.60859638673861</c:v>
                </c:pt>
                <c:pt idx="2866">
                  <c:v>316.73813778042529</c:v>
                </c:pt>
                <c:pt idx="2867">
                  <c:v>314.83720468532897</c:v>
                </c:pt>
                <c:pt idx="2868">
                  <c:v>315.09115875852075</c:v>
                </c:pt>
                <c:pt idx="2869">
                  <c:v>315.0895043345912</c:v>
                </c:pt>
                <c:pt idx="2870">
                  <c:v>317.54847462113742</c:v>
                </c:pt>
                <c:pt idx="2871">
                  <c:v>316.13758189398499</c:v>
                </c:pt>
                <c:pt idx="2872">
                  <c:v>316.20226986963183</c:v>
                </c:pt>
                <c:pt idx="2873">
                  <c:v>316.40295149229081</c:v>
                </c:pt>
                <c:pt idx="2874">
                  <c:v>317.14479518231792</c:v>
                </c:pt>
                <c:pt idx="2875">
                  <c:v>319.39067566673327</c:v>
                </c:pt>
                <c:pt idx="2876">
                  <c:v>318.8958374693936</c:v>
                </c:pt>
                <c:pt idx="2877">
                  <c:v>320.45149229038492</c:v>
                </c:pt>
                <c:pt idx="2878">
                  <c:v>320.51766924756845</c:v>
                </c:pt>
                <c:pt idx="2879">
                  <c:v>320.80818608960408</c:v>
                </c:pt>
                <c:pt idx="2880">
                  <c:v>322.75957911455282</c:v>
                </c:pt>
                <c:pt idx="2881">
                  <c:v>324.35196214678103</c:v>
                </c:pt>
                <c:pt idx="2882">
                  <c:v>324.42657666600547</c:v>
                </c:pt>
                <c:pt idx="2883">
                  <c:v>323.45559526173042</c:v>
                </c:pt>
                <c:pt idx="2884">
                  <c:v>323.67381377804298</c:v>
                </c:pt>
                <c:pt idx="2885">
                  <c:v>323.1177618953086</c:v>
                </c:pt>
                <c:pt idx="2886">
                  <c:v>321.84683343259934</c:v>
                </c:pt>
                <c:pt idx="2887">
                  <c:v>316.54126133280442</c:v>
                </c:pt>
                <c:pt idx="2888">
                  <c:v>319.0819601614723</c:v>
                </c:pt>
                <c:pt idx="2889">
                  <c:v>319.26477400569172</c:v>
                </c:pt>
                <c:pt idx="2890">
                  <c:v>318.72840976771937</c:v>
                </c:pt>
                <c:pt idx="2891">
                  <c:v>314.22688769770417</c:v>
                </c:pt>
                <c:pt idx="2892">
                  <c:v>315.85765336509877</c:v>
                </c:pt>
                <c:pt idx="2893">
                  <c:v>320.32062735755454</c:v>
                </c:pt>
                <c:pt idx="2894">
                  <c:v>323.48653298921363</c:v>
                </c:pt>
                <c:pt idx="2895">
                  <c:v>325.29895440407699</c:v>
                </c:pt>
                <c:pt idx="2896">
                  <c:v>323.86920124412728</c:v>
                </c:pt>
                <c:pt idx="2897">
                  <c:v>325.19307127258332</c:v>
                </c:pt>
                <c:pt idx="2898">
                  <c:v>326.21682880021223</c:v>
                </c:pt>
                <c:pt idx="2899">
                  <c:v>328.01171332142195</c:v>
                </c:pt>
                <c:pt idx="2900">
                  <c:v>327.48626828138487</c:v>
                </c:pt>
                <c:pt idx="2901">
                  <c:v>327.83750248163631</c:v>
                </c:pt>
                <c:pt idx="2902">
                  <c:v>327.83816425120813</c:v>
                </c:pt>
                <c:pt idx="2903">
                  <c:v>326.64052676857955</c:v>
                </c:pt>
                <c:pt idx="2904">
                  <c:v>328.5275627026673</c:v>
                </c:pt>
                <c:pt idx="2905">
                  <c:v>#N/A</c:v>
                </c:pt>
                <c:pt idx="2906">
                  <c:v>#N/A</c:v>
                </c:pt>
                <c:pt idx="2907">
                  <c:v>#N/A</c:v>
                </c:pt>
                <c:pt idx="2908">
                  <c:v>#N/A</c:v>
                </c:pt>
                <c:pt idx="2909">
                  <c:v>#N/A</c:v>
                </c:pt>
                <c:pt idx="2910">
                  <c:v>#N/A</c:v>
                </c:pt>
                <c:pt idx="2911">
                  <c:v>#N/A</c:v>
                </c:pt>
                <c:pt idx="2912">
                  <c:v>#N/A</c:v>
                </c:pt>
                <c:pt idx="2913">
                  <c:v>#N/A</c:v>
                </c:pt>
                <c:pt idx="2914">
                  <c:v>#N/A</c:v>
                </c:pt>
                <c:pt idx="2915">
                  <c:v>#N/A</c:v>
                </c:pt>
                <c:pt idx="2916">
                  <c:v>#N/A</c:v>
                </c:pt>
                <c:pt idx="2917">
                  <c:v>#N/A</c:v>
                </c:pt>
                <c:pt idx="2918">
                  <c:v>#N/A</c:v>
                </c:pt>
                <c:pt idx="2919">
                  <c:v>#N/A</c:v>
                </c:pt>
                <c:pt idx="2920">
                  <c:v>#N/A</c:v>
                </c:pt>
                <c:pt idx="2921">
                  <c:v>#N/A</c:v>
                </c:pt>
                <c:pt idx="2922">
                  <c:v>#N/A</c:v>
                </c:pt>
                <c:pt idx="2923">
                  <c:v>#N/A</c:v>
                </c:pt>
                <c:pt idx="2924">
                  <c:v>#N/A</c:v>
                </c:pt>
                <c:pt idx="2925">
                  <c:v>#N/A</c:v>
                </c:pt>
                <c:pt idx="2926">
                  <c:v>#N/A</c:v>
                </c:pt>
                <c:pt idx="2927">
                  <c:v>#N/A</c:v>
                </c:pt>
                <c:pt idx="2928">
                  <c:v>#N/A</c:v>
                </c:pt>
                <c:pt idx="2929">
                  <c:v>#N/A</c:v>
                </c:pt>
                <c:pt idx="2930">
                  <c:v>#N/A</c:v>
                </c:pt>
                <c:pt idx="2931">
                  <c:v>#N/A</c:v>
                </c:pt>
                <c:pt idx="2932">
                  <c:v>#N/A</c:v>
                </c:pt>
                <c:pt idx="2933">
                  <c:v>#N/A</c:v>
                </c:pt>
                <c:pt idx="2934">
                  <c:v>#N/A</c:v>
                </c:pt>
                <c:pt idx="2935">
                  <c:v>#N/A</c:v>
                </c:pt>
                <c:pt idx="2936">
                  <c:v>#N/A</c:v>
                </c:pt>
                <c:pt idx="2937">
                  <c:v>#N/A</c:v>
                </c:pt>
                <c:pt idx="2938">
                  <c:v>#N/A</c:v>
                </c:pt>
                <c:pt idx="2939">
                  <c:v>#N/A</c:v>
                </c:pt>
                <c:pt idx="2940">
                  <c:v>#N/A</c:v>
                </c:pt>
                <c:pt idx="2941">
                  <c:v>#N/A</c:v>
                </c:pt>
                <c:pt idx="2942">
                  <c:v>#N/A</c:v>
                </c:pt>
                <c:pt idx="2943">
                  <c:v>#N/A</c:v>
                </c:pt>
                <c:pt idx="2944">
                  <c:v>#N/A</c:v>
                </c:pt>
                <c:pt idx="2945">
                  <c:v>#N/A</c:v>
                </c:pt>
                <c:pt idx="2946">
                  <c:v>#N/A</c:v>
                </c:pt>
                <c:pt idx="2947">
                  <c:v>#N/A</c:v>
                </c:pt>
                <c:pt idx="2948">
                  <c:v>#N/A</c:v>
                </c:pt>
                <c:pt idx="2949">
                  <c:v>#N/A</c:v>
                </c:pt>
                <c:pt idx="2950">
                  <c:v>#N/A</c:v>
                </c:pt>
                <c:pt idx="2951">
                  <c:v>#N/A</c:v>
                </c:pt>
                <c:pt idx="2952">
                  <c:v>#N/A</c:v>
                </c:pt>
                <c:pt idx="2953">
                  <c:v>#N/A</c:v>
                </c:pt>
                <c:pt idx="2954">
                  <c:v>#N/A</c:v>
                </c:pt>
                <c:pt idx="2955">
                  <c:v>#N/A</c:v>
                </c:pt>
                <c:pt idx="2956">
                  <c:v>#N/A</c:v>
                </c:pt>
                <c:pt idx="2957">
                  <c:v>#N/A</c:v>
                </c:pt>
                <c:pt idx="2958">
                  <c:v>#N/A</c:v>
                </c:pt>
                <c:pt idx="2959">
                  <c:v>#N/A</c:v>
                </c:pt>
                <c:pt idx="2960">
                  <c:v>#N/A</c:v>
                </c:pt>
                <c:pt idx="2961">
                  <c:v>#N/A</c:v>
                </c:pt>
                <c:pt idx="2962">
                  <c:v>#N/A</c:v>
                </c:pt>
                <c:pt idx="2963">
                  <c:v>#N/A</c:v>
                </c:pt>
                <c:pt idx="2964">
                  <c:v>#N/A</c:v>
                </c:pt>
                <c:pt idx="2965">
                  <c:v>#N/A</c:v>
                </c:pt>
                <c:pt idx="2966">
                  <c:v>#N/A</c:v>
                </c:pt>
                <c:pt idx="2967">
                  <c:v>#N/A</c:v>
                </c:pt>
                <c:pt idx="2968">
                  <c:v>#N/A</c:v>
                </c:pt>
                <c:pt idx="2969">
                  <c:v>#N/A</c:v>
                </c:pt>
                <c:pt idx="2970">
                  <c:v>#N/A</c:v>
                </c:pt>
                <c:pt idx="2971">
                  <c:v>#N/A</c:v>
                </c:pt>
                <c:pt idx="2972">
                  <c:v>#N/A</c:v>
                </c:pt>
                <c:pt idx="2973">
                  <c:v>#N/A</c:v>
                </c:pt>
                <c:pt idx="2974">
                  <c:v>#N/A</c:v>
                </c:pt>
                <c:pt idx="2975">
                  <c:v>#N/A</c:v>
                </c:pt>
                <c:pt idx="2976">
                  <c:v>#N/A</c:v>
                </c:pt>
                <c:pt idx="2977">
                  <c:v>#N/A</c:v>
                </c:pt>
                <c:pt idx="2978">
                  <c:v>#N/A</c:v>
                </c:pt>
                <c:pt idx="2979">
                  <c:v>#N/A</c:v>
                </c:pt>
                <c:pt idx="2980">
                  <c:v>#N/A</c:v>
                </c:pt>
                <c:pt idx="2981">
                  <c:v>#N/A</c:v>
                </c:pt>
                <c:pt idx="2982">
                  <c:v>#N/A</c:v>
                </c:pt>
                <c:pt idx="2983">
                  <c:v>#N/A</c:v>
                </c:pt>
                <c:pt idx="2984">
                  <c:v>#N/A</c:v>
                </c:pt>
                <c:pt idx="2985">
                  <c:v>#N/A</c:v>
                </c:pt>
                <c:pt idx="2986">
                  <c:v>#N/A</c:v>
                </c:pt>
                <c:pt idx="2987">
                  <c:v>#N/A</c:v>
                </c:pt>
                <c:pt idx="2988">
                  <c:v>#N/A</c:v>
                </c:pt>
                <c:pt idx="2989">
                  <c:v>#N/A</c:v>
                </c:pt>
                <c:pt idx="2990">
                  <c:v>#N/A</c:v>
                </c:pt>
                <c:pt idx="2991">
                  <c:v>#N/A</c:v>
                </c:pt>
                <c:pt idx="2992">
                  <c:v>#N/A</c:v>
                </c:pt>
                <c:pt idx="2993">
                  <c:v>#N/A</c:v>
                </c:pt>
                <c:pt idx="2994">
                  <c:v>#N/A</c:v>
                </c:pt>
                <c:pt idx="2995">
                  <c:v>#N/A</c:v>
                </c:pt>
                <c:pt idx="2996">
                  <c:v>#N/A</c:v>
                </c:pt>
                <c:pt idx="2997">
                  <c:v>#N/A</c:v>
                </c:pt>
                <c:pt idx="2998">
                  <c:v>#N/A</c:v>
                </c:pt>
                <c:pt idx="2999">
                  <c:v>#N/A</c:v>
                </c:pt>
                <c:pt idx="3000">
                  <c:v>#N/A</c:v>
                </c:pt>
                <c:pt idx="3001">
                  <c:v>#N/A</c:v>
                </c:pt>
                <c:pt idx="3002">
                  <c:v>#N/A</c:v>
                </c:pt>
                <c:pt idx="3003">
                  <c:v>#N/A</c:v>
                </c:pt>
                <c:pt idx="3004">
                  <c:v>#N/A</c:v>
                </c:pt>
                <c:pt idx="3005">
                  <c:v>#N/A</c:v>
                </c:pt>
                <c:pt idx="3006">
                  <c:v>#N/A</c:v>
                </c:pt>
                <c:pt idx="3007">
                  <c:v>#N/A</c:v>
                </c:pt>
                <c:pt idx="3008">
                  <c:v>#N/A</c:v>
                </c:pt>
                <c:pt idx="3009">
                  <c:v>#N/A</c:v>
                </c:pt>
                <c:pt idx="3010">
                  <c:v>#N/A</c:v>
                </c:pt>
                <c:pt idx="3011">
                  <c:v>#N/A</c:v>
                </c:pt>
                <c:pt idx="3012">
                  <c:v>#N/A</c:v>
                </c:pt>
                <c:pt idx="3013">
                  <c:v>#N/A</c:v>
                </c:pt>
                <c:pt idx="3014">
                  <c:v>#N/A</c:v>
                </c:pt>
                <c:pt idx="3015">
                  <c:v>#N/A</c:v>
                </c:pt>
                <c:pt idx="3016">
                  <c:v>#N/A</c:v>
                </c:pt>
                <c:pt idx="3017">
                  <c:v>#N/A</c:v>
                </c:pt>
                <c:pt idx="3018">
                  <c:v>#N/A</c:v>
                </c:pt>
                <c:pt idx="3019">
                  <c:v>#N/A</c:v>
                </c:pt>
                <c:pt idx="3020">
                  <c:v>#N/A</c:v>
                </c:pt>
                <c:pt idx="3021">
                  <c:v>#N/A</c:v>
                </c:pt>
                <c:pt idx="3022">
                  <c:v>#N/A</c:v>
                </c:pt>
                <c:pt idx="3023">
                  <c:v>#N/A</c:v>
                </c:pt>
                <c:pt idx="3024">
                  <c:v>#N/A</c:v>
                </c:pt>
                <c:pt idx="3025">
                  <c:v>#N/A</c:v>
                </c:pt>
                <c:pt idx="3026">
                  <c:v>#N/A</c:v>
                </c:pt>
                <c:pt idx="3027">
                  <c:v>#N/A</c:v>
                </c:pt>
                <c:pt idx="3028">
                  <c:v>#N/A</c:v>
                </c:pt>
                <c:pt idx="3029">
                  <c:v>#N/A</c:v>
                </c:pt>
                <c:pt idx="3030">
                  <c:v>#N/A</c:v>
                </c:pt>
                <c:pt idx="3031">
                  <c:v>#N/A</c:v>
                </c:pt>
                <c:pt idx="3032">
                  <c:v>#N/A</c:v>
                </c:pt>
                <c:pt idx="3033">
                  <c:v>#N/A</c:v>
                </c:pt>
                <c:pt idx="3034">
                  <c:v>#N/A</c:v>
                </c:pt>
                <c:pt idx="3035">
                  <c:v>#N/A</c:v>
                </c:pt>
                <c:pt idx="3036">
                  <c:v>#N/A</c:v>
                </c:pt>
                <c:pt idx="3037">
                  <c:v>#N/A</c:v>
                </c:pt>
                <c:pt idx="3038">
                  <c:v>#N/A</c:v>
                </c:pt>
                <c:pt idx="3039">
                  <c:v>#N/A</c:v>
                </c:pt>
                <c:pt idx="3040">
                  <c:v>#N/A</c:v>
                </c:pt>
                <c:pt idx="3041">
                  <c:v>#N/A</c:v>
                </c:pt>
                <c:pt idx="3042">
                  <c:v>#N/A</c:v>
                </c:pt>
                <c:pt idx="3043">
                  <c:v>#N/A</c:v>
                </c:pt>
                <c:pt idx="3044">
                  <c:v>#N/A</c:v>
                </c:pt>
                <c:pt idx="3045">
                  <c:v>#N/A</c:v>
                </c:pt>
                <c:pt idx="3046">
                  <c:v>#N/A</c:v>
                </c:pt>
                <c:pt idx="3047">
                  <c:v>#N/A</c:v>
                </c:pt>
                <c:pt idx="3048">
                  <c:v>#N/A</c:v>
                </c:pt>
                <c:pt idx="3049">
                  <c:v>#N/A</c:v>
                </c:pt>
                <c:pt idx="3050">
                  <c:v>#N/A</c:v>
                </c:pt>
                <c:pt idx="3051">
                  <c:v>#N/A</c:v>
                </c:pt>
                <c:pt idx="3052">
                  <c:v>#N/A</c:v>
                </c:pt>
                <c:pt idx="3053">
                  <c:v>#N/A</c:v>
                </c:pt>
                <c:pt idx="3054">
                  <c:v>#N/A</c:v>
                </c:pt>
                <c:pt idx="3055">
                  <c:v>#N/A</c:v>
                </c:pt>
                <c:pt idx="3056">
                  <c:v>#N/A</c:v>
                </c:pt>
                <c:pt idx="3057">
                  <c:v>#N/A</c:v>
                </c:pt>
                <c:pt idx="3058">
                  <c:v>#N/A</c:v>
                </c:pt>
                <c:pt idx="3059">
                  <c:v>#N/A</c:v>
                </c:pt>
                <c:pt idx="3060">
                  <c:v>#N/A</c:v>
                </c:pt>
                <c:pt idx="3061">
                  <c:v>#N/A</c:v>
                </c:pt>
                <c:pt idx="3062">
                  <c:v>#N/A</c:v>
                </c:pt>
                <c:pt idx="3063">
                  <c:v>#N/A</c:v>
                </c:pt>
                <c:pt idx="3064">
                  <c:v>#N/A</c:v>
                </c:pt>
                <c:pt idx="3065">
                  <c:v>#N/A</c:v>
                </c:pt>
                <c:pt idx="3066">
                  <c:v>#N/A</c:v>
                </c:pt>
                <c:pt idx="3067">
                  <c:v>#N/A</c:v>
                </c:pt>
                <c:pt idx="3068">
                  <c:v>#N/A</c:v>
                </c:pt>
                <c:pt idx="3069">
                  <c:v>#N/A</c:v>
                </c:pt>
                <c:pt idx="3070">
                  <c:v>#N/A</c:v>
                </c:pt>
                <c:pt idx="3071">
                  <c:v>#N/A</c:v>
                </c:pt>
                <c:pt idx="3072">
                  <c:v>#N/A</c:v>
                </c:pt>
                <c:pt idx="3073">
                  <c:v>#N/A</c:v>
                </c:pt>
                <c:pt idx="3074">
                  <c:v>#N/A</c:v>
                </c:pt>
                <c:pt idx="3075">
                  <c:v>#N/A</c:v>
                </c:pt>
                <c:pt idx="3076">
                  <c:v>#N/A</c:v>
                </c:pt>
                <c:pt idx="3077">
                  <c:v>#N/A</c:v>
                </c:pt>
                <c:pt idx="3078">
                  <c:v>#N/A</c:v>
                </c:pt>
                <c:pt idx="3079">
                  <c:v>#N/A</c:v>
                </c:pt>
                <c:pt idx="3080">
                  <c:v>#N/A</c:v>
                </c:pt>
                <c:pt idx="3081">
                  <c:v>#N/A</c:v>
                </c:pt>
                <c:pt idx="3082">
                  <c:v>#N/A</c:v>
                </c:pt>
                <c:pt idx="3083">
                  <c:v>#N/A</c:v>
                </c:pt>
                <c:pt idx="3084">
                  <c:v>#N/A</c:v>
                </c:pt>
                <c:pt idx="3085">
                  <c:v>#N/A</c:v>
                </c:pt>
                <c:pt idx="3086">
                  <c:v>#N/A</c:v>
                </c:pt>
                <c:pt idx="3087">
                  <c:v>#N/A</c:v>
                </c:pt>
                <c:pt idx="3088">
                  <c:v>#N/A</c:v>
                </c:pt>
                <c:pt idx="3089">
                  <c:v>#N/A</c:v>
                </c:pt>
                <c:pt idx="3090">
                  <c:v>#N/A</c:v>
                </c:pt>
                <c:pt idx="3091">
                  <c:v>#N/A</c:v>
                </c:pt>
                <c:pt idx="3092">
                  <c:v>#N/A</c:v>
                </c:pt>
                <c:pt idx="3093">
                  <c:v>#N/A</c:v>
                </c:pt>
                <c:pt idx="3094">
                  <c:v>330.80123750909951</c:v>
                </c:pt>
                <c:pt idx="3095">
                  <c:v>328.24234001720617</c:v>
                </c:pt>
                <c:pt idx="3096">
                  <c:v>330.78336973065996</c:v>
                </c:pt>
                <c:pt idx="3097">
                  <c:v>334.33624511944959</c:v>
                </c:pt>
                <c:pt idx="3098">
                  <c:v>333.81146184898438</c:v>
                </c:pt>
                <c:pt idx="3099">
                  <c:v>331.59999338230449</c:v>
                </c:pt>
                <c:pt idx="3100">
                  <c:v>332.52349281980031</c:v>
                </c:pt>
                <c:pt idx="3101">
                  <c:v>331.39666468135812</c:v>
                </c:pt>
                <c:pt idx="3102">
                  <c:v>332.70895374230713</c:v>
                </c:pt>
                <c:pt idx="3103">
                  <c:v>337.25977764542404</c:v>
                </c:pt>
                <c:pt idx="3104">
                  <c:v>337.32479650585685</c:v>
                </c:pt>
                <c:pt idx="3105">
                  <c:v>337.33009066243153</c:v>
                </c:pt>
                <c:pt idx="3106">
                  <c:v>338.30438091456568</c:v>
                </c:pt>
                <c:pt idx="3107">
                  <c:v>336.23122228839935</c:v>
                </c:pt>
                <c:pt idx="3108">
                  <c:v>339.40606180927813</c:v>
                </c:pt>
                <c:pt idx="3109">
                  <c:v>339.90040367943897</c:v>
                </c:pt>
                <c:pt idx="3110">
                  <c:v>339.99454040103251</c:v>
                </c:pt>
                <c:pt idx="3111">
                  <c:v>342.5337502481637</c:v>
                </c:pt>
                <c:pt idx="3112">
                  <c:v>342.14661504864017</c:v>
                </c:pt>
                <c:pt idx="3113">
                  <c:v>343.08351531996567</c:v>
                </c:pt>
                <c:pt idx="3114">
                  <c:v>341.27192111706711</c:v>
                </c:pt>
                <c:pt idx="3115">
                  <c:v>341.25653497452191</c:v>
                </c:pt>
                <c:pt idx="3116">
                  <c:v>340.52660313678786</c:v>
                </c:pt>
                <c:pt idx="3117">
                  <c:v>340.02762887962422</c:v>
                </c:pt>
                <c:pt idx="3118">
                  <c:v>342.78274104956671</c:v>
                </c:pt>
                <c:pt idx="3119">
                  <c:v>343.89319039110597</c:v>
                </c:pt>
                <c:pt idx="3120">
                  <c:v>345.88230428164923</c:v>
                </c:pt>
                <c:pt idx="3121">
                  <c:v>345.13400833829672</c:v>
                </c:pt>
                <c:pt idx="3122">
                  <c:v>342.9045066507843</c:v>
                </c:pt>
                <c:pt idx="3123">
                  <c:v>343.03752233472312</c:v>
                </c:pt>
                <c:pt idx="3124">
                  <c:v>343.57454834226735</c:v>
                </c:pt>
                <c:pt idx="3125">
                  <c:v>344.51674277016753</c:v>
                </c:pt>
                <c:pt idx="3126">
                  <c:v>344.54404076500572</c:v>
                </c:pt>
                <c:pt idx="3127">
                  <c:v>346.88670504930195</c:v>
                </c:pt>
                <c:pt idx="3128">
                  <c:v>347.16266296075719</c:v>
                </c:pt>
                <c:pt idx="3129">
                  <c:v>347.07547481966787</c:v>
                </c:pt>
                <c:pt idx="3130">
                  <c:v>347.65766660048979</c:v>
                </c:pt>
                <c:pt idx="3131">
                  <c:v>347.65220700152213</c:v>
                </c:pt>
                <c:pt idx="3132">
                  <c:v>345.01952220236916</c:v>
                </c:pt>
                <c:pt idx="3133">
                  <c:v>346.6873469657865</c:v>
                </c:pt>
                <c:pt idx="3134">
                  <c:v>348.776222619284</c:v>
                </c:pt>
                <c:pt idx="3135">
                  <c:v>353.57901528687717</c:v>
                </c:pt>
                <c:pt idx="3136">
                  <c:v>355.83713850837148</c:v>
                </c:pt>
                <c:pt idx="3137">
                  <c:v>353.84256501886051</c:v>
                </c:pt>
                <c:pt idx="3138">
                  <c:v>354.07434981139568</c:v>
                </c:pt>
                <c:pt idx="3139">
                  <c:v>354.61451922440608</c:v>
                </c:pt>
                <c:pt idx="3140">
                  <c:v>354.30050956257043</c:v>
                </c:pt>
                <c:pt idx="3141">
                  <c:v>351.83657600423544</c:v>
                </c:pt>
                <c:pt idx="3142">
                  <c:v>351.72589504334604</c:v>
                </c:pt>
                <c:pt idx="3143">
                  <c:v>353.94596651445983</c:v>
                </c:pt>
                <c:pt idx="3144">
                  <c:v>357.48924624445777</c:v>
                </c:pt>
                <c:pt idx="3145">
                  <c:v>357.63334656872485</c:v>
                </c:pt>
                <c:pt idx="3146">
                  <c:v>356.61306333134809</c:v>
                </c:pt>
                <c:pt idx="3147">
                  <c:v>357.01161405598572</c:v>
                </c:pt>
                <c:pt idx="3148">
                  <c:v>356.26778505724315</c:v>
                </c:pt>
                <c:pt idx="3149">
                  <c:v>349.18254913639078</c:v>
                </c:pt>
                <c:pt idx="3150">
                  <c:v>351.27374098338959</c:v>
                </c:pt>
                <c:pt idx="3151">
                  <c:v>344.9071868175501</c:v>
                </c:pt>
                <c:pt idx="3152">
                  <c:v>350.17139831910526</c:v>
                </c:pt>
                <c:pt idx="3153">
                  <c:v>354.9523525908279</c:v>
                </c:pt>
                <c:pt idx="3154">
                  <c:v>355.66425120772948</c:v>
                </c:pt>
                <c:pt idx="3155">
                  <c:v>358.5982066044603</c:v>
                </c:pt>
                <c:pt idx="3156">
                  <c:v>360.20796108794912</c:v>
                </c:pt>
                <c:pt idx="3157">
                  <c:v>362.79167493878629</c:v>
                </c:pt>
                <c:pt idx="3158">
                  <c:v>362.63152670240214</c:v>
                </c:pt>
                <c:pt idx="3159">
                  <c:v>362.6846337105419</c:v>
                </c:pt>
                <c:pt idx="3160">
                  <c:v>363.52061412216267</c:v>
                </c:pt>
                <c:pt idx="3161">
                  <c:v>365.168585798425</c:v>
                </c:pt>
                <c:pt idx="3162">
                  <c:v>366.35431142876047</c:v>
                </c:pt>
                <c:pt idx="3163">
                  <c:v>366.39153596717625</c:v>
                </c:pt>
                <c:pt idx="3164">
                  <c:v>365.52064721064124</c:v>
                </c:pt>
                <c:pt idx="3165">
                  <c:v>363.5862947521673</c:v>
                </c:pt>
                <c:pt idx="3166">
                  <c:v>363.3040500297796</c:v>
                </c:pt>
                <c:pt idx="3167">
                  <c:v>360.72248693005093</c:v>
                </c:pt>
                <c:pt idx="3168">
                  <c:v>360.77427039904705</c:v>
                </c:pt>
                <c:pt idx="3169">
                  <c:v>362.80970815961882</c:v>
                </c:pt>
                <c:pt idx="3170">
                  <c:v>357.11683541790745</c:v>
                </c:pt>
                <c:pt idx="3171">
                  <c:v>353.98633445834167</c:v>
                </c:pt>
                <c:pt idx="3172">
                  <c:v>361.82334061279869</c:v>
                </c:pt>
                <c:pt idx="3173">
                  <c:v>359.77963073257894</c:v>
                </c:pt>
                <c:pt idx="3174">
                  <c:v>356.39137052478327</c:v>
                </c:pt>
                <c:pt idx="3175">
                  <c:v>352.34828932565676</c:v>
                </c:pt>
                <c:pt idx="3176">
                  <c:v>356.19350142280456</c:v>
                </c:pt>
                <c:pt idx="3177">
                  <c:v>355.79031831116407</c:v>
                </c:pt>
                <c:pt idx="3178">
                  <c:v>360.64770696843357</c:v>
                </c:pt>
                <c:pt idx="3179">
                  <c:v>362.30924492091856</c:v>
                </c:pt>
                <c:pt idx="3180">
                  <c:v>365.8045463569585</c:v>
                </c:pt>
                <c:pt idx="3181">
                  <c:v>366.28466018132485</c:v>
                </c:pt>
                <c:pt idx="3182">
                  <c:v>368.37254318046456</c:v>
                </c:pt>
                <c:pt idx="3183">
                  <c:v>368.53748924624449</c:v>
                </c:pt>
                <c:pt idx="3184">
                  <c:v>369.07881675600561</c:v>
                </c:pt>
                <c:pt idx="3185">
                  <c:v>365.61660379855738</c:v>
                </c:pt>
                <c:pt idx="3186">
                  <c:v>365.09231685527106</c:v>
                </c:pt>
                <c:pt idx="3187">
                  <c:v>366.67113361127656</c:v>
                </c:pt>
                <c:pt idx="3188">
                  <c:v>364.33078552048181</c:v>
                </c:pt>
                <c:pt idx="3189">
                  <c:v>361.97339686321226</c:v>
                </c:pt>
                <c:pt idx="3190">
                  <c:v>363.50721328833305</c:v>
                </c:pt>
                <c:pt idx="3191">
                  <c:v>368.64932830388466</c:v>
                </c:pt>
                <c:pt idx="3192">
                  <c:v>368.45724968565952</c:v>
                </c:pt>
                <c:pt idx="3193">
                  <c:v>368.28485871219647</c:v>
                </c:pt>
                <c:pt idx="3194">
                  <c:v>368.924789888161</c:v>
                </c:pt>
                <c:pt idx="3195">
                  <c:v>372.71540599563235</c:v>
                </c:pt>
                <c:pt idx="3196">
                  <c:v>372.93858778373374</c:v>
                </c:pt>
                <c:pt idx="3197">
                  <c:v>376.4886506518431</c:v>
                </c:pt>
                <c:pt idx="3198">
                  <c:v>376.67477334392174</c:v>
                </c:pt>
                <c:pt idx="3199">
                  <c:v>377.17391304347831</c:v>
                </c:pt>
                <c:pt idx="3200">
                  <c:v>379.04787902852235</c:v>
                </c:pt>
                <c:pt idx="3201">
                  <c:v>381.06329825954606</c:v>
                </c:pt>
                <c:pt idx="3202">
                  <c:v>380.56250413605983</c:v>
                </c:pt>
                <c:pt idx="3203">
                  <c:v>381.890013897161</c:v>
                </c:pt>
                <c:pt idx="3204">
                  <c:v>380.7296009529482</c:v>
                </c:pt>
                <c:pt idx="3205">
                  <c:v>384.17394613195682</c:v>
                </c:pt>
                <c:pt idx="3206">
                  <c:v>385.63165905631649</c:v>
                </c:pt>
                <c:pt idx="3207">
                  <c:v>383.80914565548272</c:v>
                </c:pt>
                <c:pt idx="3208">
                  <c:v>380.24253854807756</c:v>
                </c:pt>
                <c:pt idx="3209">
                  <c:v>382.54119515584671</c:v>
                </c:pt>
                <c:pt idx="3210">
                  <c:v>381.55069154920255</c:v>
                </c:pt>
                <c:pt idx="3211">
                  <c:v>384.3726424459004</c:v>
                </c:pt>
                <c:pt idx="3212">
                  <c:v>385.06634239957651</c:v>
                </c:pt>
                <c:pt idx="3213">
                  <c:v>384.74918933227457</c:v>
                </c:pt>
                <c:pt idx="3214">
                  <c:v>384.83687380054278</c:v>
                </c:pt>
                <c:pt idx="3215">
                  <c:v>386.13394216133946</c:v>
                </c:pt>
                <c:pt idx="3216">
                  <c:v>383.67050493018337</c:v>
                </c:pt>
                <c:pt idx="3217">
                  <c:v>384.54586063132825</c:v>
                </c:pt>
                <c:pt idx="3218">
                  <c:v>381.54754814373644</c:v>
                </c:pt>
                <c:pt idx="3219">
                  <c:v>382.93296274237321</c:v>
                </c:pt>
                <c:pt idx="3220">
                  <c:v>385.15369598305887</c:v>
                </c:pt>
                <c:pt idx="3221">
                  <c:v>387.99252200383842</c:v>
                </c:pt>
                <c:pt idx="3222">
                  <c:v>385.41244788564643</c:v>
                </c:pt>
                <c:pt idx="3223">
                  <c:v>381.13510025809035</c:v>
                </c:pt>
                <c:pt idx="3224">
                  <c:v>375.18082853550413</c:v>
                </c:pt>
                <c:pt idx="3225">
                  <c:v>377.44606577989566</c:v>
                </c:pt>
                <c:pt idx="3226">
                  <c:v>383.05290847726843</c:v>
                </c:pt>
                <c:pt idx="3227">
                  <c:v>382.31966779167516</c:v>
                </c:pt>
                <c:pt idx="3228">
                  <c:v>381.08646019456046</c:v>
                </c:pt>
                <c:pt idx="3229">
                  <c:v>378.97756601151502</c:v>
                </c:pt>
                <c:pt idx="3230">
                  <c:v>383.07855204817702</c:v>
                </c:pt>
                <c:pt idx="3231">
                  <c:v>383.31314936139262</c:v>
                </c:pt>
                <c:pt idx="3232">
                  <c:v>386.23155317318532</c:v>
                </c:pt>
                <c:pt idx="3233">
                  <c:v>386.08348223148721</c:v>
                </c:pt>
                <c:pt idx="3234">
                  <c:v>386.81887366818893</c:v>
                </c:pt>
                <c:pt idx="3235">
                  <c:v>387.095327906823</c:v>
                </c:pt>
                <c:pt idx="3236">
                  <c:v>388.5030772285092</c:v>
                </c:pt>
                <c:pt idx="3237">
                  <c:v>387.6273906425784</c:v>
                </c:pt>
                <c:pt idx="3238">
                  <c:v>388.2714578783669</c:v>
                </c:pt>
                <c:pt idx="3239">
                  <c:v>389.1306002250019</c:v>
                </c:pt>
                <c:pt idx="3240">
                  <c:v>388.17765204155933</c:v>
                </c:pt>
                <c:pt idx="3241">
                  <c:v>390.85219376613088</c:v>
                </c:pt>
                <c:pt idx="3242">
                  <c:v>391.11905234597339</c:v>
                </c:pt>
                <c:pt idx="3243">
                  <c:v>391.29326318575897</c:v>
                </c:pt>
                <c:pt idx="3244">
                  <c:v>390.72513400833861</c:v>
                </c:pt>
                <c:pt idx="3245">
                  <c:v>392.16795711733204</c:v>
                </c:pt>
                <c:pt idx="3246">
                  <c:v>393.32489577129274</c:v>
                </c:pt>
                <c:pt idx="3247">
                  <c:v>394.27916749387896</c:v>
                </c:pt>
                <c:pt idx="3248">
                  <c:v>394.13837601747099</c:v>
                </c:pt>
                <c:pt idx="3249">
                  <c:v>392.93296274237338</c:v>
                </c:pt>
                <c:pt idx="3250">
                  <c:v>392.95000330884818</c:v>
                </c:pt>
                <c:pt idx="3251">
                  <c:v>388.22199060287238</c:v>
                </c:pt>
                <c:pt idx="3252">
                  <c:v>391.41933028919362</c:v>
                </c:pt>
                <c:pt idx="3253">
                  <c:v>394.16799020581067</c:v>
                </c:pt>
                <c:pt idx="3254">
                  <c:v>393.20577724836249</c:v>
                </c:pt>
                <c:pt idx="3255">
                  <c:v>395.57937926014193</c:v>
                </c:pt>
                <c:pt idx="3256">
                  <c:v>396.82880021176658</c:v>
                </c:pt>
                <c:pt idx="3257">
                  <c:v>397.14959301171359</c:v>
                </c:pt>
                <c:pt idx="3258">
                  <c:v>397.44821653100411</c:v>
                </c:pt>
                <c:pt idx="3259">
                  <c:v>396.87793660247524</c:v>
                </c:pt>
                <c:pt idx="3260">
                  <c:v>398.54030176692498</c:v>
                </c:pt>
                <c:pt idx="3261">
                  <c:v>400.90976771888057</c:v>
                </c:pt>
                <c:pt idx="3262">
                  <c:v>401.06329825954634</c:v>
                </c:pt>
                <c:pt idx="3263">
                  <c:v>400.41608761829167</c:v>
                </c:pt>
                <c:pt idx="3264">
                  <c:v>401.63688703593442</c:v>
                </c:pt>
                <c:pt idx="3265">
                  <c:v>397.55393422010491</c:v>
                </c:pt>
                <c:pt idx="3266">
                  <c:v>401.51677585864633</c:v>
                </c:pt>
                <c:pt idx="3267">
                  <c:v>403.41456554827641</c:v>
                </c:pt>
                <c:pt idx="3268">
                  <c:v>402.63086493283066</c:v>
                </c:pt>
                <c:pt idx="3269">
                  <c:v>402.44457679835915</c:v>
                </c:pt>
                <c:pt idx="3270">
                  <c:v>400.6119714115548</c:v>
                </c:pt>
                <c:pt idx="3271">
                  <c:v>398.37022698696353</c:v>
                </c:pt>
                <c:pt idx="3272">
                  <c:v>392.03742306928763</c:v>
                </c:pt>
                <c:pt idx="3273">
                  <c:v>396.56111441995932</c:v>
                </c:pt>
                <c:pt idx="3274">
                  <c:v>400.38035206141257</c:v>
                </c:pt>
                <c:pt idx="3275">
                  <c:v>401.43074581430778</c:v>
                </c:pt>
                <c:pt idx="3276">
                  <c:v>405.25511216994272</c:v>
                </c:pt>
                <c:pt idx="3277">
                  <c:v>405.79495069816716</c:v>
                </c:pt>
                <c:pt idx="3278">
                  <c:v>404.00751108464067</c:v>
                </c:pt>
                <c:pt idx="3279">
                  <c:v>404.39398451459232</c:v>
                </c:pt>
                <c:pt idx="3280">
                  <c:v>406.13311494937494</c:v>
                </c:pt>
                <c:pt idx="3281">
                  <c:v>403.80401694130137</c:v>
                </c:pt>
                <c:pt idx="3282">
                  <c:v>404.57514393488225</c:v>
                </c:pt>
                <c:pt idx="3283">
                  <c:v>406.70802726490672</c:v>
                </c:pt>
                <c:pt idx="3284">
                  <c:v>406.00390444047423</c:v>
                </c:pt>
                <c:pt idx="3285">
                  <c:v>408.12305605188305</c:v>
                </c:pt>
                <c:pt idx="3286">
                  <c:v>408.43574217457507</c:v>
                </c:pt>
                <c:pt idx="3287">
                  <c:v>408.50804050029814</c:v>
                </c:pt>
                <c:pt idx="3288">
                  <c:v>408.9535768645361</c:v>
                </c:pt>
                <c:pt idx="3289">
                  <c:v>410.12408179471942</c:v>
                </c:pt>
                <c:pt idx="3290">
                  <c:v>411.17960426179627</c:v>
                </c:pt>
                <c:pt idx="3291">
                  <c:v>411.87363510025841</c:v>
                </c:pt>
                <c:pt idx="3292">
                  <c:v>411.38359473231452</c:v>
                </c:pt>
                <c:pt idx="3293">
                  <c:v>409.31490305075806</c:v>
                </c:pt>
                <c:pt idx="3294">
                  <c:v>406.52372443915061</c:v>
                </c:pt>
                <c:pt idx="3295">
                  <c:v>405.11796042617993</c:v>
                </c:pt>
                <c:pt idx="3296">
                  <c:v>407.5871881410896</c:v>
                </c:pt>
                <c:pt idx="3297">
                  <c:v>411.20144265766697</c:v>
                </c:pt>
                <c:pt idx="3298">
                  <c:v>412.10723975911623</c:v>
                </c:pt>
                <c:pt idx="3299">
                  <c:v>412.85487393289696</c:v>
                </c:pt>
                <c:pt idx="3300">
                  <c:v>410.90596254384258</c:v>
                </c:pt>
                <c:pt idx="3301">
                  <c:v>413.6433723777385</c:v>
                </c:pt>
                <c:pt idx="3302">
                  <c:v>415.26255707762596</c:v>
                </c:pt>
                <c:pt idx="3303">
                  <c:v>414.59168817417816</c:v>
                </c:pt>
                <c:pt idx="3304">
                  <c:v>415.64472900536072</c:v>
                </c:pt>
                <c:pt idx="3305">
                  <c:v>416.80993977896941</c:v>
                </c:pt>
                <c:pt idx="3306">
                  <c:v>416.83988485209494</c:v>
                </c:pt>
                <c:pt idx="3307">
                  <c:v>417.86281516775898</c:v>
                </c:pt>
                <c:pt idx="3308">
                  <c:v>#N/A</c:v>
                </c:pt>
                <c:pt idx="3309">
                  <c:v>#N/A</c:v>
                </c:pt>
                <c:pt idx="3310">
                  <c:v>#N/A</c:v>
                </c:pt>
                <c:pt idx="3311">
                  <c:v>#N/A</c:v>
                </c:pt>
                <c:pt idx="3312">
                  <c:v>#N/A</c:v>
                </c:pt>
                <c:pt idx="3313">
                  <c:v>#N/A</c:v>
                </c:pt>
                <c:pt idx="3314">
                  <c:v>#N/A</c:v>
                </c:pt>
                <c:pt idx="3315">
                  <c:v>#N/A</c:v>
                </c:pt>
                <c:pt idx="3316">
                  <c:v>#N/A</c:v>
                </c:pt>
                <c:pt idx="3317">
                  <c:v>#N/A</c:v>
                </c:pt>
                <c:pt idx="3318">
                  <c:v>#N/A</c:v>
                </c:pt>
                <c:pt idx="3319">
                  <c:v>#N/A</c:v>
                </c:pt>
                <c:pt idx="3320">
                  <c:v>#N/A</c:v>
                </c:pt>
                <c:pt idx="3321">
                  <c:v>#N/A</c:v>
                </c:pt>
                <c:pt idx="3322">
                  <c:v>#N/A</c:v>
                </c:pt>
                <c:pt idx="3323">
                  <c:v>#N/A</c:v>
                </c:pt>
                <c:pt idx="3324">
                  <c:v>#N/A</c:v>
                </c:pt>
                <c:pt idx="3325">
                  <c:v>#N/A</c:v>
                </c:pt>
                <c:pt idx="3326">
                  <c:v>#N/A</c:v>
                </c:pt>
                <c:pt idx="3327">
                  <c:v>#N/A</c:v>
                </c:pt>
                <c:pt idx="3328">
                  <c:v>#N/A</c:v>
                </c:pt>
                <c:pt idx="3329">
                  <c:v>#N/A</c:v>
                </c:pt>
                <c:pt idx="3330">
                  <c:v>#N/A</c:v>
                </c:pt>
                <c:pt idx="3331">
                  <c:v>#N/A</c:v>
                </c:pt>
                <c:pt idx="3332">
                  <c:v>#N/A</c:v>
                </c:pt>
                <c:pt idx="3333">
                  <c:v>#N/A</c:v>
                </c:pt>
                <c:pt idx="3334">
                  <c:v>#N/A</c:v>
                </c:pt>
                <c:pt idx="3335">
                  <c:v>#N/A</c:v>
                </c:pt>
                <c:pt idx="3336">
                  <c:v>#N/A</c:v>
                </c:pt>
                <c:pt idx="3337">
                  <c:v>#N/A</c:v>
                </c:pt>
                <c:pt idx="3338">
                  <c:v>#N/A</c:v>
                </c:pt>
                <c:pt idx="3339">
                  <c:v>#N/A</c:v>
                </c:pt>
                <c:pt idx="3340">
                  <c:v>#N/A</c:v>
                </c:pt>
                <c:pt idx="3341">
                  <c:v>#N/A</c:v>
                </c:pt>
                <c:pt idx="3342">
                  <c:v>418.21156773211584</c:v>
                </c:pt>
                <c:pt idx="3343">
                  <c:v>419.31424128118601</c:v>
                </c:pt>
                <c:pt idx="3344">
                  <c:v>417.26424459003385</c:v>
                </c:pt>
                <c:pt idx="3345">
                  <c:v>420.0746145192245</c:v>
                </c:pt>
                <c:pt idx="3346">
                  <c:v>420.37588511680241</c:v>
                </c:pt>
                <c:pt idx="3347">
                  <c:v>422.3221494275694</c:v>
                </c:pt>
                <c:pt idx="3348">
                  <c:v>423.35930778902792</c:v>
                </c:pt>
                <c:pt idx="3349">
                  <c:v>425.53404804447098</c:v>
                </c:pt>
                <c:pt idx="3350">
                  <c:v>427.59330950962885</c:v>
                </c:pt>
                <c:pt idx="3351">
                  <c:v>428.53202964727689</c:v>
                </c:pt>
                <c:pt idx="3352">
                  <c:v>428.9678049103303</c:v>
                </c:pt>
                <c:pt idx="3353">
                  <c:v>427.74071868175508</c:v>
                </c:pt>
                <c:pt idx="3354">
                  <c:v>424.94060618092783</c:v>
                </c:pt>
                <c:pt idx="3355">
                  <c:v>425.64456356296739</c:v>
                </c:pt>
                <c:pt idx="3356">
                  <c:v>428.74611210376548</c:v>
                </c:pt>
                <c:pt idx="3357">
                  <c:v>429.04986433723781</c:v>
                </c:pt>
                <c:pt idx="3358">
                  <c:v>430.4908675799087</c:v>
                </c:pt>
                <c:pt idx="3359">
                  <c:v>429.31027066375481</c:v>
                </c:pt>
                <c:pt idx="3360">
                  <c:v>429.91181920455301</c:v>
                </c:pt>
                <c:pt idx="3361">
                  <c:v>429.11471775527764</c:v>
                </c:pt>
                <c:pt idx="3362">
                  <c:v>427.33902455165111</c:v>
                </c:pt>
                <c:pt idx="3363">
                  <c:v>426.89861690159489</c:v>
                </c:pt>
                <c:pt idx="3364">
                  <c:v>427.61944940771622</c:v>
                </c:pt>
                <c:pt idx="3365">
                  <c:v>428.11660379855738</c:v>
                </c:pt>
                <c:pt idx="3366">
                  <c:v>417.44722387664615</c:v>
                </c:pt>
                <c:pt idx="3367">
                  <c:v>421.1809278009398</c:v>
                </c:pt>
                <c:pt idx="3368">
                  <c:v>413.8333002448548</c:v>
                </c:pt>
                <c:pt idx="3369">
                  <c:v>411.34852094500707</c:v>
                </c:pt>
                <c:pt idx="3370">
                  <c:v>414.60393091125684</c:v>
                </c:pt>
                <c:pt idx="3371">
                  <c:v>411.63804513268491</c:v>
                </c:pt>
                <c:pt idx="3372">
                  <c:v>415.9178743961354</c:v>
                </c:pt>
                <c:pt idx="3373">
                  <c:v>424.74339884852105</c:v>
                </c:pt>
                <c:pt idx="3374">
                  <c:v>425.99166170339498</c:v>
                </c:pt>
                <c:pt idx="3375">
                  <c:v>423.05654820991344</c:v>
                </c:pt>
                <c:pt idx="3376">
                  <c:v>424.92786711667014</c:v>
                </c:pt>
                <c:pt idx="3377">
                  <c:v>421.81341406922121</c:v>
                </c:pt>
                <c:pt idx="3378">
                  <c:v>418.77125934749529</c:v>
                </c:pt>
                <c:pt idx="3379">
                  <c:v>423.93240023823711</c:v>
                </c:pt>
                <c:pt idx="3380">
                  <c:v>422.18681755012915</c:v>
                </c:pt>
                <c:pt idx="3381">
                  <c:v>418.86192177883669</c:v>
                </c:pt>
                <c:pt idx="3382">
                  <c:v>413.75603864734313</c:v>
                </c:pt>
                <c:pt idx="3383">
                  <c:v>420.91076037323813</c:v>
                </c:pt>
                <c:pt idx="3384">
                  <c:v>424.50251472437304</c:v>
                </c:pt>
                <c:pt idx="3385">
                  <c:v>427.33472304943427</c:v>
                </c:pt>
                <c:pt idx="3386">
                  <c:v>427.30874859373972</c:v>
                </c:pt>
                <c:pt idx="3387">
                  <c:v>431.48319105287544</c:v>
                </c:pt>
                <c:pt idx="3388">
                  <c:v>431.75881807954482</c:v>
                </c:pt>
                <c:pt idx="3389">
                  <c:v>432.00665078419706</c:v>
                </c:pt>
                <c:pt idx="3390">
                  <c:v>431.2715902322812</c:v>
                </c:pt>
                <c:pt idx="3391">
                  <c:v>430.14840182648413</c:v>
                </c:pt>
                <c:pt idx="3392">
                  <c:v>432.33339951029058</c:v>
                </c:pt>
                <c:pt idx="3393">
                  <c:v>432.94338561312952</c:v>
                </c:pt>
                <c:pt idx="3394">
                  <c:v>#N/A</c:v>
                </c:pt>
                <c:pt idx="3395">
                  <c:v>#N/A</c:v>
                </c:pt>
                <c:pt idx="3396">
                  <c:v>#N/A</c:v>
                </c:pt>
                <c:pt idx="3397">
                  <c:v>#N/A</c:v>
                </c:pt>
                <c:pt idx="3398">
                  <c:v>#N/A</c:v>
                </c:pt>
                <c:pt idx="3399">
                  <c:v>#N/A</c:v>
                </c:pt>
                <c:pt idx="3400">
                  <c:v>#N/A</c:v>
                </c:pt>
                <c:pt idx="3401">
                  <c:v>#N/A</c:v>
                </c:pt>
                <c:pt idx="3402">
                  <c:v>#N/A</c:v>
                </c:pt>
                <c:pt idx="3403">
                  <c:v>#N/A</c:v>
                </c:pt>
                <c:pt idx="3404">
                  <c:v>#N/A</c:v>
                </c:pt>
                <c:pt idx="3405">
                  <c:v>#N/A</c:v>
                </c:pt>
                <c:pt idx="3406">
                  <c:v>#N/A</c:v>
                </c:pt>
                <c:pt idx="3407">
                  <c:v>#N/A</c:v>
                </c:pt>
                <c:pt idx="3408">
                  <c:v>#N/A</c:v>
                </c:pt>
                <c:pt idx="3409">
                  <c:v>#N/A</c:v>
                </c:pt>
                <c:pt idx="3410">
                  <c:v>#N/A</c:v>
                </c:pt>
                <c:pt idx="3411">
                  <c:v>#N/A</c:v>
                </c:pt>
                <c:pt idx="3412">
                  <c:v>#N/A</c:v>
                </c:pt>
                <c:pt idx="3413">
                  <c:v>#N/A</c:v>
                </c:pt>
                <c:pt idx="3414">
                  <c:v>#N/A</c:v>
                </c:pt>
                <c:pt idx="3415">
                  <c:v>#N/A</c:v>
                </c:pt>
                <c:pt idx="3416">
                  <c:v>#N/A</c:v>
                </c:pt>
                <c:pt idx="3417">
                  <c:v>#N/A</c:v>
                </c:pt>
                <c:pt idx="3418">
                  <c:v>#N/A</c:v>
                </c:pt>
                <c:pt idx="3419">
                  <c:v>#N/A</c:v>
                </c:pt>
                <c:pt idx="3420">
                  <c:v>#N/A</c:v>
                </c:pt>
                <c:pt idx="3421">
                  <c:v>#N/A</c:v>
                </c:pt>
                <c:pt idx="3422">
                  <c:v>#N/A</c:v>
                </c:pt>
                <c:pt idx="3423">
                  <c:v>#N/A</c:v>
                </c:pt>
                <c:pt idx="3424">
                  <c:v>#N/A</c:v>
                </c:pt>
                <c:pt idx="3425">
                  <c:v>#N/A</c:v>
                </c:pt>
                <c:pt idx="3426">
                  <c:v>#N/A</c:v>
                </c:pt>
                <c:pt idx="3427">
                  <c:v>#N/A</c:v>
                </c:pt>
                <c:pt idx="3428">
                  <c:v>#N/A</c:v>
                </c:pt>
                <c:pt idx="3429">
                  <c:v>#N/A</c:v>
                </c:pt>
                <c:pt idx="3430">
                  <c:v>#N/A</c:v>
                </c:pt>
                <c:pt idx="3431">
                  <c:v>#N/A</c:v>
                </c:pt>
                <c:pt idx="3432">
                  <c:v>#N/A</c:v>
                </c:pt>
                <c:pt idx="3433">
                  <c:v>#N/A</c:v>
                </c:pt>
                <c:pt idx="3434">
                  <c:v>#N/A</c:v>
                </c:pt>
                <c:pt idx="3435">
                  <c:v>#N/A</c:v>
                </c:pt>
                <c:pt idx="3436">
                  <c:v>#N/A</c:v>
                </c:pt>
                <c:pt idx="3437">
                  <c:v>#N/A</c:v>
                </c:pt>
                <c:pt idx="3438">
                  <c:v>#N/A</c:v>
                </c:pt>
                <c:pt idx="3439">
                  <c:v>#N/A</c:v>
                </c:pt>
                <c:pt idx="3440">
                  <c:v>#N/A</c:v>
                </c:pt>
                <c:pt idx="3441">
                  <c:v>#N/A</c:v>
                </c:pt>
                <c:pt idx="3442">
                  <c:v>#N/A</c:v>
                </c:pt>
                <c:pt idx="3443">
                  <c:v>#N/A</c:v>
                </c:pt>
                <c:pt idx="3444">
                  <c:v>#N/A</c:v>
                </c:pt>
                <c:pt idx="3445">
                  <c:v>#N/A</c:v>
                </c:pt>
                <c:pt idx="3446">
                  <c:v>#N/A</c:v>
                </c:pt>
                <c:pt idx="3447">
                  <c:v>#N/A</c:v>
                </c:pt>
                <c:pt idx="3448">
                  <c:v>#N/A</c:v>
                </c:pt>
                <c:pt idx="3449">
                  <c:v>#N/A</c:v>
                </c:pt>
                <c:pt idx="3450">
                  <c:v>#N/A</c:v>
                </c:pt>
                <c:pt idx="3451">
                  <c:v>#N/A</c:v>
                </c:pt>
                <c:pt idx="3452">
                  <c:v>#N/A</c:v>
                </c:pt>
                <c:pt idx="3453">
                  <c:v>#N/A</c:v>
                </c:pt>
                <c:pt idx="3454">
                  <c:v>#N/A</c:v>
                </c:pt>
                <c:pt idx="3455">
                  <c:v>#N/A</c:v>
                </c:pt>
                <c:pt idx="3456">
                  <c:v>#N/A</c:v>
                </c:pt>
                <c:pt idx="3457">
                  <c:v>#N/A</c:v>
                </c:pt>
                <c:pt idx="3458">
                  <c:v>#N/A</c:v>
                </c:pt>
                <c:pt idx="3459">
                  <c:v>#N/A</c:v>
                </c:pt>
                <c:pt idx="3460">
                  <c:v>#N/A</c:v>
                </c:pt>
                <c:pt idx="3461">
                  <c:v>#N/A</c:v>
                </c:pt>
                <c:pt idx="3462">
                  <c:v>#N/A</c:v>
                </c:pt>
                <c:pt idx="3463">
                  <c:v>#N/A</c:v>
                </c:pt>
                <c:pt idx="3464">
                  <c:v>#N/A</c:v>
                </c:pt>
                <c:pt idx="3465">
                  <c:v>#N/A</c:v>
                </c:pt>
                <c:pt idx="3466">
                  <c:v>#N/A</c:v>
                </c:pt>
                <c:pt idx="3467">
                  <c:v>#N/A</c:v>
                </c:pt>
                <c:pt idx="3468">
                  <c:v>#N/A</c:v>
                </c:pt>
                <c:pt idx="3469">
                  <c:v>#N/A</c:v>
                </c:pt>
                <c:pt idx="3470">
                  <c:v>#N/A</c:v>
                </c:pt>
                <c:pt idx="3471">
                  <c:v>#N/A</c:v>
                </c:pt>
                <c:pt idx="3472">
                  <c:v>#N/A</c:v>
                </c:pt>
                <c:pt idx="3473">
                  <c:v>#N/A</c:v>
                </c:pt>
                <c:pt idx="3474">
                  <c:v>#N/A</c:v>
                </c:pt>
                <c:pt idx="3475">
                  <c:v>#N/A</c:v>
                </c:pt>
                <c:pt idx="3476">
                  <c:v>#N/A</c:v>
                </c:pt>
                <c:pt idx="3477">
                  <c:v>#N/A</c:v>
                </c:pt>
                <c:pt idx="3478">
                  <c:v>#N/A</c:v>
                </c:pt>
                <c:pt idx="3479">
                  <c:v>#N/A</c:v>
                </c:pt>
                <c:pt idx="3480">
                  <c:v>#N/A</c:v>
                </c:pt>
                <c:pt idx="3481">
                  <c:v>#N/A</c:v>
                </c:pt>
                <c:pt idx="3482">
                  <c:v>#N/A</c:v>
                </c:pt>
                <c:pt idx="3483">
                  <c:v>#N/A</c:v>
                </c:pt>
                <c:pt idx="3484">
                  <c:v>#N/A</c:v>
                </c:pt>
                <c:pt idx="3485">
                  <c:v>#N/A</c:v>
                </c:pt>
                <c:pt idx="3486">
                  <c:v>#N/A</c:v>
                </c:pt>
                <c:pt idx="3487">
                  <c:v>#N/A</c:v>
                </c:pt>
                <c:pt idx="3488">
                  <c:v>#N/A</c:v>
                </c:pt>
                <c:pt idx="3489">
                  <c:v>#N/A</c:v>
                </c:pt>
                <c:pt idx="3490">
                  <c:v>#N/A</c:v>
                </c:pt>
                <c:pt idx="3491">
                  <c:v>#N/A</c:v>
                </c:pt>
                <c:pt idx="3492">
                  <c:v>#N/A</c:v>
                </c:pt>
                <c:pt idx="3493">
                  <c:v>#N/A</c:v>
                </c:pt>
                <c:pt idx="3494">
                  <c:v>#N/A</c:v>
                </c:pt>
                <c:pt idx="3495">
                  <c:v>#N/A</c:v>
                </c:pt>
                <c:pt idx="3496">
                  <c:v>#N/A</c:v>
                </c:pt>
                <c:pt idx="3497">
                  <c:v>#N/A</c:v>
                </c:pt>
                <c:pt idx="3498">
                  <c:v>#N/A</c:v>
                </c:pt>
                <c:pt idx="3499">
                  <c:v>#N/A</c:v>
                </c:pt>
                <c:pt idx="3500">
                  <c:v>#N/A</c:v>
                </c:pt>
                <c:pt idx="3501">
                  <c:v>#N/A</c:v>
                </c:pt>
                <c:pt idx="3502">
                  <c:v>#N/A</c:v>
                </c:pt>
                <c:pt idx="3503">
                  <c:v>#N/A</c:v>
                </c:pt>
                <c:pt idx="3504">
                  <c:v>#N/A</c:v>
                </c:pt>
                <c:pt idx="3505">
                  <c:v>#N/A</c:v>
                </c:pt>
                <c:pt idx="3506">
                  <c:v>#N/A</c:v>
                </c:pt>
                <c:pt idx="3507">
                  <c:v>#N/A</c:v>
                </c:pt>
                <c:pt idx="3508">
                  <c:v>#N/A</c:v>
                </c:pt>
                <c:pt idx="3509">
                  <c:v>#N/A</c:v>
                </c:pt>
                <c:pt idx="3510">
                  <c:v>#N/A</c:v>
                </c:pt>
                <c:pt idx="3511">
                  <c:v>#N/A</c:v>
                </c:pt>
                <c:pt idx="3512">
                  <c:v>#N/A</c:v>
                </c:pt>
                <c:pt idx="3513">
                  <c:v>#N/A</c:v>
                </c:pt>
                <c:pt idx="3514">
                  <c:v>#N/A</c:v>
                </c:pt>
                <c:pt idx="3515">
                  <c:v>#N/A</c:v>
                </c:pt>
                <c:pt idx="3516">
                  <c:v>#N/A</c:v>
                </c:pt>
                <c:pt idx="3517">
                  <c:v>#N/A</c:v>
                </c:pt>
                <c:pt idx="3518">
                  <c:v>#N/A</c:v>
                </c:pt>
                <c:pt idx="3519">
                  <c:v>#N/A</c:v>
                </c:pt>
                <c:pt idx="3520">
                  <c:v>#N/A</c:v>
                </c:pt>
                <c:pt idx="3521">
                  <c:v>#N/A</c:v>
                </c:pt>
                <c:pt idx="3522">
                  <c:v>#N/A</c:v>
                </c:pt>
                <c:pt idx="3523">
                  <c:v>#N/A</c:v>
                </c:pt>
                <c:pt idx="3524">
                  <c:v>#N/A</c:v>
                </c:pt>
                <c:pt idx="3525">
                  <c:v>#N/A</c:v>
                </c:pt>
                <c:pt idx="3526">
                  <c:v>#N/A</c:v>
                </c:pt>
                <c:pt idx="3527">
                  <c:v>#N/A</c:v>
                </c:pt>
                <c:pt idx="3528">
                  <c:v>#N/A</c:v>
                </c:pt>
                <c:pt idx="3529">
                  <c:v>#N/A</c:v>
                </c:pt>
                <c:pt idx="3530">
                  <c:v>#N/A</c:v>
                </c:pt>
                <c:pt idx="3531">
                  <c:v>#N/A</c:v>
                </c:pt>
                <c:pt idx="3532">
                  <c:v>#N/A</c:v>
                </c:pt>
                <c:pt idx="3533">
                  <c:v>#N/A</c:v>
                </c:pt>
                <c:pt idx="3534">
                  <c:v>#N/A</c:v>
                </c:pt>
                <c:pt idx="3535">
                  <c:v>#N/A</c:v>
                </c:pt>
                <c:pt idx="3536">
                  <c:v>#N/A</c:v>
                </c:pt>
                <c:pt idx="3537">
                  <c:v>#N/A</c:v>
                </c:pt>
                <c:pt idx="3538">
                  <c:v>#N/A</c:v>
                </c:pt>
                <c:pt idx="3539">
                  <c:v>#N/A</c:v>
                </c:pt>
                <c:pt idx="3540">
                  <c:v>#N/A</c:v>
                </c:pt>
                <c:pt idx="3541">
                  <c:v>#N/A</c:v>
                </c:pt>
                <c:pt idx="3542">
                  <c:v>#N/A</c:v>
                </c:pt>
                <c:pt idx="3543">
                  <c:v>#N/A</c:v>
                </c:pt>
                <c:pt idx="3544">
                  <c:v>#N/A</c:v>
                </c:pt>
                <c:pt idx="3545">
                  <c:v>#N/A</c:v>
                </c:pt>
                <c:pt idx="3546">
                  <c:v>#N/A</c:v>
                </c:pt>
                <c:pt idx="3547">
                  <c:v>#N/A</c:v>
                </c:pt>
                <c:pt idx="3548">
                  <c:v>#N/A</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#N/A</c:v>
                </c:pt>
                <c:pt idx="3689">
                  <c:v>#N/A</c:v>
                </c:pt>
                <c:pt idx="3690">
                  <c:v>#N/A</c:v>
                </c:pt>
                <c:pt idx="3691">
                  <c:v>#N/A</c:v>
                </c:pt>
                <c:pt idx="3692">
                  <c:v>#N/A</c:v>
                </c:pt>
                <c:pt idx="3693">
                  <c:v>#N/A</c:v>
                </c:pt>
                <c:pt idx="3694">
                  <c:v>#N/A</c:v>
                </c:pt>
                <c:pt idx="3695">
                  <c:v>#N/A</c:v>
                </c:pt>
                <c:pt idx="3696">
                  <c:v>#N/A</c:v>
                </c:pt>
                <c:pt idx="3697">
                  <c:v>#N/A</c:v>
                </c:pt>
                <c:pt idx="3698">
                  <c:v>#N/A</c:v>
                </c:pt>
                <c:pt idx="3699">
                  <c:v>#N/A</c:v>
                </c:pt>
                <c:pt idx="3700">
                  <c:v>#N/A</c:v>
                </c:pt>
                <c:pt idx="3701">
                  <c:v>#N/A</c:v>
                </c:pt>
                <c:pt idx="3702">
                  <c:v>#N/A</c:v>
                </c:pt>
                <c:pt idx="3703">
                  <c:v>#N/A</c:v>
                </c:pt>
                <c:pt idx="3704">
                  <c:v>#N/A</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#N/A</c:v>
                </c:pt>
                <c:pt idx="3758">
                  <c:v>#N/A</c:v>
                </c:pt>
                <c:pt idx="3759">
                  <c:v>#N/A</c:v>
                </c:pt>
                <c:pt idx="3760">
                  <c:v>#N/A</c:v>
                </c:pt>
                <c:pt idx="3761">
                  <c:v>#N/A</c:v>
                </c:pt>
                <c:pt idx="3762">
                  <c:v>#N/A</c:v>
                </c:pt>
                <c:pt idx="3763">
                  <c:v>#N/A</c:v>
                </c:pt>
                <c:pt idx="3764">
                  <c:v>#N/A</c:v>
                </c:pt>
                <c:pt idx="3765">
                  <c:v>#N/A</c:v>
                </c:pt>
                <c:pt idx="3766">
                  <c:v>#N/A</c:v>
                </c:pt>
                <c:pt idx="3767">
                  <c:v>#N/A</c:v>
                </c:pt>
                <c:pt idx="3768">
                  <c:v>#N/A</c:v>
                </c:pt>
                <c:pt idx="3769">
                  <c:v>#N/A</c:v>
                </c:pt>
                <c:pt idx="3770">
                  <c:v>#N/A</c:v>
                </c:pt>
                <c:pt idx="3771">
                  <c:v>#N/A</c:v>
                </c:pt>
                <c:pt idx="3772">
                  <c:v>#N/A</c:v>
                </c:pt>
                <c:pt idx="3773">
                  <c:v>#N/A</c:v>
                </c:pt>
                <c:pt idx="3774">
                  <c:v>#N/A</c:v>
                </c:pt>
                <c:pt idx="3775">
                  <c:v>#N/A</c:v>
                </c:pt>
                <c:pt idx="3776">
                  <c:v>#N/A</c:v>
                </c:pt>
                <c:pt idx="3777">
                  <c:v>#N/A</c:v>
                </c:pt>
                <c:pt idx="3778">
                  <c:v>#N/A</c:v>
                </c:pt>
                <c:pt idx="3779">
                  <c:v>#N/A</c:v>
                </c:pt>
                <c:pt idx="3780">
                  <c:v>#N/A</c:v>
                </c:pt>
                <c:pt idx="3781">
                  <c:v>#N/A</c:v>
                </c:pt>
                <c:pt idx="3782">
                  <c:v>#N/A</c:v>
                </c:pt>
                <c:pt idx="3783">
                  <c:v>#N/A</c:v>
                </c:pt>
                <c:pt idx="3784">
                  <c:v>#N/A</c:v>
                </c:pt>
                <c:pt idx="3785">
                  <c:v>#N/A</c:v>
                </c:pt>
                <c:pt idx="3786">
                  <c:v>#N/A</c:v>
                </c:pt>
                <c:pt idx="3787">
                  <c:v>#N/A</c:v>
                </c:pt>
                <c:pt idx="3788">
                  <c:v>#N/A</c:v>
                </c:pt>
                <c:pt idx="3789">
                  <c:v>#N/A</c:v>
                </c:pt>
                <c:pt idx="3790">
                  <c:v>#N/A</c:v>
                </c:pt>
                <c:pt idx="3791">
                  <c:v>#N/A</c:v>
                </c:pt>
                <c:pt idx="3792">
                  <c:v>#N/A</c:v>
                </c:pt>
                <c:pt idx="3793">
                  <c:v>#N/A</c:v>
                </c:pt>
                <c:pt idx="3794">
                  <c:v>#N/A</c:v>
                </c:pt>
                <c:pt idx="3795">
                  <c:v>#N/A</c:v>
                </c:pt>
                <c:pt idx="3796">
                  <c:v>#N/A</c:v>
                </c:pt>
                <c:pt idx="3797">
                  <c:v>#N/A</c:v>
                </c:pt>
                <c:pt idx="3798">
                  <c:v>#N/A</c:v>
                </c:pt>
                <c:pt idx="3799">
                  <c:v>#N/A</c:v>
                </c:pt>
                <c:pt idx="3800">
                  <c:v>#N/A</c:v>
                </c:pt>
                <c:pt idx="3801">
                  <c:v>#N/A</c:v>
                </c:pt>
                <c:pt idx="3802">
                  <c:v>#N/A</c:v>
                </c:pt>
                <c:pt idx="3803">
                  <c:v>#N/A</c:v>
                </c:pt>
                <c:pt idx="3804">
                  <c:v>#N/A</c:v>
                </c:pt>
                <c:pt idx="3805">
                  <c:v>#N/A</c:v>
                </c:pt>
                <c:pt idx="3806">
                  <c:v>#N/A</c:v>
                </c:pt>
                <c:pt idx="3807">
                  <c:v>#N/A</c:v>
                </c:pt>
                <c:pt idx="3808">
                  <c:v>#N/A</c:v>
                </c:pt>
                <c:pt idx="3809">
                  <c:v>#N/A</c:v>
                </c:pt>
                <c:pt idx="3810">
                  <c:v>#N/A</c:v>
                </c:pt>
                <c:pt idx="3811">
                  <c:v>#N/A</c:v>
                </c:pt>
                <c:pt idx="3812">
                  <c:v>#N/A</c:v>
                </c:pt>
                <c:pt idx="3813">
                  <c:v>#N/A</c:v>
                </c:pt>
                <c:pt idx="3814">
                  <c:v>#N/A</c:v>
                </c:pt>
                <c:pt idx="3815">
                  <c:v>#N/A</c:v>
                </c:pt>
                <c:pt idx="3816">
                  <c:v>#N/A</c:v>
                </c:pt>
                <c:pt idx="3817">
                  <c:v>#N/A</c:v>
                </c:pt>
                <c:pt idx="3818">
                  <c:v>#N/A</c:v>
                </c:pt>
                <c:pt idx="3819">
                  <c:v>#N/A</c:v>
                </c:pt>
                <c:pt idx="3820">
                  <c:v>#N/A</c:v>
                </c:pt>
                <c:pt idx="3821">
                  <c:v>#N/A</c:v>
                </c:pt>
                <c:pt idx="3822">
                  <c:v>#N/A</c:v>
                </c:pt>
                <c:pt idx="3823">
                  <c:v>#N/A</c:v>
                </c:pt>
                <c:pt idx="3824">
                  <c:v>#N/A</c:v>
                </c:pt>
                <c:pt idx="3825">
                  <c:v>#N/A</c:v>
                </c:pt>
                <c:pt idx="3826">
                  <c:v>#N/A</c:v>
                </c:pt>
                <c:pt idx="3827">
                  <c:v>#N/A</c:v>
                </c:pt>
                <c:pt idx="3828">
                  <c:v>#N/A</c:v>
                </c:pt>
                <c:pt idx="3829">
                  <c:v>#N/A</c:v>
                </c:pt>
                <c:pt idx="3830">
                  <c:v>#N/A</c:v>
                </c:pt>
                <c:pt idx="3831">
                  <c:v>#N/A</c:v>
                </c:pt>
                <c:pt idx="3832">
                  <c:v>#N/A</c:v>
                </c:pt>
                <c:pt idx="3833">
                  <c:v>#N/A</c:v>
                </c:pt>
                <c:pt idx="3834">
                  <c:v>#N/A</c:v>
                </c:pt>
                <c:pt idx="3835">
                  <c:v>#N/A</c:v>
                </c:pt>
                <c:pt idx="3836">
                  <c:v>#N/A</c:v>
                </c:pt>
                <c:pt idx="3837">
                  <c:v>#N/A</c:v>
                </c:pt>
                <c:pt idx="3838">
                  <c:v>#N/A</c:v>
                </c:pt>
                <c:pt idx="3839">
                  <c:v>#N/A</c:v>
                </c:pt>
                <c:pt idx="3840">
                  <c:v>#N/A</c:v>
                </c:pt>
                <c:pt idx="3841">
                  <c:v>#N/A</c:v>
                </c:pt>
                <c:pt idx="3842">
                  <c:v>#N/A</c:v>
                </c:pt>
                <c:pt idx="3843">
                  <c:v>#N/A</c:v>
                </c:pt>
                <c:pt idx="3844">
                  <c:v>#N/A</c:v>
                </c:pt>
                <c:pt idx="3845">
                  <c:v>#N/A</c:v>
                </c:pt>
                <c:pt idx="3846">
                  <c:v>#N/A</c:v>
                </c:pt>
                <c:pt idx="3847">
                  <c:v>#N/A</c:v>
                </c:pt>
                <c:pt idx="3848">
                  <c:v>#N/A</c:v>
                </c:pt>
                <c:pt idx="3849">
                  <c:v>#N/A</c:v>
                </c:pt>
                <c:pt idx="3850">
                  <c:v>#N/A</c:v>
                </c:pt>
                <c:pt idx="3851">
                  <c:v>#N/A</c:v>
                </c:pt>
                <c:pt idx="3852">
                  <c:v>#N/A</c:v>
                </c:pt>
                <c:pt idx="3853">
                  <c:v>#N/A</c:v>
                </c:pt>
                <c:pt idx="3854">
                  <c:v>#N/A</c:v>
                </c:pt>
                <c:pt idx="3855">
                  <c:v>#N/A</c:v>
                </c:pt>
                <c:pt idx="3856">
                  <c:v>#N/A</c:v>
                </c:pt>
                <c:pt idx="3857">
                  <c:v>#N/A</c:v>
                </c:pt>
                <c:pt idx="3858">
                  <c:v>#N/A</c:v>
                </c:pt>
                <c:pt idx="3859">
                  <c:v>#N/A</c:v>
                </c:pt>
                <c:pt idx="3860">
                  <c:v>#N/A</c:v>
                </c:pt>
                <c:pt idx="3861">
                  <c:v>#N/A</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#N/A</c:v>
                </c:pt>
                <c:pt idx="3878">
                  <c:v>#N/A</c:v>
                </c:pt>
                <c:pt idx="3879">
                  <c:v>#N/A</c:v>
                </c:pt>
                <c:pt idx="3880">
                  <c:v>#N/A</c:v>
                </c:pt>
                <c:pt idx="3881">
                  <c:v>#N/A</c:v>
                </c:pt>
                <c:pt idx="3882">
                  <c:v>#N/A</c:v>
                </c:pt>
                <c:pt idx="3883">
                  <c:v>#N/A</c:v>
                </c:pt>
                <c:pt idx="3884">
                  <c:v>#N/A</c:v>
                </c:pt>
                <c:pt idx="3885">
                  <c:v>#N/A</c:v>
                </c:pt>
                <c:pt idx="3886">
                  <c:v>#N/A</c:v>
                </c:pt>
                <c:pt idx="3887">
                  <c:v>#N/A</c:v>
                </c:pt>
                <c:pt idx="3888">
                  <c:v>#N/A</c:v>
                </c:pt>
                <c:pt idx="3889">
                  <c:v>#N/A</c:v>
                </c:pt>
                <c:pt idx="3890">
                  <c:v>#N/A</c:v>
                </c:pt>
                <c:pt idx="3891">
                  <c:v>#N/A</c:v>
                </c:pt>
                <c:pt idx="3892">
                  <c:v>#N/A</c:v>
                </c:pt>
                <c:pt idx="3893">
                  <c:v>#N/A</c:v>
                </c:pt>
                <c:pt idx="3894">
                  <c:v>#N/A</c:v>
                </c:pt>
                <c:pt idx="3895">
                  <c:v>#N/A</c:v>
                </c:pt>
                <c:pt idx="3896">
                  <c:v>#N/A</c:v>
                </c:pt>
                <c:pt idx="3897">
                  <c:v>#N/A</c:v>
                </c:pt>
                <c:pt idx="3898">
                  <c:v>#N/A</c:v>
                </c:pt>
                <c:pt idx="3899">
                  <c:v>#N/A</c:v>
                </c:pt>
                <c:pt idx="3900">
                  <c:v>#N/A</c:v>
                </c:pt>
                <c:pt idx="3901">
                  <c:v>#N/A</c:v>
                </c:pt>
                <c:pt idx="3902">
                  <c:v>#N/A</c:v>
                </c:pt>
                <c:pt idx="3903">
                  <c:v>#N/A</c:v>
                </c:pt>
                <c:pt idx="3904">
                  <c:v>#N/A</c:v>
                </c:pt>
                <c:pt idx="3905">
                  <c:v>#N/A</c:v>
                </c:pt>
                <c:pt idx="3906">
                  <c:v>#N/A</c:v>
                </c:pt>
                <c:pt idx="3907">
                  <c:v>#N/A</c:v>
                </c:pt>
                <c:pt idx="3908">
                  <c:v>#N/A</c:v>
                </c:pt>
                <c:pt idx="3909">
                  <c:v>#N/A</c:v>
                </c:pt>
                <c:pt idx="3910">
                  <c:v>#N/A</c:v>
                </c:pt>
                <c:pt idx="3911">
                  <c:v>#N/A</c:v>
                </c:pt>
                <c:pt idx="3912">
                  <c:v>#N/A</c:v>
                </c:pt>
                <c:pt idx="3913">
                  <c:v>#N/A</c:v>
                </c:pt>
                <c:pt idx="3914">
                  <c:v>#N/A</c:v>
                </c:pt>
                <c:pt idx="3915">
                  <c:v>#N/A</c:v>
                </c:pt>
                <c:pt idx="3916">
                  <c:v>#N/A</c:v>
                </c:pt>
                <c:pt idx="3917">
                  <c:v>#N/A</c:v>
                </c:pt>
                <c:pt idx="3918">
                  <c:v>#N/A</c:v>
                </c:pt>
                <c:pt idx="3919">
                  <c:v>#N/A</c:v>
                </c:pt>
                <c:pt idx="3920">
                  <c:v>#N/A</c:v>
                </c:pt>
                <c:pt idx="3921">
                  <c:v>#N/A</c:v>
                </c:pt>
                <c:pt idx="3922">
                  <c:v>#N/A</c:v>
                </c:pt>
                <c:pt idx="3923">
                  <c:v>#N/A</c:v>
                </c:pt>
                <c:pt idx="3924">
                  <c:v>#N/A</c:v>
                </c:pt>
                <c:pt idx="3925">
                  <c:v>#N/A</c:v>
                </c:pt>
                <c:pt idx="3926">
                  <c:v>434.34914962609975</c:v>
                </c:pt>
                <c:pt idx="3927">
                  <c:v>436.1441995897024</c:v>
                </c:pt>
                <c:pt idx="3928">
                  <c:v>436.9176427767847</c:v>
                </c:pt>
                <c:pt idx="3929">
                  <c:v>437.80639931175915</c:v>
                </c:pt>
                <c:pt idx="3930">
                  <c:v>439.65405995632278</c:v>
                </c:pt>
                <c:pt idx="3931">
                  <c:v>439.97237112037544</c:v>
                </c:pt>
                <c:pt idx="3932">
                  <c:v>443.06002250016502</c:v>
                </c:pt>
                <c:pt idx="3933">
                  <c:v>443.02213619217741</c:v>
                </c:pt>
                <c:pt idx="3934">
                  <c:v>437.84097677188754</c:v>
                </c:pt>
                <c:pt idx="3935">
                  <c:v>441.21004566209996</c:v>
                </c:pt>
                <c:pt idx="3936">
                  <c:v>444.78012705975732</c:v>
                </c:pt>
                <c:pt idx="3937">
                  <c:v>443.71649791542535</c:v>
                </c:pt>
                <c:pt idx="3938">
                  <c:v>444.80543974587994</c:v>
                </c:pt>
                <c:pt idx="3939">
                  <c:v>447.4037125272975</c:v>
                </c:pt>
                <c:pt idx="3940">
                  <c:v>448.00277943220124</c:v>
                </c:pt>
                <c:pt idx="3941">
                  <c:v>449.8952749652567</c:v>
                </c:pt>
                <c:pt idx="3942">
                  <c:v>449.90768314472854</c:v>
                </c:pt>
                <c:pt idx="3943">
                  <c:v>445.16130633313435</c:v>
                </c:pt>
                <c:pt idx="3944">
                  <c:v>448.7403216200114</c:v>
                </c:pt>
                <c:pt idx="3945">
                  <c:v>451.58229104625718</c:v>
                </c:pt>
                <c:pt idx="3946">
                  <c:v>450.92399576467426</c:v>
                </c:pt>
                <c:pt idx="3947">
                  <c:v>451.14271060816577</c:v>
                </c:pt>
                <c:pt idx="3948">
                  <c:v>448.91420157501108</c:v>
                </c:pt>
                <c:pt idx="3949">
                  <c:v>448.95622394282259</c:v>
                </c:pt>
                <c:pt idx="3950">
                  <c:v>456.94924227383979</c:v>
                </c:pt>
                <c:pt idx="3951">
                  <c:v>457.33885910925767</c:v>
                </c:pt>
                <c:pt idx="3952">
                  <c:v>456.18506386076319</c:v>
                </c:pt>
                <c:pt idx="3953">
                  <c:v>456.94824961948206</c:v>
                </c:pt>
                <c:pt idx="3954">
                  <c:v>456.1476738799546</c:v>
                </c:pt>
                <c:pt idx="3955">
                  <c:v>458.02081265303372</c:v>
                </c:pt>
                <c:pt idx="3956">
                  <c:v>461.72093177155665</c:v>
                </c:pt>
                <c:pt idx="3957">
                  <c:v>461.42942227516323</c:v>
                </c:pt>
                <c:pt idx="3958">
                  <c:v>457.80176692475629</c:v>
                </c:pt>
                <c:pt idx="3959">
                  <c:v>460.05112169942379</c:v>
                </c:pt>
                <c:pt idx="3960">
                  <c:v>464.25584011647101</c:v>
                </c:pt>
                <c:pt idx="3961">
                  <c:v>462.15273641717909</c:v>
                </c:pt>
                <c:pt idx="3962">
                  <c:v>460.76070412282394</c:v>
                </c:pt>
                <c:pt idx="3963">
                  <c:v>465.12011117728753</c:v>
                </c:pt>
                <c:pt idx="3964">
                  <c:v>464.75911587585153</c:v>
                </c:pt>
                <c:pt idx="3965">
                  <c:v>463.66124015617714</c:v>
                </c:pt>
                <c:pt idx="3966">
                  <c:v>461.28135133346518</c:v>
                </c:pt>
                <c:pt idx="3967">
                  <c:v>463.79673747601032</c:v>
                </c:pt>
                <c:pt idx="3968">
                  <c:v>466.125339156905</c:v>
                </c:pt>
                <c:pt idx="3969">
                  <c:v>469.34187016080944</c:v>
                </c:pt>
                <c:pt idx="3970">
                  <c:v>472.00234928197949</c:v>
                </c:pt>
                <c:pt idx="3971">
                  <c:v>471.66418503077182</c:v>
                </c:pt>
                <c:pt idx="3972">
                  <c:v>470.35867910793417</c:v>
                </c:pt>
                <c:pt idx="3973">
                  <c:v>469.69724042088495</c:v>
                </c:pt>
                <c:pt idx="3974">
                  <c:v>472.96456223942772</c:v>
                </c:pt>
                <c:pt idx="3975">
                  <c:v>473.1809608894178</c:v>
                </c:pt>
                <c:pt idx="3976">
                  <c:v>473.31132949506929</c:v>
                </c:pt>
                <c:pt idx="3977">
                  <c:v>472.07795645556166</c:v>
                </c:pt>
                <c:pt idx="3978">
                  <c:v>469.01081993249903</c:v>
                </c:pt>
                <c:pt idx="3979">
                  <c:v>469.4780292502146</c:v>
                </c:pt>
                <c:pt idx="3980">
                  <c:v>465.91903249288549</c:v>
                </c:pt>
                <c:pt idx="3981">
                  <c:v>468.52756270266639</c:v>
                </c:pt>
                <c:pt idx="3982">
                  <c:v>469.17907484613806</c:v>
                </c:pt>
                <c:pt idx="3983">
                  <c:v>469.57961087949133</c:v>
                </c:pt>
                <c:pt idx="3984">
                  <c:v>466.29243597379343</c:v>
                </c:pt>
                <c:pt idx="3985">
                  <c:v>468.33598041162014</c:v>
                </c:pt>
                <c:pt idx="3986">
                  <c:v>463.3371385083708</c:v>
                </c:pt>
                <c:pt idx="3987">
                  <c:v>458.99907352259885</c:v>
                </c:pt>
                <c:pt idx="3988">
                  <c:v>456.19879557937867</c:v>
                </c:pt>
                <c:pt idx="3989">
                  <c:v>453.9573820395733</c:v>
                </c:pt>
                <c:pt idx="3990">
                  <c:v>453.6905234597308</c:v>
                </c:pt>
                <c:pt idx="3991">
                  <c:v>450.12987227847213</c:v>
                </c:pt>
                <c:pt idx="3992">
                  <c:v>454.23764145324549</c:v>
                </c:pt>
                <c:pt idx="3993">
                  <c:v>459.47141155449617</c:v>
                </c:pt>
                <c:pt idx="3994">
                  <c:v>459.7994838197335</c:v>
                </c:pt>
                <c:pt idx="3995">
                  <c:v>457.44408047117946</c:v>
                </c:pt>
                <c:pt idx="3996">
                  <c:v>461.93997749983407</c:v>
                </c:pt>
                <c:pt idx="3997">
                  <c:v>463.14737608364715</c:v>
                </c:pt>
                <c:pt idx="3998">
                  <c:v>457.85801733836229</c:v>
                </c:pt>
                <c:pt idx="3999">
                  <c:v>456.47028654622414</c:v>
                </c:pt>
                <c:pt idx="4000">
                  <c:v>459.53262523989105</c:v>
                </c:pt>
                <c:pt idx="4001">
                  <c:v>464.10065515187569</c:v>
                </c:pt>
                <c:pt idx="4002">
                  <c:v>468.2239759115871</c:v>
                </c:pt>
                <c:pt idx="4003">
                  <c:v>469.90189266097502</c:v>
                </c:pt>
                <c:pt idx="4004">
                  <c:v>469.6598504400763</c:v>
                </c:pt>
                <c:pt idx="4005">
                  <c:v>471.66534312752253</c:v>
                </c:pt>
                <c:pt idx="4006">
                  <c:v>473.00939712791961</c:v>
                </c:pt>
                <c:pt idx="4007">
                  <c:v>472.92717225861912</c:v>
                </c:pt>
                <c:pt idx="4008">
                  <c:v>474.78575210111791</c:v>
                </c:pt>
                <c:pt idx="4009">
                  <c:v>479.25898352193718</c:v>
                </c:pt>
                <c:pt idx="4010">
                  <c:v>478.75041360598186</c:v>
                </c:pt>
                <c:pt idx="4011">
                  <c:v>479.22457150420172</c:v>
                </c:pt>
                <c:pt idx="4012">
                  <c:v>480.10042353252544</c:v>
                </c:pt>
                <c:pt idx="4013">
                  <c:v>480.53950764343801</c:v>
                </c:pt>
                <c:pt idx="4014">
                  <c:v>479.02951492290333</c:v>
                </c:pt>
                <c:pt idx="4015">
                  <c:v>476.63572893918285</c:v>
                </c:pt>
                <c:pt idx="4016">
                  <c:v>478.5912580239555</c:v>
                </c:pt>
                <c:pt idx="4017">
                  <c:v>479.08907418436843</c:v>
                </c:pt>
                <c:pt idx="4018">
                  <c:v>478.51432731122964</c:v>
                </c:pt>
                <c:pt idx="4019">
                  <c:v>474.58126530342082</c:v>
                </c:pt>
                <c:pt idx="4020">
                  <c:v>472.77132552445187</c:v>
                </c:pt>
                <c:pt idx="4021">
                  <c:v>476.1074713784655</c:v>
                </c:pt>
                <c:pt idx="4022">
                  <c:v>476.7932300972796</c:v>
                </c:pt>
                <c:pt idx="4023">
                  <c:v>476.61819204552921</c:v>
                </c:pt>
                <c:pt idx="4024">
                  <c:v>481.21170008602951</c:v>
                </c:pt>
                <c:pt idx="4025">
                  <c:v>481.908212560386</c:v>
                </c:pt>
                <c:pt idx="4026">
                  <c:v>481.21252729799443</c:v>
                </c:pt>
                <c:pt idx="4027">
                  <c:v>482.09698233075204</c:v>
                </c:pt>
                <c:pt idx="4028">
                  <c:v>481.94047382701308</c:v>
                </c:pt>
                <c:pt idx="4029">
                  <c:v>485.37174905697799</c:v>
                </c:pt>
                <c:pt idx="4030">
                  <c:v>484.73942823108956</c:v>
                </c:pt>
                <c:pt idx="4031">
                  <c:v>483.75951293759476</c:v>
                </c:pt>
                <c:pt idx="4032">
                  <c:v>486.0505591952878</c:v>
                </c:pt>
                <c:pt idx="4033">
                  <c:v>487.61779498378627</c:v>
                </c:pt>
                <c:pt idx="4034">
                  <c:v>487.47253656276848</c:v>
                </c:pt>
                <c:pt idx="4035">
                  <c:v>487.36963139434818</c:v>
                </c:pt>
                <c:pt idx="4036">
                  <c:v>486.32701343392199</c:v>
                </c:pt>
                <c:pt idx="4037">
                  <c:v>486.08100059559234</c:v>
                </c:pt>
                <c:pt idx="4038">
                  <c:v>487.9569518893519</c:v>
                </c:pt>
                <c:pt idx="4039">
                  <c:v>488.23588776388027</c:v>
                </c:pt>
                <c:pt idx="4040">
                  <c:v>488.33151346701044</c:v>
                </c:pt>
                <c:pt idx="4041">
                  <c:v>486.94361723247937</c:v>
                </c:pt>
              </c:numCache>
            </c:numRef>
          </c:val>
          <c:smooth val="0"/>
          <c:extLst xmlns:c15="http://schemas.microsoft.com/office/drawing/2012/chart">
            <c:ext xmlns:c16="http://schemas.microsoft.com/office/drawing/2014/chart" uri="{C3380CC4-5D6E-409C-BE32-E72D297353CC}">
              <c16:uniqueId val="{00000000-8227-4B5B-AA10-B3CD06D48065}"/>
            </c:ext>
          </c:extLst>
        </c:ser>
        <c:ser>
          <c:idx val="1"/>
          <c:order val="1"/>
          <c:tx>
            <c:v>MSCI Base 100 Drawdown</c:v>
          </c:tx>
          <c:spPr>
            <a:ln w="28575" cap="rnd">
              <a:solidFill>
                <a:srgbClr val="0071B9"/>
              </a:solidFill>
              <a:round/>
            </a:ln>
            <a:effectLst/>
          </c:spPr>
          <c:marker>
            <c:symbol val="none"/>
          </c:marker>
          <c:cat>
            <c:numRef>
              <c:f>'[240806 Analysis of market draws MSCI versus CORE infra.xlsx]MSCI drawdown'!$B$6:$B$4047</c:f>
              <c:numCache>
                <c:formatCode>dd\-mmm\-yyyy</c:formatCode>
                <c:ptCount val="4042"/>
                <c:pt idx="0">
                  <c:v>39814</c:v>
                </c:pt>
                <c:pt idx="1">
                  <c:v>39815</c:v>
                </c:pt>
                <c:pt idx="2">
                  <c:v>39818</c:v>
                </c:pt>
                <c:pt idx="3">
                  <c:v>39819</c:v>
                </c:pt>
                <c:pt idx="4">
                  <c:v>39820</c:v>
                </c:pt>
                <c:pt idx="5">
                  <c:v>39821</c:v>
                </c:pt>
                <c:pt idx="6">
                  <c:v>39822</c:v>
                </c:pt>
                <c:pt idx="7">
                  <c:v>39825</c:v>
                </c:pt>
                <c:pt idx="8">
                  <c:v>39826</c:v>
                </c:pt>
                <c:pt idx="9">
                  <c:v>39827</c:v>
                </c:pt>
                <c:pt idx="10">
                  <c:v>39828</c:v>
                </c:pt>
                <c:pt idx="11">
                  <c:v>39829</c:v>
                </c:pt>
                <c:pt idx="12">
                  <c:v>39832</c:v>
                </c:pt>
                <c:pt idx="13">
                  <c:v>39833</c:v>
                </c:pt>
                <c:pt idx="14">
                  <c:v>39834</c:v>
                </c:pt>
                <c:pt idx="15">
                  <c:v>39835</c:v>
                </c:pt>
                <c:pt idx="16">
                  <c:v>39836</c:v>
                </c:pt>
                <c:pt idx="17">
                  <c:v>39839</c:v>
                </c:pt>
                <c:pt idx="18">
                  <c:v>39840</c:v>
                </c:pt>
                <c:pt idx="19">
                  <c:v>39841</c:v>
                </c:pt>
                <c:pt idx="20">
                  <c:v>39842</c:v>
                </c:pt>
                <c:pt idx="21">
                  <c:v>39843</c:v>
                </c:pt>
                <c:pt idx="22">
                  <c:v>39846</c:v>
                </c:pt>
                <c:pt idx="23">
                  <c:v>39847</c:v>
                </c:pt>
                <c:pt idx="24">
                  <c:v>39848</c:v>
                </c:pt>
                <c:pt idx="25">
                  <c:v>39849</c:v>
                </c:pt>
                <c:pt idx="26">
                  <c:v>39850</c:v>
                </c:pt>
                <c:pt idx="27">
                  <c:v>39853</c:v>
                </c:pt>
                <c:pt idx="28">
                  <c:v>39854</c:v>
                </c:pt>
                <c:pt idx="29">
                  <c:v>39855</c:v>
                </c:pt>
                <c:pt idx="30">
                  <c:v>39856</c:v>
                </c:pt>
                <c:pt idx="31">
                  <c:v>39857</c:v>
                </c:pt>
                <c:pt idx="32">
                  <c:v>39860</c:v>
                </c:pt>
                <c:pt idx="33">
                  <c:v>39861</c:v>
                </c:pt>
                <c:pt idx="34">
                  <c:v>39862</c:v>
                </c:pt>
                <c:pt idx="35">
                  <c:v>39863</c:v>
                </c:pt>
                <c:pt idx="36">
                  <c:v>39864</c:v>
                </c:pt>
                <c:pt idx="37">
                  <c:v>39867</c:v>
                </c:pt>
                <c:pt idx="38">
                  <c:v>39868</c:v>
                </c:pt>
                <c:pt idx="39">
                  <c:v>39869</c:v>
                </c:pt>
                <c:pt idx="40">
                  <c:v>39870</c:v>
                </c:pt>
                <c:pt idx="41">
                  <c:v>39871</c:v>
                </c:pt>
                <c:pt idx="42">
                  <c:v>39874</c:v>
                </c:pt>
                <c:pt idx="43">
                  <c:v>39875</c:v>
                </c:pt>
                <c:pt idx="44">
                  <c:v>39876</c:v>
                </c:pt>
                <c:pt idx="45">
                  <c:v>39877</c:v>
                </c:pt>
                <c:pt idx="46">
                  <c:v>39878</c:v>
                </c:pt>
                <c:pt idx="47">
                  <c:v>39881</c:v>
                </c:pt>
                <c:pt idx="48">
                  <c:v>39882</c:v>
                </c:pt>
                <c:pt idx="49">
                  <c:v>39883</c:v>
                </c:pt>
                <c:pt idx="50">
                  <c:v>39884</c:v>
                </c:pt>
                <c:pt idx="51">
                  <c:v>39885</c:v>
                </c:pt>
                <c:pt idx="52">
                  <c:v>39888</c:v>
                </c:pt>
                <c:pt idx="53">
                  <c:v>39889</c:v>
                </c:pt>
                <c:pt idx="54">
                  <c:v>39890</c:v>
                </c:pt>
                <c:pt idx="55">
                  <c:v>39891</c:v>
                </c:pt>
                <c:pt idx="56">
                  <c:v>39892</c:v>
                </c:pt>
                <c:pt idx="57">
                  <c:v>39895</c:v>
                </c:pt>
                <c:pt idx="58">
                  <c:v>39896</c:v>
                </c:pt>
                <c:pt idx="59">
                  <c:v>39897</c:v>
                </c:pt>
                <c:pt idx="60">
                  <c:v>39898</c:v>
                </c:pt>
                <c:pt idx="61">
                  <c:v>39899</c:v>
                </c:pt>
                <c:pt idx="62">
                  <c:v>39902</c:v>
                </c:pt>
                <c:pt idx="63">
                  <c:v>39903</c:v>
                </c:pt>
                <c:pt idx="64">
                  <c:v>39904</c:v>
                </c:pt>
                <c:pt idx="65">
                  <c:v>39905</c:v>
                </c:pt>
                <c:pt idx="66">
                  <c:v>39906</c:v>
                </c:pt>
                <c:pt idx="67">
                  <c:v>39909</c:v>
                </c:pt>
                <c:pt idx="68">
                  <c:v>39910</c:v>
                </c:pt>
                <c:pt idx="69">
                  <c:v>39911</c:v>
                </c:pt>
                <c:pt idx="70">
                  <c:v>39912</c:v>
                </c:pt>
                <c:pt idx="71">
                  <c:v>39913</c:v>
                </c:pt>
                <c:pt idx="72">
                  <c:v>39916</c:v>
                </c:pt>
                <c:pt idx="73">
                  <c:v>39917</c:v>
                </c:pt>
                <c:pt idx="74">
                  <c:v>39918</c:v>
                </c:pt>
                <c:pt idx="75">
                  <c:v>39919</c:v>
                </c:pt>
                <c:pt idx="76">
                  <c:v>39920</c:v>
                </c:pt>
                <c:pt idx="77">
                  <c:v>39923</c:v>
                </c:pt>
                <c:pt idx="78">
                  <c:v>39924</c:v>
                </c:pt>
                <c:pt idx="79">
                  <c:v>39925</c:v>
                </c:pt>
                <c:pt idx="80">
                  <c:v>39926</c:v>
                </c:pt>
                <c:pt idx="81">
                  <c:v>39927</c:v>
                </c:pt>
                <c:pt idx="82">
                  <c:v>39930</c:v>
                </c:pt>
                <c:pt idx="83">
                  <c:v>39931</c:v>
                </c:pt>
                <c:pt idx="84">
                  <c:v>39932</c:v>
                </c:pt>
                <c:pt idx="85">
                  <c:v>39933</c:v>
                </c:pt>
                <c:pt idx="86">
                  <c:v>39934</c:v>
                </c:pt>
                <c:pt idx="87">
                  <c:v>39937</c:v>
                </c:pt>
                <c:pt idx="88">
                  <c:v>39938</c:v>
                </c:pt>
                <c:pt idx="89">
                  <c:v>39939</c:v>
                </c:pt>
                <c:pt idx="90">
                  <c:v>39940</c:v>
                </c:pt>
                <c:pt idx="91">
                  <c:v>39941</c:v>
                </c:pt>
                <c:pt idx="92">
                  <c:v>39944</c:v>
                </c:pt>
                <c:pt idx="93">
                  <c:v>39945</c:v>
                </c:pt>
                <c:pt idx="94">
                  <c:v>39946</c:v>
                </c:pt>
                <c:pt idx="95">
                  <c:v>39947</c:v>
                </c:pt>
                <c:pt idx="96">
                  <c:v>39948</c:v>
                </c:pt>
                <c:pt idx="97">
                  <c:v>39951</c:v>
                </c:pt>
                <c:pt idx="98">
                  <c:v>39952</c:v>
                </c:pt>
                <c:pt idx="99">
                  <c:v>39953</c:v>
                </c:pt>
                <c:pt idx="100">
                  <c:v>39954</c:v>
                </c:pt>
                <c:pt idx="101">
                  <c:v>39955</c:v>
                </c:pt>
                <c:pt idx="102">
                  <c:v>39958</c:v>
                </c:pt>
                <c:pt idx="103">
                  <c:v>39959</c:v>
                </c:pt>
                <c:pt idx="104">
                  <c:v>39960</c:v>
                </c:pt>
                <c:pt idx="105">
                  <c:v>39961</c:v>
                </c:pt>
                <c:pt idx="106">
                  <c:v>39962</c:v>
                </c:pt>
                <c:pt idx="107">
                  <c:v>39965</c:v>
                </c:pt>
                <c:pt idx="108">
                  <c:v>39966</c:v>
                </c:pt>
                <c:pt idx="109">
                  <c:v>39967</c:v>
                </c:pt>
                <c:pt idx="110">
                  <c:v>39968</c:v>
                </c:pt>
                <c:pt idx="111">
                  <c:v>39969</c:v>
                </c:pt>
                <c:pt idx="112">
                  <c:v>39972</c:v>
                </c:pt>
                <c:pt idx="113">
                  <c:v>39973</c:v>
                </c:pt>
                <c:pt idx="114">
                  <c:v>39974</c:v>
                </c:pt>
                <c:pt idx="115">
                  <c:v>39975</c:v>
                </c:pt>
                <c:pt idx="116">
                  <c:v>39976</c:v>
                </c:pt>
                <c:pt idx="117">
                  <c:v>39979</c:v>
                </c:pt>
                <c:pt idx="118">
                  <c:v>39980</c:v>
                </c:pt>
                <c:pt idx="119">
                  <c:v>39981</c:v>
                </c:pt>
                <c:pt idx="120">
                  <c:v>39982</c:v>
                </c:pt>
                <c:pt idx="121">
                  <c:v>39983</c:v>
                </c:pt>
                <c:pt idx="122">
                  <c:v>39986</c:v>
                </c:pt>
                <c:pt idx="123">
                  <c:v>39987</c:v>
                </c:pt>
                <c:pt idx="124">
                  <c:v>39988</c:v>
                </c:pt>
                <c:pt idx="125">
                  <c:v>39989</c:v>
                </c:pt>
                <c:pt idx="126">
                  <c:v>39990</c:v>
                </c:pt>
                <c:pt idx="127">
                  <c:v>39993</c:v>
                </c:pt>
                <c:pt idx="128">
                  <c:v>39994</c:v>
                </c:pt>
                <c:pt idx="129">
                  <c:v>39995</c:v>
                </c:pt>
                <c:pt idx="130">
                  <c:v>39996</c:v>
                </c:pt>
                <c:pt idx="131">
                  <c:v>39997</c:v>
                </c:pt>
                <c:pt idx="132">
                  <c:v>40000</c:v>
                </c:pt>
                <c:pt idx="133">
                  <c:v>40001</c:v>
                </c:pt>
                <c:pt idx="134">
                  <c:v>40002</c:v>
                </c:pt>
                <c:pt idx="135">
                  <c:v>40003</c:v>
                </c:pt>
                <c:pt idx="136">
                  <c:v>40004</c:v>
                </c:pt>
                <c:pt idx="137">
                  <c:v>40007</c:v>
                </c:pt>
                <c:pt idx="138">
                  <c:v>40008</c:v>
                </c:pt>
                <c:pt idx="139">
                  <c:v>40009</c:v>
                </c:pt>
                <c:pt idx="140">
                  <c:v>40010</c:v>
                </c:pt>
                <c:pt idx="141">
                  <c:v>40011</c:v>
                </c:pt>
                <c:pt idx="142">
                  <c:v>40014</c:v>
                </c:pt>
                <c:pt idx="143">
                  <c:v>40015</c:v>
                </c:pt>
                <c:pt idx="144">
                  <c:v>40016</c:v>
                </c:pt>
                <c:pt idx="145">
                  <c:v>40017</c:v>
                </c:pt>
                <c:pt idx="146">
                  <c:v>40018</c:v>
                </c:pt>
                <c:pt idx="147">
                  <c:v>40021</c:v>
                </c:pt>
                <c:pt idx="148">
                  <c:v>40022</c:v>
                </c:pt>
                <c:pt idx="149">
                  <c:v>40023</c:v>
                </c:pt>
                <c:pt idx="150">
                  <c:v>40024</c:v>
                </c:pt>
                <c:pt idx="151">
                  <c:v>40025</c:v>
                </c:pt>
                <c:pt idx="152">
                  <c:v>40028</c:v>
                </c:pt>
                <c:pt idx="153">
                  <c:v>40029</c:v>
                </c:pt>
                <c:pt idx="154">
                  <c:v>40030</c:v>
                </c:pt>
                <c:pt idx="155">
                  <c:v>40031</c:v>
                </c:pt>
                <c:pt idx="156">
                  <c:v>40032</c:v>
                </c:pt>
                <c:pt idx="157">
                  <c:v>40035</c:v>
                </c:pt>
                <c:pt idx="158">
                  <c:v>40036</c:v>
                </c:pt>
                <c:pt idx="159">
                  <c:v>40037</c:v>
                </c:pt>
                <c:pt idx="160">
                  <c:v>40038</c:v>
                </c:pt>
                <c:pt idx="161">
                  <c:v>40039</c:v>
                </c:pt>
                <c:pt idx="162">
                  <c:v>40042</c:v>
                </c:pt>
                <c:pt idx="163">
                  <c:v>40043</c:v>
                </c:pt>
                <c:pt idx="164">
                  <c:v>40044</c:v>
                </c:pt>
                <c:pt idx="165">
                  <c:v>40045</c:v>
                </c:pt>
                <c:pt idx="166">
                  <c:v>40046</c:v>
                </c:pt>
                <c:pt idx="167">
                  <c:v>40049</c:v>
                </c:pt>
                <c:pt idx="168">
                  <c:v>40050</c:v>
                </c:pt>
                <c:pt idx="169">
                  <c:v>40051</c:v>
                </c:pt>
                <c:pt idx="170">
                  <c:v>40052</c:v>
                </c:pt>
                <c:pt idx="171">
                  <c:v>40053</c:v>
                </c:pt>
                <c:pt idx="172">
                  <c:v>40056</c:v>
                </c:pt>
                <c:pt idx="173">
                  <c:v>40057</c:v>
                </c:pt>
                <c:pt idx="174">
                  <c:v>40058</c:v>
                </c:pt>
                <c:pt idx="175">
                  <c:v>40059</c:v>
                </c:pt>
                <c:pt idx="176">
                  <c:v>40060</c:v>
                </c:pt>
                <c:pt idx="177">
                  <c:v>40063</c:v>
                </c:pt>
                <c:pt idx="178">
                  <c:v>40064</c:v>
                </c:pt>
                <c:pt idx="179">
                  <c:v>40065</c:v>
                </c:pt>
                <c:pt idx="180">
                  <c:v>40066</c:v>
                </c:pt>
                <c:pt idx="181">
                  <c:v>40067</c:v>
                </c:pt>
                <c:pt idx="182">
                  <c:v>40070</c:v>
                </c:pt>
                <c:pt idx="183">
                  <c:v>40071</c:v>
                </c:pt>
                <c:pt idx="184">
                  <c:v>40072</c:v>
                </c:pt>
                <c:pt idx="185">
                  <c:v>40073</c:v>
                </c:pt>
                <c:pt idx="186">
                  <c:v>40074</c:v>
                </c:pt>
                <c:pt idx="187">
                  <c:v>40077</c:v>
                </c:pt>
                <c:pt idx="188">
                  <c:v>40078</c:v>
                </c:pt>
                <c:pt idx="189">
                  <c:v>40079</c:v>
                </c:pt>
                <c:pt idx="190">
                  <c:v>40080</c:v>
                </c:pt>
                <c:pt idx="191">
                  <c:v>40081</c:v>
                </c:pt>
                <c:pt idx="192">
                  <c:v>40084</c:v>
                </c:pt>
                <c:pt idx="193">
                  <c:v>40085</c:v>
                </c:pt>
                <c:pt idx="194">
                  <c:v>40086</c:v>
                </c:pt>
                <c:pt idx="195">
                  <c:v>40087</c:v>
                </c:pt>
                <c:pt idx="196">
                  <c:v>40088</c:v>
                </c:pt>
                <c:pt idx="197">
                  <c:v>40091</c:v>
                </c:pt>
                <c:pt idx="198">
                  <c:v>40092</c:v>
                </c:pt>
                <c:pt idx="199">
                  <c:v>40093</c:v>
                </c:pt>
                <c:pt idx="200">
                  <c:v>40094</c:v>
                </c:pt>
                <c:pt idx="201">
                  <c:v>40095</c:v>
                </c:pt>
                <c:pt idx="202">
                  <c:v>40098</c:v>
                </c:pt>
                <c:pt idx="203">
                  <c:v>40099</c:v>
                </c:pt>
                <c:pt idx="204">
                  <c:v>40100</c:v>
                </c:pt>
                <c:pt idx="205">
                  <c:v>40101</c:v>
                </c:pt>
                <c:pt idx="206">
                  <c:v>40102</c:v>
                </c:pt>
                <c:pt idx="207">
                  <c:v>40105</c:v>
                </c:pt>
                <c:pt idx="208">
                  <c:v>40106</c:v>
                </c:pt>
                <c:pt idx="209">
                  <c:v>40107</c:v>
                </c:pt>
                <c:pt idx="210">
                  <c:v>40108</c:v>
                </c:pt>
                <c:pt idx="211">
                  <c:v>40109</c:v>
                </c:pt>
                <c:pt idx="212">
                  <c:v>40112</c:v>
                </c:pt>
                <c:pt idx="213">
                  <c:v>40113</c:v>
                </c:pt>
                <c:pt idx="214">
                  <c:v>40114</c:v>
                </c:pt>
                <c:pt idx="215">
                  <c:v>40115</c:v>
                </c:pt>
                <c:pt idx="216">
                  <c:v>40116</c:v>
                </c:pt>
                <c:pt idx="217">
                  <c:v>40119</c:v>
                </c:pt>
                <c:pt idx="218">
                  <c:v>40120</c:v>
                </c:pt>
                <c:pt idx="219">
                  <c:v>40121</c:v>
                </c:pt>
                <c:pt idx="220">
                  <c:v>40122</c:v>
                </c:pt>
                <c:pt idx="221">
                  <c:v>40123</c:v>
                </c:pt>
                <c:pt idx="222">
                  <c:v>40126</c:v>
                </c:pt>
                <c:pt idx="223">
                  <c:v>40127</c:v>
                </c:pt>
                <c:pt idx="224">
                  <c:v>40128</c:v>
                </c:pt>
                <c:pt idx="225">
                  <c:v>40129</c:v>
                </c:pt>
                <c:pt idx="226">
                  <c:v>40130</c:v>
                </c:pt>
                <c:pt idx="227">
                  <c:v>40133</c:v>
                </c:pt>
                <c:pt idx="228">
                  <c:v>40134</c:v>
                </c:pt>
                <c:pt idx="229">
                  <c:v>40135</c:v>
                </c:pt>
                <c:pt idx="230">
                  <c:v>40136</c:v>
                </c:pt>
                <c:pt idx="231">
                  <c:v>40137</c:v>
                </c:pt>
                <c:pt idx="232">
                  <c:v>40140</c:v>
                </c:pt>
                <c:pt idx="233">
                  <c:v>40141</c:v>
                </c:pt>
                <c:pt idx="234">
                  <c:v>40142</c:v>
                </c:pt>
                <c:pt idx="235">
                  <c:v>40143</c:v>
                </c:pt>
                <c:pt idx="236">
                  <c:v>40144</c:v>
                </c:pt>
                <c:pt idx="237">
                  <c:v>40147</c:v>
                </c:pt>
                <c:pt idx="238">
                  <c:v>40148</c:v>
                </c:pt>
                <c:pt idx="239">
                  <c:v>40149</c:v>
                </c:pt>
                <c:pt idx="240">
                  <c:v>40150</c:v>
                </c:pt>
                <c:pt idx="241">
                  <c:v>40151</c:v>
                </c:pt>
                <c:pt idx="242">
                  <c:v>40154</c:v>
                </c:pt>
                <c:pt idx="243">
                  <c:v>40155</c:v>
                </c:pt>
                <c:pt idx="244">
                  <c:v>40156</c:v>
                </c:pt>
                <c:pt idx="245">
                  <c:v>40157</c:v>
                </c:pt>
                <c:pt idx="246">
                  <c:v>40158</c:v>
                </c:pt>
                <c:pt idx="247">
                  <c:v>40161</c:v>
                </c:pt>
                <c:pt idx="248">
                  <c:v>40162</c:v>
                </c:pt>
                <c:pt idx="249">
                  <c:v>40163</c:v>
                </c:pt>
                <c:pt idx="250">
                  <c:v>40164</c:v>
                </c:pt>
                <c:pt idx="251">
                  <c:v>40165</c:v>
                </c:pt>
                <c:pt idx="252">
                  <c:v>40168</c:v>
                </c:pt>
                <c:pt idx="253">
                  <c:v>40169</c:v>
                </c:pt>
                <c:pt idx="254">
                  <c:v>40170</c:v>
                </c:pt>
                <c:pt idx="255">
                  <c:v>40171</c:v>
                </c:pt>
                <c:pt idx="256">
                  <c:v>40172</c:v>
                </c:pt>
                <c:pt idx="257">
                  <c:v>40175</c:v>
                </c:pt>
                <c:pt idx="258">
                  <c:v>40176</c:v>
                </c:pt>
                <c:pt idx="259">
                  <c:v>40177</c:v>
                </c:pt>
                <c:pt idx="260">
                  <c:v>40178</c:v>
                </c:pt>
                <c:pt idx="261">
                  <c:v>40179</c:v>
                </c:pt>
                <c:pt idx="262">
                  <c:v>40182</c:v>
                </c:pt>
                <c:pt idx="263">
                  <c:v>40183</c:v>
                </c:pt>
                <c:pt idx="264">
                  <c:v>40184</c:v>
                </c:pt>
                <c:pt idx="265">
                  <c:v>40185</c:v>
                </c:pt>
                <c:pt idx="266">
                  <c:v>40186</c:v>
                </c:pt>
                <c:pt idx="267">
                  <c:v>40189</c:v>
                </c:pt>
                <c:pt idx="268">
                  <c:v>40190</c:v>
                </c:pt>
                <c:pt idx="269">
                  <c:v>40191</c:v>
                </c:pt>
                <c:pt idx="270">
                  <c:v>40192</c:v>
                </c:pt>
                <c:pt idx="271">
                  <c:v>40193</c:v>
                </c:pt>
                <c:pt idx="272">
                  <c:v>40196</c:v>
                </c:pt>
                <c:pt idx="273">
                  <c:v>40197</c:v>
                </c:pt>
                <c:pt idx="274">
                  <c:v>40198</c:v>
                </c:pt>
                <c:pt idx="275">
                  <c:v>40199</c:v>
                </c:pt>
                <c:pt idx="276">
                  <c:v>40200</c:v>
                </c:pt>
                <c:pt idx="277">
                  <c:v>40203</c:v>
                </c:pt>
                <c:pt idx="278">
                  <c:v>40204</c:v>
                </c:pt>
                <c:pt idx="279">
                  <c:v>40205</c:v>
                </c:pt>
                <c:pt idx="280">
                  <c:v>40206</c:v>
                </c:pt>
                <c:pt idx="281">
                  <c:v>40207</c:v>
                </c:pt>
                <c:pt idx="282">
                  <c:v>40210</c:v>
                </c:pt>
                <c:pt idx="283">
                  <c:v>40211</c:v>
                </c:pt>
                <c:pt idx="284">
                  <c:v>40212</c:v>
                </c:pt>
                <c:pt idx="285">
                  <c:v>40213</c:v>
                </c:pt>
                <c:pt idx="286">
                  <c:v>40214</c:v>
                </c:pt>
                <c:pt idx="287">
                  <c:v>40217</c:v>
                </c:pt>
                <c:pt idx="288">
                  <c:v>40218</c:v>
                </c:pt>
                <c:pt idx="289">
                  <c:v>40219</c:v>
                </c:pt>
                <c:pt idx="290">
                  <c:v>40220</c:v>
                </c:pt>
                <c:pt idx="291">
                  <c:v>40221</c:v>
                </c:pt>
                <c:pt idx="292">
                  <c:v>40224</c:v>
                </c:pt>
                <c:pt idx="293">
                  <c:v>40225</c:v>
                </c:pt>
                <c:pt idx="294">
                  <c:v>40226</c:v>
                </c:pt>
                <c:pt idx="295">
                  <c:v>40227</c:v>
                </c:pt>
                <c:pt idx="296">
                  <c:v>40228</c:v>
                </c:pt>
                <c:pt idx="297">
                  <c:v>40231</c:v>
                </c:pt>
                <c:pt idx="298">
                  <c:v>40232</c:v>
                </c:pt>
                <c:pt idx="299">
                  <c:v>40233</c:v>
                </c:pt>
                <c:pt idx="300">
                  <c:v>40234</c:v>
                </c:pt>
                <c:pt idx="301">
                  <c:v>40235</c:v>
                </c:pt>
                <c:pt idx="302">
                  <c:v>40238</c:v>
                </c:pt>
                <c:pt idx="303">
                  <c:v>40239</c:v>
                </c:pt>
                <c:pt idx="304">
                  <c:v>40240</c:v>
                </c:pt>
                <c:pt idx="305">
                  <c:v>40241</c:v>
                </c:pt>
                <c:pt idx="306">
                  <c:v>40242</c:v>
                </c:pt>
                <c:pt idx="307">
                  <c:v>40245</c:v>
                </c:pt>
                <c:pt idx="308">
                  <c:v>40246</c:v>
                </c:pt>
                <c:pt idx="309">
                  <c:v>40247</c:v>
                </c:pt>
                <c:pt idx="310">
                  <c:v>40248</c:v>
                </c:pt>
                <c:pt idx="311">
                  <c:v>40249</c:v>
                </c:pt>
                <c:pt idx="312">
                  <c:v>40252</c:v>
                </c:pt>
                <c:pt idx="313">
                  <c:v>40253</c:v>
                </c:pt>
                <c:pt idx="314">
                  <c:v>40254</c:v>
                </c:pt>
                <c:pt idx="315">
                  <c:v>40255</c:v>
                </c:pt>
                <c:pt idx="316">
                  <c:v>40256</c:v>
                </c:pt>
                <c:pt idx="317">
                  <c:v>40259</c:v>
                </c:pt>
                <c:pt idx="318">
                  <c:v>40260</c:v>
                </c:pt>
                <c:pt idx="319">
                  <c:v>40261</c:v>
                </c:pt>
                <c:pt idx="320">
                  <c:v>40262</c:v>
                </c:pt>
                <c:pt idx="321">
                  <c:v>40263</c:v>
                </c:pt>
                <c:pt idx="322">
                  <c:v>40266</c:v>
                </c:pt>
                <c:pt idx="323">
                  <c:v>40267</c:v>
                </c:pt>
                <c:pt idx="324">
                  <c:v>40268</c:v>
                </c:pt>
                <c:pt idx="325">
                  <c:v>40269</c:v>
                </c:pt>
                <c:pt idx="326">
                  <c:v>40270</c:v>
                </c:pt>
                <c:pt idx="327">
                  <c:v>40273</c:v>
                </c:pt>
                <c:pt idx="328">
                  <c:v>40274</c:v>
                </c:pt>
                <c:pt idx="329">
                  <c:v>40275</c:v>
                </c:pt>
                <c:pt idx="330">
                  <c:v>40276</c:v>
                </c:pt>
                <c:pt idx="331">
                  <c:v>40277</c:v>
                </c:pt>
                <c:pt idx="332">
                  <c:v>40280</c:v>
                </c:pt>
                <c:pt idx="333">
                  <c:v>40281</c:v>
                </c:pt>
                <c:pt idx="334">
                  <c:v>40282</c:v>
                </c:pt>
                <c:pt idx="335">
                  <c:v>40283</c:v>
                </c:pt>
                <c:pt idx="336">
                  <c:v>40284</c:v>
                </c:pt>
                <c:pt idx="337">
                  <c:v>40287</c:v>
                </c:pt>
                <c:pt idx="338">
                  <c:v>40288</c:v>
                </c:pt>
                <c:pt idx="339">
                  <c:v>40289</c:v>
                </c:pt>
                <c:pt idx="340">
                  <c:v>40290</c:v>
                </c:pt>
                <c:pt idx="341">
                  <c:v>40291</c:v>
                </c:pt>
                <c:pt idx="342">
                  <c:v>40294</c:v>
                </c:pt>
                <c:pt idx="343">
                  <c:v>40295</c:v>
                </c:pt>
                <c:pt idx="344">
                  <c:v>40296</c:v>
                </c:pt>
                <c:pt idx="345">
                  <c:v>40297</c:v>
                </c:pt>
                <c:pt idx="346">
                  <c:v>40298</c:v>
                </c:pt>
                <c:pt idx="347">
                  <c:v>40301</c:v>
                </c:pt>
                <c:pt idx="348">
                  <c:v>40302</c:v>
                </c:pt>
                <c:pt idx="349">
                  <c:v>40303</c:v>
                </c:pt>
                <c:pt idx="350">
                  <c:v>40304</c:v>
                </c:pt>
                <c:pt idx="351">
                  <c:v>40305</c:v>
                </c:pt>
                <c:pt idx="352">
                  <c:v>40308</c:v>
                </c:pt>
                <c:pt idx="353">
                  <c:v>40309</c:v>
                </c:pt>
                <c:pt idx="354">
                  <c:v>40310</c:v>
                </c:pt>
                <c:pt idx="355">
                  <c:v>40311</c:v>
                </c:pt>
                <c:pt idx="356">
                  <c:v>40312</c:v>
                </c:pt>
                <c:pt idx="357">
                  <c:v>40315</c:v>
                </c:pt>
                <c:pt idx="358">
                  <c:v>40316</c:v>
                </c:pt>
                <c:pt idx="359">
                  <c:v>40317</c:v>
                </c:pt>
                <c:pt idx="360">
                  <c:v>40318</c:v>
                </c:pt>
                <c:pt idx="361">
                  <c:v>40319</c:v>
                </c:pt>
                <c:pt idx="362">
                  <c:v>40322</c:v>
                </c:pt>
                <c:pt idx="363">
                  <c:v>40323</c:v>
                </c:pt>
                <c:pt idx="364">
                  <c:v>40324</c:v>
                </c:pt>
                <c:pt idx="365">
                  <c:v>40325</c:v>
                </c:pt>
                <c:pt idx="366">
                  <c:v>40326</c:v>
                </c:pt>
                <c:pt idx="367">
                  <c:v>40329</c:v>
                </c:pt>
                <c:pt idx="368">
                  <c:v>40330</c:v>
                </c:pt>
                <c:pt idx="369">
                  <c:v>40331</c:v>
                </c:pt>
                <c:pt idx="370">
                  <c:v>40332</c:v>
                </c:pt>
                <c:pt idx="371">
                  <c:v>40333</c:v>
                </c:pt>
                <c:pt idx="372">
                  <c:v>40336</c:v>
                </c:pt>
                <c:pt idx="373">
                  <c:v>40337</c:v>
                </c:pt>
                <c:pt idx="374">
                  <c:v>40338</c:v>
                </c:pt>
                <c:pt idx="375">
                  <c:v>40339</c:v>
                </c:pt>
                <c:pt idx="376">
                  <c:v>40340</c:v>
                </c:pt>
                <c:pt idx="377">
                  <c:v>40343</c:v>
                </c:pt>
                <c:pt idx="378">
                  <c:v>40344</c:v>
                </c:pt>
                <c:pt idx="379">
                  <c:v>40345</c:v>
                </c:pt>
                <c:pt idx="380">
                  <c:v>40346</c:v>
                </c:pt>
                <c:pt idx="381">
                  <c:v>40347</c:v>
                </c:pt>
                <c:pt idx="382">
                  <c:v>40350</c:v>
                </c:pt>
                <c:pt idx="383">
                  <c:v>40351</c:v>
                </c:pt>
                <c:pt idx="384">
                  <c:v>40352</c:v>
                </c:pt>
                <c:pt idx="385">
                  <c:v>40353</c:v>
                </c:pt>
                <c:pt idx="386">
                  <c:v>40354</c:v>
                </c:pt>
                <c:pt idx="387">
                  <c:v>40357</c:v>
                </c:pt>
                <c:pt idx="388">
                  <c:v>40358</c:v>
                </c:pt>
                <c:pt idx="389">
                  <c:v>40359</c:v>
                </c:pt>
                <c:pt idx="390">
                  <c:v>40360</c:v>
                </c:pt>
                <c:pt idx="391">
                  <c:v>40361</c:v>
                </c:pt>
                <c:pt idx="392">
                  <c:v>40364</c:v>
                </c:pt>
                <c:pt idx="393">
                  <c:v>40365</c:v>
                </c:pt>
                <c:pt idx="394">
                  <c:v>40366</c:v>
                </c:pt>
                <c:pt idx="395">
                  <c:v>40367</c:v>
                </c:pt>
                <c:pt idx="396">
                  <c:v>40368</c:v>
                </c:pt>
                <c:pt idx="397">
                  <c:v>40371</c:v>
                </c:pt>
                <c:pt idx="398">
                  <c:v>40372</c:v>
                </c:pt>
                <c:pt idx="399">
                  <c:v>40373</c:v>
                </c:pt>
                <c:pt idx="400">
                  <c:v>40374</c:v>
                </c:pt>
                <c:pt idx="401">
                  <c:v>40375</c:v>
                </c:pt>
                <c:pt idx="402">
                  <c:v>40378</c:v>
                </c:pt>
                <c:pt idx="403">
                  <c:v>40379</c:v>
                </c:pt>
                <c:pt idx="404">
                  <c:v>40380</c:v>
                </c:pt>
                <c:pt idx="405">
                  <c:v>40381</c:v>
                </c:pt>
                <c:pt idx="406">
                  <c:v>40382</c:v>
                </c:pt>
                <c:pt idx="407">
                  <c:v>40385</c:v>
                </c:pt>
                <c:pt idx="408">
                  <c:v>40386</c:v>
                </c:pt>
                <c:pt idx="409">
                  <c:v>40387</c:v>
                </c:pt>
                <c:pt idx="410">
                  <c:v>40388</c:v>
                </c:pt>
                <c:pt idx="411">
                  <c:v>40389</c:v>
                </c:pt>
                <c:pt idx="412">
                  <c:v>40392</c:v>
                </c:pt>
                <c:pt idx="413">
                  <c:v>40393</c:v>
                </c:pt>
                <c:pt idx="414">
                  <c:v>40394</c:v>
                </c:pt>
                <c:pt idx="415">
                  <c:v>40395</c:v>
                </c:pt>
                <c:pt idx="416">
                  <c:v>40396</c:v>
                </c:pt>
                <c:pt idx="417">
                  <c:v>40399</c:v>
                </c:pt>
                <c:pt idx="418">
                  <c:v>40400</c:v>
                </c:pt>
                <c:pt idx="419">
                  <c:v>40401</c:v>
                </c:pt>
                <c:pt idx="420">
                  <c:v>40402</c:v>
                </c:pt>
                <c:pt idx="421">
                  <c:v>40403</c:v>
                </c:pt>
                <c:pt idx="422">
                  <c:v>40406</c:v>
                </c:pt>
                <c:pt idx="423">
                  <c:v>40407</c:v>
                </c:pt>
                <c:pt idx="424">
                  <c:v>40408</c:v>
                </c:pt>
                <c:pt idx="425">
                  <c:v>40409</c:v>
                </c:pt>
                <c:pt idx="426">
                  <c:v>40410</c:v>
                </c:pt>
                <c:pt idx="427">
                  <c:v>40413</c:v>
                </c:pt>
                <c:pt idx="428">
                  <c:v>40414</c:v>
                </c:pt>
                <c:pt idx="429">
                  <c:v>40415</c:v>
                </c:pt>
                <c:pt idx="430">
                  <c:v>40416</c:v>
                </c:pt>
                <c:pt idx="431">
                  <c:v>40417</c:v>
                </c:pt>
                <c:pt idx="432">
                  <c:v>40420</c:v>
                </c:pt>
                <c:pt idx="433">
                  <c:v>40421</c:v>
                </c:pt>
                <c:pt idx="434">
                  <c:v>40422</c:v>
                </c:pt>
                <c:pt idx="435">
                  <c:v>40423</c:v>
                </c:pt>
                <c:pt idx="436">
                  <c:v>40424</c:v>
                </c:pt>
                <c:pt idx="437">
                  <c:v>40427</c:v>
                </c:pt>
                <c:pt idx="438">
                  <c:v>40428</c:v>
                </c:pt>
                <c:pt idx="439">
                  <c:v>40429</c:v>
                </c:pt>
                <c:pt idx="440">
                  <c:v>40430</c:v>
                </c:pt>
                <c:pt idx="441">
                  <c:v>40431</c:v>
                </c:pt>
                <c:pt idx="442">
                  <c:v>40434</c:v>
                </c:pt>
                <c:pt idx="443">
                  <c:v>40435</c:v>
                </c:pt>
                <c:pt idx="444">
                  <c:v>40436</c:v>
                </c:pt>
                <c:pt idx="445">
                  <c:v>40437</c:v>
                </c:pt>
                <c:pt idx="446">
                  <c:v>40438</c:v>
                </c:pt>
                <c:pt idx="447">
                  <c:v>40441</c:v>
                </c:pt>
                <c:pt idx="448">
                  <c:v>40442</c:v>
                </c:pt>
                <c:pt idx="449">
                  <c:v>40443</c:v>
                </c:pt>
                <c:pt idx="450">
                  <c:v>40444</c:v>
                </c:pt>
                <c:pt idx="451">
                  <c:v>40445</c:v>
                </c:pt>
                <c:pt idx="452">
                  <c:v>40448</c:v>
                </c:pt>
                <c:pt idx="453">
                  <c:v>40449</c:v>
                </c:pt>
                <c:pt idx="454">
                  <c:v>40450</c:v>
                </c:pt>
                <c:pt idx="455">
                  <c:v>40451</c:v>
                </c:pt>
                <c:pt idx="456">
                  <c:v>40452</c:v>
                </c:pt>
                <c:pt idx="457">
                  <c:v>40455</c:v>
                </c:pt>
                <c:pt idx="458">
                  <c:v>40456</c:v>
                </c:pt>
                <c:pt idx="459">
                  <c:v>40457</c:v>
                </c:pt>
                <c:pt idx="460">
                  <c:v>40458</c:v>
                </c:pt>
                <c:pt idx="461">
                  <c:v>40459</c:v>
                </c:pt>
                <c:pt idx="462">
                  <c:v>40462</c:v>
                </c:pt>
                <c:pt idx="463">
                  <c:v>40463</c:v>
                </c:pt>
                <c:pt idx="464">
                  <c:v>40464</c:v>
                </c:pt>
                <c:pt idx="465">
                  <c:v>40465</c:v>
                </c:pt>
                <c:pt idx="466">
                  <c:v>40466</c:v>
                </c:pt>
                <c:pt idx="467">
                  <c:v>40469</c:v>
                </c:pt>
                <c:pt idx="468">
                  <c:v>40470</c:v>
                </c:pt>
                <c:pt idx="469">
                  <c:v>40471</c:v>
                </c:pt>
                <c:pt idx="470">
                  <c:v>40472</c:v>
                </c:pt>
                <c:pt idx="471">
                  <c:v>40473</c:v>
                </c:pt>
                <c:pt idx="472">
                  <c:v>40476</c:v>
                </c:pt>
                <c:pt idx="473">
                  <c:v>40477</c:v>
                </c:pt>
                <c:pt idx="474">
                  <c:v>40478</c:v>
                </c:pt>
                <c:pt idx="475">
                  <c:v>40479</c:v>
                </c:pt>
                <c:pt idx="476">
                  <c:v>40480</c:v>
                </c:pt>
                <c:pt idx="477">
                  <c:v>40483</c:v>
                </c:pt>
                <c:pt idx="478">
                  <c:v>40484</c:v>
                </c:pt>
                <c:pt idx="479">
                  <c:v>40485</c:v>
                </c:pt>
                <c:pt idx="480">
                  <c:v>40486</c:v>
                </c:pt>
                <c:pt idx="481">
                  <c:v>40487</c:v>
                </c:pt>
                <c:pt idx="482">
                  <c:v>40490</c:v>
                </c:pt>
                <c:pt idx="483">
                  <c:v>40491</c:v>
                </c:pt>
                <c:pt idx="484">
                  <c:v>40492</c:v>
                </c:pt>
                <c:pt idx="485">
                  <c:v>40493</c:v>
                </c:pt>
                <c:pt idx="486">
                  <c:v>40494</c:v>
                </c:pt>
                <c:pt idx="487">
                  <c:v>40497</c:v>
                </c:pt>
                <c:pt idx="488">
                  <c:v>40498</c:v>
                </c:pt>
                <c:pt idx="489">
                  <c:v>40499</c:v>
                </c:pt>
                <c:pt idx="490">
                  <c:v>40500</c:v>
                </c:pt>
                <c:pt idx="491">
                  <c:v>40501</c:v>
                </c:pt>
                <c:pt idx="492">
                  <c:v>40504</c:v>
                </c:pt>
                <c:pt idx="493">
                  <c:v>40505</c:v>
                </c:pt>
                <c:pt idx="494">
                  <c:v>40506</c:v>
                </c:pt>
                <c:pt idx="495">
                  <c:v>40507</c:v>
                </c:pt>
                <c:pt idx="496">
                  <c:v>40508</c:v>
                </c:pt>
                <c:pt idx="497">
                  <c:v>40511</c:v>
                </c:pt>
                <c:pt idx="498">
                  <c:v>40512</c:v>
                </c:pt>
                <c:pt idx="499">
                  <c:v>40513</c:v>
                </c:pt>
                <c:pt idx="500">
                  <c:v>40514</c:v>
                </c:pt>
                <c:pt idx="501">
                  <c:v>40515</c:v>
                </c:pt>
                <c:pt idx="502">
                  <c:v>40518</c:v>
                </c:pt>
                <c:pt idx="503">
                  <c:v>40519</c:v>
                </c:pt>
                <c:pt idx="504">
                  <c:v>40520</c:v>
                </c:pt>
                <c:pt idx="505">
                  <c:v>40521</c:v>
                </c:pt>
                <c:pt idx="506">
                  <c:v>40522</c:v>
                </c:pt>
                <c:pt idx="507">
                  <c:v>40525</c:v>
                </c:pt>
                <c:pt idx="508">
                  <c:v>40526</c:v>
                </c:pt>
                <c:pt idx="509">
                  <c:v>40527</c:v>
                </c:pt>
                <c:pt idx="510">
                  <c:v>40528</c:v>
                </c:pt>
                <c:pt idx="511">
                  <c:v>40529</c:v>
                </c:pt>
                <c:pt idx="512">
                  <c:v>40532</c:v>
                </c:pt>
                <c:pt idx="513">
                  <c:v>40533</c:v>
                </c:pt>
                <c:pt idx="514">
                  <c:v>40534</c:v>
                </c:pt>
                <c:pt idx="515">
                  <c:v>40535</c:v>
                </c:pt>
                <c:pt idx="516">
                  <c:v>40536</c:v>
                </c:pt>
                <c:pt idx="517">
                  <c:v>40539</c:v>
                </c:pt>
                <c:pt idx="518">
                  <c:v>40540</c:v>
                </c:pt>
                <c:pt idx="519">
                  <c:v>40541</c:v>
                </c:pt>
                <c:pt idx="520">
                  <c:v>40542</c:v>
                </c:pt>
                <c:pt idx="521">
                  <c:v>40543</c:v>
                </c:pt>
                <c:pt idx="522">
                  <c:v>40546</c:v>
                </c:pt>
                <c:pt idx="523">
                  <c:v>40547</c:v>
                </c:pt>
                <c:pt idx="524">
                  <c:v>40548</c:v>
                </c:pt>
                <c:pt idx="525">
                  <c:v>40549</c:v>
                </c:pt>
                <c:pt idx="526">
                  <c:v>40550</c:v>
                </c:pt>
                <c:pt idx="527">
                  <c:v>40553</c:v>
                </c:pt>
                <c:pt idx="528">
                  <c:v>40554</c:v>
                </c:pt>
                <c:pt idx="529">
                  <c:v>40555</c:v>
                </c:pt>
                <c:pt idx="530">
                  <c:v>40556</c:v>
                </c:pt>
                <c:pt idx="531">
                  <c:v>40557</c:v>
                </c:pt>
                <c:pt idx="532">
                  <c:v>40560</c:v>
                </c:pt>
                <c:pt idx="533">
                  <c:v>40561</c:v>
                </c:pt>
                <c:pt idx="534">
                  <c:v>40562</c:v>
                </c:pt>
                <c:pt idx="535">
                  <c:v>40563</c:v>
                </c:pt>
                <c:pt idx="536">
                  <c:v>40564</c:v>
                </c:pt>
                <c:pt idx="537">
                  <c:v>40567</c:v>
                </c:pt>
                <c:pt idx="538">
                  <c:v>40568</c:v>
                </c:pt>
                <c:pt idx="539">
                  <c:v>40569</c:v>
                </c:pt>
                <c:pt idx="540">
                  <c:v>40570</c:v>
                </c:pt>
                <c:pt idx="541">
                  <c:v>40571</c:v>
                </c:pt>
                <c:pt idx="542">
                  <c:v>40574</c:v>
                </c:pt>
                <c:pt idx="543">
                  <c:v>40575</c:v>
                </c:pt>
                <c:pt idx="544">
                  <c:v>40576</c:v>
                </c:pt>
                <c:pt idx="545">
                  <c:v>40577</c:v>
                </c:pt>
                <c:pt idx="546">
                  <c:v>40578</c:v>
                </c:pt>
                <c:pt idx="547">
                  <c:v>40581</c:v>
                </c:pt>
                <c:pt idx="548">
                  <c:v>40582</c:v>
                </c:pt>
                <c:pt idx="549">
                  <c:v>40583</c:v>
                </c:pt>
                <c:pt idx="550">
                  <c:v>40584</c:v>
                </c:pt>
                <c:pt idx="551">
                  <c:v>40585</c:v>
                </c:pt>
                <c:pt idx="552">
                  <c:v>40588</c:v>
                </c:pt>
                <c:pt idx="553">
                  <c:v>40589</c:v>
                </c:pt>
                <c:pt idx="554">
                  <c:v>40590</c:v>
                </c:pt>
                <c:pt idx="555">
                  <c:v>40591</c:v>
                </c:pt>
                <c:pt idx="556">
                  <c:v>40592</c:v>
                </c:pt>
                <c:pt idx="557">
                  <c:v>40595</c:v>
                </c:pt>
                <c:pt idx="558">
                  <c:v>40596</c:v>
                </c:pt>
                <c:pt idx="559">
                  <c:v>40597</c:v>
                </c:pt>
                <c:pt idx="560">
                  <c:v>40598</c:v>
                </c:pt>
                <c:pt idx="561">
                  <c:v>40599</c:v>
                </c:pt>
                <c:pt idx="562">
                  <c:v>40602</c:v>
                </c:pt>
                <c:pt idx="563">
                  <c:v>40603</c:v>
                </c:pt>
                <c:pt idx="564">
                  <c:v>40604</c:v>
                </c:pt>
                <c:pt idx="565">
                  <c:v>40605</c:v>
                </c:pt>
                <c:pt idx="566">
                  <c:v>40606</c:v>
                </c:pt>
                <c:pt idx="567">
                  <c:v>40609</c:v>
                </c:pt>
                <c:pt idx="568">
                  <c:v>40610</c:v>
                </c:pt>
                <c:pt idx="569">
                  <c:v>40611</c:v>
                </c:pt>
                <c:pt idx="570">
                  <c:v>40612</c:v>
                </c:pt>
                <c:pt idx="571">
                  <c:v>40613</c:v>
                </c:pt>
                <c:pt idx="572">
                  <c:v>40616</c:v>
                </c:pt>
                <c:pt idx="573">
                  <c:v>40617</c:v>
                </c:pt>
                <c:pt idx="574">
                  <c:v>40618</c:v>
                </c:pt>
                <c:pt idx="575">
                  <c:v>40619</c:v>
                </c:pt>
                <c:pt idx="576">
                  <c:v>40620</c:v>
                </c:pt>
                <c:pt idx="577">
                  <c:v>40623</c:v>
                </c:pt>
                <c:pt idx="578">
                  <c:v>40624</c:v>
                </c:pt>
                <c:pt idx="579">
                  <c:v>40625</c:v>
                </c:pt>
                <c:pt idx="580">
                  <c:v>40626</c:v>
                </c:pt>
                <c:pt idx="581">
                  <c:v>40627</c:v>
                </c:pt>
                <c:pt idx="582">
                  <c:v>40630</c:v>
                </c:pt>
                <c:pt idx="583">
                  <c:v>40631</c:v>
                </c:pt>
                <c:pt idx="584">
                  <c:v>40632</c:v>
                </c:pt>
                <c:pt idx="585">
                  <c:v>40633</c:v>
                </c:pt>
                <c:pt idx="586">
                  <c:v>40634</c:v>
                </c:pt>
                <c:pt idx="587">
                  <c:v>40637</c:v>
                </c:pt>
                <c:pt idx="588">
                  <c:v>40638</c:v>
                </c:pt>
                <c:pt idx="589">
                  <c:v>40639</c:v>
                </c:pt>
                <c:pt idx="590">
                  <c:v>40640</c:v>
                </c:pt>
                <c:pt idx="591">
                  <c:v>40641</c:v>
                </c:pt>
                <c:pt idx="592">
                  <c:v>40644</c:v>
                </c:pt>
                <c:pt idx="593">
                  <c:v>40645</c:v>
                </c:pt>
                <c:pt idx="594">
                  <c:v>40646</c:v>
                </c:pt>
                <c:pt idx="595">
                  <c:v>40647</c:v>
                </c:pt>
                <c:pt idx="596">
                  <c:v>40648</c:v>
                </c:pt>
                <c:pt idx="597">
                  <c:v>40651</c:v>
                </c:pt>
                <c:pt idx="598">
                  <c:v>40652</c:v>
                </c:pt>
                <c:pt idx="599">
                  <c:v>40653</c:v>
                </c:pt>
                <c:pt idx="600">
                  <c:v>40654</c:v>
                </c:pt>
                <c:pt idx="601">
                  <c:v>40655</c:v>
                </c:pt>
                <c:pt idx="602">
                  <c:v>40658</c:v>
                </c:pt>
                <c:pt idx="603">
                  <c:v>40659</c:v>
                </c:pt>
                <c:pt idx="604">
                  <c:v>40660</c:v>
                </c:pt>
                <c:pt idx="605">
                  <c:v>40661</c:v>
                </c:pt>
                <c:pt idx="606">
                  <c:v>40662</c:v>
                </c:pt>
                <c:pt idx="607">
                  <c:v>40665</c:v>
                </c:pt>
                <c:pt idx="608">
                  <c:v>40666</c:v>
                </c:pt>
                <c:pt idx="609">
                  <c:v>40667</c:v>
                </c:pt>
                <c:pt idx="610">
                  <c:v>40668</c:v>
                </c:pt>
                <c:pt idx="611">
                  <c:v>40669</c:v>
                </c:pt>
                <c:pt idx="612">
                  <c:v>40672</c:v>
                </c:pt>
                <c:pt idx="613">
                  <c:v>40673</c:v>
                </c:pt>
                <c:pt idx="614">
                  <c:v>40674</c:v>
                </c:pt>
                <c:pt idx="615">
                  <c:v>40675</c:v>
                </c:pt>
                <c:pt idx="616">
                  <c:v>40676</c:v>
                </c:pt>
                <c:pt idx="617">
                  <c:v>40679</c:v>
                </c:pt>
                <c:pt idx="618">
                  <c:v>40680</c:v>
                </c:pt>
                <c:pt idx="619">
                  <c:v>40681</c:v>
                </c:pt>
                <c:pt idx="620">
                  <c:v>40682</c:v>
                </c:pt>
                <c:pt idx="621">
                  <c:v>40683</c:v>
                </c:pt>
                <c:pt idx="622">
                  <c:v>40686</c:v>
                </c:pt>
                <c:pt idx="623">
                  <c:v>40687</c:v>
                </c:pt>
                <c:pt idx="624">
                  <c:v>40688</c:v>
                </c:pt>
                <c:pt idx="625">
                  <c:v>40689</c:v>
                </c:pt>
                <c:pt idx="626">
                  <c:v>40690</c:v>
                </c:pt>
                <c:pt idx="627">
                  <c:v>40693</c:v>
                </c:pt>
                <c:pt idx="628">
                  <c:v>40694</c:v>
                </c:pt>
                <c:pt idx="629">
                  <c:v>40695</c:v>
                </c:pt>
                <c:pt idx="630">
                  <c:v>40696</c:v>
                </c:pt>
                <c:pt idx="631">
                  <c:v>40697</c:v>
                </c:pt>
                <c:pt idx="632">
                  <c:v>40700</c:v>
                </c:pt>
                <c:pt idx="633">
                  <c:v>40701</c:v>
                </c:pt>
                <c:pt idx="634">
                  <c:v>40702</c:v>
                </c:pt>
                <c:pt idx="635">
                  <c:v>40703</c:v>
                </c:pt>
                <c:pt idx="636">
                  <c:v>40704</c:v>
                </c:pt>
                <c:pt idx="637">
                  <c:v>40707</c:v>
                </c:pt>
                <c:pt idx="638">
                  <c:v>40708</c:v>
                </c:pt>
                <c:pt idx="639">
                  <c:v>40709</c:v>
                </c:pt>
                <c:pt idx="640">
                  <c:v>40710</c:v>
                </c:pt>
                <c:pt idx="641">
                  <c:v>40711</c:v>
                </c:pt>
                <c:pt idx="642">
                  <c:v>40714</c:v>
                </c:pt>
                <c:pt idx="643">
                  <c:v>40715</c:v>
                </c:pt>
                <c:pt idx="644">
                  <c:v>40716</c:v>
                </c:pt>
                <c:pt idx="645">
                  <c:v>40717</c:v>
                </c:pt>
                <c:pt idx="646">
                  <c:v>40718</c:v>
                </c:pt>
                <c:pt idx="647">
                  <c:v>40721</c:v>
                </c:pt>
                <c:pt idx="648">
                  <c:v>40722</c:v>
                </c:pt>
                <c:pt idx="649">
                  <c:v>40723</c:v>
                </c:pt>
                <c:pt idx="650">
                  <c:v>40724</c:v>
                </c:pt>
                <c:pt idx="651">
                  <c:v>40725</c:v>
                </c:pt>
                <c:pt idx="652">
                  <c:v>40728</c:v>
                </c:pt>
                <c:pt idx="653">
                  <c:v>40729</c:v>
                </c:pt>
                <c:pt idx="654">
                  <c:v>40730</c:v>
                </c:pt>
                <c:pt idx="655">
                  <c:v>40731</c:v>
                </c:pt>
                <c:pt idx="656">
                  <c:v>40732</c:v>
                </c:pt>
                <c:pt idx="657">
                  <c:v>40735</c:v>
                </c:pt>
                <c:pt idx="658">
                  <c:v>40736</c:v>
                </c:pt>
                <c:pt idx="659">
                  <c:v>40737</c:v>
                </c:pt>
                <c:pt idx="660">
                  <c:v>40738</c:v>
                </c:pt>
                <c:pt idx="661">
                  <c:v>40739</c:v>
                </c:pt>
                <c:pt idx="662">
                  <c:v>40742</c:v>
                </c:pt>
                <c:pt idx="663">
                  <c:v>40743</c:v>
                </c:pt>
                <c:pt idx="664">
                  <c:v>40744</c:v>
                </c:pt>
                <c:pt idx="665">
                  <c:v>40745</c:v>
                </c:pt>
                <c:pt idx="666">
                  <c:v>40746</c:v>
                </c:pt>
                <c:pt idx="667">
                  <c:v>40749</c:v>
                </c:pt>
                <c:pt idx="668">
                  <c:v>40750</c:v>
                </c:pt>
                <c:pt idx="669">
                  <c:v>40751</c:v>
                </c:pt>
                <c:pt idx="670">
                  <c:v>40752</c:v>
                </c:pt>
                <c:pt idx="671">
                  <c:v>40753</c:v>
                </c:pt>
                <c:pt idx="672">
                  <c:v>40756</c:v>
                </c:pt>
                <c:pt idx="673">
                  <c:v>40757</c:v>
                </c:pt>
                <c:pt idx="674">
                  <c:v>40758</c:v>
                </c:pt>
                <c:pt idx="675">
                  <c:v>40759</c:v>
                </c:pt>
                <c:pt idx="676">
                  <c:v>40760</c:v>
                </c:pt>
                <c:pt idx="677">
                  <c:v>40763</c:v>
                </c:pt>
                <c:pt idx="678">
                  <c:v>40764</c:v>
                </c:pt>
                <c:pt idx="679">
                  <c:v>40765</c:v>
                </c:pt>
                <c:pt idx="680">
                  <c:v>40766</c:v>
                </c:pt>
                <c:pt idx="681">
                  <c:v>40767</c:v>
                </c:pt>
                <c:pt idx="682">
                  <c:v>40770</c:v>
                </c:pt>
                <c:pt idx="683">
                  <c:v>40771</c:v>
                </c:pt>
                <c:pt idx="684">
                  <c:v>40772</c:v>
                </c:pt>
                <c:pt idx="685">
                  <c:v>40773</c:v>
                </c:pt>
                <c:pt idx="686">
                  <c:v>40774</c:v>
                </c:pt>
                <c:pt idx="687">
                  <c:v>40777</c:v>
                </c:pt>
                <c:pt idx="688">
                  <c:v>40778</c:v>
                </c:pt>
                <c:pt idx="689">
                  <c:v>40779</c:v>
                </c:pt>
                <c:pt idx="690">
                  <c:v>40780</c:v>
                </c:pt>
                <c:pt idx="691">
                  <c:v>40781</c:v>
                </c:pt>
                <c:pt idx="692">
                  <c:v>40784</c:v>
                </c:pt>
                <c:pt idx="693">
                  <c:v>40785</c:v>
                </c:pt>
                <c:pt idx="694">
                  <c:v>40786</c:v>
                </c:pt>
                <c:pt idx="695">
                  <c:v>40787</c:v>
                </c:pt>
                <c:pt idx="696">
                  <c:v>40788</c:v>
                </c:pt>
                <c:pt idx="697">
                  <c:v>40791</c:v>
                </c:pt>
                <c:pt idx="698">
                  <c:v>40792</c:v>
                </c:pt>
                <c:pt idx="699">
                  <c:v>40793</c:v>
                </c:pt>
                <c:pt idx="700">
                  <c:v>40794</c:v>
                </c:pt>
                <c:pt idx="701">
                  <c:v>40795</c:v>
                </c:pt>
                <c:pt idx="702">
                  <c:v>40798</c:v>
                </c:pt>
                <c:pt idx="703">
                  <c:v>40799</c:v>
                </c:pt>
                <c:pt idx="704">
                  <c:v>40800</c:v>
                </c:pt>
                <c:pt idx="705">
                  <c:v>40801</c:v>
                </c:pt>
                <c:pt idx="706">
                  <c:v>40802</c:v>
                </c:pt>
                <c:pt idx="707">
                  <c:v>40805</c:v>
                </c:pt>
                <c:pt idx="708">
                  <c:v>40806</c:v>
                </c:pt>
                <c:pt idx="709">
                  <c:v>40807</c:v>
                </c:pt>
                <c:pt idx="710">
                  <c:v>40808</c:v>
                </c:pt>
                <c:pt idx="711">
                  <c:v>40809</c:v>
                </c:pt>
                <c:pt idx="712">
                  <c:v>40812</c:v>
                </c:pt>
                <c:pt idx="713">
                  <c:v>40813</c:v>
                </c:pt>
                <c:pt idx="714">
                  <c:v>40814</c:v>
                </c:pt>
                <c:pt idx="715">
                  <c:v>40815</c:v>
                </c:pt>
                <c:pt idx="716">
                  <c:v>40816</c:v>
                </c:pt>
                <c:pt idx="717">
                  <c:v>40819</c:v>
                </c:pt>
                <c:pt idx="718">
                  <c:v>40820</c:v>
                </c:pt>
                <c:pt idx="719">
                  <c:v>40821</c:v>
                </c:pt>
                <c:pt idx="720">
                  <c:v>40822</c:v>
                </c:pt>
                <c:pt idx="721">
                  <c:v>40823</c:v>
                </c:pt>
                <c:pt idx="722">
                  <c:v>40826</c:v>
                </c:pt>
                <c:pt idx="723">
                  <c:v>40827</c:v>
                </c:pt>
                <c:pt idx="724">
                  <c:v>40828</c:v>
                </c:pt>
                <c:pt idx="725">
                  <c:v>40829</c:v>
                </c:pt>
                <c:pt idx="726">
                  <c:v>40830</c:v>
                </c:pt>
                <c:pt idx="727">
                  <c:v>40833</c:v>
                </c:pt>
                <c:pt idx="728">
                  <c:v>40834</c:v>
                </c:pt>
                <c:pt idx="729">
                  <c:v>40835</c:v>
                </c:pt>
                <c:pt idx="730">
                  <c:v>40836</c:v>
                </c:pt>
                <c:pt idx="731">
                  <c:v>40837</c:v>
                </c:pt>
                <c:pt idx="732">
                  <c:v>40840</c:v>
                </c:pt>
                <c:pt idx="733">
                  <c:v>40841</c:v>
                </c:pt>
                <c:pt idx="734">
                  <c:v>40842</c:v>
                </c:pt>
                <c:pt idx="735">
                  <c:v>40843</c:v>
                </c:pt>
                <c:pt idx="736">
                  <c:v>40844</c:v>
                </c:pt>
                <c:pt idx="737">
                  <c:v>40847</c:v>
                </c:pt>
                <c:pt idx="738">
                  <c:v>40848</c:v>
                </c:pt>
                <c:pt idx="739">
                  <c:v>40849</c:v>
                </c:pt>
                <c:pt idx="740">
                  <c:v>40850</c:v>
                </c:pt>
                <c:pt idx="741">
                  <c:v>40851</c:v>
                </c:pt>
                <c:pt idx="742">
                  <c:v>40854</c:v>
                </c:pt>
                <c:pt idx="743">
                  <c:v>40855</c:v>
                </c:pt>
                <c:pt idx="744">
                  <c:v>40856</c:v>
                </c:pt>
                <c:pt idx="745">
                  <c:v>40857</c:v>
                </c:pt>
                <c:pt idx="746">
                  <c:v>40858</c:v>
                </c:pt>
                <c:pt idx="747">
                  <c:v>40861</c:v>
                </c:pt>
                <c:pt idx="748">
                  <c:v>40862</c:v>
                </c:pt>
                <c:pt idx="749">
                  <c:v>40863</c:v>
                </c:pt>
                <c:pt idx="750">
                  <c:v>40864</c:v>
                </c:pt>
                <c:pt idx="751">
                  <c:v>40865</c:v>
                </c:pt>
                <c:pt idx="752">
                  <c:v>40868</c:v>
                </c:pt>
                <c:pt idx="753">
                  <c:v>40869</c:v>
                </c:pt>
                <c:pt idx="754">
                  <c:v>40870</c:v>
                </c:pt>
                <c:pt idx="755">
                  <c:v>40871</c:v>
                </c:pt>
                <c:pt idx="756">
                  <c:v>40872</c:v>
                </c:pt>
                <c:pt idx="757">
                  <c:v>40875</c:v>
                </c:pt>
                <c:pt idx="758">
                  <c:v>40876</c:v>
                </c:pt>
                <c:pt idx="759">
                  <c:v>40877</c:v>
                </c:pt>
                <c:pt idx="760">
                  <c:v>40878</c:v>
                </c:pt>
                <c:pt idx="761">
                  <c:v>40879</c:v>
                </c:pt>
                <c:pt idx="762">
                  <c:v>40882</c:v>
                </c:pt>
                <c:pt idx="763">
                  <c:v>40883</c:v>
                </c:pt>
                <c:pt idx="764">
                  <c:v>40884</c:v>
                </c:pt>
                <c:pt idx="765">
                  <c:v>40885</c:v>
                </c:pt>
                <c:pt idx="766">
                  <c:v>40886</c:v>
                </c:pt>
                <c:pt idx="767">
                  <c:v>40889</c:v>
                </c:pt>
                <c:pt idx="768">
                  <c:v>40890</c:v>
                </c:pt>
                <c:pt idx="769">
                  <c:v>40891</c:v>
                </c:pt>
                <c:pt idx="770">
                  <c:v>40892</c:v>
                </c:pt>
                <c:pt idx="771">
                  <c:v>40893</c:v>
                </c:pt>
                <c:pt idx="772">
                  <c:v>40896</c:v>
                </c:pt>
                <c:pt idx="773">
                  <c:v>40897</c:v>
                </c:pt>
                <c:pt idx="774">
                  <c:v>40898</c:v>
                </c:pt>
                <c:pt idx="775">
                  <c:v>40899</c:v>
                </c:pt>
                <c:pt idx="776">
                  <c:v>40900</c:v>
                </c:pt>
                <c:pt idx="777">
                  <c:v>40903</c:v>
                </c:pt>
                <c:pt idx="778">
                  <c:v>40904</c:v>
                </c:pt>
                <c:pt idx="779">
                  <c:v>40905</c:v>
                </c:pt>
                <c:pt idx="780">
                  <c:v>40906</c:v>
                </c:pt>
                <c:pt idx="781">
                  <c:v>40907</c:v>
                </c:pt>
                <c:pt idx="782">
                  <c:v>40910</c:v>
                </c:pt>
                <c:pt idx="783">
                  <c:v>40911</c:v>
                </c:pt>
                <c:pt idx="784">
                  <c:v>40912</c:v>
                </c:pt>
                <c:pt idx="785">
                  <c:v>40913</c:v>
                </c:pt>
                <c:pt idx="786">
                  <c:v>40914</c:v>
                </c:pt>
                <c:pt idx="787">
                  <c:v>40917</c:v>
                </c:pt>
                <c:pt idx="788">
                  <c:v>40918</c:v>
                </c:pt>
                <c:pt idx="789">
                  <c:v>40919</c:v>
                </c:pt>
                <c:pt idx="790">
                  <c:v>40920</c:v>
                </c:pt>
                <c:pt idx="791">
                  <c:v>40921</c:v>
                </c:pt>
                <c:pt idx="792">
                  <c:v>40924</c:v>
                </c:pt>
                <c:pt idx="793">
                  <c:v>40925</c:v>
                </c:pt>
                <c:pt idx="794">
                  <c:v>40926</c:v>
                </c:pt>
                <c:pt idx="795">
                  <c:v>40927</c:v>
                </c:pt>
                <c:pt idx="796">
                  <c:v>40928</c:v>
                </c:pt>
                <c:pt idx="797">
                  <c:v>40931</c:v>
                </c:pt>
                <c:pt idx="798">
                  <c:v>40932</c:v>
                </c:pt>
                <c:pt idx="799">
                  <c:v>40933</c:v>
                </c:pt>
                <c:pt idx="800">
                  <c:v>40934</c:v>
                </c:pt>
                <c:pt idx="801">
                  <c:v>40935</c:v>
                </c:pt>
                <c:pt idx="802">
                  <c:v>40938</c:v>
                </c:pt>
                <c:pt idx="803">
                  <c:v>40939</c:v>
                </c:pt>
                <c:pt idx="804">
                  <c:v>40940</c:v>
                </c:pt>
                <c:pt idx="805">
                  <c:v>40941</c:v>
                </c:pt>
                <c:pt idx="806">
                  <c:v>40942</c:v>
                </c:pt>
                <c:pt idx="807">
                  <c:v>40945</c:v>
                </c:pt>
                <c:pt idx="808">
                  <c:v>40946</c:v>
                </c:pt>
                <c:pt idx="809">
                  <c:v>40947</c:v>
                </c:pt>
                <c:pt idx="810">
                  <c:v>40948</c:v>
                </c:pt>
                <c:pt idx="811">
                  <c:v>40949</c:v>
                </c:pt>
                <c:pt idx="812">
                  <c:v>40952</c:v>
                </c:pt>
                <c:pt idx="813">
                  <c:v>40953</c:v>
                </c:pt>
                <c:pt idx="814">
                  <c:v>40954</c:v>
                </c:pt>
                <c:pt idx="815">
                  <c:v>40955</c:v>
                </c:pt>
                <c:pt idx="816">
                  <c:v>40956</c:v>
                </c:pt>
                <c:pt idx="817">
                  <c:v>40959</c:v>
                </c:pt>
                <c:pt idx="818">
                  <c:v>40960</c:v>
                </c:pt>
                <c:pt idx="819">
                  <c:v>40961</c:v>
                </c:pt>
                <c:pt idx="820">
                  <c:v>40962</c:v>
                </c:pt>
                <c:pt idx="821">
                  <c:v>40963</c:v>
                </c:pt>
                <c:pt idx="822">
                  <c:v>40966</c:v>
                </c:pt>
                <c:pt idx="823">
                  <c:v>40967</c:v>
                </c:pt>
                <c:pt idx="824">
                  <c:v>40968</c:v>
                </c:pt>
                <c:pt idx="825">
                  <c:v>40969</c:v>
                </c:pt>
                <c:pt idx="826">
                  <c:v>40970</c:v>
                </c:pt>
                <c:pt idx="827">
                  <c:v>40973</c:v>
                </c:pt>
                <c:pt idx="828">
                  <c:v>40974</c:v>
                </c:pt>
                <c:pt idx="829">
                  <c:v>40975</c:v>
                </c:pt>
                <c:pt idx="830">
                  <c:v>40976</c:v>
                </c:pt>
                <c:pt idx="831">
                  <c:v>40977</c:v>
                </c:pt>
                <c:pt idx="832">
                  <c:v>40980</c:v>
                </c:pt>
                <c:pt idx="833">
                  <c:v>40981</c:v>
                </c:pt>
                <c:pt idx="834">
                  <c:v>40982</c:v>
                </c:pt>
                <c:pt idx="835">
                  <c:v>40983</c:v>
                </c:pt>
                <c:pt idx="836">
                  <c:v>40984</c:v>
                </c:pt>
                <c:pt idx="837">
                  <c:v>40987</c:v>
                </c:pt>
                <c:pt idx="838">
                  <c:v>40988</c:v>
                </c:pt>
                <c:pt idx="839">
                  <c:v>40989</c:v>
                </c:pt>
                <c:pt idx="840">
                  <c:v>40990</c:v>
                </c:pt>
                <c:pt idx="841">
                  <c:v>40991</c:v>
                </c:pt>
                <c:pt idx="842">
                  <c:v>40994</c:v>
                </c:pt>
                <c:pt idx="843">
                  <c:v>40995</c:v>
                </c:pt>
                <c:pt idx="844">
                  <c:v>40996</c:v>
                </c:pt>
                <c:pt idx="845">
                  <c:v>40997</c:v>
                </c:pt>
                <c:pt idx="846">
                  <c:v>40998</c:v>
                </c:pt>
                <c:pt idx="847">
                  <c:v>41001</c:v>
                </c:pt>
                <c:pt idx="848">
                  <c:v>41002</c:v>
                </c:pt>
                <c:pt idx="849">
                  <c:v>41003</c:v>
                </c:pt>
                <c:pt idx="850">
                  <c:v>41004</c:v>
                </c:pt>
                <c:pt idx="851">
                  <c:v>41005</c:v>
                </c:pt>
                <c:pt idx="852">
                  <c:v>41008</c:v>
                </c:pt>
                <c:pt idx="853">
                  <c:v>41009</c:v>
                </c:pt>
                <c:pt idx="854">
                  <c:v>41010</c:v>
                </c:pt>
                <c:pt idx="855">
                  <c:v>41011</c:v>
                </c:pt>
                <c:pt idx="856">
                  <c:v>41012</c:v>
                </c:pt>
                <c:pt idx="857">
                  <c:v>41015</c:v>
                </c:pt>
                <c:pt idx="858">
                  <c:v>41016</c:v>
                </c:pt>
                <c:pt idx="859">
                  <c:v>41017</c:v>
                </c:pt>
                <c:pt idx="860">
                  <c:v>41018</c:v>
                </c:pt>
                <c:pt idx="861">
                  <c:v>41019</c:v>
                </c:pt>
                <c:pt idx="862">
                  <c:v>41022</c:v>
                </c:pt>
                <c:pt idx="863">
                  <c:v>41023</c:v>
                </c:pt>
                <c:pt idx="864">
                  <c:v>41024</c:v>
                </c:pt>
                <c:pt idx="865">
                  <c:v>41025</c:v>
                </c:pt>
                <c:pt idx="866">
                  <c:v>41026</c:v>
                </c:pt>
                <c:pt idx="867">
                  <c:v>41029</c:v>
                </c:pt>
                <c:pt idx="868">
                  <c:v>41030</c:v>
                </c:pt>
                <c:pt idx="869">
                  <c:v>41031</c:v>
                </c:pt>
                <c:pt idx="870">
                  <c:v>41032</c:v>
                </c:pt>
                <c:pt idx="871">
                  <c:v>41033</c:v>
                </c:pt>
                <c:pt idx="872">
                  <c:v>41036</c:v>
                </c:pt>
                <c:pt idx="873">
                  <c:v>41037</c:v>
                </c:pt>
                <c:pt idx="874">
                  <c:v>41038</c:v>
                </c:pt>
                <c:pt idx="875">
                  <c:v>41039</c:v>
                </c:pt>
                <c:pt idx="876">
                  <c:v>41040</c:v>
                </c:pt>
                <c:pt idx="877">
                  <c:v>41043</c:v>
                </c:pt>
                <c:pt idx="878">
                  <c:v>41044</c:v>
                </c:pt>
                <c:pt idx="879">
                  <c:v>41045</c:v>
                </c:pt>
                <c:pt idx="880">
                  <c:v>41046</c:v>
                </c:pt>
                <c:pt idx="881">
                  <c:v>41047</c:v>
                </c:pt>
                <c:pt idx="882">
                  <c:v>41050</c:v>
                </c:pt>
                <c:pt idx="883">
                  <c:v>41051</c:v>
                </c:pt>
                <c:pt idx="884">
                  <c:v>41052</c:v>
                </c:pt>
                <c:pt idx="885">
                  <c:v>41053</c:v>
                </c:pt>
                <c:pt idx="886">
                  <c:v>41054</c:v>
                </c:pt>
                <c:pt idx="887">
                  <c:v>41057</c:v>
                </c:pt>
                <c:pt idx="888">
                  <c:v>41058</c:v>
                </c:pt>
                <c:pt idx="889">
                  <c:v>41059</c:v>
                </c:pt>
                <c:pt idx="890">
                  <c:v>41060</c:v>
                </c:pt>
                <c:pt idx="891">
                  <c:v>41061</c:v>
                </c:pt>
                <c:pt idx="892">
                  <c:v>41064</c:v>
                </c:pt>
                <c:pt idx="893">
                  <c:v>41065</c:v>
                </c:pt>
                <c:pt idx="894">
                  <c:v>41066</c:v>
                </c:pt>
                <c:pt idx="895">
                  <c:v>41067</c:v>
                </c:pt>
                <c:pt idx="896">
                  <c:v>41068</c:v>
                </c:pt>
                <c:pt idx="897">
                  <c:v>41071</c:v>
                </c:pt>
                <c:pt idx="898">
                  <c:v>41072</c:v>
                </c:pt>
                <c:pt idx="899">
                  <c:v>41073</c:v>
                </c:pt>
                <c:pt idx="900">
                  <c:v>41074</c:v>
                </c:pt>
                <c:pt idx="901">
                  <c:v>41075</c:v>
                </c:pt>
                <c:pt idx="902">
                  <c:v>41078</c:v>
                </c:pt>
                <c:pt idx="903">
                  <c:v>41079</c:v>
                </c:pt>
                <c:pt idx="904">
                  <c:v>41080</c:v>
                </c:pt>
                <c:pt idx="905">
                  <c:v>41081</c:v>
                </c:pt>
                <c:pt idx="906">
                  <c:v>41082</c:v>
                </c:pt>
                <c:pt idx="907">
                  <c:v>41085</c:v>
                </c:pt>
                <c:pt idx="908">
                  <c:v>41086</c:v>
                </c:pt>
                <c:pt idx="909">
                  <c:v>41087</c:v>
                </c:pt>
                <c:pt idx="910">
                  <c:v>41088</c:v>
                </c:pt>
                <c:pt idx="911">
                  <c:v>41089</c:v>
                </c:pt>
                <c:pt idx="912">
                  <c:v>41092</c:v>
                </c:pt>
                <c:pt idx="913">
                  <c:v>41093</c:v>
                </c:pt>
                <c:pt idx="914">
                  <c:v>41094</c:v>
                </c:pt>
                <c:pt idx="915">
                  <c:v>41095</c:v>
                </c:pt>
                <c:pt idx="916">
                  <c:v>41096</c:v>
                </c:pt>
                <c:pt idx="917">
                  <c:v>41099</c:v>
                </c:pt>
                <c:pt idx="918">
                  <c:v>41100</c:v>
                </c:pt>
                <c:pt idx="919">
                  <c:v>41101</c:v>
                </c:pt>
                <c:pt idx="920">
                  <c:v>41102</c:v>
                </c:pt>
                <c:pt idx="921">
                  <c:v>41103</c:v>
                </c:pt>
                <c:pt idx="922">
                  <c:v>41106</c:v>
                </c:pt>
                <c:pt idx="923">
                  <c:v>41107</c:v>
                </c:pt>
                <c:pt idx="924">
                  <c:v>41108</c:v>
                </c:pt>
                <c:pt idx="925">
                  <c:v>41109</c:v>
                </c:pt>
                <c:pt idx="926">
                  <c:v>41110</c:v>
                </c:pt>
                <c:pt idx="927">
                  <c:v>41113</c:v>
                </c:pt>
                <c:pt idx="928">
                  <c:v>41114</c:v>
                </c:pt>
                <c:pt idx="929">
                  <c:v>41115</c:v>
                </c:pt>
                <c:pt idx="930">
                  <c:v>41116</c:v>
                </c:pt>
                <c:pt idx="931">
                  <c:v>41117</c:v>
                </c:pt>
                <c:pt idx="932">
                  <c:v>41120</c:v>
                </c:pt>
                <c:pt idx="933">
                  <c:v>41121</c:v>
                </c:pt>
                <c:pt idx="934">
                  <c:v>41122</c:v>
                </c:pt>
                <c:pt idx="935">
                  <c:v>41123</c:v>
                </c:pt>
                <c:pt idx="936">
                  <c:v>41124</c:v>
                </c:pt>
                <c:pt idx="937">
                  <c:v>41127</c:v>
                </c:pt>
                <c:pt idx="938">
                  <c:v>41128</c:v>
                </c:pt>
                <c:pt idx="939">
                  <c:v>41129</c:v>
                </c:pt>
                <c:pt idx="940">
                  <c:v>41130</c:v>
                </c:pt>
                <c:pt idx="941">
                  <c:v>41131</c:v>
                </c:pt>
                <c:pt idx="942">
                  <c:v>41134</c:v>
                </c:pt>
                <c:pt idx="943">
                  <c:v>41135</c:v>
                </c:pt>
                <c:pt idx="944">
                  <c:v>41136</c:v>
                </c:pt>
                <c:pt idx="945">
                  <c:v>41137</c:v>
                </c:pt>
                <c:pt idx="946">
                  <c:v>41138</c:v>
                </c:pt>
                <c:pt idx="947">
                  <c:v>41141</c:v>
                </c:pt>
                <c:pt idx="948">
                  <c:v>41142</c:v>
                </c:pt>
                <c:pt idx="949">
                  <c:v>41143</c:v>
                </c:pt>
                <c:pt idx="950">
                  <c:v>41144</c:v>
                </c:pt>
                <c:pt idx="951">
                  <c:v>41145</c:v>
                </c:pt>
                <c:pt idx="952">
                  <c:v>41148</c:v>
                </c:pt>
                <c:pt idx="953">
                  <c:v>41149</c:v>
                </c:pt>
                <c:pt idx="954">
                  <c:v>41150</c:v>
                </c:pt>
                <c:pt idx="955">
                  <c:v>41151</c:v>
                </c:pt>
                <c:pt idx="956">
                  <c:v>41152</c:v>
                </c:pt>
                <c:pt idx="957">
                  <c:v>41155</c:v>
                </c:pt>
                <c:pt idx="958">
                  <c:v>41156</c:v>
                </c:pt>
                <c:pt idx="959">
                  <c:v>41157</c:v>
                </c:pt>
                <c:pt idx="960">
                  <c:v>41158</c:v>
                </c:pt>
                <c:pt idx="961">
                  <c:v>41159</c:v>
                </c:pt>
                <c:pt idx="962">
                  <c:v>41162</c:v>
                </c:pt>
                <c:pt idx="963">
                  <c:v>41163</c:v>
                </c:pt>
                <c:pt idx="964">
                  <c:v>41164</c:v>
                </c:pt>
                <c:pt idx="965">
                  <c:v>41165</c:v>
                </c:pt>
                <c:pt idx="966">
                  <c:v>41166</c:v>
                </c:pt>
                <c:pt idx="967">
                  <c:v>41169</c:v>
                </c:pt>
                <c:pt idx="968">
                  <c:v>41170</c:v>
                </c:pt>
                <c:pt idx="969">
                  <c:v>41171</c:v>
                </c:pt>
                <c:pt idx="970">
                  <c:v>41172</c:v>
                </c:pt>
                <c:pt idx="971">
                  <c:v>41173</c:v>
                </c:pt>
                <c:pt idx="972">
                  <c:v>41176</c:v>
                </c:pt>
                <c:pt idx="973">
                  <c:v>41177</c:v>
                </c:pt>
                <c:pt idx="974">
                  <c:v>41178</c:v>
                </c:pt>
                <c:pt idx="975">
                  <c:v>41179</c:v>
                </c:pt>
                <c:pt idx="976">
                  <c:v>41180</c:v>
                </c:pt>
                <c:pt idx="977">
                  <c:v>41183</c:v>
                </c:pt>
                <c:pt idx="978">
                  <c:v>41184</c:v>
                </c:pt>
                <c:pt idx="979">
                  <c:v>41185</c:v>
                </c:pt>
                <c:pt idx="980">
                  <c:v>41186</c:v>
                </c:pt>
                <c:pt idx="981">
                  <c:v>41187</c:v>
                </c:pt>
                <c:pt idx="982">
                  <c:v>41190</c:v>
                </c:pt>
                <c:pt idx="983">
                  <c:v>41191</c:v>
                </c:pt>
                <c:pt idx="984">
                  <c:v>41192</c:v>
                </c:pt>
                <c:pt idx="985">
                  <c:v>41193</c:v>
                </c:pt>
                <c:pt idx="986">
                  <c:v>41194</c:v>
                </c:pt>
                <c:pt idx="987">
                  <c:v>41197</c:v>
                </c:pt>
                <c:pt idx="988">
                  <c:v>41198</c:v>
                </c:pt>
                <c:pt idx="989">
                  <c:v>41199</c:v>
                </c:pt>
                <c:pt idx="990">
                  <c:v>41200</c:v>
                </c:pt>
                <c:pt idx="991">
                  <c:v>41201</c:v>
                </c:pt>
                <c:pt idx="992">
                  <c:v>41204</c:v>
                </c:pt>
                <c:pt idx="993">
                  <c:v>41205</c:v>
                </c:pt>
                <c:pt idx="994">
                  <c:v>41206</c:v>
                </c:pt>
                <c:pt idx="995">
                  <c:v>41207</c:v>
                </c:pt>
                <c:pt idx="996">
                  <c:v>41208</c:v>
                </c:pt>
                <c:pt idx="997">
                  <c:v>41211</c:v>
                </c:pt>
                <c:pt idx="998">
                  <c:v>41212</c:v>
                </c:pt>
                <c:pt idx="999">
                  <c:v>41213</c:v>
                </c:pt>
                <c:pt idx="1000">
                  <c:v>41214</c:v>
                </c:pt>
                <c:pt idx="1001">
                  <c:v>41215</c:v>
                </c:pt>
                <c:pt idx="1002">
                  <c:v>41218</c:v>
                </c:pt>
                <c:pt idx="1003">
                  <c:v>41219</c:v>
                </c:pt>
                <c:pt idx="1004">
                  <c:v>41220</c:v>
                </c:pt>
                <c:pt idx="1005">
                  <c:v>41221</c:v>
                </c:pt>
                <c:pt idx="1006">
                  <c:v>41222</c:v>
                </c:pt>
                <c:pt idx="1007">
                  <c:v>41225</c:v>
                </c:pt>
                <c:pt idx="1008">
                  <c:v>41226</c:v>
                </c:pt>
                <c:pt idx="1009">
                  <c:v>41227</c:v>
                </c:pt>
                <c:pt idx="1010">
                  <c:v>41228</c:v>
                </c:pt>
                <c:pt idx="1011">
                  <c:v>41229</c:v>
                </c:pt>
                <c:pt idx="1012">
                  <c:v>41232</c:v>
                </c:pt>
                <c:pt idx="1013">
                  <c:v>41233</c:v>
                </c:pt>
                <c:pt idx="1014">
                  <c:v>41234</c:v>
                </c:pt>
                <c:pt idx="1015">
                  <c:v>41235</c:v>
                </c:pt>
                <c:pt idx="1016">
                  <c:v>41236</c:v>
                </c:pt>
                <c:pt idx="1017">
                  <c:v>41239</c:v>
                </c:pt>
                <c:pt idx="1018">
                  <c:v>41240</c:v>
                </c:pt>
                <c:pt idx="1019">
                  <c:v>41241</c:v>
                </c:pt>
                <c:pt idx="1020">
                  <c:v>41242</c:v>
                </c:pt>
                <c:pt idx="1021">
                  <c:v>41243</c:v>
                </c:pt>
                <c:pt idx="1022">
                  <c:v>41246</c:v>
                </c:pt>
                <c:pt idx="1023">
                  <c:v>41247</c:v>
                </c:pt>
                <c:pt idx="1024">
                  <c:v>41248</c:v>
                </c:pt>
                <c:pt idx="1025">
                  <c:v>41249</c:v>
                </c:pt>
                <c:pt idx="1026">
                  <c:v>41250</c:v>
                </c:pt>
                <c:pt idx="1027">
                  <c:v>41253</c:v>
                </c:pt>
                <c:pt idx="1028">
                  <c:v>41254</c:v>
                </c:pt>
                <c:pt idx="1029">
                  <c:v>41255</c:v>
                </c:pt>
                <c:pt idx="1030">
                  <c:v>41256</c:v>
                </c:pt>
                <c:pt idx="1031">
                  <c:v>41257</c:v>
                </c:pt>
                <c:pt idx="1032">
                  <c:v>41260</c:v>
                </c:pt>
                <c:pt idx="1033">
                  <c:v>41261</c:v>
                </c:pt>
                <c:pt idx="1034">
                  <c:v>41262</c:v>
                </c:pt>
                <c:pt idx="1035">
                  <c:v>41263</c:v>
                </c:pt>
                <c:pt idx="1036">
                  <c:v>41264</c:v>
                </c:pt>
                <c:pt idx="1037">
                  <c:v>41267</c:v>
                </c:pt>
                <c:pt idx="1038">
                  <c:v>41268</c:v>
                </c:pt>
                <c:pt idx="1039">
                  <c:v>41269</c:v>
                </c:pt>
                <c:pt idx="1040">
                  <c:v>41270</c:v>
                </c:pt>
                <c:pt idx="1041">
                  <c:v>41271</c:v>
                </c:pt>
                <c:pt idx="1042">
                  <c:v>41274</c:v>
                </c:pt>
                <c:pt idx="1043">
                  <c:v>41275</c:v>
                </c:pt>
                <c:pt idx="1044">
                  <c:v>41276</c:v>
                </c:pt>
                <c:pt idx="1045">
                  <c:v>41277</c:v>
                </c:pt>
                <c:pt idx="1046">
                  <c:v>41278</c:v>
                </c:pt>
                <c:pt idx="1047">
                  <c:v>41281</c:v>
                </c:pt>
                <c:pt idx="1048">
                  <c:v>41282</c:v>
                </c:pt>
                <c:pt idx="1049">
                  <c:v>41283</c:v>
                </c:pt>
                <c:pt idx="1050">
                  <c:v>41284</c:v>
                </c:pt>
                <c:pt idx="1051">
                  <c:v>41285</c:v>
                </c:pt>
                <c:pt idx="1052">
                  <c:v>41288</c:v>
                </c:pt>
                <c:pt idx="1053">
                  <c:v>41289</c:v>
                </c:pt>
                <c:pt idx="1054">
                  <c:v>41290</c:v>
                </c:pt>
                <c:pt idx="1055">
                  <c:v>41291</c:v>
                </c:pt>
                <c:pt idx="1056">
                  <c:v>41292</c:v>
                </c:pt>
                <c:pt idx="1057">
                  <c:v>41295</c:v>
                </c:pt>
                <c:pt idx="1058">
                  <c:v>41296</c:v>
                </c:pt>
                <c:pt idx="1059">
                  <c:v>41297</c:v>
                </c:pt>
                <c:pt idx="1060">
                  <c:v>41298</c:v>
                </c:pt>
                <c:pt idx="1061">
                  <c:v>41299</c:v>
                </c:pt>
                <c:pt idx="1062">
                  <c:v>41302</c:v>
                </c:pt>
                <c:pt idx="1063">
                  <c:v>41303</c:v>
                </c:pt>
                <c:pt idx="1064">
                  <c:v>41304</c:v>
                </c:pt>
                <c:pt idx="1065">
                  <c:v>41305</c:v>
                </c:pt>
                <c:pt idx="1066">
                  <c:v>41306</c:v>
                </c:pt>
                <c:pt idx="1067">
                  <c:v>41309</c:v>
                </c:pt>
                <c:pt idx="1068">
                  <c:v>41310</c:v>
                </c:pt>
                <c:pt idx="1069">
                  <c:v>41311</c:v>
                </c:pt>
                <c:pt idx="1070">
                  <c:v>41312</c:v>
                </c:pt>
                <c:pt idx="1071">
                  <c:v>41313</c:v>
                </c:pt>
                <c:pt idx="1072">
                  <c:v>41316</c:v>
                </c:pt>
                <c:pt idx="1073">
                  <c:v>41317</c:v>
                </c:pt>
                <c:pt idx="1074">
                  <c:v>41318</c:v>
                </c:pt>
                <c:pt idx="1075">
                  <c:v>41319</c:v>
                </c:pt>
                <c:pt idx="1076">
                  <c:v>41320</c:v>
                </c:pt>
                <c:pt idx="1077">
                  <c:v>41323</c:v>
                </c:pt>
                <c:pt idx="1078">
                  <c:v>41324</c:v>
                </c:pt>
                <c:pt idx="1079">
                  <c:v>41325</c:v>
                </c:pt>
                <c:pt idx="1080">
                  <c:v>41326</c:v>
                </c:pt>
                <c:pt idx="1081">
                  <c:v>41327</c:v>
                </c:pt>
                <c:pt idx="1082">
                  <c:v>41330</c:v>
                </c:pt>
                <c:pt idx="1083">
                  <c:v>41331</c:v>
                </c:pt>
                <c:pt idx="1084">
                  <c:v>41332</c:v>
                </c:pt>
                <c:pt idx="1085">
                  <c:v>41333</c:v>
                </c:pt>
                <c:pt idx="1086">
                  <c:v>41334</c:v>
                </c:pt>
                <c:pt idx="1087">
                  <c:v>41337</c:v>
                </c:pt>
                <c:pt idx="1088">
                  <c:v>41338</c:v>
                </c:pt>
                <c:pt idx="1089">
                  <c:v>41339</c:v>
                </c:pt>
                <c:pt idx="1090">
                  <c:v>41340</c:v>
                </c:pt>
                <c:pt idx="1091">
                  <c:v>41341</c:v>
                </c:pt>
                <c:pt idx="1092">
                  <c:v>41344</c:v>
                </c:pt>
                <c:pt idx="1093">
                  <c:v>41345</c:v>
                </c:pt>
                <c:pt idx="1094">
                  <c:v>41346</c:v>
                </c:pt>
                <c:pt idx="1095">
                  <c:v>41347</c:v>
                </c:pt>
                <c:pt idx="1096">
                  <c:v>41348</c:v>
                </c:pt>
                <c:pt idx="1097">
                  <c:v>41351</c:v>
                </c:pt>
                <c:pt idx="1098">
                  <c:v>41352</c:v>
                </c:pt>
                <c:pt idx="1099">
                  <c:v>41353</c:v>
                </c:pt>
                <c:pt idx="1100">
                  <c:v>41354</c:v>
                </c:pt>
                <c:pt idx="1101">
                  <c:v>41355</c:v>
                </c:pt>
                <c:pt idx="1102">
                  <c:v>41358</c:v>
                </c:pt>
                <c:pt idx="1103">
                  <c:v>41359</c:v>
                </c:pt>
                <c:pt idx="1104">
                  <c:v>41360</c:v>
                </c:pt>
                <c:pt idx="1105">
                  <c:v>41361</c:v>
                </c:pt>
                <c:pt idx="1106">
                  <c:v>41362</c:v>
                </c:pt>
                <c:pt idx="1107">
                  <c:v>41365</c:v>
                </c:pt>
                <c:pt idx="1108">
                  <c:v>41366</c:v>
                </c:pt>
                <c:pt idx="1109">
                  <c:v>41367</c:v>
                </c:pt>
                <c:pt idx="1110">
                  <c:v>41368</c:v>
                </c:pt>
                <c:pt idx="1111">
                  <c:v>41369</c:v>
                </c:pt>
                <c:pt idx="1112">
                  <c:v>41372</c:v>
                </c:pt>
                <c:pt idx="1113">
                  <c:v>41373</c:v>
                </c:pt>
                <c:pt idx="1114">
                  <c:v>41374</c:v>
                </c:pt>
                <c:pt idx="1115">
                  <c:v>41375</c:v>
                </c:pt>
                <c:pt idx="1116">
                  <c:v>41376</c:v>
                </c:pt>
                <c:pt idx="1117">
                  <c:v>41379</c:v>
                </c:pt>
                <c:pt idx="1118">
                  <c:v>41380</c:v>
                </c:pt>
                <c:pt idx="1119">
                  <c:v>41381</c:v>
                </c:pt>
                <c:pt idx="1120">
                  <c:v>41382</c:v>
                </c:pt>
                <c:pt idx="1121">
                  <c:v>41383</c:v>
                </c:pt>
                <c:pt idx="1122">
                  <c:v>41386</c:v>
                </c:pt>
                <c:pt idx="1123">
                  <c:v>41387</c:v>
                </c:pt>
                <c:pt idx="1124">
                  <c:v>41388</c:v>
                </c:pt>
                <c:pt idx="1125">
                  <c:v>41389</c:v>
                </c:pt>
                <c:pt idx="1126">
                  <c:v>41390</c:v>
                </c:pt>
                <c:pt idx="1127">
                  <c:v>41393</c:v>
                </c:pt>
                <c:pt idx="1128">
                  <c:v>41394</c:v>
                </c:pt>
                <c:pt idx="1129">
                  <c:v>41395</c:v>
                </c:pt>
                <c:pt idx="1130">
                  <c:v>41396</c:v>
                </c:pt>
                <c:pt idx="1131">
                  <c:v>41397</c:v>
                </c:pt>
                <c:pt idx="1132">
                  <c:v>41400</c:v>
                </c:pt>
                <c:pt idx="1133">
                  <c:v>41401</c:v>
                </c:pt>
                <c:pt idx="1134">
                  <c:v>41402</c:v>
                </c:pt>
                <c:pt idx="1135">
                  <c:v>41403</c:v>
                </c:pt>
                <c:pt idx="1136">
                  <c:v>41404</c:v>
                </c:pt>
                <c:pt idx="1137">
                  <c:v>41407</c:v>
                </c:pt>
                <c:pt idx="1138">
                  <c:v>41408</c:v>
                </c:pt>
                <c:pt idx="1139">
                  <c:v>41409</c:v>
                </c:pt>
                <c:pt idx="1140">
                  <c:v>41410</c:v>
                </c:pt>
                <c:pt idx="1141">
                  <c:v>41411</c:v>
                </c:pt>
                <c:pt idx="1142">
                  <c:v>41414</c:v>
                </c:pt>
                <c:pt idx="1143">
                  <c:v>41415</c:v>
                </c:pt>
                <c:pt idx="1144">
                  <c:v>41416</c:v>
                </c:pt>
                <c:pt idx="1145">
                  <c:v>41417</c:v>
                </c:pt>
                <c:pt idx="1146">
                  <c:v>41418</c:v>
                </c:pt>
                <c:pt idx="1147">
                  <c:v>41421</c:v>
                </c:pt>
                <c:pt idx="1148">
                  <c:v>41422</c:v>
                </c:pt>
                <c:pt idx="1149">
                  <c:v>41423</c:v>
                </c:pt>
                <c:pt idx="1150">
                  <c:v>41424</c:v>
                </c:pt>
                <c:pt idx="1151">
                  <c:v>41425</c:v>
                </c:pt>
                <c:pt idx="1152">
                  <c:v>41428</c:v>
                </c:pt>
                <c:pt idx="1153">
                  <c:v>41429</c:v>
                </c:pt>
                <c:pt idx="1154">
                  <c:v>41430</c:v>
                </c:pt>
                <c:pt idx="1155">
                  <c:v>41431</c:v>
                </c:pt>
                <c:pt idx="1156">
                  <c:v>41432</c:v>
                </c:pt>
                <c:pt idx="1157">
                  <c:v>41435</c:v>
                </c:pt>
                <c:pt idx="1158">
                  <c:v>41436</c:v>
                </c:pt>
                <c:pt idx="1159">
                  <c:v>41437</c:v>
                </c:pt>
                <c:pt idx="1160">
                  <c:v>41438</c:v>
                </c:pt>
                <c:pt idx="1161">
                  <c:v>41439</c:v>
                </c:pt>
                <c:pt idx="1162">
                  <c:v>41442</c:v>
                </c:pt>
                <c:pt idx="1163">
                  <c:v>41443</c:v>
                </c:pt>
                <c:pt idx="1164">
                  <c:v>41444</c:v>
                </c:pt>
                <c:pt idx="1165">
                  <c:v>41445</c:v>
                </c:pt>
                <c:pt idx="1166">
                  <c:v>41446</c:v>
                </c:pt>
                <c:pt idx="1167">
                  <c:v>41449</c:v>
                </c:pt>
                <c:pt idx="1168">
                  <c:v>41450</c:v>
                </c:pt>
                <c:pt idx="1169">
                  <c:v>41451</c:v>
                </c:pt>
                <c:pt idx="1170">
                  <c:v>41452</c:v>
                </c:pt>
                <c:pt idx="1171">
                  <c:v>41453</c:v>
                </c:pt>
                <c:pt idx="1172">
                  <c:v>41456</c:v>
                </c:pt>
                <c:pt idx="1173">
                  <c:v>41457</c:v>
                </c:pt>
                <c:pt idx="1174">
                  <c:v>41458</c:v>
                </c:pt>
                <c:pt idx="1175">
                  <c:v>41459</c:v>
                </c:pt>
                <c:pt idx="1176">
                  <c:v>41460</c:v>
                </c:pt>
                <c:pt idx="1177">
                  <c:v>41463</c:v>
                </c:pt>
                <c:pt idx="1178">
                  <c:v>41464</c:v>
                </c:pt>
                <c:pt idx="1179">
                  <c:v>41465</c:v>
                </c:pt>
                <c:pt idx="1180">
                  <c:v>41466</c:v>
                </c:pt>
                <c:pt idx="1181">
                  <c:v>41467</c:v>
                </c:pt>
                <c:pt idx="1182">
                  <c:v>41470</c:v>
                </c:pt>
                <c:pt idx="1183">
                  <c:v>41471</c:v>
                </c:pt>
                <c:pt idx="1184">
                  <c:v>41472</c:v>
                </c:pt>
                <c:pt idx="1185">
                  <c:v>41473</c:v>
                </c:pt>
                <c:pt idx="1186">
                  <c:v>41474</c:v>
                </c:pt>
                <c:pt idx="1187">
                  <c:v>41477</c:v>
                </c:pt>
                <c:pt idx="1188">
                  <c:v>41478</c:v>
                </c:pt>
                <c:pt idx="1189">
                  <c:v>41479</c:v>
                </c:pt>
                <c:pt idx="1190">
                  <c:v>41480</c:v>
                </c:pt>
                <c:pt idx="1191">
                  <c:v>41481</c:v>
                </c:pt>
                <c:pt idx="1192">
                  <c:v>41484</c:v>
                </c:pt>
                <c:pt idx="1193">
                  <c:v>41485</c:v>
                </c:pt>
                <c:pt idx="1194">
                  <c:v>41486</c:v>
                </c:pt>
                <c:pt idx="1195">
                  <c:v>41487</c:v>
                </c:pt>
                <c:pt idx="1196">
                  <c:v>41488</c:v>
                </c:pt>
                <c:pt idx="1197">
                  <c:v>41491</c:v>
                </c:pt>
                <c:pt idx="1198">
                  <c:v>41492</c:v>
                </c:pt>
                <c:pt idx="1199">
                  <c:v>41493</c:v>
                </c:pt>
                <c:pt idx="1200">
                  <c:v>41494</c:v>
                </c:pt>
                <c:pt idx="1201">
                  <c:v>41495</c:v>
                </c:pt>
                <c:pt idx="1202">
                  <c:v>41498</c:v>
                </c:pt>
                <c:pt idx="1203">
                  <c:v>41499</c:v>
                </c:pt>
                <c:pt idx="1204">
                  <c:v>41500</c:v>
                </c:pt>
                <c:pt idx="1205">
                  <c:v>41501</c:v>
                </c:pt>
                <c:pt idx="1206">
                  <c:v>41502</c:v>
                </c:pt>
                <c:pt idx="1207">
                  <c:v>41505</c:v>
                </c:pt>
                <c:pt idx="1208">
                  <c:v>41506</c:v>
                </c:pt>
                <c:pt idx="1209">
                  <c:v>41507</c:v>
                </c:pt>
                <c:pt idx="1210">
                  <c:v>41508</c:v>
                </c:pt>
                <c:pt idx="1211">
                  <c:v>41509</c:v>
                </c:pt>
                <c:pt idx="1212">
                  <c:v>41512</c:v>
                </c:pt>
                <c:pt idx="1213">
                  <c:v>41513</c:v>
                </c:pt>
                <c:pt idx="1214">
                  <c:v>41514</c:v>
                </c:pt>
                <c:pt idx="1215">
                  <c:v>41515</c:v>
                </c:pt>
                <c:pt idx="1216">
                  <c:v>41516</c:v>
                </c:pt>
                <c:pt idx="1217">
                  <c:v>41519</c:v>
                </c:pt>
                <c:pt idx="1218">
                  <c:v>41520</c:v>
                </c:pt>
                <c:pt idx="1219">
                  <c:v>41521</c:v>
                </c:pt>
                <c:pt idx="1220">
                  <c:v>41522</c:v>
                </c:pt>
                <c:pt idx="1221">
                  <c:v>41523</c:v>
                </c:pt>
                <c:pt idx="1222">
                  <c:v>41526</c:v>
                </c:pt>
                <c:pt idx="1223">
                  <c:v>41527</c:v>
                </c:pt>
                <c:pt idx="1224">
                  <c:v>41528</c:v>
                </c:pt>
                <c:pt idx="1225">
                  <c:v>41529</c:v>
                </c:pt>
                <c:pt idx="1226">
                  <c:v>41530</c:v>
                </c:pt>
                <c:pt idx="1227">
                  <c:v>41533</c:v>
                </c:pt>
                <c:pt idx="1228">
                  <c:v>41534</c:v>
                </c:pt>
                <c:pt idx="1229">
                  <c:v>41535</c:v>
                </c:pt>
                <c:pt idx="1230">
                  <c:v>41536</c:v>
                </c:pt>
                <c:pt idx="1231">
                  <c:v>41537</c:v>
                </c:pt>
                <c:pt idx="1232">
                  <c:v>41540</c:v>
                </c:pt>
                <c:pt idx="1233">
                  <c:v>41541</c:v>
                </c:pt>
                <c:pt idx="1234">
                  <c:v>41542</c:v>
                </c:pt>
                <c:pt idx="1235">
                  <c:v>41543</c:v>
                </c:pt>
                <c:pt idx="1236">
                  <c:v>41544</c:v>
                </c:pt>
                <c:pt idx="1237">
                  <c:v>41547</c:v>
                </c:pt>
                <c:pt idx="1238">
                  <c:v>41548</c:v>
                </c:pt>
                <c:pt idx="1239">
                  <c:v>41549</c:v>
                </c:pt>
                <c:pt idx="1240">
                  <c:v>41550</c:v>
                </c:pt>
                <c:pt idx="1241">
                  <c:v>41551</c:v>
                </c:pt>
                <c:pt idx="1242">
                  <c:v>41554</c:v>
                </c:pt>
                <c:pt idx="1243">
                  <c:v>41555</c:v>
                </c:pt>
                <c:pt idx="1244">
                  <c:v>41556</c:v>
                </c:pt>
                <c:pt idx="1245">
                  <c:v>41557</c:v>
                </c:pt>
                <c:pt idx="1246">
                  <c:v>41558</c:v>
                </c:pt>
                <c:pt idx="1247">
                  <c:v>41561</c:v>
                </c:pt>
                <c:pt idx="1248">
                  <c:v>41562</c:v>
                </c:pt>
                <c:pt idx="1249">
                  <c:v>41563</c:v>
                </c:pt>
                <c:pt idx="1250">
                  <c:v>41564</c:v>
                </c:pt>
                <c:pt idx="1251">
                  <c:v>41565</c:v>
                </c:pt>
                <c:pt idx="1252">
                  <c:v>41568</c:v>
                </c:pt>
                <c:pt idx="1253">
                  <c:v>41569</c:v>
                </c:pt>
                <c:pt idx="1254">
                  <c:v>41570</c:v>
                </c:pt>
                <c:pt idx="1255">
                  <c:v>41571</c:v>
                </c:pt>
                <c:pt idx="1256">
                  <c:v>41572</c:v>
                </c:pt>
                <c:pt idx="1257">
                  <c:v>41575</c:v>
                </c:pt>
                <c:pt idx="1258">
                  <c:v>41576</c:v>
                </c:pt>
                <c:pt idx="1259">
                  <c:v>41577</c:v>
                </c:pt>
                <c:pt idx="1260">
                  <c:v>41578</c:v>
                </c:pt>
                <c:pt idx="1261">
                  <c:v>41579</c:v>
                </c:pt>
                <c:pt idx="1262">
                  <c:v>41582</c:v>
                </c:pt>
                <c:pt idx="1263">
                  <c:v>41583</c:v>
                </c:pt>
                <c:pt idx="1264">
                  <c:v>41584</c:v>
                </c:pt>
                <c:pt idx="1265">
                  <c:v>41585</c:v>
                </c:pt>
                <c:pt idx="1266">
                  <c:v>41586</c:v>
                </c:pt>
                <c:pt idx="1267">
                  <c:v>41589</c:v>
                </c:pt>
                <c:pt idx="1268">
                  <c:v>41590</c:v>
                </c:pt>
                <c:pt idx="1269">
                  <c:v>41591</c:v>
                </c:pt>
                <c:pt idx="1270">
                  <c:v>41592</c:v>
                </c:pt>
                <c:pt idx="1271">
                  <c:v>41593</c:v>
                </c:pt>
                <c:pt idx="1272">
                  <c:v>41596</c:v>
                </c:pt>
                <c:pt idx="1273">
                  <c:v>41597</c:v>
                </c:pt>
                <c:pt idx="1274">
                  <c:v>41598</c:v>
                </c:pt>
                <c:pt idx="1275">
                  <c:v>41599</c:v>
                </c:pt>
                <c:pt idx="1276">
                  <c:v>41600</c:v>
                </c:pt>
                <c:pt idx="1277">
                  <c:v>41603</c:v>
                </c:pt>
                <c:pt idx="1278">
                  <c:v>41604</c:v>
                </c:pt>
                <c:pt idx="1279">
                  <c:v>41605</c:v>
                </c:pt>
                <c:pt idx="1280">
                  <c:v>41606</c:v>
                </c:pt>
                <c:pt idx="1281">
                  <c:v>41607</c:v>
                </c:pt>
                <c:pt idx="1282">
                  <c:v>41610</c:v>
                </c:pt>
                <c:pt idx="1283">
                  <c:v>41611</c:v>
                </c:pt>
                <c:pt idx="1284">
                  <c:v>41612</c:v>
                </c:pt>
                <c:pt idx="1285">
                  <c:v>41613</c:v>
                </c:pt>
                <c:pt idx="1286">
                  <c:v>41614</c:v>
                </c:pt>
                <c:pt idx="1287">
                  <c:v>41617</c:v>
                </c:pt>
                <c:pt idx="1288">
                  <c:v>41618</c:v>
                </c:pt>
                <c:pt idx="1289">
                  <c:v>41619</c:v>
                </c:pt>
                <c:pt idx="1290">
                  <c:v>41620</c:v>
                </c:pt>
                <c:pt idx="1291">
                  <c:v>41621</c:v>
                </c:pt>
                <c:pt idx="1292">
                  <c:v>41624</c:v>
                </c:pt>
                <c:pt idx="1293">
                  <c:v>41625</c:v>
                </c:pt>
                <c:pt idx="1294">
                  <c:v>41626</c:v>
                </c:pt>
                <c:pt idx="1295">
                  <c:v>41627</c:v>
                </c:pt>
                <c:pt idx="1296">
                  <c:v>41628</c:v>
                </c:pt>
                <c:pt idx="1297">
                  <c:v>41631</c:v>
                </c:pt>
                <c:pt idx="1298">
                  <c:v>41632</c:v>
                </c:pt>
                <c:pt idx="1299">
                  <c:v>41633</c:v>
                </c:pt>
                <c:pt idx="1300">
                  <c:v>41634</c:v>
                </c:pt>
                <c:pt idx="1301">
                  <c:v>41635</c:v>
                </c:pt>
                <c:pt idx="1302">
                  <c:v>41638</c:v>
                </c:pt>
                <c:pt idx="1303">
                  <c:v>41639</c:v>
                </c:pt>
                <c:pt idx="1304">
                  <c:v>41640</c:v>
                </c:pt>
                <c:pt idx="1305">
                  <c:v>41641</c:v>
                </c:pt>
                <c:pt idx="1306">
                  <c:v>41642</c:v>
                </c:pt>
                <c:pt idx="1307">
                  <c:v>41645</c:v>
                </c:pt>
                <c:pt idx="1308">
                  <c:v>41646</c:v>
                </c:pt>
                <c:pt idx="1309">
                  <c:v>41647</c:v>
                </c:pt>
                <c:pt idx="1310">
                  <c:v>41648</c:v>
                </c:pt>
                <c:pt idx="1311">
                  <c:v>41649</c:v>
                </c:pt>
                <c:pt idx="1312">
                  <c:v>41652</c:v>
                </c:pt>
                <c:pt idx="1313">
                  <c:v>41653</c:v>
                </c:pt>
                <c:pt idx="1314">
                  <c:v>41654</c:v>
                </c:pt>
                <c:pt idx="1315">
                  <c:v>41655</c:v>
                </c:pt>
                <c:pt idx="1316">
                  <c:v>41656</c:v>
                </c:pt>
                <c:pt idx="1317">
                  <c:v>41659</c:v>
                </c:pt>
                <c:pt idx="1318">
                  <c:v>41660</c:v>
                </c:pt>
                <c:pt idx="1319">
                  <c:v>41661</c:v>
                </c:pt>
                <c:pt idx="1320">
                  <c:v>41662</c:v>
                </c:pt>
                <c:pt idx="1321">
                  <c:v>41663</c:v>
                </c:pt>
                <c:pt idx="1322">
                  <c:v>41666</c:v>
                </c:pt>
                <c:pt idx="1323">
                  <c:v>41667</c:v>
                </c:pt>
                <c:pt idx="1324">
                  <c:v>41668</c:v>
                </c:pt>
                <c:pt idx="1325">
                  <c:v>41669</c:v>
                </c:pt>
                <c:pt idx="1326">
                  <c:v>41670</c:v>
                </c:pt>
                <c:pt idx="1327">
                  <c:v>41673</c:v>
                </c:pt>
                <c:pt idx="1328">
                  <c:v>41674</c:v>
                </c:pt>
                <c:pt idx="1329">
                  <c:v>41675</c:v>
                </c:pt>
                <c:pt idx="1330">
                  <c:v>41676</c:v>
                </c:pt>
                <c:pt idx="1331">
                  <c:v>41677</c:v>
                </c:pt>
                <c:pt idx="1332">
                  <c:v>41680</c:v>
                </c:pt>
                <c:pt idx="1333">
                  <c:v>41681</c:v>
                </c:pt>
                <c:pt idx="1334">
                  <c:v>41682</c:v>
                </c:pt>
                <c:pt idx="1335">
                  <c:v>41683</c:v>
                </c:pt>
                <c:pt idx="1336">
                  <c:v>41684</c:v>
                </c:pt>
                <c:pt idx="1337">
                  <c:v>41687</c:v>
                </c:pt>
                <c:pt idx="1338">
                  <c:v>41688</c:v>
                </c:pt>
                <c:pt idx="1339">
                  <c:v>41689</c:v>
                </c:pt>
                <c:pt idx="1340">
                  <c:v>41690</c:v>
                </c:pt>
                <c:pt idx="1341">
                  <c:v>41691</c:v>
                </c:pt>
                <c:pt idx="1342">
                  <c:v>41694</c:v>
                </c:pt>
                <c:pt idx="1343">
                  <c:v>41695</c:v>
                </c:pt>
                <c:pt idx="1344">
                  <c:v>41696</c:v>
                </c:pt>
                <c:pt idx="1345">
                  <c:v>41697</c:v>
                </c:pt>
                <c:pt idx="1346">
                  <c:v>41698</c:v>
                </c:pt>
                <c:pt idx="1347">
                  <c:v>41701</c:v>
                </c:pt>
                <c:pt idx="1348">
                  <c:v>41702</c:v>
                </c:pt>
                <c:pt idx="1349">
                  <c:v>41703</c:v>
                </c:pt>
                <c:pt idx="1350">
                  <c:v>41704</c:v>
                </c:pt>
                <c:pt idx="1351">
                  <c:v>41705</c:v>
                </c:pt>
                <c:pt idx="1352">
                  <c:v>41708</c:v>
                </c:pt>
                <c:pt idx="1353">
                  <c:v>41709</c:v>
                </c:pt>
                <c:pt idx="1354">
                  <c:v>41710</c:v>
                </c:pt>
                <c:pt idx="1355">
                  <c:v>41711</c:v>
                </c:pt>
                <c:pt idx="1356">
                  <c:v>41712</c:v>
                </c:pt>
                <c:pt idx="1357">
                  <c:v>41715</c:v>
                </c:pt>
                <c:pt idx="1358">
                  <c:v>41716</c:v>
                </c:pt>
                <c:pt idx="1359">
                  <c:v>41717</c:v>
                </c:pt>
                <c:pt idx="1360">
                  <c:v>41718</c:v>
                </c:pt>
                <c:pt idx="1361">
                  <c:v>41719</c:v>
                </c:pt>
                <c:pt idx="1362">
                  <c:v>41722</c:v>
                </c:pt>
                <c:pt idx="1363">
                  <c:v>41723</c:v>
                </c:pt>
                <c:pt idx="1364">
                  <c:v>41724</c:v>
                </c:pt>
                <c:pt idx="1365">
                  <c:v>41725</c:v>
                </c:pt>
                <c:pt idx="1366">
                  <c:v>41726</c:v>
                </c:pt>
                <c:pt idx="1367">
                  <c:v>41729</c:v>
                </c:pt>
                <c:pt idx="1368">
                  <c:v>41730</c:v>
                </c:pt>
                <c:pt idx="1369">
                  <c:v>41731</c:v>
                </c:pt>
                <c:pt idx="1370">
                  <c:v>41732</c:v>
                </c:pt>
                <c:pt idx="1371">
                  <c:v>41733</c:v>
                </c:pt>
                <c:pt idx="1372">
                  <c:v>41736</c:v>
                </c:pt>
                <c:pt idx="1373">
                  <c:v>41737</c:v>
                </c:pt>
                <c:pt idx="1374">
                  <c:v>41738</c:v>
                </c:pt>
                <c:pt idx="1375">
                  <c:v>41739</c:v>
                </c:pt>
                <c:pt idx="1376">
                  <c:v>41740</c:v>
                </c:pt>
                <c:pt idx="1377">
                  <c:v>41743</c:v>
                </c:pt>
                <c:pt idx="1378">
                  <c:v>41744</c:v>
                </c:pt>
                <c:pt idx="1379">
                  <c:v>41745</c:v>
                </c:pt>
                <c:pt idx="1380">
                  <c:v>41746</c:v>
                </c:pt>
                <c:pt idx="1381">
                  <c:v>41747</c:v>
                </c:pt>
                <c:pt idx="1382">
                  <c:v>41750</c:v>
                </c:pt>
                <c:pt idx="1383">
                  <c:v>41751</c:v>
                </c:pt>
                <c:pt idx="1384">
                  <c:v>41752</c:v>
                </c:pt>
                <c:pt idx="1385">
                  <c:v>41753</c:v>
                </c:pt>
                <c:pt idx="1386">
                  <c:v>41754</c:v>
                </c:pt>
                <c:pt idx="1387">
                  <c:v>41757</c:v>
                </c:pt>
                <c:pt idx="1388">
                  <c:v>41758</c:v>
                </c:pt>
                <c:pt idx="1389">
                  <c:v>41759</c:v>
                </c:pt>
                <c:pt idx="1390">
                  <c:v>41760</c:v>
                </c:pt>
                <c:pt idx="1391">
                  <c:v>41761</c:v>
                </c:pt>
                <c:pt idx="1392">
                  <c:v>41764</c:v>
                </c:pt>
                <c:pt idx="1393">
                  <c:v>41765</c:v>
                </c:pt>
                <c:pt idx="1394">
                  <c:v>41766</c:v>
                </c:pt>
                <c:pt idx="1395">
                  <c:v>41767</c:v>
                </c:pt>
                <c:pt idx="1396">
                  <c:v>41768</c:v>
                </c:pt>
                <c:pt idx="1397">
                  <c:v>41771</c:v>
                </c:pt>
                <c:pt idx="1398">
                  <c:v>41772</c:v>
                </c:pt>
                <c:pt idx="1399">
                  <c:v>41773</c:v>
                </c:pt>
                <c:pt idx="1400">
                  <c:v>41774</c:v>
                </c:pt>
                <c:pt idx="1401">
                  <c:v>41775</c:v>
                </c:pt>
                <c:pt idx="1402">
                  <c:v>41778</c:v>
                </c:pt>
                <c:pt idx="1403">
                  <c:v>41779</c:v>
                </c:pt>
                <c:pt idx="1404">
                  <c:v>41780</c:v>
                </c:pt>
                <c:pt idx="1405">
                  <c:v>41781</c:v>
                </c:pt>
                <c:pt idx="1406">
                  <c:v>41782</c:v>
                </c:pt>
                <c:pt idx="1407">
                  <c:v>41785</c:v>
                </c:pt>
                <c:pt idx="1408">
                  <c:v>41786</c:v>
                </c:pt>
                <c:pt idx="1409">
                  <c:v>41787</c:v>
                </c:pt>
                <c:pt idx="1410">
                  <c:v>41788</c:v>
                </c:pt>
                <c:pt idx="1411">
                  <c:v>41789</c:v>
                </c:pt>
                <c:pt idx="1412">
                  <c:v>41792</c:v>
                </c:pt>
                <c:pt idx="1413">
                  <c:v>41793</c:v>
                </c:pt>
                <c:pt idx="1414">
                  <c:v>41794</c:v>
                </c:pt>
                <c:pt idx="1415">
                  <c:v>41795</c:v>
                </c:pt>
                <c:pt idx="1416">
                  <c:v>41796</c:v>
                </c:pt>
                <c:pt idx="1417">
                  <c:v>41799</c:v>
                </c:pt>
                <c:pt idx="1418">
                  <c:v>41800</c:v>
                </c:pt>
                <c:pt idx="1419">
                  <c:v>41801</c:v>
                </c:pt>
                <c:pt idx="1420">
                  <c:v>41802</c:v>
                </c:pt>
                <c:pt idx="1421">
                  <c:v>41803</c:v>
                </c:pt>
                <c:pt idx="1422">
                  <c:v>41806</c:v>
                </c:pt>
                <c:pt idx="1423">
                  <c:v>41807</c:v>
                </c:pt>
                <c:pt idx="1424">
                  <c:v>41808</c:v>
                </c:pt>
                <c:pt idx="1425">
                  <c:v>41809</c:v>
                </c:pt>
                <c:pt idx="1426">
                  <c:v>41810</c:v>
                </c:pt>
                <c:pt idx="1427">
                  <c:v>41813</c:v>
                </c:pt>
                <c:pt idx="1428">
                  <c:v>41814</c:v>
                </c:pt>
                <c:pt idx="1429">
                  <c:v>41815</c:v>
                </c:pt>
                <c:pt idx="1430">
                  <c:v>41816</c:v>
                </c:pt>
                <c:pt idx="1431">
                  <c:v>41817</c:v>
                </c:pt>
                <c:pt idx="1432">
                  <c:v>41820</c:v>
                </c:pt>
                <c:pt idx="1433">
                  <c:v>41821</c:v>
                </c:pt>
                <c:pt idx="1434">
                  <c:v>41822</c:v>
                </c:pt>
                <c:pt idx="1435">
                  <c:v>41823</c:v>
                </c:pt>
                <c:pt idx="1436">
                  <c:v>41824</c:v>
                </c:pt>
                <c:pt idx="1437">
                  <c:v>41827</c:v>
                </c:pt>
                <c:pt idx="1438">
                  <c:v>41828</c:v>
                </c:pt>
                <c:pt idx="1439">
                  <c:v>41829</c:v>
                </c:pt>
                <c:pt idx="1440">
                  <c:v>41830</c:v>
                </c:pt>
                <c:pt idx="1441">
                  <c:v>41831</c:v>
                </c:pt>
                <c:pt idx="1442">
                  <c:v>41834</c:v>
                </c:pt>
                <c:pt idx="1443">
                  <c:v>41835</c:v>
                </c:pt>
                <c:pt idx="1444">
                  <c:v>41836</c:v>
                </c:pt>
                <c:pt idx="1445">
                  <c:v>41837</c:v>
                </c:pt>
                <c:pt idx="1446">
                  <c:v>41838</c:v>
                </c:pt>
                <c:pt idx="1447">
                  <c:v>41841</c:v>
                </c:pt>
                <c:pt idx="1448">
                  <c:v>41842</c:v>
                </c:pt>
                <c:pt idx="1449">
                  <c:v>41843</c:v>
                </c:pt>
                <c:pt idx="1450">
                  <c:v>41844</c:v>
                </c:pt>
                <c:pt idx="1451">
                  <c:v>41845</c:v>
                </c:pt>
                <c:pt idx="1452">
                  <c:v>41848</c:v>
                </c:pt>
                <c:pt idx="1453">
                  <c:v>41849</c:v>
                </c:pt>
                <c:pt idx="1454">
                  <c:v>41850</c:v>
                </c:pt>
                <c:pt idx="1455">
                  <c:v>41851</c:v>
                </c:pt>
                <c:pt idx="1456">
                  <c:v>41852</c:v>
                </c:pt>
                <c:pt idx="1457">
                  <c:v>41855</c:v>
                </c:pt>
                <c:pt idx="1458">
                  <c:v>41856</c:v>
                </c:pt>
                <c:pt idx="1459">
                  <c:v>41857</c:v>
                </c:pt>
                <c:pt idx="1460">
                  <c:v>41858</c:v>
                </c:pt>
                <c:pt idx="1461">
                  <c:v>41859</c:v>
                </c:pt>
                <c:pt idx="1462">
                  <c:v>41862</c:v>
                </c:pt>
                <c:pt idx="1463">
                  <c:v>41863</c:v>
                </c:pt>
                <c:pt idx="1464">
                  <c:v>41864</c:v>
                </c:pt>
                <c:pt idx="1465">
                  <c:v>41865</c:v>
                </c:pt>
                <c:pt idx="1466">
                  <c:v>41866</c:v>
                </c:pt>
                <c:pt idx="1467">
                  <c:v>41869</c:v>
                </c:pt>
                <c:pt idx="1468">
                  <c:v>41870</c:v>
                </c:pt>
                <c:pt idx="1469">
                  <c:v>41871</c:v>
                </c:pt>
                <c:pt idx="1470">
                  <c:v>41872</c:v>
                </c:pt>
                <c:pt idx="1471">
                  <c:v>41873</c:v>
                </c:pt>
                <c:pt idx="1472">
                  <c:v>41876</c:v>
                </c:pt>
                <c:pt idx="1473">
                  <c:v>41877</c:v>
                </c:pt>
                <c:pt idx="1474">
                  <c:v>41878</c:v>
                </c:pt>
                <c:pt idx="1475">
                  <c:v>41879</c:v>
                </c:pt>
                <c:pt idx="1476">
                  <c:v>41880</c:v>
                </c:pt>
                <c:pt idx="1477">
                  <c:v>41883</c:v>
                </c:pt>
                <c:pt idx="1478">
                  <c:v>41884</c:v>
                </c:pt>
                <c:pt idx="1479">
                  <c:v>41885</c:v>
                </c:pt>
                <c:pt idx="1480">
                  <c:v>41886</c:v>
                </c:pt>
                <c:pt idx="1481">
                  <c:v>41887</c:v>
                </c:pt>
                <c:pt idx="1482">
                  <c:v>41890</c:v>
                </c:pt>
                <c:pt idx="1483">
                  <c:v>41891</c:v>
                </c:pt>
                <c:pt idx="1484">
                  <c:v>41892</c:v>
                </c:pt>
                <c:pt idx="1485">
                  <c:v>41893</c:v>
                </c:pt>
                <c:pt idx="1486">
                  <c:v>41894</c:v>
                </c:pt>
                <c:pt idx="1487">
                  <c:v>41897</c:v>
                </c:pt>
                <c:pt idx="1488">
                  <c:v>41898</c:v>
                </c:pt>
                <c:pt idx="1489">
                  <c:v>41899</c:v>
                </c:pt>
                <c:pt idx="1490">
                  <c:v>41900</c:v>
                </c:pt>
                <c:pt idx="1491">
                  <c:v>41901</c:v>
                </c:pt>
                <c:pt idx="1492">
                  <c:v>41904</c:v>
                </c:pt>
                <c:pt idx="1493">
                  <c:v>41905</c:v>
                </c:pt>
                <c:pt idx="1494">
                  <c:v>41906</c:v>
                </c:pt>
                <c:pt idx="1495">
                  <c:v>41907</c:v>
                </c:pt>
                <c:pt idx="1496">
                  <c:v>41908</c:v>
                </c:pt>
                <c:pt idx="1497">
                  <c:v>41911</c:v>
                </c:pt>
                <c:pt idx="1498">
                  <c:v>41912</c:v>
                </c:pt>
                <c:pt idx="1499">
                  <c:v>41913</c:v>
                </c:pt>
                <c:pt idx="1500">
                  <c:v>41914</c:v>
                </c:pt>
                <c:pt idx="1501">
                  <c:v>41915</c:v>
                </c:pt>
                <c:pt idx="1502">
                  <c:v>41918</c:v>
                </c:pt>
                <c:pt idx="1503">
                  <c:v>41919</c:v>
                </c:pt>
                <c:pt idx="1504">
                  <c:v>41920</c:v>
                </c:pt>
                <c:pt idx="1505">
                  <c:v>41921</c:v>
                </c:pt>
                <c:pt idx="1506">
                  <c:v>41922</c:v>
                </c:pt>
                <c:pt idx="1507">
                  <c:v>41925</c:v>
                </c:pt>
                <c:pt idx="1508">
                  <c:v>41926</c:v>
                </c:pt>
                <c:pt idx="1509">
                  <c:v>41927</c:v>
                </c:pt>
                <c:pt idx="1510">
                  <c:v>41928</c:v>
                </c:pt>
                <c:pt idx="1511">
                  <c:v>41929</c:v>
                </c:pt>
                <c:pt idx="1512">
                  <c:v>41932</c:v>
                </c:pt>
                <c:pt idx="1513">
                  <c:v>41933</c:v>
                </c:pt>
                <c:pt idx="1514">
                  <c:v>41934</c:v>
                </c:pt>
                <c:pt idx="1515">
                  <c:v>41935</c:v>
                </c:pt>
                <c:pt idx="1516">
                  <c:v>41936</c:v>
                </c:pt>
                <c:pt idx="1517">
                  <c:v>41939</c:v>
                </c:pt>
                <c:pt idx="1518">
                  <c:v>41940</c:v>
                </c:pt>
                <c:pt idx="1519">
                  <c:v>41941</c:v>
                </c:pt>
                <c:pt idx="1520">
                  <c:v>41942</c:v>
                </c:pt>
                <c:pt idx="1521">
                  <c:v>41943</c:v>
                </c:pt>
                <c:pt idx="1522">
                  <c:v>41946</c:v>
                </c:pt>
                <c:pt idx="1523">
                  <c:v>41947</c:v>
                </c:pt>
                <c:pt idx="1524">
                  <c:v>41948</c:v>
                </c:pt>
                <c:pt idx="1525">
                  <c:v>41949</c:v>
                </c:pt>
                <c:pt idx="1526">
                  <c:v>41950</c:v>
                </c:pt>
                <c:pt idx="1527">
                  <c:v>41953</c:v>
                </c:pt>
                <c:pt idx="1528">
                  <c:v>41954</c:v>
                </c:pt>
                <c:pt idx="1529">
                  <c:v>41955</c:v>
                </c:pt>
                <c:pt idx="1530">
                  <c:v>41956</c:v>
                </c:pt>
                <c:pt idx="1531">
                  <c:v>41957</c:v>
                </c:pt>
                <c:pt idx="1532">
                  <c:v>41960</c:v>
                </c:pt>
                <c:pt idx="1533">
                  <c:v>41961</c:v>
                </c:pt>
                <c:pt idx="1534">
                  <c:v>41962</c:v>
                </c:pt>
                <c:pt idx="1535">
                  <c:v>41963</c:v>
                </c:pt>
                <c:pt idx="1536">
                  <c:v>41964</c:v>
                </c:pt>
                <c:pt idx="1537">
                  <c:v>41967</c:v>
                </c:pt>
                <c:pt idx="1538">
                  <c:v>41968</c:v>
                </c:pt>
                <c:pt idx="1539">
                  <c:v>41969</c:v>
                </c:pt>
                <c:pt idx="1540">
                  <c:v>41970</c:v>
                </c:pt>
                <c:pt idx="1541">
                  <c:v>41971</c:v>
                </c:pt>
                <c:pt idx="1542">
                  <c:v>41974</c:v>
                </c:pt>
                <c:pt idx="1543">
                  <c:v>41975</c:v>
                </c:pt>
                <c:pt idx="1544">
                  <c:v>41976</c:v>
                </c:pt>
                <c:pt idx="1545">
                  <c:v>41977</c:v>
                </c:pt>
                <c:pt idx="1546">
                  <c:v>41978</c:v>
                </c:pt>
                <c:pt idx="1547">
                  <c:v>41981</c:v>
                </c:pt>
                <c:pt idx="1548">
                  <c:v>41982</c:v>
                </c:pt>
                <c:pt idx="1549">
                  <c:v>41983</c:v>
                </c:pt>
                <c:pt idx="1550">
                  <c:v>41984</c:v>
                </c:pt>
                <c:pt idx="1551">
                  <c:v>41985</c:v>
                </c:pt>
                <c:pt idx="1552">
                  <c:v>41988</c:v>
                </c:pt>
                <c:pt idx="1553">
                  <c:v>41989</c:v>
                </c:pt>
                <c:pt idx="1554">
                  <c:v>41990</c:v>
                </c:pt>
                <c:pt idx="1555">
                  <c:v>41991</c:v>
                </c:pt>
                <c:pt idx="1556">
                  <c:v>41992</c:v>
                </c:pt>
                <c:pt idx="1557">
                  <c:v>41995</c:v>
                </c:pt>
                <c:pt idx="1558">
                  <c:v>41996</c:v>
                </c:pt>
                <c:pt idx="1559">
                  <c:v>41997</c:v>
                </c:pt>
                <c:pt idx="1560">
                  <c:v>41998</c:v>
                </c:pt>
                <c:pt idx="1561">
                  <c:v>41999</c:v>
                </c:pt>
                <c:pt idx="1562">
                  <c:v>42002</c:v>
                </c:pt>
                <c:pt idx="1563">
                  <c:v>42003</c:v>
                </c:pt>
                <c:pt idx="1564">
                  <c:v>42004</c:v>
                </c:pt>
                <c:pt idx="1565">
                  <c:v>42005</c:v>
                </c:pt>
                <c:pt idx="1566">
                  <c:v>42006</c:v>
                </c:pt>
                <c:pt idx="1567">
                  <c:v>42009</c:v>
                </c:pt>
                <c:pt idx="1568">
                  <c:v>42010</c:v>
                </c:pt>
                <c:pt idx="1569">
                  <c:v>42011</c:v>
                </c:pt>
                <c:pt idx="1570">
                  <c:v>42012</c:v>
                </c:pt>
                <c:pt idx="1571">
                  <c:v>42013</c:v>
                </c:pt>
                <c:pt idx="1572">
                  <c:v>42016</c:v>
                </c:pt>
                <c:pt idx="1573">
                  <c:v>42017</c:v>
                </c:pt>
                <c:pt idx="1574">
                  <c:v>42018</c:v>
                </c:pt>
                <c:pt idx="1575">
                  <c:v>42019</c:v>
                </c:pt>
                <c:pt idx="1576">
                  <c:v>42020</c:v>
                </c:pt>
                <c:pt idx="1577">
                  <c:v>42023</c:v>
                </c:pt>
                <c:pt idx="1578">
                  <c:v>42024</c:v>
                </c:pt>
                <c:pt idx="1579">
                  <c:v>42025</c:v>
                </c:pt>
                <c:pt idx="1580">
                  <c:v>42026</c:v>
                </c:pt>
                <c:pt idx="1581">
                  <c:v>42027</c:v>
                </c:pt>
                <c:pt idx="1582">
                  <c:v>42030</c:v>
                </c:pt>
                <c:pt idx="1583">
                  <c:v>42031</c:v>
                </c:pt>
                <c:pt idx="1584">
                  <c:v>42032</c:v>
                </c:pt>
                <c:pt idx="1585">
                  <c:v>42033</c:v>
                </c:pt>
                <c:pt idx="1586">
                  <c:v>42034</c:v>
                </c:pt>
                <c:pt idx="1587">
                  <c:v>42037</c:v>
                </c:pt>
                <c:pt idx="1588">
                  <c:v>42038</c:v>
                </c:pt>
                <c:pt idx="1589">
                  <c:v>42039</c:v>
                </c:pt>
                <c:pt idx="1590">
                  <c:v>42040</c:v>
                </c:pt>
                <c:pt idx="1591">
                  <c:v>42041</c:v>
                </c:pt>
                <c:pt idx="1592">
                  <c:v>42044</c:v>
                </c:pt>
                <c:pt idx="1593">
                  <c:v>42045</c:v>
                </c:pt>
                <c:pt idx="1594">
                  <c:v>42046</c:v>
                </c:pt>
                <c:pt idx="1595">
                  <c:v>42047</c:v>
                </c:pt>
                <c:pt idx="1596">
                  <c:v>42048</c:v>
                </c:pt>
                <c:pt idx="1597">
                  <c:v>42051</c:v>
                </c:pt>
                <c:pt idx="1598">
                  <c:v>42052</c:v>
                </c:pt>
                <c:pt idx="1599">
                  <c:v>42053</c:v>
                </c:pt>
                <c:pt idx="1600">
                  <c:v>42054</c:v>
                </c:pt>
                <c:pt idx="1601">
                  <c:v>42055</c:v>
                </c:pt>
                <c:pt idx="1602">
                  <c:v>42058</c:v>
                </c:pt>
                <c:pt idx="1603">
                  <c:v>42059</c:v>
                </c:pt>
                <c:pt idx="1604">
                  <c:v>42060</c:v>
                </c:pt>
                <c:pt idx="1605">
                  <c:v>42061</c:v>
                </c:pt>
                <c:pt idx="1606">
                  <c:v>42062</c:v>
                </c:pt>
                <c:pt idx="1607">
                  <c:v>42065</c:v>
                </c:pt>
                <c:pt idx="1608">
                  <c:v>42066</c:v>
                </c:pt>
                <c:pt idx="1609">
                  <c:v>42067</c:v>
                </c:pt>
                <c:pt idx="1610">
                  <c:v>42068</c:v>
                </c:pt>
                <c:pt idx="1611">
                  <c:v>42069</c:v>
                </c:pt>
                <c:pt idx="1612">
                  <c:v>42072</c:v>
                </c:pt>
                <c:pt idx="1613">
                  <c:v>42073</c:v>
                </c:pt>
                <c:pt idx="1614">
                  <c:v>42074</c:v>
                </c:pt>
                <c:pt idx="1615">
                  <c:v>42075</c:v>
                </c:pt>
                <c:pt idx="1616">
                  <c:v>42076</c:v>
                </c:pt>
                <c:pt idx="1617">
                  <c:v>42079</c:v>
                </c:pt>
                <c:pt idx="1618">
                  <c:v>42080</c:v>
                </c:pt>
                <c:pt idx="1619">
                  <c:v>42081</c:v>
                </c:pt>
                <c:pt idx="1620">
                  <c:v>42082</c:v>
                </c:pt>
                <c:pt idx="1621">
                  <c:v>42083</c:v>
                </c:pt>
                <c:pt idx="1622">
                  <c:v>42086</c:v>
                </c:pt>
                <c:pt idx="1623">
                  <c:v>42087</c:v>
                </c:pt>
                <c:pt idx="1624">
                  <c:v>42088</c:v>
                </c:pt>
                <c:pt idx="1625">
                  <c:v>42089</c:v>
                </c:pt>
                <c:pt idx="1626">
                  <c:v>42090</c:v>
                </c:pt>
                <c:pt idx="1627">
                  <c:v>42093</c:v>
                </c:pt>
                <c:pt idx="1628">
                  <c:v>42094</c:v>
                </c:pt>
                <c:pt idx="1629">
                  <c:v>42095</c:v>
                </c:pt>
                <c:pt idx="1630">
                  <c:v>42096</c:v>
                </c:pt>
                <c:pt idx="1631">
                  <c:v>42097</c:v>
                </c:pt>
                <c:pt idx="1632">
                  <c:v>42100</c:v>
                </c:pt>
                <c:pt idx="1633">
                  <c:v>42101</c:v>
                </c:pt>
                <c:pt idx="1634">
                  <c:v>42102</c:v>
                </c:pt>
                <c:pt idx="1635">
                  <c:v>42103</c:v>
                </c:pt>
                <c:pt idx="1636">
                  <c:v>42104</c:v>
                </c:pt>
                <c:pt idx="1637">
                  <c:v>42107</c:v>
                </c:pt>
                <c:pt idx="1638">
                  <c:v>42108</c:v>
                </c:pt>
                <c:pt idx="1639">
                  <c:v>42109</c:v>
                </c:pt>
                <c:pt idx="1640">
                  <c:v>42110</c:v>
                </c:pt>
                <c:pt idx="1641">
                  <c:v>42111</c:v>
                </c:pt>
                <c:pt idx="1642">
                  <c:v>42114</c:v>
                </c:pt>
                <c:pt idx="1643">
                  <c:v>42115</c:v>
                </c:pt>
                <c:pt idx="1644">
                  <c:v>42116</c:v>
                </c:pt>
                <c:pt idx="1645">
                  <c:v>42117</c:v>
                </c:pt>
                <c:pt idx="1646">
                  <c:v>42118</c:v>
                </c:pt>
                <c:pt idx="1647">
                  <c:v>42121</c:v>
                </c:pt>
                <c:pt idx="1648">
                  <c:v>42122</c:v>
                </c:pt>
                <c:pt idx="1649">
                  <c:v>42123</c:v>
                </c:pt>
                <c:pt idx="1650">
                  <c:v>42124</c:v>
                </c:pt>
                <c:pt idx="1651">
                  <c:v>42125</c:v>
                </c:pt>
                <c:pt idx="1652">
                  <c:v>42128</c:v>
                </c:pt>
                <c:pt idx="1653">
                  <c:v>42129</c:v>
                </c:pt>
                <c:pt idx="1654">
                  <c:v>42130</c:v>
                </c:pt>
                <c:pt idx="1655">
                  <c:v>42131</c:v>
                </c:pt>
                <c:pt idx="1656">
                  <c:v>42132</c:v>
                </c:pt>
                <c:pt idx="1657">
                  <c:v>42135</c:v>
                </c:pt>
                <c:pt idx="1658">
                  <c:v>42136</c:v>
                </c:pt>
                <c:pt idx="1659">
                  <c:v>42137</c:v>
                </c:pt>
                <c:pt idx="1660">
                  <c:v>42138</c:v>
                </c:pt>
                <c:pt idx="1661">
                  <c:v>42139</c:v>
                </c:pt>
                <c:pt idx="1662">
                  <c:v>42142</c:v>
                </c:pt>
                <c:pt idx="1663">
                  <c:v>42143</c:v>
                </c:pt>
                <c:pt idx="1664">
                  <c:v>42144</c:v>
                </c:pt>
                <c:pt idx="1665">
                  <c:v>42145</c:v>
                </c:pt>
                <c:pt idx="1666">
                  <c:v>42146</c:v>
                </c:pt>
                <c:pt idx="1667">
                  <c:v>42149</c:v>
                </c:pt>
                <c:pt idx="1668">
                  <c:v>42150</c:v>
                </c:pt>
                <c:pt idx="1669">
                  <c:v>42151</c:v>
                </c:pt>
                <c:pt idx="1670">
                  <c:v>42152</c:v>
                </c:pt>
                <c:pt idx="1671">
                  <c:v>42153</c:v>
                </c:pt>
                <c:pt idx="1672">
                  <c:v>42156</c:v>
                </c:pt>
                <c:pt idx="1673">
                  <c:v>42157</c:v>
                </c:pt>
                <c:pt idx="1674">
                  <c:v>42158</c:v>
                </c:pt>
                <c:pt idx="1675">
                  <c:v>42159</c:v>
                </c:pt>
                <c:pt idx="1676">
                  <c:v>42160</c:v>
                </c:pt>
                <c:pt idx="1677">
                  <c:v>42163</c:v>
                </c:pt>
                <c:pt idx="1678">
                  <c:v>42164</c:v>
                </c:pt>
                <c:pt idx="1679">
                  <c:v>42165</c:v>
                </c:pt>
                <c:pt idx="1680">
                  <c:v>42166</c:v>
                </c:pt>
                <c:pt idx="1681">
                  <c:v>42167</c:v>
                </c:pt>
                <c:pt idx="1682">
                  <c:v>42170</c:v>
                </c:pt>
                <c:pt idx="1683">
                  <c:v>42171</c:v>
                </c:pt>
                <c:pt idx="1684">
                  <c:v>42172</c:v>
                </c:pt>
                <c:pt idx="1685">
                  <c:v>42173</c:v>
                </c:pt>
                <c:pt idx="1686">
                  <c:v>42174</c:v>
                </c:pt>
                <c:pt idx="1687">
                  <c:v>42177</c:v>
                </c:pt>
                <c:pt idx="1688">
                  <c:v>42178</c:v>
                </c:pt>
                <c:pt idx="1689">
                  <c:v>42179</c:v>
                </c:pt>
                <c:pt idx="1690">
                  <c:v>42180</c:v>
                </c:pt>
                <c:pt idx="1691">
                  <c:v>42181</c:v>
                </c:pt>
                <c:pt idx="1692">
                  <c:v>42184</c:v>
                </c:pt>
                <c:pt idx="1693">
                  <c:v>42185</c:v>
                </c:pt>
                <c:pt idx="1694">
                  <c:v>42186</c:v>
                </c:pt>
                <c:pt idx="1695">
                  <c:v>42187</c:v>
                </c:pt>
                <c:pt idx="1696">
                  <c:v>42188</c:v>
                </c:pt>
                <c:pt idx="1697">
                  <c:v>42191</c:v>
                </c:pt>
                <c:pt idx="1698">
                  <c:v>42192</c:v>
                </c:pt>
                <c:pt idx="1699">
                  <c:v>42193</c:v>
                </c:pt>
                <c:pt idx="1700">
                  <c:v>42194</c:v>
                </c:pt>
                <c:pt idx="1701">
                  <c:v>42195</c:v>
                </c:pt>
                <c:pt idx="1702">
                  <c:v>42198</c:v>
                </c:pt>
                <c:pt idx="1703">
                  <c:v>42199</c:v>
                </c:pt>
                <c:pt idx="1704">
                  <c:v>42200</c:v>
                </c:pt>
                <c:pt idx="1705">
                  <c:v>42201</c:v>
                </c:pt>
                <c:pt idx="1706">
                  <c:v>42202</c:v>
                </c:pt>
                <c:pt idx="1707">
                  <c:v>42205</c:v>
                </c:pt>
                <c:pt idx="1708">
                  <c:v>42206</c:v>
                </c:pt>
                <c:pt idx="1709">
                  <c:v>42207</c:v>
                </c:pt>
                <c:pt idx="1710">
                  <c:v>42208</c:v>
                </c:pt>
                <c:pt idx="1711">
                  <c:v>42209</c:v>
                </c:pt>
                <c:pt idx="1712">
                  <c:v>42212</c:v>
                </c:pt>
                <c:pt idx="1713">
                  <c:v>42213</c:v>
                </c:pt>
                <c:pt idx="1714">
                  <c:v>42214</c:v>
                </c:pt>
                <c:pt idx="1715">
                  <c:v>42215</c:v>
                </c:pt>
                <c:pt idx="1716">
                  <c:v>42216</c:v>
                </c:pt>
                <c:pt idx="1717">
                  <c:v>42219</c:v>
                </c:pt>
                <c:pt idx="1718">
                  <c:v>42220</c:v>
                </c:pt>
                <c:pt idx="1719">
                  <c:v>42221</c:v>
                </c:pt>
                <c:pt idx="1720">
                  <c:v>42222</c:v>
                </c:pt>
                <c:pt idx="1721">
                  <c:v>42223</c:v>
                </c:pt>
                <c:pt idx="1722">
                  <c:v>42226</c:v>
                </c:pt>
                <c:pt idx="1723">
                  <c:v>42227</c:v>
                </c:pt>
                <c:pt idx="1724">
                  <c:v>42228</c:v>
                </c:pt>
                <c:pt idx="1725">
                  <c:v>42229</c:v>
                </c:pt>
                <c:pt idx="1726">
                  <c:v>42230</c:v>
                </c:pt>
                <c:pt idx="1727">
                  <c:v>42233</c:v>
                </c:pt>
                <c:pt idx="1728">
                  <c:v>42234</c:v>
                </c:pt>
                <c:pt idx="1729">
                  <c:v>42235</c:v>
                </c:pt>
                <c:pt idx="1730">
                  <c:v>42236</c:v>
                </c:pt>
                <c:pt idx="1731">
                  <c:v>42237</c:v>
                </c:pt>
                <c:pt idx="1732">
                  <c:v>42240</c:v>
                </c:pt>
                <c:pt idx="1733">
                  <c:v>42241</c:v>
                </c:pt>
                <c:pt idx="1734">
                  <c:v>42242</c:v>
                </c:pt>
                <c:pt idx="1735">
                  <c:v>42243</c:v>
                </c:pt>
                <c:pt idx="1736">
                  <c:v>42244</c:v>
                </c:pt>
                <c:pt idx="1737">
                  <c:v>42247</c:v>
                </c:pt>
                <c:pt idx="1738">
                  <c:v>42248</c:v>
                </c:pt>
                <c:pt idx="1739">
                  <c:v>42249</c:v>
                </c:pt>
                <c:pt idx="1740">
                  <c:v>42250</c:v>
                </c:pt>
                <c:pt idx="1741">
                  <c:v>42251</c:v>
                </c:pt>
                <c:pt idx="1742">
                  <c:v>42254</c:v>
                </c:pt>
                <c:pt idx="1743">
                  <c:v>42255</c:v>
                </c:pt>
                <c:pt idx="1744">
                  <c:v>42256</c:v>
                </c:pt>
                <c:pt idx="1745">
                  <c:v>42257</c:v>
                </c:pt>
                <c:pt idx="1746">
                  <c:v>42258</c:v>
                </c:pt>
                <c:pt idx="1747">
                  <c:v>42261</c:v>
                </c:pt>
                <c:pt idx="1748">
                  <c:v>42262</c:v>
                </c:pt>
                <c:pt idx="1749">
                  <c:v>42263</c:v>
                </c:pt>
                <c:pt idx="1750">
                  <c:v>42264</c:v>
                </c:pt>
                <c:pt idx="1751">
                  <c:v>42265</c:v>
                </c:pt>
                <c:pt idx="1752">
                  <c:v>42268</c:v>
                </c:pt>
                <c:pt idx="1753">
                  <c:v>42269</c:v>
                </c:pt>
                <c:pt idx="1754">
                  <c:v>42270</c:v>
                </c:pt>
                <c:pt idx="1755">
                  <c:v>42271</c:v>
                </c:pt>
                <c:pt idx="1756">
                  <c:v>42272</c:v>
                </c:pt>
                <c:pt idx="1757">
                  <c:v>42275</c:v>
                </c:pt>
                <c:pt idx="1758">
                  <c:v>42276</c:v>
                </c:pt>
                <c:pt idx="1759">
                  <c:v>42277</c:v>
                </c:pt>
                <c:pt idx="1760">
                  <c:v>42278</c:v>
                </c:pt>
                <c:pt idx="1761">
                  <c:v>42279</c:v>
                </c:pt>
                <c:pt idx="1762">
                  <c:v>42282</c:v>
                </c:pt>
                <c:pt idx="1763">
                  <c:v>42283</c:v>
                </c:pt>
                <c:pt idx="1764">
                  <c:v>42284</c:v>
                </c:pt>
                <c:pt idx="1765">
                  <c:v>42285</c:v>
                </c:pt>
                <c:pt idx="1766">
                  <c:v>42286</c:v>
                </c:pt>
                <c:pt idx="1767">
                  <c:v>42289</c:v>
                </c:pt>
                <c:pt idx="1768">
                  <c:v>42290</c:v>
                </c:pt>
                <c:pt idx="1769">
                  <c:v>42291</c:v>
                </c:pt>
                <c:pt idx="1770">
                  <c:v>42292</c:v>
                </c:pt>
                <c:pt idx="1771">
                  <c:v>42293</c:v>
                </c:pt>
                <c:pt idx="1772">
                  <c:v>42296</c:v>
                </c:pt>
                <c:pt idx="1773">
                  <c:v>42297</c:v>
                </c:pt>
                <c:pt idx="1774">
                  <c:v>42298</c:v>
                </c:pt>
                <c:pt idx="1775">
                  <c:v>42299</c:v>
                </c:pt>
                <c:pt idx="1776">
                  <c:v>42300</c:v>
                </c:pt>
                <c:pt idx="1777">
                  <c:v>42303</c:v>
                </c:pt>
                <c:pt idx="1778">
                  <c:v>42304</c:v>
                </c:pt>
                <c:pt idx="1779">
                  <c:v>42305</c:v>
                </c:pt>
                <c:pt idx="1780">
                  <c:v>42306</c:v>
                </c:pt>
                <c:pt idx="1781">
                  <c:v>42307</c:v>
                </c:pt>
                <c:pt idx="1782">
                  <c:v>42310</c:v>
                </c:pt>
                <c:pt idx="1783">
                  <c:v>42311</c:v>
                </c:pt>
                <c:pt idx="1784">
                  <c:v>42312</c:v>
                </c:pt>
                <c:pt idx="1785">
                  <c:v>42313</c:v>
                </c:pt>
                <c:pt idx="1786">
                  <c:v>42314</c:v>
                </c:pt>
                <c:pt idx="1787">
                  <c:v>42317</c:v>
                </c:pt>
                <c:pt idx="1788">
                  <c:v>42318</c:v>
                </c:pt>
                <c:pt idx="1789">
                  <c:v>42319</c:v>
                </c:pt>
                <c:pt idx="1790">
                  <c:v>42320</c:v>
                </c:pt>
                <c:pt idx="1791">
                  <c:v>42321</c:v>
                </c:pt>
                <c:pt idx="1792">
                  <c:v>42324</c:v>
                </c:pt>
                <c:pt idx="1793">
                  <c:v>42325</c:v>
                </c:pt>
                <c:pt idx="1794">
                  <c:v>42326</c:v>
                </c:pt>
                <c:pt idx="1795">
                  <c:v>42327</c:v>
                </c:pt>
                <c:pt idx="1796">
                  <c:v>42328</c:v>
                </c:pt>
                <c:pt idx="1797">
                  <c:v>42331</c:v>
                </c:pt>
                <c:pt idx="1798">
                  <c:v>42332</c:v>
                </c:pt>
                <c:pt idx="1799">
                  <c:v>42333</c:v>
                </c:pt>
                <c:pt idx="1800">
                  <c:v>42334</c:v>
                </c:pt>
                <c:pt idx="1801">
                  <c:v>42335</c:v>
                </c:pt>
                <c:pt idx="1802">
                  <c:v>42338</c:v>
                </c:pt>
                <c:pt idx="1803">
                  <c:v>42339</c:v>
                </c:pt>
                <c:pt idx="1804">
                  <c:v>42340</c:v>
                </c:pt>
                <c:pt idx="1805">
                  <c:v>42341</c:v>
                </c:pt>
                <c:pt idx="1806">
                  <c:v>42342</c:v>
                </c:pt>
                <c:pt idx="1807">
                  <c:v>42345</c:v>
                </c:pt>
                <c:pt idx="1808">
                  <c:v>42346</c:v>
                </c:pt>
                <c:pt idx="1809">
                  <c:v>42347</c:v>
                </c:pt>
                <c:pt idx="1810">
                  <c:v>42348</c:v>
                </c:pt>
                <c:pt idx="1811">
                  <c:v>42349</c:v>
                </c:pt>
                <c:pt idx="1812">
                  <c:v>42352</c:v>
                </c:pt>
                <c:pt idx="1813">
                  <c:v>42353</c:v>
                </c:pt>
                <c:pt idx="1814">
                  <c:v>42354</c:v>
                </c:pt>
                <c:pt idx="1815">
                  <c:v>42355</c:v>
                </c:pt>
                <c:pt idx="1816">
                  <c:v>42356</c:v>
                </c:pt>
                <c:pt idx="1817">
                  <c:v>42359</c:v>
                </c:pt>
                <c:pt idx="1818">
                  <c:v>42360</c:v>
                </c:pt>
                <c:pt idx="1819">
                  <c:v>42361</c:v>
                </c:pt>
                <c:pt idx="1820">
                  <c:v>42362</c:v>
                </c:pt>
                <c:pt idx="1821">
                  <c:v>42363</c:v>
                </c:pt>
                <c:pt idx="1822">
                  <c:v>42366</c:v>
                </c:pt>
                <c:pt idx="1823">
                  <c:v>42367</c:v>
                </c:pt>
                <c:pt idx="1824">
                  <c:v>42368</c:v>
                </c:pt>
                <c:pt idx="1825">
                  <c:v>42369</c:v>
                </c:pt>
                <c:pt idx="1826">
                  <c:v>42370</c:v>
                </c:pt>
                <c:pt idx="1827">
                  <c:v>42373</c:v>
                </c:pt>
                <c:pt idx="1828">
                  <c:v>42374</c:v>
                </c:pt>
                <c:pt idx="1829">
                  <c:v>42375</c:v>
                </c:pt>
                <c:pt idx="1830">
                  <c:v>42376</c:v>
                </c:pt>
                <c:pt idx="1831">
                  <c:v>42377</c:v>
                </c:pt>
                <c:pt idx="1832">
                  <c:v>42380</c:v>
                </c:pt>
                <c:pt idx="1833">
                  <c:v>42381</c:v>
                </c:pt>
                <c:pt idx="1834">
                  <c:v>42382</c:v>
                </c:pt>
                <c:pt idx="1835">
                  <c:v>42383</c:v>
                </c:pt>
                <c:pt idx="1836">
                  <c:v>42384</c:v>
                </c:pt>
                <c:pt idx="1837">
                  <c:v>42387</c:v>
                </c:pt>
                <c:pt idx="1838">
                  <c:v>42388</c:v>
                </c:pt>
                <c:pt idx="1839">
                  <c:v>42389</c:v>
                </c:pt>
                <c:pt idx="1840">
                  <c:v>42390</c:v>
                </c:pt>
                <c:pt idx="1841">
                  <c:v>42391</c:v>
                </c:pt>
                <c:pt idx="1842">
                  <c:v>42394</c:v>
                </c:pt>
                <c:pt idx="1843">
                  <c:v>42395</c:v>
                </c:pt>
                <c:pt idx="1844">
                  <c:v>42396</c:v>
                </c:pt>
                <c:pt idx="1845">
                  <c:v>42397</c:v>
                </c:pt>
                <c:pt idx="1846">
                  <c:v>42398</c:v>
                </c:pt>
                <c:pt idx="1847">
                  <c:v>42401</c:v>
                </c:pt>
                <c:pt idx="1848">
                  <c:v>42402</c:v>
                </c:pt>
                <c:pt idx="1849">
                  <c:v>42403</c:v>
                </c:pt>
                <c:pt idx="1850">
                  <c:v>42404</c:v>
                </c:pt>
                <c:pt idx="1851">
                  <c:v>42405</c:v>
                </c:pt>
                <c:pt idx="1852">
                  <c:v>42408</c:v>
                </c:pt>
                <c:pt idx="1853">
                  <c:v>42409</c:v>
                </c:pt>
                <c:pt idx="1854">
                  <c:v>42410</c:v>
                </c:pt>
                <c:pt idx="1855">
                  <c:v>42411</c:v>
                </c:pt>
                <c:pt idx="1856">
                  <c:v>42412</c:v>
                </c:pt>
                <c:pt idx="1857">
                  <c:v>42415</c:v>
                </c:pt>
                <c:pt idx="1858">
                  <c:v>42416</c:v>
                </c:pt>
                <c:pt idx="1859">
                  <c:v>42417</c:v>
                </c:pt>
                <c:pt idx="1860">
                  <c:v>42418</c:v>
                </c:pt>
                <c:pt idx="1861">
                  <c:v>42419</c:v>
                </c:pt>
                <c:pt idx="1862">
                  <c:v>42422</c:v>
                </c:pt>
                <c:pt idx="1863">
                  <c:v>42423</c:v>
                </c:pt>
                <c:pt idx="1864">
                  <c:v>42424</c:v>
                </c:pt>
                <c:pt idx="1865">
                  <c:v>42425</c:v>
                </c:pt>
                <c:pt idx="1866">
                  <c:v>42426</c:v>
                </c:pt>
                <c:pt idx="1867">
                  <c:v>42429</c:v>
                </c:pt>
                <c:pt idx="1868">
                  <c:v>42430</c:v>
                </c:pt>
                <c:pt idx="1869">
                  <c:v>42431</c:v>
                </c:pt>
                <c:pt idx="1870">
                  <c:v>42432</c:v>
                </c:pt>
                <c:pt idx="1871">
                  <c:v>42433</c:v>
                </c:pt>
                <c:pt idx="1872">
                  <c:v>42436</c:v>
                </c:pt>
                <c:pt idx="1873">
                  <c:v>42437</c:v>
                </c:pt>
                <c:pt idx="1874">
                  <c:v>42438</c:v>
                </c:pt>
                <c:pt idx="1875">
                  <c:v>42439</c:v>
                </c:pt>
                <c:pt idx="1876">
                  <c:v>42440</c:v>
                </c:pt>
                <c:pt idx="1877">
                  <c:v>42443</c:v>
                </c:pt>
                <c:pt idx="1878">
                  <c:v>42444</c:v>
                </c:pt>
                <c:pt idx="1879">
                  <c:v>42445</c:v>
                </c:pt>
                <c:pt idx="1880">
                  <c:v>42446</c:v>
                </c:pt>
                <c:pt idx="1881">
                  <c:v>42447</c:v>
                </c:pt>
                <c:pt idx="1882">
                  <c:v>42450</c:v>
                </c:pt>
                <c:pt idx="1883">
                  <c:v>42451</c:v>
                </c:pt>
                <c:pt idx="1884">
                  <c:v>42452</c:v>
                </c:pt>
                <c:pt idx="1885">
                  <c:v>42453</c:v>
                </c:pt>
                <c:pt idx="1886">
                  <c:v>42454</c:v>
                </c:pt>
                <c:pt idx="1887">
                  <c:v>42457</c:v>
                </c:pt>
                <c:pt idx="1888">
                  <c:v>42458</c:v>
                </c:pt>
                <c:pt idx="1889">
                  <c:v>42459</c:v>
                </c:pt>
                <c:pt idx="1890">
                  <c:v>42460</c:v>
                </c:pt>
                <c:pt idx="1891">
                  <c:v>42461</c:v>
                </c:pt>
                <c:pt idx="1892">
                  <c:v>42464</c:v>
                </c:pt>
                <c:pt idx="1893">
                  <c:v>42465</c:v>
                </c:pt>
                <c:pt idx="1894">
                  <c:v>42466</c:v>
                </c:pt>
                <c:pt idx="1895">
                  <c:v>42467</c:v>
                </c:pt>
                <c:pt idx="1896">
                  <c:v>42468</c:v>
                </c:pt>
                <c:pt idx="1897">
                  <c:v>42471</c:v>
                </c:pt>
                <c:pt idx="1898">
                  <c:v>42472</c:v>
                </c:pt>
                <c:pt idx="1899">
                  <c:v>42473</c:v>
                </c:pt>
                <c:pt idx="1900">
                  <c:v>42474</c:v>
                </c:pt>
                <c:pt idx="1901">
                  <c:v>42475</c:v>
                </c:pt>
                <c:pt idx="1902">
                  <c:v>42478</c:v>
                </c:pt>
                <c:pt idx="1903">
                  <c:v>42479</c:v>
                </c:pt>
                <c:pt idx="1904">
                  <c:v>42480</c:v>
                </c:pt>
                <c:pt idx="1905">
                  <c:v>42481</c:v>
                </c:pt>
                <c:pt idx="1906">
                  <c:v>42482</c:v>
                </c:pt>
                <c:pt idx="1907">
                  <c:v>42485</c:v>
                </c:pt>
                <c:pt idx="1908">
                  <c:v>42486</c:v>
                </c:pt>
                <c:pt idx="1909">
                  <c:v>42487</c:v>
                </c:pt>
                <c:pt idx="1910">
                  <c:v>42488</c:v>
                </c:pt>
                <c:pt idx="1911">
                  <c:v>42489</c:v>
                </c:pt>
                <c:pt idx="1912">
                  <c:v>42492</c:v>
                </c:pt>
                <c:pt idx="1913">
                  <c:v>42493</c:v>
                </c:pt>
                <c:pt idx="1914">
                  <c:v>42494</c:v>
                </c:pt>
                <c:pt idx="1915">
                  <c:v>42495</c:v>
                </c:pt>
                <c:pt idx="1916">
                  <c:v>42496</c:v>
                </c:pt>
                <c:pt idx="1917">
                  <c:v>42499</c:v>
                </c:pt>
                <c:pt idx="1918">
                  <c:v>42500</c:v>
                </c:pt>
                <c:pt idx="1919">
                  <c:v>42501</c:v>
                </c:pt>
                <c:pt idx="1920">
                  <c:v>42502</c:v>
                </c:pt>
                <c:pt idx="1921">
                  <c:v>42503</c:v>
                </c:pt>
                <c:pt idx="1922">
                  <c:v>42506</c:v>
                </c:pt>
                <c:pt idx="1923">
                  <c:v>42507</c:v>
                </c:pt>
                <c:pt idx="1924">
                  <c:v>42508</c:v>
                </c:pt>
                <c:pt idx="1925">
                  <c:v>42509</c:v>
                </c:pt>
                <c:pt idx="1926">
                  <c:v>42510</c:v>
                </c:pt>
                <c:pt idx="1927">
                  <c:v>42513</c:v>
                </c:pt>
                <c:pt idx="1928">
                  <c:v>42514</c:v>
                </c:pt>
                <c:pt idx="1929">
                  <c:v>42515</c:v>
                </c:pt>
                <c:pt idx="1930">
                  <c:v>42516</c:v>
                </c:pt>
                <c:pt idx="1931">
                  <c:v>42517</c:v>
                </c:pt>
                <c:pt idx="1932">
                  <c:v>42520</c:v>
                </c:pt>
                <c:pt idx="1933">
                  <c:v>42521</c:v>
                </c:pt>
                <c:pt idx="1934">
                  <c:v>42522</c:v>
                </c:pt>
                <c:pt idx="1935">
                  <c:v>42523</c:v>
                </c:pt>
                <c:pt idx="1936">
                  <c:v>42524</c:v>
                </c:pt>
                <c:pt idx="1937">
                  <c:v>42527</c:v>
                </c:pt>
                <c:pt idx="1938">
                  <c:v>42528</c:v>
                </c:pt>
                <c:pt idx="1939">
                  <c:v>42529</c:v>
                </c:pt>
                <c:pt idx="1940">
                  <c:v>42530</c:v>
                </c:pt>
                <c:pt idx="1941">
                  <c:v>42531</c:v>
                </c:pt>
                <c:pt idx="1942">
                  <c:v>42534</c:v>
                </c:pt>
                <c:pt idx="1943">
                  <c:v>42535</c:v>
                </c:pt>
                <c:pt idx="1944">
                  <c:v>42536</c:v>
                </c:pt>
                <c:pt idx="1945">
                  <c:v>42537</c:v>
                </c:pt>
                <c:pt idx="1946">
                  <c:v>42538</c:v>
                </c:pt>
                <c:pt idx="1947">
                  <c:v>42541</c:v>
                </c:pt>
                <c:pt idx="1948">
                  <c:v>42542</c:v>
                </c:pt>
                <c:pt idx="1949">
                  <c:v>42543</c:v>
                </c:pt>
                <c:pt idx="1950">
                  <c:v>42544</c:v>
                </c:pt>
                <c:pt idx="1951">
                  <c:v>42545</c:v>
                </c:pt>
                <c:pt idx="1952">
                  <c:v>42548</c:v>
                </c:pt>
                <c:pt idx="1953">
                  <c:v>42549</c:v>
                </c:pt>
                <c:pt idx="1954">
                  <c:v>42550</c:v>
                </c:pt>
                <c:pt idx="1955">
                  <c:v>42551</c:v>
                </c:pt>
                <c:pt idx="1956">
                  <c:v>42552</c:v>
                </c:pt>
                <c:pt idx="1957">
                  <c:v>42555</c:v>
                </c:pt>
                <c:pt idx="1958">
                  <c:v>42556</c:v>
                </c:pt>
                <c:pt idx="1959">
                  <c:v>42557</c:v>
                </c:pt>
                <c:pt idx="1960">
                  <c:v>42558</c:v>
                </c:pt>
                <c:pt idx="1961">
                  <c:v>42559</c:v>
                </c:pt>
                <c:pt idx="1962">
                  <c:v>42562</c:v>
                </c:pt>
                <c:pt idx="1963">
                  <c:v>42563</c:v>
                </c:pt>
                <c:pt idx="1964">
                  <c:v>42564</c:v>
                </c:pt>
                <c:pt idx="1965">
                  <c:v>42565</c:v>
                </c:pt>
                <c:pt idx="1966">
                  <c:v>42566</c:v>
                </c:pt>
                <c:pt idx="1967">
                  <c:v>42569</c:v>
                </c:pt>
                <c:pt idx="1968">
                  <c:v>42570</c:v>
                </c:pt>
                <c:pt idx="1969">
                  <c:v>42571</c:v>
                </c:pt>
                <c:pt idx="1970">
                  <c:v>42572</c:v>
                </c:pt>
                <c:pt idx="1971">
                  <c:v>42573</c:v>
                </c:pt>
                <c:pt idx="1972">
                  <c:v>42576</c:v>
                </c:pt>
                <c:pt idx="1973">
                  <c:v>42577</c:v>
                </c:pt>
                <c:pt idx="1974">
                  <c:v>42578</c:v>
                </c:pt>
                <c:pt idx="1975">
                  <c:v>42579</c:v>
                </c:pt>
                <c:pt idx="1976">
                  <c:v>42580</c:v>
                </c:pt>
                <c:pt idx="1977">
                  <c:v>42583</c:v>
                </c:pt>
                <c:pt idx="1978">
                  <c:v>42584</c:v>
                </c:pt>
                <c:pt idx="1979">
                  <c:v>42585</c:v>
                </c:pt>
                <c:pt idx="1980">
                  <c:v>42586</c:v>
                </c:pt>
                <c:pt idx="1981">
                  <c:v>42587</c:v>
                </c:pt>
                <c:pt idx="1982">
                  <c:v>42590</c:v>
                </c:pt>
                <c:pt idx="1983">
                  <c:v>42591</c:v>
                </c:pt>
                <c:pt idx="1984">
                  <c:v>42592</c:v>
                </c:pt>
                <c:pt idx="1985">
                  <c:v>42593</c:v>
                </c:pt>
                <c:pt idx="1986">
                  <c:v>42594</c:v>
                </c:pt>
                <c:pt idx="1987">
                  <c:v>42597</c:v>
                </c:pt>
                <c:pt idx="1988">
                  <c:v>42598</c:v>
                </c:pt>
                <c:pt idx="1989">
                  <c:v>42599</c:v>
                </c:pt>
                <c:pt idx="1990">
                  <c:v>42600</c:v>
                </c:pt>
                <c:pt idx="1991">
                  <c:v>42601</c:v>
                </c:pt>
                <c:pt idx="1992">
                  <c:v>42604</c:v>
                </c:pt>
                <c:pt idx="1993">
                  <c:v>42605</c:v>
                </c:pt>
                <c:pt idx="1994">
                  <c:v>42606</c:v>
                </c:pt>
                <c:pt idx="1995">
                  <c:v>42607</c:v>
                </c:pt>
                <c:pt idx="1996">
                  <c:v>42608</c:v>
                </c:pt>
                <c:pt idx="1997">
                  <c:v>42611</c:v>
                </c:pt>
                <c:pt idx="1998">
                  <c:v>42612</c:v>
                </c:pt>
                <c:pt idx="1999">
                  <c:v>42613</c:v>
                </c:pt>
                <c:pt idx="2000">
                  <c:v>42614</c:v>
                </c:pt>
                <c:pt idx="2001">
                  <c:v>42615</c:v>
                </c:pt>
                <c:pt idx="2002">
                  <c:v>42618</c:v>
                </c:pt>
                <c:pt idx="2003">
                  <c:v>42619</c:v>
                </c:pt>
                <c:pt idx="2004">
                  <c:v>42620</c:v>
                </c:pt>
                <c:pt idx="2005">
                  <c:v>42621</c:v>
                </c:pt>
                <c:pt idx="2006">
                  <c:v>42622</c:v>
                </c:pt>
                <c:pt idx="2007">
                  <c:v>42625</c:v>
                </c:pt>
                <c:pt idx="2008">
                  <c:v>42626</c:v>
                </c:pt>
                <c:pt idx="2009">
                  <c:v>42627</c:v>
                </c:pt>
                <c:pt idx="2010">
                  <c:v>42628</c:v>
                </c:pt>
                <c:pt idx="2011">
                  <c:v>42629</c:v>
                </c:pt>
                <c:pt idx="2012">
                  <c:v>42632</c:v>
                </c:pt>
                <c:pt idx="2013">
                  <c:v>42633</c:v>
                </c:pt>
                <c:pt idx="2014">
                  <c:v>42634</c:v>
                </c:pt>
                <c:pt idx="2015">
                  <c:v>42635</c:v>
                </c:pt>
                <c:pt idx="2016">
                  <c:v>42636</c:v>
                </c:pt>
                <c:pt idx="2017">
                  <c:v>42639</c:v>
                </c:pt>
                <c:pt idx="2018">
                  <c:v>42640</c:v>
                </c:pt>
                <c:pt idx="2019">
                  <c:v>42641</c:v>
                </c:pt>
                <c:pt idx="2020">
                  <c:v>42642</c:v>
                </c:pt>
                <c:pt idx="2021">
                  <c:v>42643</c:v>
                </c:pt>
                <c:pt idx="2022">
                  <c:v>42646</c:v>
                </c:pt>
                <c:pt idx="2023">
                  <c:v>42647</c:v>
                </c:pt>
                <c:pt idx="2024">
                  <c:v>42648</c:v>
                </c:pt>
                <c:pt idx="2025">
                  <c:v>42649</c:v>
                </c:pt>
                <c:pt idx="2026">
                  <c:v>42650</c:v>
                </c:pt>
                <c:pt idx="2027">
                  <c:v>42653</c:v>
                </c:pt>
                <c:pt idx="2028">
                  <c:v>42654</c:v>
                </c:pt>
                <c:pt idx="2029">
                  <c:v>42655</c:v>
                </c:pt>
                <c:pt idx="2030">
                  <c:v>42656</c:v>
                </c:pt>
                <c:pt idx="2031">
                  <c:v>42657</c:v>
                </c:pt>
                <c:pt idx="2032">
                  <c:v>42660</c:v>
                </c:pt>
                <c:pt idx="2033">
                  <c:v>42661</c:v>
                </c:pt>
                <c:pt idx="2034">
                  <c:v>42662</c:v>
                </c:pt>
                <c:pt idx="2035">
                  <c:v>42663</c:v>
                </c:pt>
                <c:pt idx="2036">
                  <c:v>42664</c:v>
                </c:pt>
                <c:pt idx="2037">
                  <c:v>42667</c:v>
                </c:pt>
                <c:pt idx="2038">
                  <c:v>42668</c:v>
                </c:pt>
                <c:pt idx="2039">
                  <c:v>42669</c:v>
                </c:pt>
                <c:pt idx="2040">
                  <c:v>42670</c:v>
                </c:pt>
                <c:pt idx="2041">
                  <c:v>42671</c:v>
                </c:pt>
                <c:pt idx="2042">
                  <c:v>42674</c:v>
                </c:pt>
                <c:pt idx="2043">
                  <c:v>42675</c:v>
                </c:pt>
                <c:pt idx="2044">
                  <c:v>42676</c:v>
                </c:pt>
                <c:pt idx="2045">
                  <c:v>42677</c:v>
                </c:pt>
                <c:pt idx="2046">
                  <c:v>42678</c:v>
                </c:pt>
                <c:pt idx="2047">
                  <c:v>42681</c:v>
                </c:pt>
                <c:pt idx="2048">
                  <c:v>42682</c:v>
                </c:pt>
                <c:pt idx="2049">
                  <c:v>42683</c:v>
                </c:pt>
                <c:pt idx="2050">
                  <c:v>42684</c:v>
                </c:pt>
                <c:pt idx="2051">
                  <c:v>42685</c:v>
                </c:pt>
                <c:pt idx="2052">
                  <c:v>42688</c:v>
                </c:pt>
                <c:pt idx="2053">
                  <c:v>42689</c:v>
                </c:pt>
                <c:pt idx="2054">
                  <c:v>42690</c:v>
                </c:pt>
                <c:pt idx="2055">
                  <c:v>42691</c:v>
                </c:pt>
                <c:pt idx="2056">
                  <c:v>42692</c:v>
                </c:pt>
                <c:pt idx="2057">
                  <c:v>42695</c:v>
                </c:pt>
                <c:pt idx="2058">
                  <c:v>42696</c:v>
                </c:pt>
                <c:pt idx="2059">
                  <c:v>42697</c:v>
                </c:pt>
                <c:pt idx="2060">
                  <c:v>42698</c:v>
                </c:pt>
                <c:pt idx="2061">
                  <c:v>42699</c:v>
                </c:pt>
                <c:pt idx="2062">
                  <c:v>42702</c:v>
                </c:pt>
                <c:pt idx="2063">
                  <c:v>42703</c:v>
                </c:pt>
                <c:pt idx="2064">
                  <c:v>42704</c:v>
                </c:pt>
                <c:pt idx="2065">
                  <c:v>42705</c:v>
                </c:pt>
                <c:pt idx="2066">
                  <c:v>42706</c:v>
                </c:pt>
                <c:pt idx="2067">
                  <c:v>42709</c:v>
                </c:pt>
                <c:pt idx="2068">
                  <c:v>42710</c:v>
                </c:pt>
                <c:pt idx="2069">
                  <c:v>42711</c:v>
                </c:pt>
                <c:pt idx="2070">
                  <c:v>42712</c:v>
                </c:pt>
                <c:pt idx="2071">
                  <c:v>42713</c:v>
                </c:pt>
                <c:pt idx="2072">
                  <c:v>42716</c:v>
                </c:pt>
                <c:pt idx="2073">
                  <c:v>42717</c:v>
                </c:pt>
                <c:pt idx="2074">
                  <c:v>42718</c:v>
                </c:pt>
                <c:pt idx="2075">
                  <c:v>42719</c:v>
                </c:pt>
                <c:pt idx="2076">
                  <c:v>42720</c:v>
                </c:pt>
                <c:pt idx="2077">
                  <c:v>42723</c:v>
                </c:pt>
                <c:pt idx="2078">
                  <c:v>42724</c:v>
                </c:pt>
                <c:pt idx="2079">
                  <c:v>42725</c:v>
                </c:pt>
                <c:pt idx="2080">
                  <c:v>42726</c:v>
                </c:pt>
                <c:pt idx="2081">
                  <c:v>42727</c:v>
                </c:pt>
                <c:pt idx="2082">
                  <c:v>42730</c:v>
                </c:pt>
                <c:pt idx="2083">
                  <c:v>42731</c:v>
                </c:pt>
                <c:pt idx="2084">
                  <c:v>42732</c:v>
                </c:pt>
                <c:pt idx="2085">
                  <c:v>42733</c:v>
                </c:pt>
                <c:pt idx="2086">
                  <c:v>42734</c:v>
                </c:pt>
                <c:pt idx="2087">
                  <c:v>42737</c:v>
                </c:pt>
                <c:pt idx="2088">
                  <c:v>42738</c:v>
                </c:pt>
                <c:pt idx="2089">
                  <c:v>42739</c:v>
                </c:pt>
                <c:pt idx="2090">
                  <c:v>42740</c:v>
                </c:pt>
                <c:pt idx="2091">
                  <c:v>42741</c:v>
                </c:pt>
                <c:pt idx="2092">
                  <c:v>42744</c:v>
                </c:pt>
                <c:pt idx="2093">
                  <c:v>42745</c:v>
                </c:pt>
                <c:pt idx="2094">
                  <c:v>42746</c:v>
                </c:pt>
                <c:pt idx="2095">
                  <c:v>42747</c:v>
                </c:pt>
                <c:pt idx="2096">
                  <c:v>42748</c:v>
                </c:pt>
                <c:pt idx="2097">
                  <c:v>42751</c:v>
                </c:pt>
                <c:pt idx="2098">
                  <c:v>42752</c:v>
                </c:pt>
                <c:pt idx="2099">
                  <c:v>42753</c:v>
                </c:pt>
                <c:pt idx="2100">
                  <c:v>42754</c:v>
                </c:pt>
                <c:pt idx="2101">
                  <c:v>42755</c:v>
                </c:pt>
                <c:pt idx="2102">
                  <c:v>42758</c:v>
                </c:pt>
                <c:pt idx="2103">
                  <c:v>42759</c:v>
                </c:pt>
                <c:pt idx="2104">
                  <c:v>42760</c:v>
                </c:pt>
                <c:pt idx="2105">
                  <c:v>42761</c:v>
                </c:pt>
                <c:pt idx="2106">
                  <c:v>42762</c:v>
                </c:pt>
                <c:pt idx="2107">
                  <c:v>42765</c:v>
                </c:pt>
                <c:pt idx="2108">
                  <c:v>42766</c:v>
                </c:pt>
                <c:pt idx="2109">
                  <c:v>42767</c:v>
                </c:pt>
                <c:pt idx="2110">
                  <c:v>42768</c:v>
                </c:pt>
                <c:pt idx="2111">
                  <c:v>42769</c:v>
                </c:pt>
                <c:pt idx="2112">
                  <c:v>42772</c:v>
                </c:pt>
                <c:pt idx="2113">
                  <c:v>42773</c:v>
                </c:pt>
                <c:pt idx="2114">
                  <c:v>42774</c:v>
                </c:pt>
                <c:pt idx="2115">
                  <c:v>42775</c:v>
                </c:pt>
                <c:pt idx="2116">
                  <c:v>42776</c:v>
                </c:pt>
                <c:pt idx="2117">
                  <c:v>42779</c:v>
                </c:pt>
                <c:pt idx="2118">
                  <c:v>42780</c:v>
                </c:pt>
                <c:pt idx="2119">
                  <c:v>42781</c:v>
                </c:pt>
                <c:pt idx="2120">
                  <c:v>42782</c:v>
                </c:pt>
                <c:pt idx="2121">
                  <c:v>42783</c:v>
                </c:pt>
                <c:pt idx="2122">
                  <c:v>42786</c:v>
                </c:pt>
                <c:pt idx="2123">
                  <c:v>42787</c:v>
                </c:pt>
                <c:pt idx="2124">
                  <c:v>42788</c:v>
                </c:pt>
                <c:pt idx="2125">
                  <c:v>42789</c:v>
                </c:pt>
                <c:pt idx="2126">
                  <c:v>42790</c:v>
                </c:pt>
                <c:pt idx="2127">
                  <c:v>42793</c:v>
                </c:pt>
                <c:pt idx="2128">
                  <c:v>42794</c:v>
                </c:pt>
                <c:pt idx="2129">
                  <c:v>42795</c:v>
                </c:pt>
                <c:pt idx="2130">
                  <c:v>42796</c:v>
                </c:pt>
                <c:pt idx="2131">
                  <c:v>42797</c:v>
                </c:pt>
                <c:pt idx="2132">
                  <c:v>42800</c:v>
                </c:pt>
                <c:pt idx="2133">
                  <c:v>42801</c:v>
                </c:pt>
                <c:pt idx="2134">
                  <c:v>42802</c:v>
                </c:pt>
                <c:pt idx="2135">
                  <c:v>42803</c:v>
                </c:pt>
                <c:pt idx="2136">
                  <c:v>42804</c:v>
                </c:pt>
                <c:pt idx="2137">
                  <c:v>42807</c:v>
                </c:pt>
                <c:pt idx="2138">
                  <c:v>42808</c:v>
                </c:pt>
                <c:pt idx="2139">
                  <c:v>42809</c:v>
                </c:pt>
                <c:pt idx="2140">
                  <c:v>42810</c:v>
                </c:pt>
                <c:pt idx="2141">
                  <c:v>42811</c:v>
                </c:pt>
                <c:pt idx="2142">
                  <c:v>42814</c:v>
                </c:pt>
                <c:pt idx="2143">
                  <c:v>42815</c:v>
                </c:pt>
                <c:pt idx="2144">
                  <c:v>42816</c:v>
                </c:pt>
                <c:pt idx="2145">
                  <c:v>42817</c:v>
                </c:pt>
                <c:pt idx="2146">
                  <c:v>42818</c:v>
                </c:pt>
                <c:pt idx="2147">
                  <c:v>42821</c:v>
                </c:pt>
                <c:pt idx="2148">
                  <c:v>42822</c:v>
                </c:pt>
                <c:pt idx="2149">
                  <c:v>42823</c:v>
                </c:pt>
                <c:pt idx="2150">
                  <c:v>42824</c:v>
                </c:pt>
                <c:pt idx="2151">
                  <c:v>42825</c:v>
                </c:pt>
                <c:pt idx="2152">
                  <c:v>42828</c:v>
                </c:pt>
                <c:pt idx="2153">
                  <c:v>42829</c:v>
                </c:pt>
                <c:pt idx="2154">
                  <c:v>42830</c:v>
                </c:pt>
                <c:pt idx="2155">
                  <c:v>42831</c:v>
                </c:pt>
                <c:pt idx="2156">
                  <c:v>42832</c:v>
                </c:pt>
                <c:pt idx="2157">
                  <c:v>42835</c:v>
                </c:pt>
                <c:pt idx="2158">
                  <c:v>42836</c:v>
                </c:pt>
                <c:pt idx="2159">
                  <c:v>42837</c:v>
                </c:pt>
                <c:pt idx="2160">
                  <c:v>42838</c:v>
                </c:pt>
                <c:pt idx="2161">
                  <c:v>42839</c:v>
                </c:pt>
                <c:pt idx="2162">
                  <c:v>42842</c:v>
                </c:pt>
                <c:pt idx="2163">
                  <c:v>42843</c:v>
                </c:pt>
                <c:pt idx="2164">
                  <c:v>42844</c:v>
                </c:pt>
                <c:pt idx="2165">
                  <c:v>42845</c:v>
                </c:pt>
                <c:pt idx="2166">
                  <c:v>42846</c:v>
                </c:pt>
                <c:pt idx="2167">
                  <c:v>42849</c:v>
                </c:pt>
                <c:pt idx="2168">
                  <c:v>42850</c:v>
                </c:pt>
                <c:pt idx="2169">
                  <c:v>42851</c:v>
                </c:pt>
                <c:pt idx="2170">
                  <c:v>42852</c:v>
                </c:pt>
                <c:pt idx="2171">
                  <c:v>42853</c:v>
                </c:pt>
                <c:pt idx="2172">
                  <c:v>42856</c:v>
                </c:pt>
                <c:pt idx="2173">
                  <c:v>42857</c:v>
                </c:pt>
                <c:pt idx="2174">
                  <c:v>42858</c:v>
                </c:pt>
                <c:pt idx="2175">
                  <c:v>42859</c:v>
                </c:pt>
                <c:pt idx="2176">
                  <c:v>42860</c:v>
                </c:pt>
                <c:pt idx="2177">
                  <c:v>42863</c:v>
                </c:pt>
                <c:pt idx="2178">
                  <c:v>42864</c:v>
                </c:pt>
                <c:pt idx="2179">
                  <c:v>42865</c:v>
                </c:pt>
                <c:pt idx="2180">
                  <c:v>42866</c:v>
                </c:pt>
                <c:pt idx="2181">
                  <c:v>42867</c:v>
                </c:pt>
                <c:pt idx="2182">
                  <c:v>42870</c:v>
                </c:pt>
                <c:pt idx="2183">
                  <c:v>42871</c:v>
                </c:pt>
                <c:pt idx="2184">
                  <c:v>42872</c:v>
                </c:pt>
                <c:pt idx="2185">
                  <c:v>42873</c:v>
                </c:pt>
                <c:pt idx="2186">
                  <c:v>42874</c:v>
                </c:pt>
                <c:pt idx="2187">
                  <c:v>42877</c:v>
                </c:pt>
                <c:pt idx="2188">
                  <c:v>42878</c:v>
                </c:pt>
                <c:pt idx="2189">
                  <c:v>42879</c:v>
                </c:pt>
                <c:pt idx="2190">
                  <c:v>42880</c:v>
                </c:pt>
                <c:pt idx="2191">
                  <c:v>42881</c:v>
                </c:pt>
                <c:pt idx="2192">
                  <c:v>42884</c:v>
                </c:pt>
                <c:pt idx="2193">
                  <c:v>42885</c:v>
                </c:pt>
                <c:pt idx="2194">
                  <c:v>42886</c:v>
                </c:pt>
                <c:pt idx="2195">
                  <c:v>42887</c:v>
                </c:pt>
                <c:pt idx="2196">
                  <c:v>42888</c:v>
                </c:pt>
                <c:pt idx="2197">
                  <c:v>42891</c:v>
                </c:pt>
                <c:pt idx="2198">
                  <c:v>42892</c:v>
                </c:pt>
                <c:pt idx="2199">
                  <c:v>42893</c:v>
                </c:pt>
                <c:pt idx="2200">
                  <c:v>42894</c:v>
                </c:pt>
                <c:pt idx="2201">
                  <c:v>42895</c:v>
                </c:pt>
                <c:pt idx="2202">
                  <c:v>42898</c:v>
                </c:pt>
                <c:pt idx="2203">
                  <c:v>42899</c:v>
                </c:pt>
                <c:pt idx="2204">
                  <c:v>42900</c:v>
                </c:pt>
                <c:pt idx="2205">
                  <c:v>42901</c:v>
                </c:pt>
                <c:pt idx="2206">
                  <c:v>42902</c:v>
                </c:pt>
                <c:pt idx="2207">
                  <c:v>42905</c:v>
                </c:pt>
                <c:pt idx="2208">
                  <c:v>42906</c:v>
                </c:pt>
                <c:pt idx="2209">
                  <c:v>42907</c:v>
                </c:pt>
                <c:pt idx="2210">
                  <c:v>42908</c:v>
                </c:pt>
                <c:pt idx="2211">
                  <c:v>42909</c:v>
                </c:pt>
                <c:pt idx="2212">
                  <c:v>42912</c:v>
                </c:pt>
                <c:pt idx="2213">
                  <c:v>42913</c:v>
                </c:pt>
                <c:pt idx="2214">
                  <c:v>42914</c:v>
                </c:pt>
                <c:pt idx="2215">
                  <c:v>42915</c:v>
                </c:pt>
                <c:pt idx="2216">
                  <c:v>42916</c:v>
                </c:pt>
                <c:pt idx="2217">
                  <c:v>42919</c:v>
                </c:pt>
                <c:pt idx="2218">
                  <c:v>42920</c:v>
                </c:pt>
                <c:pt idx="2219">
                  <c:v>42921</c:v>
                </c:pt>
                <c:pt idx="2220">
                  <c:v>42922</c:v>
                </c:pt>
                <c:pt idx="2221">
                  <c:v>42923</c:v>
                </c:pt>
                <c:pt idx="2222">
                  <c:v>42926</c:v>
                </c:pt>
                <c:pt idx="2223">
                  <c:v>42927</c:v>
                </c:pt>
                <c:pt idx="2224">
                  <c:v>42928</c:v>
                </c:pt>
                <c:pt idx="2225">
                  <c:v>42929</c:v>
                </c:pt>
                <c:pt idx="2226">
                  <c:v>42930</c:v>
                </c:pt>
                <c:pt idx="2227">
                  <c:v>42933</c:v>
                </c:pt>
                <c:pt idx="2228">
                  <c:v>42934</c:v>
                </c:pt>
                <c:pt idx="2229">
                  <c:v>42935</c:v>
                </c:pt>
                <c:pt idx="2230">
                  <c:v>42936</c:v>
                </c:pt>
                <c:pt idx="2231">
                  <c:v>42937</c:v>
                </c:pt>
                <c:pt idx="2232">
                  <c:v>42940</c:v>
                </c:pt>
                <c:pt idx="2233">
                  <c:v>42941</c:v>
                </c:pt>
                <c:pt idx="2234">
                  <c:v>42942</c:v>
                </c:pt>
                <c:pt idx="2235">
                  <c:v>42943</c:v>
                </c:pt>
                <c:pt idx="2236">
                  <c:v>42944</c:v>
                </c:pt>
                <c:pt idx="2237">
                  <c:v>42947</c:v>
                </c:pt>
                <c:pt idx="2238">
                  <c:v>42948</c:v>
                </c:pt>
                <c:pt idx="2239">
                  <c:v>42949</c:v>
                </c:pt>
                <c:pt idx="2240">
                  <c:v>42950</c:v>
                </c:pt>
                <c:pt idx="2241">
                  <c:v>42951</c:v>
                </c:pt>
                <c:pt idx="2242">
                  <c:v>42954</c:v>
                </c:pt>
                <c:pt idx="2243">
                  <c:v>42955</c:v>
                </c:pt>
                <c:pt idx="2244">
                  <c:v>42956</c:v>
                </c:pt>
                <c:pt idx="2245">
                  <c:v>42957</c:v>
                </c:pt>
                <c:pt idx="2246">
                  <c:v>42958</c:v>
                </c:pt>
                <c:pt idx="2247">
                  <c:v>42961</c:v>
                </c:pt>
                <c:pt idx="2248">
                  <c:v>42962</c:v>
                </c:pt>
                <c:pt idx="2249">
                  <c:v>42963</c:v>
                </c:pt>
                <c:pt idx="2250">
                  <c:v>42964</c:v>
                </c:pt>
                <c:pt idx="2251">
                  <c:v>42965</c:v>
                </c:pt>
                <c:pt idx="2252">
                  <c:v>42968</c:v>
                </c:pt>
                <c:pt idx="2253">
                  <c:v>42969</c:v>
                </c:pt>
                <c:pt idx="2254">
                  <c:v>42970</c:v>
                </c:pt>
                <c:pt idx="2255">
                  <c:v>42971</c:v>
                </c:pt>
                <c:pt idx="2256">
                  <c:v>42972</c:v>
                </c:pt>
                <c:pt idx="2257">
                  <c:v>42975</c:v>
                </c:pt>
                <c:pt idx="2258">
                  <c:v>42976</c:v>
                </c:pt>
                <c:pt idx="2259">
                  <c:v>42977</c:v>
                </c:pt>
                <c:pt idx="2260">
                  <c:v>42978</c:v>
                </c:pt>
                <c:pt idx="2261">
                  <c:v>42979</c:v>
                </c:pt>
                <c:pt idx="2262">
                  <c:v>42982</c:v>
                </c:pt>
                <c:pt idx="2263">
                  <c:v>42983</c:v>
                </c:pt>
                <c:pt idx="2264">
                  <c:v>42984</c:v>
                </c:pt>
                <c:pt idx="2265">
                  <c:v>42985</c:v>
                </c:pt>
                <c:pt idx="2266">
                  <c:v>42986</c:v>
                </c:pt>
                <c:pt idx="2267">
                  <c:v>42989</c:v>
                </c:pt>
                <c:pt idx="2268">
                  <c:v>42990</c:v>
                </c:pt>
                <c:pt idx="2269">
                  <c:v>42991</c:v>
                </c:pt>
                <c:pt idx="2270">
                  <c:v>42992</c:v>
                </c:pt>
                <c:pt idx="2271">
                  <c:v>42993</c:v>
                </c:pt>
                <c:pt idx="2272">
                  <c:v>42996</c:v>
                </c:pt>
                <c:pt idx="2273">
                  <c:v>42997</c:v>
                </c:pt>
                <c:pt idx="2274">
                  <c:v>42998</c:v>
                </c:pt>
                <c:pt idx="2275">
                  <c:v>42999</c:v>
                </c:pt>
                <c:pt idx="2276">
                  <c:v>43000</c:v>
                </c:pt>
                <c:pt idx="2277">
                  <c:v>43003</c:v>
                </c:pt>
                <c:pt idx="2278">
                  <c:v>43004</c:v>
                </c:pt>
                <c:pt idx="2279">
                  <c:v>43005</c:v>
                </c:pt>
                <c:pt idx="2280">
                  <c:v>43006</c:v>
                </c:pt>
                <c:pt idx="2281">
                  <c:v>43007</c:v>
                </c:pt>
                <c:pt idx="2282">
                  <c:v>43010</c:v>
                </c:pt>
                <c:pt idx="2283">
                  <c:v>43011</c:v>
                </c:pt>
                <c:pt idx="2284">
                  <c:v>43012</c:v>
                </c:pt>
                <c:pt idx="2285">
                  <c:v>43013</c:v>
                </c:pt>
                <c:pt idx="2286">
                  <c:v>43014</c:v>
                </c:pt>
                <c:pt idx="2287">
                  <c:v>43017</c:v>
                </c:pt>
                <c:pt idx="2288">
                  <c:v>43018</c:v>
                </c:pt>
                <c:pt idx="2289">
                  <c:v>43019</c:v>
                </c:pt>
                <c:pt idx="2290">
                  <c:v>43020</c:v>
                </c:pt>
                <c:pt idx="2291">
                  <c:v>43021</c:v>
                </c:pt>
                <c:pt idx="2292">
                  <c:v>43024</c:v>
                </c:pt>
                <c:pt idx="2293">
                  <c:v>43025</c:v>
                </c:pt>
                <c:pt idx="2294">
                  <c:v>43026</c:v>
                </c:pt>
                <c:pt idx="2295">
                  <c:v>43027</c:v>
                </c:pt>
                <c:pt idx="2296">
                  <c:v>43028</c:v>
                </c:pt>
                <c:pt idx="2297">
                  <c:v>43031</c:v>
                </c:pt>
                <c:pt idx="2298">
                  <c:v>43032</c:v>
                </c:pt>
                <c:pt idx="2299">
                  <c:v>43033</c:v>
                </c:pt>
                <c:pt idx="2300">
                  <c:v>43034</c:v>
                </c:pt>
                <c:pt idx="2301">
                  <c:v>43035</c:v>
                </c:pt>
                <c:pt idx="2302">
                  <c:v>43038</c:v>
                </c:pt>
                <c:pt idx="2303">
                  <c:v>43039</c:v>
                </c:pt>
                <c:pt idx="2304">
                  <c:v>43040</c:v>
                </c:pt>
                <c:pt idx="2305">
                  <c:v>43041</c:v>
                </c:pt>
                <c:pt idx="2306">
                  <c:v>43042</c:v>
                </c:pt>
                <c:pt idx="2307">
                  <c:v>43045</c:v>
                </c:pt>
                <c:pt idx="2308">
                  <c:v>43046</c:v>
                </c:pt>
                <c:pt idx="2309">
                  <c:v>43047</c:v>
                </c:pt>
                <c:pt idx="2310">
                  <c:v>43048</c:v>
                </c:pt>
                <c:pt idx="2311">
                  <c:v>43049</c:v>
                </c:pt>
                <c:pt idx="2312">
                  <c:v>43052</c:v>
                </c:pt>
                <c:pt idx="2313">
                  <c:v>43053</c:v>
                </c:pt>
                <c:pt idx="2314">
                  <c:v>43054</c:v>
                </c:pt>
                <c:pt idx="2315">
                  <c:v>43055</c:v>
                </c:pt>
                <c:pt idx="2316">
                  <c:v>43056</c:v>
                </c:pt>
                <c:pt idx="2317">
                  <c:v>43059</c:v>
                </c:pt>
                <c:pt idx="2318">
                  <c:v>43060</c:v>
                </c:pt>
                <c:pt idx="2319">
                  <c:v>43061</c:v>
                </c:pt>
                <c:pt idx="2320">
                  <c:v>43062</c:v>
                </c:pt>
                <c:pt idx="2321">
                  <c:v>43063</c:v>
                </c:pt>
                <c:pt idx="2322">
                  <c:v>43066</c:v>
                </c:pt>
                <c:pt idx="2323">
                  <c:v>43067</c:v>
                </c:pt>
                <c:pt idx="2324">
                  <c:v>43068</c:v>
                </c:pt>
                <c:pt idx="2325">
                  <c:v>43069</c:v>
                </c:pt>
                <c:pt idx="2326">
                  <c:v>43070</c:v>
                </c:pt>
                <c:pt idx="2327">
                  <c:v>43073</c:v>
                </c:pt>
                <c:pt idx="2328">
                  <c:v>43074</c:v>
                </c:pt>
                <c:pt idx="2329">
                  <c:v>43075</c:v>
                </c:pt>
                <c:pt idx="2330">
                  <c:v>43076</c:v>
                </c:pt>
                <c:pt idx="2331">
                  <c:v>43077</c:v>
                </c:pt>
                <c:pt idx="2332">
                  <c:v>43080</c:v>
                </c:pt>
                <c:pt idx="2333">
                  <c:v>43081</c:v>
                </c:pt>
                <c:pt idx="2334">
                  <c:v>43082</c:v>
                </c:pt>
                <c:pt idx="2335">
                  <c:v>43083</c:v>
                </c:pt>
                <c:pt idx="2336">
                  <c:v>43084</c:v>
                </c:pt>
                <c:pt idx="2337">
                  <c:v>43087</c:v>
                </c:pt>
                <c:pt idx="2338">
                  <c:v>43088</c:v>
                </c:pt>
                <c:pt idx="2339">
                  <c:v>43089</c:v>
                </c:pt>
                <c:pt idx="2340">
                  <c:v>43090</c:v>
                </c:pt>
                <c:pt idx="2341">
                  <c:v>43091</c:v>
                </c:pt>
                <c:pt idx="2342">
                  <c:v>43094</c:v>
                </c:pt>
                <c:pt idx="2343">
                  <c:v>43095</c:v>
                </c:pt>
                <c:pt idx="2344">
                  <c:v>43096</c:v>
                </c:pt>
                <c:pt idx="2345">
                  <c:v>43097</c:v>
                </c:pt>
                <c:pt idx="2346">
                  <c:v>43098</c:v>
                </c:pt>
                <c:pt idx="2347">
                  <c:v>43101</c:v>
                </c:pt>
                <c:pt idx="2348">
                  <c:v>43102</c:v>
                </c:pt>
                <c:pt idx="2349">
                  <c:v>43103</c:v>
                </c:pt>
                <c:pt idx="2350">
                  <c:v>43104</c:v>
                </c:pt>
                <c:pt idx="2351">
                  <c:v>43105</c:v>
                </c:pt>
                <c:pt idx="2352">
                  <c:v>43108</c:v>
                </c:pt>
                <c:pt idx="2353">
                  <c:v>43109</c:v>
                </c:pt>
                <c:pt idx="2354">
                  <c:v>43110</c:v>
                </c:pt>
                <c:pt idx="2355">
                  <c:v>43111</c:v>
                </c:pt>
                <c:pt idx="2356">
                  <c:v>43112</c:v>
                </c:pt>
                <c:pt idx="2357">
                  <c:v>43115</c:v>
                </c:pt>
                <c:pt idx="2358">
                  <c:v>43116</c:v>
                </c:pt>
                <c:pt idx="2359">
                  <c:v>43117</c:v>
                </c:pt>
                <c:pt idx="2360">
                  <c:v>43118</c:v>
                </c:pt>
                <c:pt idx="2361">
                  <c:v>43119</c:v>
                </c:pt>
                <c:pt idx="2362">
                  <c:v>43122</c:v>
                </c:pt>
                <c:pt idx="2363">
                  <c:v>43123</c:v>
                </c:pt>
                <c:pt idx="2364">
                  <c:v>43124</c:v>
                </c:pt>
                <c:pt idx="2365">
                  <c:v>43125</c:v>
                </c:pt>
                <c:pt idx="2366">
                  <c:v>43126</c:v>
                </c:pt>
                <c:pt idx="2367">
                  <c:v>43129</c:v>
                </c:pt>
                <c:pt idx="2368">
                  <c:v>43130</c:v>
                </c:pt>
                <c:pt idx="2369">
                  <c:v>43131</c:v>
                </c:pt>
                <c:pt idx="2370">
                  <c:v>43132</c:v>
                </c:pt>
                <c:pt idx="2371">
                  <c:v>43133</c:v>
                </c:pt>
                <c:pt idx="2372">
                  <c:v>43136</c:v>
                </c:pt>
                <c:pt idx="2373">
                  <c:v>43137</c:v>
                </c:pt>
                <c:pt idx="2374">
                  <c:v>43138</c:v>
                </c:pt>
                <c:pt idx="2375">
                  <c:v>43139</c:v>
                </c:pt>
                <c:pt idx="2376">
                  <c:v>43140</c:v>
                </c:pt>
                <c:pt idx="2377">
                  <c:v>43143</c:v>
                </c:pt>
                <c:pt idx="2378">
                  <c:v>43144</c:v>
                </c:pt>
                <c:pt idx="2379">
                  <c:v>43145</c:v>
                </c:pt>
                <c:pt idx="2380">
                  <c:v>43146</c:v>
                </c:pt>
                <c:pt idx="2381">
                  <c:v>43147</c:v>
                </c:pt>
                <c:pt idx="2382">
                  <c:v>43150</c:v>
                </c:pt>
                <c:pt idx="2383">
                  <c:v>43151</c:v>
                </c:pt>
                <c:pt idx="2384">
                  <c:v>43152</c:v>
                </c:pt>
                <c:pt idx="2385">
                  <c:v>43153</c:v>
                </c:pt>
                <c:pt idx="2386">
                  <c:v>43154</c:v>
                </c:pt>
                <c:pt idx="2387">
                  <c:v>43157</c:v>
                </c:pt>
                <c:pt idx="2388">
                  <c:v>43158</c:v>
                </c:pt>
                <c:pt idx="2389">
                  <c:v>43159</c:v>
                </c:pt>
                <c:pt idx="2390">
                  <c:v>43160</c:v>
                </c:pt>
                <c:pt idx="2391">
                  <c:v>43161</c:v>
                </c:pt>
                <c:pt idx="2392">
                  <c:v>43164</c:v>
                </c:pt>
                <c:pt idx="2393">
                  <c:v>43165</c:v>
                </c:pt>
                <c:pt idx="2394">
                  <c:v>43166</c:v>
                </c:pt>
                <c:pt idx="2395">
                  <c:v>43167</c:v>
                </c:pt>
                <c:pt idx="2396">
                  <c:v>43168</c:v>
                </c:pt>
                <c:pt idx="2397">
                  <c:v>43171</c:v>
                </c:pt>
                <c:pt idx="2398">
                  <c:v>43172</c:v>
                </c:pt>
                <c:pt idx="2399">
                  <c:v>43173</c:v>
                </c:pt>
                <c:pt idx="2400">
                  <c:v>43174</c:v>
                </c:pt>
                <c:pt idx="2401">
                  <c:v>43175</c:v>
                </c:pt>
                <c:pt idx="2402">
                  <c:v>43178</c:v>
                </c:pt>
                <c:pt idx="2403">
                  <c:v>43179</c:v>
                </c:pt>
                <c:pt idx="2404">
                  <c:v>43180</c:v>
                </c:pt>
                <c:pt idx="2405">
                  <c:v>43181</c:v>
                </c:pt>
                <c:pt idx="2406">
                  <c:v>43182</c:v>
                </c:pt>
                <c:pt idx="2407">
                  <c:v>43185</c:v>
                </c:pt>
                <c:pt idx="2408">
                  <c:v>43186</c:v>
                </c:pt>
                <c:pt idx="2409">
                  <c:v>43187</c:v>
                </c:pt>
                <c:pt idx="2410">
                  <c:v>43188</c:v>
                </c:pt>
                <c:pt idx="2411">
                  <c:v>43189</c:v>
                </c:pt>
                <c:pt idx="2412">
                  <c:v>43192</c:v>
                </c:pt>
                <c:pt idx="2413">
                  <c:v>43193</c:v>
                </c:pt>
                <c:pt idx="2414">
                  <c:v>43194</c:v>
                </c:pt>
                <c:pt idx="2415">
                  <c:v>43195</c:v>
                </c:pt>
                <c:pt idx="2416">
                  <c:v>43196</c:v>
                </c:pt>
                <c:pt idx="2417">
                  <c:v>43199</c:v>
                </c:pt>
                <c:pt idx="2418">
                  <c:v>43200</c:v>
                </c:pt>
                <c:pt idx="2419">
                  <c:v>43201</c:v>
                </c:pt>
                <c:pt idx="2420">
                  <c:v>43202</c:v>
                </c:pt>
                <c:pt idx="2421">
                  <c:v>43203</c:v>
                </c:pt>
                <c:pt idx="2422">
                  <c:v>43206</c:v>
                </c:pt>
                <c:pt idx="2423">
                  <c:v>43207</c:v>
                </c:pt>
                <c:pt idx="2424">
                  <c:v>43208</c:v>
                </c:pt>
                <c:pt idx="2425">
                  <c:v>43209</c:v>
                </c:pt>
                <c:pt idx="2426">
                  <c:v>43210</c:v>
                </c:pt>
                <c:pt idx="2427">
                  <c:v>43213</c:v>
                </c:pt>
                <c:pt idx="2428">
                  <c:v>43214</c:v>
                </c:pt>
                <c:pt idx="2429">
                  <c:v>43215</c:v>
                </c:pt>
                <c:pt idx="2430">
                  <c:v>43216</c:v>
                </c:pt>
                <c:pt idx="2431">
                  <c:v>43217</c:v>
                </c:pt>
                <c:pt idx="2432">
                  <c:v>43220</c:v>
                </c:pt>
                <c:pt idx="2433">
                  <c:v>43221</c:v>
                </c:pt>
                <c:pt idx="2434">
                  <c:v>43222</c:v>
                </c:pt>
                <c:pt idx="2435">
                  <c:v>43223</c:v>
                </c:pt>
                <c:pt idx="2436">
                  <c:v>43224</c:v>
                </c:pt>
                <c:pt idx="2437">
                  <c:v>43227</c:v>
                </c:pt>
                <c:pt idx="2438">
                  <c:v>43228</c:v>
                </c:pt>
                <c:pt idx="2439">
                  <c:v>43229</c:v>
                </c:pt>
                <c:pt idx="2440">
                  <c:v>43230</c:v>
                </c:pt>
                <c:pt idx="2441">
                  <c:v>43231</c:v>
                </c:pt>
                <c:pt idx="2442">
                  <c:v>43234</c:v>
                </c:pt>
                <c:pt idx="2443">
                  <c:v>43235</c:v>
                </c:pt>
                <c:pt idx="2444">
                  <c:v>43236</c:v>
                </c:pt>
                <c:pt idx="2445">
                  <c:v>43237</c:v>
                </c:pt>
                <c:pt idx="2446">
                  <c:v>43238</c:v>
                </c:pt>
                <c:pt idx="2447">
                  <c:v>43241</c:v>
                </c:pt>
                <c:pt idx="2448">
                  <c:v>43242</c:v>
                </c:pt>
                <c:pt idx="2449">
                  <c:v>43243</c:v>
                </c:pt>
                <c:pt idx="2450">
                  <c:v>43244</c:v>
                </c:pt>
                <c:pt idx="2451">
                  <c:v>43245</c:v>
                </c:pt>
                <c:pt idx="2452">
                  <c:v>43248</c:v>
                </c:pt>
                <c:pt idx="2453">
                  <c:v>43249</c:v>
                </c:pt>
                <c:pt idx="2454">
                  <c:v>43250</c:v>
                </c:pt>
                <c:pt idx="2455">
                  <c:v>43251</c:v>
                </c:pt>
                <c:pt idx="2456">
                  <c:v>43252</c:v>
                </c:pt>
                <c:pt idx="2457">
                  <c:v>43255</c:v>
                </c:pt>
                <c:pt idx="2458">
                  <c:v>43256</c:v>
                </c:pt>
                <c:pt idx="2459">
                  <c:v>43257</c:v>
                </c:pt>
                <c:pt idx="2460">
                  <c:v>43258</c:v>
                </c:pt>
                <c:pt idx="2461">
                  <c:v>43259</c:v>
                </c:pt>
                <c:pt idx="2462">
                  <c:v>43262</c:v>
                </c:pt>
                <c:pt idx="2463">
                  <c:v>43263</c:v>
                </c:pt>
                <c:pt idx="2464">
                  <c:v>43264</c:v>
                </c:pt>
                <c:pt idx="2465">
                  <c:v>43265</c:v>
                </c:pt>
                <c:pt idx="2466">
                  <c:v>43266</c:v>
                </c:pt>
                <c:pt idx="2467">
                  <c:v>43269</c:v>
                </c:pt>
                <c:pt idx="2468">
                  <c:v>43270</c:v>
                </c:pt>
                <c:pt idx="2469">
                  <c:v>43271</c:v>
                </c:pt>
                <c:pt idx="2470">
                  <c:v>43272</c:v>
                </c:pt>
                <c:pt idx="2471">
                  <c:v>43273</c:v>
                </c:pt>
                <c:pt idx="2472">
                  <c:v>43276</c:v>
                </c:pt>
                <c:pt idx="2473">
                  <c:v>43277</c:v>
                </c:pt>
                <c:pt idx="2474">
                  <c:v>43278</c:v>
                </c:pt>
                <c:pt idx="2475">
                  <c:v>43279</c:v>
                </c:pt>
                <c:pt idx="2476">
                  <c:v>43280</c:v>
                </c:pt>
                <c:pt idx="2477">
                  <c:v>43283</c:v>
                </c:pt>
                <c:pt idx="2478">
                  <c:v>43284</c:v>
                </c:pt>
                <c:pt idx="2479">
                  <c:v>43285</c:v>
                </c:pt>
                <c:pt idx="2480">
                  <c:v>43286</c:v>
                </c:pt>
                <c:pt idx="2481">
                  <c:v>43287</c:v>
                </c:pt>
                <c:pt idx="2482">
                  <c:v>43290</c:v>
                </c:pt>
                <c:pt idx="2483">
                  <c:v>43291</c:v>
                </c:pt>
                <c:pt idx="2484">
                  <c:v>43292</c:v>
                </c:pt>
                <c:pt idx="2485">
                  <c:v>43293</c:v>
                </c:pt>
                <c:pt idx="2486">
                  <c:v>43294</c:v>
                </c:pt>
                <c:pt idx="2487">
                  <c:v>43297</c:v>
                </c:pt>
                <c:pt idx="2488">
                  <c:v>43298</c:v>
                </c:pt>
                <c:pt idx="2489">
                  <c:v>43299</c:v>
                </c:pt>
                <c:pt idx="2490">
                  <c:v>43300</c:v>
                </c:pt>
                <c:pt idx="2491">
                  <c:v>43301</c:v>
                </c:pt>
                <c:pt idx="2492">
                  <c:v>43304</c:v>
                </c:pt>
                <c:pt idx="2493">
                  <c:v>43305</c:v>
                </c:pt>
                <c:pt idx="2494">
                  <c:v>43306</c:v>
                </c:pt>
                <c:pt idx="2495">
                  <c:v>43307</c:v>
                </c:pt>
                <c:pt idx="2496">
                  <c:v>43308</c:v>
                </c:pt>
                <c:pt idx="2497">
                  <c:v>43311</c:v>
                </c:pt>
                <c:pt idx="2498">
                  <c:v>43312</c:v>
                </c:pt>
                <c:pt idx="2499">
                  <c:v>43313</c:v>
                </c:pt>
                <c:pt idx="2500">
                  <c:v>43314</c:v>
                </c:pt>
                <c:pt idx="2501">
                  <c:v>43315</c:v>
                </c:pt>
                <c:pt idx="2502">
                  <c:v>43318</c:v>
                </c:pt>
                <c:pt idx="2503">
                  <c:v>43319</c:v>
                </c:pt>
                <c:pt idx="2504">
                  <c:v>43320</c:v>
                </c:pt>
                <c:pt idx="2505">
                  <c:v>43321</c:v>
                </c:pt>
                <c:pt idx="2506">
                  <c:v>43322</c:v>
                </c:pt>
                <c:pt idx="2507">
                  <c:v>43325</c:v>
                </c:pt>
                <c:pt idx="2508">
                  <c:v>43326</c:v>
                </c:pt>
                <c:pt idx="2509">
                  <c:v>43327</c:v>
                </c:pt>
                <c:pt idx="2510">
                  <c:v>43328</c:v>
                </c:pt>
                <c:pt idx="2511">
                  <c:v>43329</c:v>
                </c:pt>
                <c:pt idx="2512">
                  <c:v>43332</c:v>
                </c:pt>
                <c:pt idx="2513">
                  <c:v>43333</c:v>
                </c:pt>
                <c:pt idx="2514">
                  <c:v>43334</c:v>
                </c:pt>
                <c:pt idx="2515">
                  <c:v>43335</c:v>
                </c:pt>
                <c:pt idx="2516">
                  <c:v>43336</c:v>
                </c:pt>
                <c:pt idx="2517">
                  <c:v>43339</c:v>
                </c:pt>
                <c:pt idx="2518">
                  <c:v>43340</c:v>
                </c:pt>
                <c:pt idx="2519">
                  <c:v>43341</c:v>
                </c:pt>
                <c:pt idx="2520">
                  <c:v>43342</c:v>
                </c:pt>
                <c:pt idx="2521">
                  <c:v>43343</c:v>
                </c:pt>
                <c:pt idx="2522">
                  <c:v>43346</c:v>
                </c:pt>
                <c:pt idx="2523">
                  <c:v>43347</c:v>
                </c:pt>
                <c:pt idx="2524">
                  <c:v>43348</c:v>
                </c:pt>
                <c:pt idx="2525">
                  <c:v>43349</c:v>
                </c:pt>
                <c:pt idx="2526">
                  <c:v>43350</c:v>
                </c:pt>
                <c:pt idx="2527">
                  <c:v>43353</c:v>
                </c:pt>
                <c:pt idx="2528">
                  <c:v>43354</c:v>
                </c:pt>
                <c:pt idx="2529">
                  <c:v>43355</c:v>
                </c:pt>
                <c:pt idx="2530">
                  <c:v>43356</c:v>
                </c:pt>
                <c:pt idx="2531">
                  <c:v>43357</c:v>
                </c:pt>
                <c:pt idx="2532">
                  <c:v>43360</c:v>
                </c:pt>
                <c:pt idx="2533">
                  <c:v>43361</c:v>
                </c:pt>
                <c:pt idx="2534">
                  <c:v>43362</c:v>
                </c:pt>
                <c:pt idx="2535">
                  <c:v>43363</c:v>
                </c:pt>
                <c:pt idx="2536">
                  <c:v>43364</c:v>
                </c:pt>
                <c:pt idx="2537">
                  <c:v>43367</c:v>
                </c:pt>
                <c:pt idx="2538">
                  <c:v>43368</c:v>
                </c:pt>
                <c:pt idx="2539">
                  <c:v>43369</c:v>
                </c:pt>
                <c:pt idx="2540">
                  <c:v>43370</c:v>
                </c:pt>
                <c:pt idx="2541">
                  <c:v>43371</c:v>
                </c:pt>
                <c:pt idx="2542">
                  <c:v>43374</c:v>
                </c:pt>
                <c:pt idx="2543">
                  <c:v>43375</c:v>
                </c:pt>
                <c:pt idx="2544">
                  <c:v>43376</c:v>
                </c:pt>
                <c:pt idx="2545">
                  <c:v>43377</c:v>
                </c:pt>
                <c:pt idx="2546">
                  <c:v>43378</c:v>
                </c:pt>
                <c:pt idx="2547">
                  <c:v>43381</c:v>
                </c:pt>
                <c:pt idx="2548">
                  <c:v>43382</c:v>
                </c:pt>
                <c:pt idx="2549">
                  <c:v>43383</c:v>
                </c:pt>
                <c:pt idx="2550">
                  <c:v>43384</c:v>
                </c:pt>
                <c:pt idx="2551">
                  <c:v>43385</c:v>
                </c:pt>
                <c:pt idx="2552">
                  <c:v>43388</c:v>
                </c:pt>
                <c:pt idx="2553">
                  <c:v>43389</c:v>
                </c:pt>
                <c:pt idx="2554">
                  <c:v>43390</c:v>
                </c:pt>
                <c:pt idx="2555">
                  <c:v>43391</c:v>
                </c:pt>
                <c:pt idx="2556">
                  <c:v>43392</c:v>
                </c:pt>
                <c:pt idx="2557">
                  <c:v>43395</c:v>
                </c:pt>
                <c:pt idx="2558">
                  <c:v>43396</c:v>
                </c:pt>
                <c:pt idx="2559">
                  <c:v>43397</c:v>
                </c:pt>
                <c:pt idx="2560">
                  <c:v>43398</c:v>
                </c:pt>
                <c:pt idx="2561">
                  <c:v>43399</c:v>
                </c:pt>
                <c:pt idx="2562">
                  <c:v>43402</c:v>
                </c:pt>
                <c:pt idx="2563">
                  <c:v>43403</c:v>
                </c:pt>
                <c:pt idx="2564">
                  <c:v>43404</c:v>
                </c:pt>
                <c:pt idx="2565">
                  <c:v>43405</c:v>
                </c:pt>
                <c:pt idx="2566">
                  <c:v>43406</c:v>
                </c:pt>
                <c:pt idx="2567">
                  <c:v>43409</c:v>
                </c:pt>
                <c:pt idx="2568">
                  <c:v>43410</c:v>
                </c:pt>
                <c:pt idx="2569">
                  <c:v>43411</c:v>
                </c:pt>
                <c:pt idx="2570">
                  <c:v>43412</c:v>
                </c:pt>
                <c:pt idx="2571">
                  <c:v>43413</c:v>
                </c:pt>
                <c:pt idx="2572">
                  <c:v>43416</c:v>
                </c:pt>
                <c:pt idx="2573">
                  <c:v>43417</c:v>
                </c:pt>
                <c:pt idx="2574">
                  <c:v>43418</c:v>
                </c:pt>
                <c:pt idx="2575">
                  <c:v>43419</c:v>
                </c:pt>
                <c:pt idx="2576">
                  <c:v>43420</c:v>
                </c:pt>
                <c:pt idx="2577">
                  <c:v>43423</c:v>
                </c:pt>
                <c:pt idx="2578">
                  <c:v>43424</c:v>
                </c:pt>
                <c:pt idx="2579">
                  <c:v>43425</c:v>
                </c:pt>
                <c:pt idx="2580">
                  <c:v>43426</c:v>
                </c:pt>
                <c:pt idx="2581">
                  <c:v>43427</c:v>
                </c:pt>
                <c:pt idx="2582">
                  <c:v>43430</c:v>
                </c:pt>
                <c:pt idx="2583">
                  <c:v>43431</c:v>
                </c:pt>
                <c:pt idx="2584">
                  <c:v>43432</c:v>
                </c:pt>
                <c:pt idx="2585">
                  <c:v>43433</c:v>
                </c:pt>
                <c:pt idx="2586">
                  <c:v>43434</c:v>
                </c:pt>
                <c:pt idx="2587">
                  <c:v>43437</c:v>
                </c:pt>
                <c:pt idx="2588">
                  <c:v>43438</c:v>
                </c:pt>
                <c:pt idx="2589">
                  <c:v>43439</c:v>
                </c:pt>
                <c:pt idx="2590">
                  <c:v>43440</c:v>
                </c:pt>
                <c:pt idx="2591">
                  <c:v>43441</c:v>
                </c:pt>
                <c:pt idx="2592">
                  <c:v>43444</c:v>
                </c:pt>
                <c:pt idx="2593">
                  <c:v>43445</c:v>
                </c:pt>
                <c:pt idx="2594">
                  <c:v>43446</c:v>
                </c:pt>
                <c:pt idx="2595">
                  <c:v>43447</c:v>
                </c:pt>
                <c:pt idx="2596">
                  <c:v>43448</c:v>
                </c:pt>
                <c:pt idx="2597">
                  <c:v>43451</c:v>
                </c:pt>
                <c:pt idx="2598">
                  <c:v>43452</c:v>
                </c:pt>
                <c:pt idx="2599">
                  <c:v>43453</c:v>
                </c:pt>
                <c:pt idx="2600">
                  <c:v>43454</c:v>
                </c:pt>
                <c:pt idx="2601">
                  <c:v>43455</c:v>
                </c:pt>
                <c:pt idx="2602">
                  <c:v>43458</c:v>
                </c:pt>
                <c:pt idx="2603">
                  <c:v>43459</c:v>
                </c:pt>
                <c:pt idx="2604">
                  <c:v>43460</c:v>
                </c:pt>
                <c:pt idx="2605">
                  <c:v>43461</c:v>
                </c:pt>
                <c:pt idx="2606">
                  <c:v>43462</c:v>
                </c:pt>
                <c:pt idx="2607">
                  <c:v>43465</c:v>
                </c:pt>
                <c:pt idx="2608">
                  <c:v>43466</c:v>
                </c:pt>
                <c:pt idx="2609">
                  <c:v>43467</c:v>
                </c:pt>
                <c:pt idx="2610">
                  <c:v>43468</c:v>
                </c:pt>
                <c:pt idx="2611">
                  <c:v>43469</c:v>
                </c:pt>
                <c:pt idx="2612">
                  <c:v>43472</c:v>
                </c:pt>
                <c:pt idx="2613">
                  <c:v>43473</c:v>
                </c:pt>
                <c:pt idx="2614">
                  <c:v>43474</c:v>
                </c:pt>
                <c:pt idx="2615">
                  <c:v>43475</c:v>
                </c:pt>
                <c:pt idx="2616">
                  <c:v>43476</c:v>
                </c:pt>
                <c:pt idx="2617">
                  <c:v>43479</c:v>
                </c:pt>
                <c:pt idx="2618">
                  <c:v>43480</c:v>
                </c:pt>
                <c:pt idx="2619">
                  <c:v>43481</c:v>
                </c:pt>
                <c:pt idx="2620">
                  <c:v>43482</c:v>
                </c:pt>
                <c:pt idx="2621">
                  <c:v>43483</c:v>
                </c:pt>
                <c:pt idx="2622">
                  <c:v>43486</c:v>
                </c:pt>
                <c:pt idx="2623">
                  <c:v>43487</c:v>
                </c:pt>
                <c:pt idx="2624">
                  <c:v>43488</c:v>
                </c:pt>
                <c:pt idx="2625">
                  <c:v>43489</c:v>
                </c:pt>
                <c:pt idx="2626">
                  <c:v>43490</c:v>
                </c:pt>
                <c:pt idx="2627">
                  <c:v>43493</c:v>
                </c:pt>
                <c:pt idx="2628">
                  <c:v>43494</c:v>
                </c:pt>
                <c:pt idx="2629">
                  <c:v>43495</c:v>
                </c:pt>
                <c:pt idx="2630">
                  <c:v>43496</c:v>
                </c:pt>
                <c:pt idx="2631">
                  <c:v>43497</c:v>
                </c:pt>
                <c:pt idx="2632">
                  <c:v>43500</c:v>
                </c:pt>
                <c:pt idx="2633">
                  <c:v>43501</c:v>
                </c:pt>
                <c:pt idx="2634">
                  <c:v>43502</c:v>
                </c:pt>
                <c:pt idx="2635">
                  <c:v>43503</c:v>
                </c:pt>
                <c:pt idx="2636">
                  <c:v>43504</c:v>
                </c:pt>
                <c:pt idx="2637">
                  <c:v>43507</c:v>
                </c:pt>
                <c:pt idx="2638">
                  <c:v>43508</c:v>
                </c:pt>
                <c:pt idx="2639">
                  <c:v>43509</c:v>
                </c:pt>
                <c:pt idx="2640">
                  <c:v>43510</c:v>
                </c:pt>
                <c:pt idx="2641">
                  <c:v>43511</c:v>
                </c:pt>
                <c:pt idx="2642">
                  <c:v>43514</c:v>
                </c:pt>
                <c:pt idx="2643">
                  <c:v>43515</c:v>
                </c:pt>
                <c:pt idx="2644">
                  <c:v>43516</c:v>
                </c:pt>
                <c:pt idx="2645">
                  <c:v>43517</c:v>
                </c:pt>
                <c:pt idx="2646">
                  <c:v>43518</c:v>
                </c:pt>
                <c:pt idx="2647">
                  <c:v>43521</c:v>
                </c:pt>
                <c:pt idx="2648">
                  <c:v>43522</c:v>
                </c:pt>
                <c:pt idx="2649">
                  <c:v>43523</c:v>
                </c:pt>
                <c:pt idx="2650">
                  <c:v>43524</c:v>
                </c:pt>
                <c:pt idx="2651">
                  <c:v>43525</c:v>
                </c:pt>
                <c:pt idx="2652">
                  <c:v>43528</c:v>
                </c:pt>
                <c:pt idx="2653">
                  <c:v>43529</c:v>
                </c:pt>
                <c:pt idx="2654">
                  <c:v>43530</c:v>
                </c:pt>
                <c:pt idx="2655">
                  <c:v>43531</c:v>
                </c:pt>
                <c:pt idx="2656">
                  <c:v>43532</c:v>
                </c:pt>
                <c:pt idx="2657">
                  <c:v>43535</c:v>
                </c:pt>
                <c:pt idx="2658">
                  <c:v>43536</c:v>
                </c:pt>
                <c:pt idx="2659">
                  <c:v>43537</c:v>
                </c:pt>
                <c:pt idx="2660">
                  <c:v>43538</c:v>
                </c:pt>
                <c:pt idx="2661">
                  <c:v>43539</c:v>
                </c:pt>
                <c:pt idx="2662">
                  <c:v>43542</c:v>
                </c:pt>
                <c:pt idx="2663">
                  <c:v>43543</c:v>
                </c:pt>
                <c:pt idx="2664">
                  <c:v>43544</c:v>
                </c:pt>
                <c:pt idx="2665">
                  <c:v>43545</c:v>
                </c:pt>
                <c:pt idx="2666">
                  <c:v>43546</c:v>
                </c:pt>
                <c:pt idx="2667">
                  <c:v>43549</c:v>
                </c:pt>
                <c:pt idx="2668">
                  <c:v>43550</c:v>
                </c:pt>
                <c:pt idx="2669">
                  <c:v>43551</c:v>
                </c:pt>
                <c:pt idx="2670">
                  <c:v>43552</c:v>
                </c:pt>
                <c:pt idx="2671">
                  <c:v>43553</c:v>
                </c:pt>
                <c:pt idx="2672">
                  <c:v>43556</c:v>
                </c:pt>
                <c:pt idx="2673">
                  <c:v>43557</c:v>
                </c:pt>
                <c:pt idx="2674">
                  <c:v>43558</c:v>
                </c:pt>
                <c:pt idx="2675">
                  <c:v>43559</c:v>
                </c:pt>
                <c:pt idx="2676">
                  <c:v>43560</c:v>
                </c:pt>
                <c:pt idx="2677">
                  <c:v>43563</c:v>
                </c:pt>
                <c:pt idx="2678">
                  <c:v>43564</c:v>
                </c:pt>
                <c:pt idx="2679">
                  <c:v>43565</c:v>
                </c:pt>
                <c:pt idx="2680">
                  <c:v>43566</c:v>
                </c:pt>
                <c:pt idx="2681">
                  <c:v>43567</c:v>
                </c:pt>
                <c:pt idx="2682">
                  <c:v>43570</c:v>
                </c:pt>
                <c:pt idx="2683">
                  <c:v>43571</c:v>
                </c:pt>
                <c:pt idx="2684">
                  <c:v>43572</c:v>
                </c:pt>
                <c:pt idx="2685">
                  <c:v>43573</c:v>
                </c:pt>
                <c:pt idx="2686">
                  <c:v>43574</c:v>
                </c:pt>
                <c:pt idx="2687">
                  <c:v>43577</c:v>
                </c:pt>
                <c:pt idx="2688">
                  <c:v>43578</c:v>
                </c:pt>
                <c:pt idx="2689">
                  <c:v>43579</c:v>
                </c:pt>
                <c:pt idx="2690">
                  <c:v>43580</c:v>
                </c:pt>
                <c:pt idx="2691">
                  <c:v>43581</c:v>
                </c:pt>
                <c:pt idx="2692">
                  <c:v>43584</c:v>
                </c:pt>
                <c:pt idx="2693">
                  <c:v>43585</c:v>
                </c:pt>
                <c:pt idx="2694">
                  <c:v>43586</c:v>
                </c:pt>
                <c:pt idx="2695">
                  <c:v>43587</c:v>
                </c:pt>
                <c:pt idx="2696">
                  <c:v>43588</c:v>
                </c:pt>
                <c:pt idx="2697">
                  <c:v>43591</c:v>
                </c:pt>
                <c:pt idx="2698">
                  <c:v>43592</c:v>
                </c:pt>
                <c:pt idx="2699">
                  <c:v>43593</c:v>
                </c:pt>
                <c:pt idx="2700">
                  <c:v>43594</c:v>
                </c:pt>
                <c:pt idx="2701">
                  <c:v>43595</c:v>
                </c:pt>
                <c:pt idx="2702">
                  <c:v>43598</c:v>
                </c:pt>
                <c:pt idx="2703">
                  <c:v>43599</c:v>
                </c:pt>
                <c:pt idx="2704">
                  <c:v>43600</c:v>
                </c:pt>
                <c:pt idx="2705">
                  <c:v>43601</c:v>
                </c:pt>
                <c:pt idx="2706">
                  <c:v>43602</c:v>
                </c:pt>
                <c:pt idx="2707">
                  <c:v>43605</c:v>
                </c:pt>
                <c:pt idx="2708">
                  <c:v>43606</c:v>
                </c:pt>
                <c:pt idx="2709">
                  <c:v>43607</c:v>
                </c:pt>
                <c:pt idx="2710">
                  <c:v>43608</c:v>
                </c:pt>
                <c:pt idx="2711">
                  <c:v>43609</c:v>
                </c:pt>
                <c:pt idx="2712">
                  <c:v>43612</c:v>
                </c:pt>
                <c:pt idx="2713">
                  <c:v>43613</c:v>
                </c:pt>
                <c:pt idx="2714">
                  <c:v>43614</c:v>
                </c:pt>
                <c:pt idx="2715">
                  <c:v>43615</c:v>
                </c:pt>
                <c:pt idx="2716">
                  <c:v>43616</c:v>
                </c:pt>
                <c:pt idx="2717">
                  <c:v>43619</c:v>
                </c:pt>
                <c:pt idx="2718">
                  <c:v>43620</c:v>
                </c:pt>
                <c:pt idx="2719">
                  <c:v>43621</c:v>
                </c:pt>
                <c:pt idx="2720">
                  <c:v>43622</c:v>
                </c:pt>
                <c:pt idx="2721">
                  <c:v>43623</c:v>
                </c:pt>
                <c:pt idx="2722">
                  <c:v>43626</c:v>
                </c:pt>
                <c:pt idx="2723">
                  <c:v>43627</c:v>
                </c:pt>
                <c:pt idx="2724">
                  <c:v>43628</c:v>
                </c:pt>
                <c:pt idx="2725">
                  <c:v>43629</c:v>
                </c:pt>
                <c:pt idx="2726">
                  <c:v>43630</c:v>
                </c:pt>
                <c:pt idx="2727">
                  <c:v>43633</c:v>
                </c:pt>
                <c:pt idx="2728">
                  <c:v>43634</c:v>
                </c:pt>
                <c:pt idx="2729">
                  <c:v>43635</c:v>
                </c:pt>
                <c:pt idx="2730">
                  <c:v>43636</c:v>
                </c:pt>
                <c:pt idx="2731">
                  <c:v>43637</c:v>
                </c:pt>
                <c:pt idx="2732">
                  <c:v>43640</c:v>
                </c:pt>
                <c:pt idx="2733">
                  <c:v>43641</c:v>
                </c:pt>
                <c:pt idx="2734">
                  <c:v>43642</c:v>
                </c:pt>
                <c:pt idx="2735">
                  <c:v>43643</c:v>
                </c:pt>
                <c:pt idx="2736">
                  <c:v>43644</c:v>
                </c:pt>
                <c:pt idx="2737">
                  <c:v>43647</c:v>
                </c:pt>
                <c:pt idx="2738">
                  <c:v>43648</c:v>
                </c:pt>
                <c:pt idx="2739">
                  <c:v>43649</c:v>
                </c:pt>
                <c:pt idx="2740">
                  <c:v>43650</c:v>
                </c:pt>
                <c:pt idx="2741">
                  <c:v>43651</c:v>
                </c:pt>
                <c:pt idx="2742">
                  <c:v>43654</c:v>
                </c:pt>
                <c:pt idx="2743">
                  <c:v>43655</c:v>
                </c:pt>
                <c:pt idx="2744">
                  <c:v>43656</c:v>
                </c:pt>
                <c:pt idx="2745">
                  <c:v>43657</c:v>
                </c:pt>
                <c:pt idx="2746">
                  <c:v>43658</c:v>
                </c:pt>
                <c:pt idx="2747">
                  <c:v>43661</c:v>
                </c:pt>
                <c:pt idx="2748">
                  <c:v>43662</c:v>
                </c:pt>
                <c:pt idx="2749">
                  <c:v>43663</c:v>
                </c:pt>
                <c:pt idx="2750">
                  <c:v>43664</c:v>
                </c:pt>
                <c:pt idx="2751">
                  <c:v>43665</c:v>
                </c:pt>
                <c:pt idx="2752">
                  <c:v>43668</c:v>
                </c:pt>
                <c:pt idx="2753">
                  <c:v>43669</c:v>
                </c:pt>
                <c:pt idx="2754">
                  <c:v>43670</c:v>
                </c:pt>
                <c:pt idx="2755">
                  <c:v>43671</c:v>
                </c:pt>
                <c:pt idx="2756">
                  <c:v>43672</c:v>
                </c:pt>
                <c:pt idx="2757">
                  <c:v>43675</c:v>
                </c:pt>
                <c:pt idx="2758">
                  <c:v>43676</c:v>
                </c:pt>
                <c:pt idx="2759">
                  <c:v>43677</c:v>
                </c:pt>
                <c:pt idx="2760">
                  <c:v>43678</c:v>
                </c:pt>
                <c:pt idx="2761">
                  <c:v>43679</c:v>
                </c:pt>
                <c:pt idx="2762">
                  <c:v>43682</c:v>
                </c:pt>
                <c:pt idx="2763">
                  <c:v>43683</c:v>
                </c:pt>
                <c:pt idx="2764">
                  <c:v>43684</c:v>
                </c:pt>
                <c:pt idx="2765">
                  <c:v>43685</c:v>
                </c:pt>
                <c:pt idx="2766">
                  <c:v>43686</c:v>
                </c:pt>
                <c:pt idx="2767">
                  <c:v>43689</c:v>
                </c:pt>
                <c:pt idx="2768">
                  <c:v>43690</c:v>
                </c:pt>
                <c:pt idx="2769">
                  <c:v>43691</c:v>
                </c:pt>
                <c:pt idx="2770">
                  <c:v>43692</c:v>
                </c:pt>
                <c:pt idx="2771">
                  <c:v>43693</c:v>
                </c:pt>
                <c:pt idx="2772">
                  <c:v>43696</c:v>
                </c:pt>
                <c:pt idx="2773">
                  <c:v>43697</c:v>
                </c:pt>
                <c:pt idx="2774">
                  <c:v>43698</c:v>
                </c:pt>
                <c:pt idx="2775">
                  <c:v>43699</c:v>
                </c:pt>
                <c:pt idx="2776">
                  <c:v>43700</c:v>
                </c:pt>
                <c:pt idx="2777">
                  <c:v>43703</c:v>
                </c:pt>
                <c:pt idx="2778">
                  <c:v>43704</c:v>
                </c:pt>
                <c:pt idx="2779">
                  <c:v>43705</c:v>
                </c:pt>
                <c:pt idx="2780">
                  <c:v>43706</c:v>
                </c:pt>
                <c:pt idx="2781">
                  <c:v>43707</c:v>
                </c:pt>
                <c:pt idx="2782">
                  <c:v>43710</c:v>
                </c:pt>
                <c:pt idx="2783">
                  <c:v>43711</c:v>
                </c:pt>
                <c:pt idx="2784">
                  <c:v>43712</c:v>
                </c:pt>
                <c:pt idx="2785">
                  <c:v>43713</c:v>
                </c:pt>
                <c:pt idx="2786">
                  <c:v>43714</c:v>
                </c:pt>
                <c:pt idx="2787">
                  <c:v>43717</c:v>
                </c:pt>
                <c:pt idx="2788">
                  <c:v>43718</c:v>
                </c:pt>
                <c:pt idx="2789">
                  <c:v>43719</c:v>
                </c:pt>
                <c:pt idx="2790">
                  <c:v>43720</c:v>
                </c:pt>
                <c:pt idx="2791">
                  <c:v>43721</c:v>
                </c:pt>
                <c:pt idx="2792">
                  <c:v>43724</c:v>
                </c:pt>
                <c:pt idx="2793">
                  <c:v>43725</c:v>
                </c:pt>
                <c:pt idx="2794">
                  <c:v>43726</c:v>
                </c:pt>
                <c:pt idx="2795">
                  <c:v>43727</c:v>
                </c:pt>
                <c:pt idx="2796">
                  <c:v>43728</c:v>
                </c:pt>
                <c:pt idx="2797">
                  <c:v>43731</c:v>
                </c:pt>
                <c:pt idx="2798">
                  <c:v>43732</c:v>
                </c:pt>
                <c:pt idx="2799">
                  <c:v>43733</c:v>
                </c:pt>
                <c:pt idx="2800">
                  <c:v>43734</c:v>
                </c:pt>
                <c:pt idx="2801">
                  <c:v>43735</c:v>
                </c:pt>
                <c:pt idx="2802">
                  <c:v>43738</c:v>
                </c:pt>
                <c:pt idx="2803">
                  <c:v>43739</c:v>
                </c:pt>
                <c:pt idx="2804">
                  <c:v>43740</c:v>
                </c:pt>
                <c:pt idx="2805">
                  <c:v>43741</c:v>
                </c:pt>
                <c:pt idx="2806">
                  <c:v>43742</c:v>
                </c:pt>
                <c:pt idx="2807">
                  <c:v>43745</c:v>
                </c:pt>
                <c:pt idx="2808">
                  <c:v>43746</c:v>
                </c:pt>
                <c:pt idx="2809">
                  <c:v>43747</c:v>
                </c:pt>
                <c:pt idx="2810">
                  <c:v>43748</c:v>
                </c:pt>
                <c:pt idx="2811">
                  <c:v>43749</c:v>
                </c:pt>
                <c:pt idx="2812">
                  <c:v>43752</c:v>
                </c:pt>
                <c:pt idx="2813">
                  <c:v>43753</c:v>
                </c:pt>
                <c:pt idx="2814">
                  <c:v>43754</c:v>
                </c:pt>
                <c:pt idx="2815">
                  <c:v>43755</c:v>
                </c:pt>
                <c:pt idx="2816">
                  <c:v>43756</c:v>
                </c:pt>
                <c:pt idx="2817">
                  <c:v>43759</c:v>
                </c:pt>
                <c:pt idx="2818">
                  <c:v>43760</c:v>
                </c:pt>
                <c:pt idx="2819">
                  <c:v>43761</c:v>
                </c:pt>
                <c:pt idx="2820">
                  <c:v>43762</c:v>
                </c:pt>
                <c:pt idx="2821">
                  <c:v>43763</c:v>
                </c:pt>
                <c:pt idx="2822">
                  <c:v>43766</c:v>
                </c:pt>
                <c:pt idx="2823">
                  <c:v>43767</c:v>
                </c:pt>
                <c:pt idx="2824">
                  <c:v>43768</c:v>
                </c:pt>
                <c:pt idx="2825">
                  <c:v>43769</c:v>
                </c:pt>
                <c:pt idx="2826">
                  <c:v>43770</c:v>
                </c:pt>
                <c:pt idx="2827">
                  <c:v>43773</c:v>
                </c:pt>
                <c:pt idx="2828">
                  <c:v>43774</c:v>
                </c:pt>
                <c:pt idx="2829">
                  <c:v>43775</c:v>
                </c:pt>
                <c:pt idx="2830">
                  <c:v>43776</c:v>
                </c:pt>
                <c:pt idx="2831">
                  <c:v>43777</c:v>
                </c:pt>
                <c:pt idx="2832">
                  <c:v>43780</c:v>
                </c:pt>
                <c:pt idx="2833">
                  <c:v>43781</c:v>
                </c:pt>
                <c:pt idx="2834">
                  <c:v>43782</c:v>
                </c:pt>
                <c:pt idx="2835">
                  <c:v>43783</c:v>
                </c:pt>
                <c:pt idx="2836">
                  <c:v>43784</c:v>
                </c:pt>
                <c:pt idx="2837">
                  <c:v>43787</c:v>
                </c:pt>
                <c:pt idx="2838">
                  <c:v>43788</c:v>
                </c:pt>
                <c:pt idx="2839">
                  <c:v>43789</c:v>
                </c:pt>
                <c:pt idx="2840">
                  <c:v>43790</c:v>
                </c:pt>
                <c:pt idx="2841">
                  <c:v>43791</c:v>
                </c:pt>
                <c:pt idx="2842">
                  <c:v>43794</c:v>
                </c:pt>
                <c:pt idx="2843">
                  <c:v>43795</c:v>
                </c:pt>
                <c:pt idx="2844">
                  <c:v>43796</c:v>
                </c:pt>
                <c:pt idx="2845">
                  <c:v>43797</c:v>
                </c:pt>
                <c:pt idx="2846">
                  <c:v>43798</c:v>
                </c:pt>
                <c:pt idx="2847">
                  <c:v>43801</c:v>
                </c:pt>
                <c:pt idx="2848">
                  <c:v>43802</c:v>
                </c:pt>
                <c:pt idx="2849">
                  <c:v>43803</c:v>
                </c:pt>
                <c:pt idx="2850">
                  <c:v>43804</c:v>
                </c:pt>
                <c:pt idx="2851">
                  <c:v>43805</c:v>
                </c:pt>
                <c:pt idx="2852">
                  <c:v>43808</c:v>
                </c:pt>
                <c:pt idx="2853">
                  <c:v>43809</c:v>
                </c:pt>
                <c:pt idx="2854">
                  <c:v>43810</c:v>
                </c:pt>
                <c:pt idx="2855">
                  <c:v>43811</c:v>
                </c:pt>
                <c:pt idx="2856">
                  <c:v>43812</c:v>
                </c:pt>
                <c:pt idx="2857">
                  <c:v>43815</c:v>
                </c:pt>
                <c:pt idx="2858">
                  <c:v>43816</c:v>
                </c:pt>
                <c:pt idx="2859">
                  <c:v>43817</c:v>
                </c:pt>
                <c:pt idx="2860">
                  <c:v>43818</c:v>
                </c:pt>
                <c:pt idx="2861">
                  <c:v>43819</c:v>
                </c:pt>
                <c:pt idx="2862">
                  <c:v>43822</c:v>
                </c:pt>
                <c:pt idx="2863">
                  <c:v>43823</c:v>
                </c:pt>
                <c:pt idx="2864">
                  <c:v>43824</c:v>
                </c:pt>
                <c:pt idx="2865">
                  <c:v>43825</c:v>
                </c:pt>
                <c:pt idx="2866">
                  <c:v>43826</c:v>
                </c:pt>
                <c:pt idx="2867">
                  <c:v>43829</c:v>
                </c:pt>
                <c:pt idx="2868">
                  <c:v>43830</c:v>
                </c:pt>
                <c:pt idx="2869">
                  <c:v>43831</c:v>
                </c:pt>
                <c:pt idx="2870">
                  <c:v>43832</c:v>
                </c:pt>
                <c:pt idx="2871">
                  <c:v>43833</c:v>
                </c:pt>
                <c:pt idx="2872">
                  <c:v>43836</c:v>
                </c:pt>
                <c:pt idx="2873">
                  <c:v>43837</c:v>
                </c:pt>
                <c:pt idx="2874">
                  <c:v>43838</c:v>
                </c:pt>
                <c:pt idx="2875">
                  <c:v>43839</c:v>
                </c:pt>
                <c:pt idx="2876">
                  <c:v>43840</c:v>
                </c:pt>
                <c:pt idx="2877">
                  <c:v>43843</c:v>
                </c:pt>
                <c:pt idx="2878">
                  <c:v>43844</c:v>
                </c:pt>
                <c:pt idx="2879">
                  <c:v>43845</c:v>
                </c:pt>
                <c:pt idx="2880">
                  <c:v>43846</c:v>
                </c:pt>
                <c:pt idx="2881">
                  <c:v>43847</c:v>
                </c:pt>
                <c:pt idx="2882">
                  <c:v>43850</c:v>
                </c:pt>
                <c:pt idx="2883">
                  <c:v>43851</c:v>
                </c:pt>
                <c:pt idx="2884">
                  <c:v>43852</c:v>
                </c:pt>
                <c:pt idx="2885">
                  <c:v>43853</c:v>
                </c:pt>
                <c:pt idx="2886">
                  <c:v>43854</c:v>
                </c:pt>
                <c:pt idx="2887">
                  <c:v>43857</c:v>
                </c:pt>
                <c:pt idx="2888">
                  <c:v>43858</c:v>
                </c:pt>
                <c:pt idx="2889">
                  <c:v>43859</c:v>
                </c:pt>
                <c:pt idx="2890">
                  <c:v>43860</c:v>
                </c:pt>
                <c:pt idx="2891">
                  <c:v>43861</c:v>
                </c:pt>
                <c:pt idx="2892">
                  <c:v>43864</c:v>
                </c:pt>
                <c:pt idx="2893">
                  <c:v>43865</c:v>
                </c:pt>
                <c:pt idx="2894">
                  <c:v>43866</c:v>
                </c:pt>
                <c:pt idx="2895">
                  <c:v>43867</c:v>
                </c:pt>
                <c:pt idx="2896">
                  <c:v>43868</c:v>
                </c:pt>
                <c:pt idx="2897">
                  <c:v>43871</c:v>
                </c:pt>
                <c:pt idx="2898">
                  <c:v>43872</c:v>
                </c:pt>
                <c:pt idx="2899">
                  <c:v>43873</c:v>
                </c:pt>
                <c:pt idx="2900">
                  <c:v>43874</c:v>
                </c:pt>
                <c:pt idx="2901">
                  <c:v>43875</c:v>
                </c:pt>
                <c:pt idx="2902">
                  <c:v>43878</c:v>
                </c:pt>
                <c:pt idx="2903">
                  <c:v>43879</c:v>
                </c:pt>
                <c:pt idx="2904">
                  <c:v>43880</c:v>
                </c:pt>
                <c:pt idx="2905">
                  <c:v>43881</c:v>
                </c:pt>
                <c:pt idx="2906">
                  <c:v>43882</c:v>
                </c:pt>
                <c:pt idx="2907">
                  <c:v>43885</c:v>
                </c:pt>
                <c:pt idx="2908">
                  <c:v>43886</c:v>
                </c:pt>
                <c:pt idx="2909">
                  <c:v>43887</c:v>
                </c:pt>
                <c:pt idx="2910">
                  <c:v>43888</c:v>
                </c:pt>
                <c:pt idx="2911">
                  <c:v>43889</c:v>
                </c:pt>
                <c:pt idx="2912">
                  <c:v>43892</c:v>
                </c:pt>
                <c:pt idx="2913">
                  <c:v>43893</c:v>
                </c:pt>
                <c:pt idx="2914">
                  <c:v>43894</c:v>
                </c:pt>
                <c:pt idx="2915">
                  <c:v>43895</c:v>
                </c:pt>
                <c:pt idx="2916">
                  <c:v>43896</c:v>
                </c:pt>
                <c:pt idx="2917">
                  <c:v>43899</c:v>
                </c:pt>
                <c:pt idx="2918">
                  <c:v>43900</c:v>
                </c:pt>
                <c:pt idx="2919">
                  <c:v>43901</c:v>
                </c:pt>
                <c:pt idx="2920">
                  <c:v>43902</c:v>
                </c:pt>
                <c:pt idx="2921">
                  <c:v>43903</c:v>
                </c:pt>
                <c:pt idx="2922">
                  <c:v>43906</c:v>
                </c:pt>
                <c:pt idx="2923">
                  <c:v>43907</c:v>
                </c:pt>
                <c:pt idx="2924">
                  <c:v>43908</c:v>
                </c:pt>
                <c:pt idx="2925">
                  <c:v>43909</c:v>
                </c:pt>
                <c:pt idx="2926">
                  <c:v>43910</c:v>
                </c:pt>
                <c:pt idx="2927">
                  <c:v>43913</c:v>
                </c:pt>
                <c:pt idx="2928">
                  <c:v>43914</c:v>
                </c:pt>
                <c:pt idx="2929">
                  <c:v>43915</c:v>
                </c:pt>
                <c:pt idx="2930">
                  <c:v>43916</c:v>
                </c:pt>
                <c:pt idx="2931">
                  <c:v>43917</c:v>
                </c:pt>
                <c:pt idx="2932">
                  <c:v>43920</c:v>
                </c:pt>
                <c:pt idx="2933">
                  <c:v>43921</c:v>
                </c:pt>
                <c:pt idx="2934">
                  <c:v>43922</c:v>
                </c:pt>
                <c:pt idx="2935">
                  <c:v>43923</c:v>
                </c:pt>
                <c:pt idx="2936">
                  <c:v>43924</c:v>
                </c:pt>
                <c:pt idx="2937">
                  <c:v>43927</c:v>
                </c:pt>
                <c:pt idx="2938">
                  <c:v>43928</c:v>
                </c:pt>
                <c:pt idx="2939">
                  <c:v>43929</c:v>
                </c:pt>
                <c:pt idx="2940">
                  <c:v>43930</c:v>
                </c:pt>
                <c:pt idx="2941">
                  <c:v>43931</c:v>
                </c:pt>
                <c:pt idx="2942">
                  <c:v>43934</c:v>
                </c:pt>
                <c:pt idx="2943">
                  <c:v>43935</c:v>
                </c:pt>
                <c:pt idx="2944">
                  <c:v>43936</c:v>
                </c:pt>
                <c:pt idx="2945">
                  <c:v>43937</c:v>
                </c:pt>
                <c:pt idx="2946">
                  <c:v>43938</c:v>
                </c:pt>
                <c:pt idx="2947">
                  <c:v>43941</c:v>
                </c:pt>
                <c:pt idx="2948">
                  <c:v>43942</c:v>
                </c:pt>
                <c:pt idx="2949">
                  <c:v>43943</c:v>
                </c:pt>
                <c:pt idx="2950">
                  <c:v>43944</c:v>
                </c:pt>
                <c:pt idx="2951">
                  <c:v>43945</c:v>
                </c:pt>
                <c:pt idx="2952">
                  <c:v>43948</c:v>
                </c:pt>
                <c:pt idx="2953">
                  <c:v>43949</c:v>
                </c:pt>
                <c:pt idx="2954">
                  <c:v>43950</c:v>
                </c:pt>
                <c:pt idx="2955">
                  <c:v>43951</c:v>
                </c:pt>
                <c:pt idx="2956">
                  <c:v>43952</c:v>
                </c:pt>
                <c:pt idx="2957">
                  <c:v>43955</c:v>
                </c:pt>
                <c:pt idx="2958">
                  <c:v>43956</c:v>
                </c:pt>
                <c:pt idx="2959">
                  <c:v>43957</c:v>
                </c:pt>
                <c:pt idx="2960">
                  <c:v>43958</c:v>
                </c:pt>
                <c:pt idx="2961">
                  <c:v>43959</c:v>
                </c:pt>
                <c:pt idx="2962">
                  <c:v>43962</c:v>
                </c:pt>
                <c:pt idx="2963">
                  <c:v>43963</c:v>
                </c:pt>
                <c:pt idx="2964">
                  <c:v>43964</c:v>
                </c:pt>
                <c:pt idx="2965">
                  <c:v>43965</c:v>
                </c:pt>
                <c:pt idx="2966">
                  <c:v>43966</c:v>
                </c:pt>
                <c:pt idx="2967">
                  <c:v>43969</c:v>
                </c:pt>
                <c:pt idx="2968">
                  <c:v>43970</c:v>
                </c:pt>
                <c:pt idx="2969">
                  <c:v>43971</c:v>
                </c:pt>
                <c:pt idx="2970">
                  <c:v>43972</c:v>
                </c:pt>
                <c:pt idx="2971">
                  <c:v>43973</c:v>
                </c:pt>
                <c:pt idx="2972">
                  <c:v>43976</c:v>
                </c:pt>
                <c:pt idx="2973">
                  <c:v>43977</c:v>
                </c:pt>
                <c:pt idx="2974">
                  <c:v>43978</c:v>
                </c:pt>
                <c:pt idx="2975">
                  <c:v>43979</c:v>
                </c:pt>
                <c:pt idx="2976">
                  <c:v>43980</c:v>
                </c:pt>
                <c:pt idx="2977">
                  <c:v>43983</c:v>
                </c:pt>
                <c:pt idx="2978">
                  <c:v>43984</c:v>
                </c:pt>
                <c:pt idx="2979">
                  <c:v>43985</c:v>
                </c:pt>
                <c:pt idx="2980">
                  <c:v>43986</c:v>
                </c:pt>
                <c:pt idx="2981">
                  <c:v>43987</c:v>
                </c:pt>
                <c:pt idx="2982">
                  <c:v>43990</c:v>
                </c:pt>
                <c:pt idx="2983">
                  <c:v>43991</c:v>
                </c:pt>
                <c:pt idx="2984">
                  <c:v>43992</c:v>
                </c:pt>
                <c:pt idx="2985">
                  <c:v>43993</c:v>
                </c:pt>
                <c:pt idx="2986">
                  <c:v>43994</c:v>
                </c:pt>
                <c:pt idx="2987">
                  <c:v>43997</c:v>
                </c:pt>
                <c:pt idx="2988">
                  <c:v>43998</c:v>
                </c:pt>
                <c:pt idx="2989">
                  <c:v>43999</c:v>
                </c:pt>
                <c:pt idx="2990">
                  <c:v>44000</c:v>
                </c:pt>
                <c:pt idx="2991">
                  <c:v>44001</c:v>
                </c:pt>
                <c:pt idx="2992">
                  <c:v>44004</c:v>
                </c:pt>
                <c:pt idx="2993">
                  <c:v>44005</c:v>
                </c:pt>
                <c:pt idx="2994">
                  <c:v>44006</c:v>
                </c:pt>
                <c:pt idx="2995">
                  <c:v>44007</c:v>
                </c:pt>
                <c:pt idx="2996">
                  <c:v>44008</c:v>
                </c:pt>
                <c:pt idx="2997">
                  <c:v>44011</c:v>
                </c:pt>
                <c:pt idx="2998">
                  <c:v>44012</c:v>
                </c:pt>
                <c:pt idx="2999">
                  <c:v>44013</c:v>
                </c:pt>
                <c:pt idx="3000">
                  <c:v>44014</c:v>
                </c:pt>
                <c:pt idx="3001">
                  <c:v>44015</c:v>
                </c:pt>
                <c:pt idx="3002">
                  <c:v>44018</c:v>
                </c:pt>
                <c:pt idx="3003">
                  <c:v>44019</c:v>
                </c:pt>
                <c:pt idx="3004">
                  <c:v>44020</c:v>
                </c:pt>
                <c:pt idx="3005">
                  <c:v>44021</c:v>
                </c:pt>
                <c:pt idx="3006">
                  <c:v>44022</c:v>
                </c:pt>
                <c:pt idx="3007">
                  <c:v>44025</c:v>
                </c:pt>
                <c:pt idx="3008">
                  <c:v>44026</c:v>
                </c:pt>
                <c:pt idx="3009">
                  <c:v>44027</c:v>
                </c:pt>
                <c:pt idx="3010">
                  <c:v>44028</c:v>
                </c:pt>
                <c:pt idx="3011">
                  <c:v>44029</c:v>
                </c:pt>
                <c:pt idx="3012">
                  <c:v>44032</c:v>
                </c:pt>
                <c:pt idx="3013">
                  <c:v>44033</c:v>
                </c:pt>
                <c:pt idx="3014">
                  <c:v>44034</c:v>
                </c:pt>
                <c:pt idx="3015">
                  <c:v>44035</c:v>
                </c:pt>
                <c:pt idx="3016">
                  <c:v>44036</c:v>
                </c:pt>
                <c:pt idx="3017">
                  <c:v>44039</c:v>
                </c:pt>
                <c:pt idx="3018">
                  <c:v>44040</c:v>
                </c:pt>
                <c:pt idx="3019">
                  <c:v>44041</c:v>
                </c:pt>
                <c:pt idx="3020">
                  <c:v>44042</c:v>
                </c:pt>
                <c:pt idx="3021">
                  <c:v>44043</c:v>
                </c:pt>
                <c:pt idx="3022">
                  <c:v>44046</c:v>
                </c:pt>
                <c:pt idx="3023">
                  <c:v>44047</c:v>
                </c:pt>
                <c:pt idx="3024">
                  <c:v>44048</c:v>
                </c:pt>
                <c:pt idx="3025">
                  <c:v>44049</c:v>
                </c:pt>
                <c:pt idx="3026">
                  <c:v>44050</c:v>
                </c:pt>
                <c:pt idx="3027">
                  <c:v>44053</c:v>
                </c:pt>
                <c:pt idx="3028">
                  <c:v>44054</c:v>
                </c:pt>
                <c:pt idx="3029">
                  <c:v>44055</c:v>
                </c:pt>
                <c:pt idx="3030">
                  <c:v>44056</c:v>
                </c:pt>
                <c:pt idx="3031">
                  <c:v>44057</c:v>
                </c:pt>
                <c:pt idx="3032">
                  <c:v>44060</c:v>
                </c:pt>
                <c:pt idx="3033">
                  <c:v>44061</c:v>
                </c:pt>
                <c:pt idx="3034">
                  <c:v>44062</c:v>
                </c:pt>
                <c:pt idx="3035">
                  <c:v>44063</c:v>
                </c:pt>
                <c:pt idx="3036">
                  <c:v>44064</c:v>
                </c:pt>
                <c:pt idx="3037">
                  <c:v>44067</c:v>
                </c:pt>
                <c:pt idx="3038">
                  <c:v>44068</c:v>
                </c:pt>
                <c:pt idx="3039">
                  <c:v>44069</c:v>
                </c:pt>
                <c:pt idx="3040">
                  <c:v>44070</c:v>
                </c:pt>
                <c:pt idx="3041">
                  <c:v>44071</c:v>
                </c:pt>
                <c:pt idx="3042">
                  <c:v>44074</c:v>
                </c:pt>
                <c:pt idx="3043">
                  <c:v>44075</c:v>
                </c:pt>
                <c:pt idx="3044">
                  <c:v>44076</c:v>
                </c:pt>
                <c:pt idx="3045">
                  <c:v>44077</c:v>
                </c:pt>
                <c:pt idx="3046">
                  <c:v>44078</c:v>
                </c:pt>
                <c:pt idx="3047">
                  <c:v>44081</c:v>
                </c:pt>
                <c:pt idx="3048">
                  <c:v>44082</c:v>
                </c:pt>
                <c:pt idx="3049">
                  <c:v>44083</c:v>
                </c:pt>
                <c:pt idx="3050">
                  <c:v>44084</c:v>
                </c:pt>
                <c:pt idx="3051">
                  <c:v>44085</c:v>
                </c:pt>
                <c:pt idx="3052">
                  <c:v>44088</c:v>
                </c:pt>
                <c:pt idx="3053">
                  <c:v>44089</c:v>
                </c:pt>
                <c:pt idx="3054">
                  <c:v>44090</c:v>
                </c:pt>
                <c:pt idx="3055">
                  <c:v>44091</c:v>
                </c:pt>
                <c:pt idx="3056">
                  <c:v>44092</c:v>
                </c:pt>
                <c:pt idx="3057">
                  <c:v>44095</c:v>
                </c:pt>
                <c:pt idx="3058">
                  <c:v>44096</c:v>
                </c:pt>
                <c:pt idx="3059">
                  <c:v>44097</c:v>
                </c:pt>
                <c:pt idx="3060">
                  <c:v>44098</c:v>
                </c:pt>
                <c:pt idx="3061">
                  <c:v>44099</c:v>
                </c:pt>
                <c:pt idx="3062">
                  <c:v>44102</c:v>
                </c:pt>
                <c:pt idx="3063">
                  <c:v>44103</c:v>
                </c:pt>
                <c:pt idx="3064">
                  <c:v>44104</c:v>
                </c:pt>
                <c:pt idx="3065">
                  <c:v>44105</c:v>
                </c:pt>
                <c:pt idx="3066">
                  <c:v>44106</c:v>
                </c:pt>
                <c:pt idx="3067">
                  <c:v>44109</c:v>
                </c:pt>
                <c:pt idx="3068">
                  <c:v>44110</c:v>
                </c:pt>
                <c:pt idx="3069">
                  <c:v>44111</c:v>
                </c:pt>
                <c:pt idx="3070">
                  <c:v>44112</c:v>
                </c:pt>
                <c:pt idx="3071">
                  <c:v>44113</c:v>
                </c:pt>
                <c:pt idx="3072">
                  <c:v>44116</c:v>
                </c:pt>
                <c:pt idx="3073">
                  <c:v>44117</c:v>
                </c:pt>
                <c:pt idx="3074">
                  <c:v>44118</c:v>
                </c:pt>
                <c:pt idx="3075">
                  <c:v>44119</c:v>
                </c:pt>
                <c:pt idx="3076">
                  <c:v>44120</c:v>
                </c:pt>
                <c:pt idx="3077">
                  <c:v>44123</c:v>
                </c:pt>
                <c:pt idx="3078">
                  <c:v>44124</c:v>
                </c:pt>
                <c:pt idx="3079">
                  <c:v>44125</c:v>
                </c:pt>
                <c:pt idx="3080">
                  <c:v>44126</c:v>
                </c:pt>
                <c:pt idx="3081">
                  <c:v>44127</c:v>
                </c:pt>
                <c:pt idx="3082">
                  <c:v>44130</c:v>
                </c:pt>
                <c:pt idx="3083">
                  <c:v>44131</c:v>
                </c:pt>
                <c:pt idx="3084">
                  <c:v>44132</c:v>
                </c:pt>
                <c:pt idx="3085">
                  <c:v>44133</c:v>
                </c:pt>
                <c:pt idx="3086">
                  <c:v>44134</c:v>
                </c:pt>
                <c:pt idx="3087">
                  <c:v>44137</c:v>
                </c:pt>
                <c:pt idx="3088">
                  <c:v>44138</c:v>
                </c:pt>
                <c:pt idx="3089">
                  <c:v>44139</c:v>
                </c:pt>
                <c:pt idx="3090">
                  <c:v>44140</c:v>
                </c:pt>
                <c:pt idx="3091">
                  <c:v>44141</c:v>
                </c:pt>
                <c:pt idx="3092">
                  <c:v>44144</c:v>
                </c:pt>
                <c:pt idx="3093">
                  <c:v>44145</c:v>
                </c:pt>
                <c:pt idx="3094">
                  <c:v>44146</c:v>
                </c:pt>
                <c:pt idx="3095">
                  <c:v>44147</c:v>
                </c:pt>
                <c:pt idx="3096">
                  <c:v>44148</c:v>
                </c:pt>
                <c:pt idx="3097">
                  <c:v>44151</c:v>
                </c:pt>
                <c:pt idx="3098">
                  <c:v>44152</c:v>
                </c:pt>
                <c:pt idx="3099">
                  <c:v>44153</c:v>
                </c:pt>
                <c:pt idx="3100">
                  <c:v>44154</c:v>
                </c:pt>
                <c:pt idx="3101">
                  <c:v>44155</c:v>
                </c:pt>
                <c:pt idx="3102">
                  <c:v>44158</c:v>
                </c:pt>
                <c:pt idx="3103">
                  <c:v>44159</c:v>
                </c:pt>
                <c:pt idx="3104">
                  <c:v>44160</c:v>
                </c:pt>
                <c:pt idx="3105">
                  <c:v>44161</c:v>
                </c:pt>
                <c:pt idx="3106">
                  <c:v>44162</c:v>
                </c:pt>
                <c:pt idx="3107">
                  <c:v>44165</c:v>
                </c:pt>
                <c:pt idx="3108">
                  <c:v>44166</c:v>
                </c:pt>
                <c:pt idx="3109">
                  <c:v>44167</c:v>
                </c:pt>
                <c:pt idx="3110">
                  <c:v>44168</c:v>
                </c:pt>
                <c:pt idx="3111">
                  <c:v>44169</c:v>
                </c:pt>
                <c:pt idx="3112">
                  <c:v>44172</c:v>
                </c:pt>
                <c:pt idx="3113">
                  <c:v>44173</c:v>
                </c:pt>
                <c:pt idx="3114">
                  <c:v>44174</c:v>
                </c:pt>
                <c:pt idx="3115">
                  <c:v>44175</c:v>
                </c:pt>
                <c:pt idx="3116">
                  <c:v>44176</c:v>
                </c:pt>
                <c:pt idx="3117">
                  <c:v>44179</c:v>
                </c:pt>
                <c:pt idx="3118">
                  <c:v>44180</c:v>
                </c:pt>
                <c:pt idx="3119">
                  <c:v>44181</c:v>
                </c:pt>
                <c:pt idx="3120">
                  <c:v>44182</c:v>
                </c:pt>
                <c:pt idx="3121">
                  <c:v>44183</c:v>
                </c:pt>
                <c:pt idx="3122">
                  <c:v>44186</c:v>
                </c:pt>
                <c:pt idx="3123">
                  <c:v>44187</c:v>
                </c:pt>
                <c:pt idx="3124">
                  <c:v>44188</c:v>
                </c:pt>
                <c:pt idx="3125">
                  <c:v>44189</c:v>
                </c:pt>
                <c:pt idx="3126">
                  <c:v>44190</c:v>
                </c:pt>
                <c:pt idx="3127">
                  <c:v>44193</c:v>
                </c:pt>
                <c:pt idx="3128">
                  <c:v>44194</c:v>
                </c:pt>
                <c:pt idx="3129">
                  <c:v>44195</c:v>
                </c:pt>
                <c:pt idx="3130">
                  <c:v>44196</c:v>
                </c:pt>
                <c:pt idx="3131">
                  <c:v>44197</c:v>
                </c:pt>
                <c:pt idx="3132">
                  <c:v>44200</c:v>
                </c:pt>
                <c:pt idx="3133">
                  <c:v>44201</c:v>
                </c:pt>
                <c:pt idx="3134">
                  <c:v>44202</c:v>
                </c:pt>
                <c:pt idx="3135">
                  <c:v>44203</c:v>
                </c:pt>
                <c:pt idx="3136">
                  <c:v>44204</c:v>
                </c:pt>
                <c:pt idx="3137">
                  <c:v>44207</c:v>
                </c:pt>
                <c:pt idx="3138">
                  <c:v>44208</c:v>
                </c:pt>
                <c:pt idx="3139">
                  <c:v>44209</c:v>
                </c:pt>
                <c:pt idx="3140">
                  <c:v>44210</c:v>
                </c:pt>
                <c:pt idx="3141">
                  <c:v>44211</c:v>
                </c:pt>
                <c:pt idx="3142">
                  <c:v>44214</c:v>
                </c:pt>
                <c:pt idx="3143">
                  <c:v>44215</c:v>
                </c:pt>
                <c:pt idx="3144">
                  <c:v>44216</c:v>
                </c:pt>
                <c:pt idx="3145">
                  <c:v>44217</c:v>
                </c:pt>
                <c:pt idx="3146">
                  <c:v>44218</c:v>
                </c:pt>
                <c:pt idx="3147">
                  <c:v>44221</c:v>
                </c:pt>
                <c:pt idx="3148">
                  <c:v>44222</c:v>
                </c:pt>
                <c:pt idx="3149">
                  <c:v>44223</c:v>
                </c:pt>
                <c:pt idx="3150">
                  <c:v>44224</c:v>
                </c:pt>
                <c:pt idx="3151">
                  <c:v>44225</c:v>
                </c:pt>
                <c:pt idx="3152">
                  <c:v>44228</c:v>
                </c:pt>
                <c:pt idx="3153">
                  <c:v>44229</c:v>
                </c:pt>
                <c:pt idx="3154">
                  <c:v>44230</c:v>
                </c:pt>
                <c:pt idx="3155">
                  <c:v>44231</c:v>
                </c:pt>
                <c:pt idx="3156">
                  <c:v>44232</c:v>
                </c:pt>
                <c:pt idx="3157">
                  <c:v>44235</c:v>
                </c:pt>
                <c:pt idx="3158">
                  <c:v>44236</c:v>
                </c:pt>
                <c:pt idx="3159">
                  <c:v>44237</c:v>
                </c:pt>
                <c:pt idx="3160">
                  <c:v>44238</c:v>
                </c:pt>
                <c:pt idx="3161">
                  <c:v>44239</c:v>
                </c:pt>
                <c:pt idx="3162">
                  <c:v>44242</c:v>
                </c:pt>
                <c:pt idx="3163">
                  <c:v>44243</c:v>
                </c:pt>
                <c:pt idx="3164">
                  <c:v>44244</c:v>
                </c:pt>
                <c:pt idx="3165">
                  <c:v>44245</c:v>
                </c:pt>
                <c:pt idx="3166">
                  <c:v>44246</c:v>
                </c:pt>
                <c:pt idx="3167">
                  <c:v>44249</c:v>
                </c:pt>
                <c:pt idx="3168">
                  <c:v>44250</c:v>
                </c:pt>
                <c:pt idx="3169">
                  <c:v>44251</c:v>
                </c:pt>
                <c:pt idx="3170">
                  <c:v>44252</c:v>
                </c:pt>
                <c:pt idx="3171">
                  <c:v>44253</c:v>
                </c:pt>
                <c:pt idx="3172">
                  <c:v>44256</c:v>
                </c:pt>
                <c:pt idx="3173">
                  <c:v>44257</c:v>
                </c:pt>
                <c:pt idx="3174">
                  <c:v>44258</c:v>
                </c:pt>
                <c:pt idx="3175">
                  <c:v>44259</c:v>
                </c:pt>
                <c:pt idx="3176">
                  <c:v>44260</c:v>
                </c:pt>
                <c:pt idx="3177">
                  <c:v>44263</c:v>
                </c:pt>
                <c:pt idx="3178">
                  <c:v>44264</c:v>
                </c:pt>
                <c:pt idx="3179">
                  <c:v>44265</c:v>
                </c:pt>
                <c:pt idx="3180">
                  <c:v>44266</c:v>
                </c:pt>
                <c:pt idx="3181">
                  <c:v>44267</c:v>
                </c:pt>
                <c:pt idx="3182">
                  <c:v>44270</c:v>
                </c:pt>
                <c:pt idx="3183">
                  <c:v>44271</c:v>
                </c:pt>
                <c:pt idx="3184">
                  <c:v>44272</c:v>
                </c:pt>
                <c:pt idx="3185">
                  <c:v>44273</c:v>
                </c:pt>
                <c:pt idx="3186">
                  <c:v>44274</c:v>
                </c:pt>
                <c:pt idx="3187">
                  <c:v>44277</c:v>
                </c:pt>
                <c:pt idx="3188">
                  <c:v>44278</c:v>
                </c:pt>
                <c:pt idx="3189">
                  <c:v>44279</c:v>
                </c:pt>
                <c:pt idx="3190">
                  <c:v>44280</c:v>
                </c:pt>
                <c:pt idx="3191">
                  <c:v>44281</c:v>
                </c:pt>
                <c:pt idx="3192">
                  <c:v>44284</c:v>
                </c:pt>
                <c:pt idx="3193">
                  <c:v>44285</c:v>
                </c:pt>
                <c:pt idx="3194">
                  <c:v>44286</c:v>
                </c:pt>
                <c:pt idx="3195">
                  <c:v>44287</c:v>
                </c:pt>
                <c:pt idx="3196">
                  <c:v>44288</c:v>
                </c:pt>
                <c:pt idx="3197">
                  <c:v>44291</c:v>
                </c:pt>
                <c:pt idx="3198">
                  <c:v>44292</c:v>
                </c:pt>
                <c:pt idx="3199">
                  <c:v>44293</c:v>
                </c:pt>
                <c:pt idx="3200">
                  <c:v>44294</c:v>
                </c:pt>
                <c:pt idx="3201">
                  <c:v>44295</c:v>
                </c:pt>
                <c:pt idx="3202">
                  <c:v>44298</c:v>
                </c:pt>
                <c:pt idx="3203">
                  <c:v>44299</c:v>
                </c:pt>
                <c:pt idx="3204">
                  <c:v>44300</c:v>
                </c:pt>
                <c:pt idx="3205">
                  <c:v>44301</c:v>
                </c:pt>
                <c:pt idx="3206">
                  <c:v>44302</c:v>
                </c:pt>
                <c:pt idx="3207">
                  <c:v>44305</c:v>
                </c:pt>
                <c:pt idx="3208">
                  <c:v>44306</c:v>
                </c:pt>
                <c:pt idx="3209">
                  <c:v>44307</c:v>
                </c:pt>
                <c:pt idx="3210">
                  <c:v>44308</c:v>
                </c:pt>
                <c:pt idx="3211">
                  <c:v>44309</c:v>
                </c:pt>
                <c:pt idx="3212">
                  <c:v>44312</c:v>
                </c:pt>
                <c:pt idx="3213">
                  <c:v>44313</c:v>
                </c:pt>
                <c:pt idx="3214">
                  <c:v>44314</c:v>
                </c:pt>
                <c:pt idx="3215">
                  <c:v>44315</c:v>
                </c:pt>
                <c:pt idx="3216">
                  <c:v>44316</c:v>
                </c:pt>
                <c:pt idx="3217">
                  <c:v>44319</c:v>
                </c:pt>
                <c:pt idx="3218">
                  <c:v>44320</c:v>
                </c:pt>
                <c:pt idx="3219">
                  <c:v>44321</c:v>
                </c:pt>
                <c:pt idx="3220">
                  <c:v>44322</c:v>
                </c:pt>
                <c:pt idx="3221">
                  <c:v>44323</c:v>
                </c:pt>
                <c:pt idx="3222">
                  <c:v>44326</c:v>
                </c:pt>
                <c:pt idx="3223">
                  <c:v>44327</c:v>
                </c:pt>
                <c:pt idx="3224">
                  <c:v>44328</c:v>
                </c:pt>
                <c:pt idx="3225">
                  <c:v>44329</c:v>
                </c:pt>
                <c:pt idx="3226">
                  <c:v>44330</c:v>
                </c:pt>
                <c:pt idx="3227">
                  <c:v>44333</c:v>
                </c:pt>
                <c:pt idx="3228">
                  <c:v>44334</c:v>
                </c:pt>
                <c:pt idx="3229">
                  <c:v>44335</c:v>
                </c:pt>
                <c:pt idx="3230">
                  <c:v>44336</c:v>
                </c:pt>
                <c:pt idx="3231">
                  <c:v>44337</c:v>
                </c:pt>
                <c:pt idx="3232">
                  <c:v>44340</c:v>
                </c:pt>
                <c:pt idx="3233">
                  <c:v>44341</c:v>
                </c:pt>
                <c:pt idx="3234">
                  <c:v>44342</c:v>
                </c:pt>
                <c:pt idx="3235">
                  <c:v>44343</c:v>
                </c:pt>
                <c:pt idx="3236">
                  <c:v>44344</c:v>
                </c:pt>
                <c:pt idx="3237">
                  <c:v>44347</c:v>
                </c:pt>
                <c:pt idx="3238">
                  <c:v>44348</c:v>
                </c:pt>
                <c:pt idx="3239">
                  <c:v>44349</c:v>
                </c:pt>
                <c:pt idx="3240">
                  <c:v>44350</c:v>
                </c:pt>
                <c:pt idx="3241">
                  <c:v>44351</c:v>
                </c:pt>
                <c:pt idx="3242">
                  <c:v>44354</c:v>
                </c:pt>
                <c:pt idx="3243">
                  <c:v>44355</c:v>
                </c:pt>
                <c:pt idx="3244">
                  <c:v>44356</c:v>
                </c:pt>
                <c:pt idx="3245">
                  <c:v>44357</c:v>
                </c:pt>
                <c:pt idx="3246">
                  <c:v>44358</c:v>
                </c:pt>
                <c:pt idx="3247">
                  <c:v>44361</c:v>
                </c:pt>
                <c:pt idx="3248">
                  <c:v>44362</c:v>
                </c:pt>
                <c:pt idx="3249">
                  <c:v>44363</c:v>
                </c:pt>
                <c:pt idx="3250">
                  <c:v>44364</c:v>
                </c:pt>
                <c:pt idx="3251">
                  <c:v>44365</c:v>
                </c:pt>
                <c:pt idx="3252">
                  <c:v>44368</c:v>
                </c:pt>
                <c:pt idx="3253">
                  <c:v>44369</c:v>
                </c:pt>
                <c:pt idx="3254">
                  <c:v>44370</c:v>
                </c:pt>
                <c:pt idx="3255">
                  <c:v>44371</c:v>
                </c:pt>
                <c:pt idx="3256">
                  <c:v>44372</c:v>
                </c:pt>
                <c:pt idx="3257">
                  <c:v>44375</c:v>
                </c:pt>
                <c:pt idx="3258">
                  <c:v>44376</c:v>
                </c:pt>
                <c:pt idx="3259">
                  <c:v>44377</c:v>
                </c:pt>
                <c:pt idx="3260">
                  <c:v>44378</c:v>
                </c:pt>
                <c:pt idx="3261">
                  <c:v>44379</c:v>
                </c:pt>
                <c:pt idx="3262">
                  <c:v>44382</c:v>
                </c:pt>
                <c:pt idx="3263">
                  <c:v>44383</c:v>
                </c:pt>
                <c:pt idx="3264">
                  <c:v>44384</c:v>
                </c:pt>
                <c:pt idx="3265">
                  <c:v>44385</c:v>
                </c:pt>
                <c:pt idx="3266">
                  <c:v>44386</c:v>
                </c:pt>
                <c:pt idx="3267">
                  <c:v>44389</c:v>
                </c:pt>
                <c:pt idx="3268">
                  <c:v>44390</c:v>
                </c:pt>
                <c:pt idx="3269">
                  <c:v>44391</c:v>
                </c:pt>
                <c:pt idx="3270">
                  <c:v>44392</c:v>
                </c:pt>
                <c:pt idx="3271">
                  <c:v>44393</c:v>
                </c:pt>
                <c:pt idx="3272">
                  <c:v>44396</c:v>
                </c:pt>
                <c:pt idx="3273">
                  <c:v>44397</c:v>
                </c:pt>
                <c:pt idx="3274">
                  <c:v>44398</c:v>
                </c:pt>
                <c:pt idx="3275">
                  <c:v>44399</c:v>
                </c:pt>
                <c:pt idx="3276">
                  <c:v>44400</c:v>
                </c:pt>
                <c:pt idx="3277">
                  <c:v>44403</c:v>
                </c:pt>
                <c:pt idx="3278">
                  <c:v>44404</c:v>
                </c:pt>
                <c:pt idx="3279">
                  <c:v>44405</c:v>
                </c:pt>
                <c:pt idx="3280">
                  <c:v>44406</c:v>
                </c:pt>
                <c:pt idx="3281">
                  <c:v>44407</c:v>
                </c:pt>
                <c:pt idx="3282">
                  <c:v>44410</c:v>
                </c:pt>
                <c:pt idx="3283">
                  <c:v>44411</c:v>
                </c:pt>
                <c:pt idx="3284">
                  <c:v>44412</c:v>
                </c:pt>
                <c:pt idx="3285">
                  <c:v>44413</c:v>
                </c:pt>
                <c:pt idx="3286">
                  <c:v>44414</c:v>
                </c:pt>
                <c:pt idx="3287">
                  <c:v>44417</c:v>
                </c:pt>
                <c:pt idx="3288">
                  <c:v>44418</c:v>
                </c:pt>
                <c:pt idx="3289">
                  <c:v>44419</c:v>
                </c:pt>
                <c:pt idx="3290">
                  <c:v>44420</c:v>
                </c:pt>
                <c:pt idx="3291">
                  <c:v>44421</c:v>
                </c:pt>
                <c:pt idx="3292">
                  <c:v>44424</c:v>
                </c:pt>
                <c:pt idx="3293">
                  <c:v>44425</c:v>
                </c:pt>
                <c:pt idx="3294">
                  <c:v>44426</c:v>
                </c:pt>
                <c:pt idx="3295">
                  <c:v>44427</c:v>
                </c:pt>
                <c:pt idx="3296">
                  <c:v>44428</c:v>
                </c:pt>
                <c:pt idx="3297">
                  <c:v>44431</c:v>
                </c:pt>
                <c:pt idx="3298">
                  <c:v>44432</c:v>
                </c:pt>
                <c:pt idx="3299">
                  <c:v>44433</c:v>
                </c:pt>
                <c:pt idx="3300">
                  <c:v>44434</c:v>
                </c:pt>
                <c:pt idx="3301">
                  <c:v>44435</c:v>
                </c:pt>
                <c:pt idx="3302">
                  <c:v>44438</c:v>
                </c:pt>
                <c:pt idx="3303">
                  <c:v>44439</c:v>
                </c:pt>
                <c:pt idx="3304">
                  <c:v>44440</c:v>
                </c:pt>
                <c:pt idx="3305">
                  <c:v>44441</c:v>
                </c:pt>
                <c:pt idx="3306">
                  <c:v>44442</c:v>
                </c:pt>
                <c:pt idx="3307">
                  <c:v>44445</c:v>
                </c:pt>
                <c:pt idx="3308">
                  <c:v>44446</c:v>
                </c:pt>
                <c:pt idx="3309">
                  <c:v>44447</c:v>
                </c:pt>
                <c:pt idx="3310">
                  <c:v>44448</c:v>
                </c:pt>
                <c:pt idx="3311">
                  <c:v>44449</c:v>
                </c:pt>
                <c:pt idx="3312">
                  <c:v>44452</c:v>
                </c:pt>
                <c:pt idx="3313">
                  <c:v>44453</c:v>
                </c:pt>
                <c:pt idx="3314">
                  <c:v>44454</c:v>
                </c:pt>
                <c:pt idx="3315">
                  <c:v>44455</c:v>
                </c:pt>
                <c:pt idx="3316">
                  <c:v>44456</c:v>
                </c:pt>
                <c:pt idx="3317">
                  <c:v>44459</c:v>
                </c:pt>
                <c:pt idx="3318">
                  <c:v>44460</c:v>
                </c:pt>
                <c:pt idx="3319">
                  <c:v>44461</c:v>
                </c:pt>
                <c:pt idx="3320">
                  <c:v>44462</c:v>
                </c:pt>
                <c:pt idx="3321">
                  <c:v>44463</c:v>
                </c:pt>
                <c:pt idx="3322">
                  <c:v>44466</c:v>
                </c:pt>
                <c:pt idx="3323">
                  <c:v>44467</c:v>
                </c:pt>
                <c:pt idx="3324">
                  <c:v>44468</c:v>
                </c:pt>
                <c:pt idx="3325">
                  <c:v>44469</c:v>
                </c:pt>
                <c:pt idx="3326">
                  <c:v>44470</c:v>
                </c:pt>
                <c:pt idx="3327">
                  <c:v>44473</c:v>
                </c:pt>
                <c:pt idx="3328">
                  <c:v>44474</c:v>
                </c:pt>
                <c:pt idx="3329">
                  <c:v>44475</c:v>
                </c:pt>
                <c:pt idx="3330">
                  <c:v>44476</c:v>
                </c:pt>
                <c:pt idx="3331">
                  <c:v>44477</c:v>
                </c:pt>
                <c:pt idx="3332">
                  <c:v>44480</c:v>
                </c:pt>
                <c:pt idx="3333">
                  <c:v>44481</c:v>
                </c:pt>
                <c:pt idx="3334">
                  <c:v>44482</c:v>
                </c:pt>
                <c:pt idx="3335">
                  <c:v>44483</c:v>
                </c:pt>
                <c:pt idx="3336">
                  <c:v>44484</c:v>
                </c:pt>
                <c:pt idx="3337">
                  <c:v>44487</c:v>
                </c:pt>
                <c:pt idx="3338">
                  <c:v>44488</c:v>
                </c:pt>
                <c:pt idx="3339">
                  <c:v>44489</c:v>
                </c:pt>
                <c:pt idx="3340">
                  <c:v>44490</c:v>
                </c:pt>
                <c:pt idx="3341">
                  <c:v>44491</c:v>
                </c:pt>
                <c:pt idx="3342">
                  <c:v>44494</c:v>
                </c:pt>
                <c:pt idx="3343">
                  <c:v>44495</c:v>
                </c:pt>
                <c:pt idx="3344">
                  <c:v>44496</c:v>
                </c:pt>
                <c:pt idx="3345">
                  <c:v>44497</c:v>
                </c:pt>
                <c:pt idx="3346">
                  <c:v>44498</c:v>
                </c:pt>
                <c:pt idx="3347">
                  <c:v>44501</c:v>
                </c:pt>
                <c:pt idx="3348">
                  <c:v>44502</c:v>
                </c:pt>
                <c:pt idx="3349">
                  <c:v>44503</c:v>
                </c:pt>
                <c:pt idx="3350">
                  <c:v>44504</c:v>
                </c:pt>
                <c:pt idx="3351">
                  <c:v>44505</c:v>
                </c:pt>
                <c:pt idx="3352">
                  <c:v>44508</c:v>
                </c:pt>
                <c:pt idx="3353">
                  <c:v>44509</c:v>
                </c:pt>
                <c:pt idx="3354">
                  <c:v>44510</c:v>
                </c:pt>
                <c:pt idx="3355">
                  <c:v>44511</c:v>
                </c:pt>
                <c:pt idx="3356">
                  <c:v>44512</c:v>
                </c:pt>
                <c:pt idx="3357">
                  <c:v>44515</c:v>
                </c:pt>
                <c:pt idx="3358">
                  <c:v>44516</c:v>
                </c:pt>
                <c:pt idx="3359">
                  <c:v>44517</c:v>
                </c:pt>
                <c:pt idx="3360">
                  <c:v>44518</c:v>
                </c:pt>
                <c:pt idx="3361">
                  <c:v>44519</c:v>
                </c:pt>
                <c:pt idx="3362">
                  <c:v>44522</c:v>
                </c:pt>
                <c:pt idx="3363">
                  <c:v>44523</c:v>
                </c:pt>
                <c:pt idx="3364">
                  <c:v>44524</c:v>
                </c:pt>
                <c:pt idx="3365">
                  <c:v>44525</c:v>
                </c:pt>
                <c:pt idx="3366">
                  <c:v>44526</c:v>
                </c:pt>
                <c:pt idx="3367">
                  <c:v>44529</c:v>
                </c:pt>
                <c:pt idx="3368">
                  <c:v>44530</c:v>
                </c:pt>
                <c:pt idx="3369">
                  <c:v>44531</c:v>
                </c:pt>
                <c:pt idx="3370">
                  <c:v>44532</c:v>
                </c:pt>
                <c:pt idx="3371">
                  <c:v>44533</c:v>
                </c:pt>
                <c:pt idx="3372">
                  <c:v>44536</c:v>
                </c:pt>
                <c:pt idx="3373">
                  <c:v>44537</c:v>
                </c:pt>
                <c:pt idx="3374">
                  <c:v>44538</c:v>
                </c:pt>
                <c:pt idx="3375">
                  <c:v>44539</c:v>
                </c:pt>
                <c:pt idx="3376">
                  <c:v>44540</c:v>
                </c:pt>
                <c:pt idx="3377">
                  <c:v>44543</c:v>
                </c:pt>
                <c:pt idx="3378">
                  <c:v>44544</c:v>
                </c:pt>
                <c:pt idx="3379">
                  <c:v>44545</c:v>
                </c:pt>
                <c:pt idx="3380">
                  <c:v>44546</c:v>
                </c:pt>
                <c:pt idx="3381">
                  <c:v>44547</c:v>
                </c:pt>
                <c:pt idx="3382">
                  <c:v>44550</c:v>
                </c:pt>
                <c:pt idx="3383">
                  <c:v>44551</c:v>
                </c:pt>
                <c:pt idx="3384">
                  <c:v>44552</c:v>
                </c:pt>
                <c:pt idx="3385">
                  <c:v>44553</c:v>
                </c:pt>
                <c:pt idx="3386">
                  <c:v>44554</c:v>
                </c:pt>
                <c:pt idx="3387">
                  <c:v>44557</c:v>
                </c:pt>
                <c:pt idx="3388">
                  <c:v>44558</c:v>
                </c:pt>
                <c:pt idx="3389">
                  <c:v>44559</c:v>
                </c:pt>
                <c:pt idx="3390">
                  <c:v>44560</c:v>
                </c:pt>
                <c:pt idx="3391">
                  <c:v>44561</c:v>
                </c:pt>
                <c:pt idx="3392">
                  <c:v>44564</c:v>
                </c:pt>
                <c:pt idx="3393">
                  <c:v>44565</c:v>
                </c:pt>
                <c:pt idx="3394">
                  <c:v>44566</c:v>
                </c:pt>
                <c:pt idx="3395">
                  <c:v>44567</c:v>
                </c:pt>
                <c:pt idx="3396">
                  <c:v>44568</c:v>
                </c:pt>
                <c:pt idx="3397">
                  <c:v>44571</c:v>
                </c:pt>
                <c:pt idx="3398">
                  <c:v>44572</c:v>
                </c:pt>
                <c:pt idx="3399">
                  <c:v>44573</c:v>
                </c:pt>
                <c:pt idx="3400">
                  <c:v>44574</c:v>
                </c:pt>
                <c:pt idx="3401">
                  <c:v>44575</c:v>
                </c:pt>
                <c:pt idx="3402">
                  <c:v>44578</c:v>
                </c:pt>
                <c:pt idx="3403">
                  <c:v>44579</c:v>
                </c:pt>
                <c:pt idx="3404">
                  <c:v>44580</c:v>
                </c:pt>
                <c:pt idx="3405">
                  <c:v>44581</c:v>
                </c:pt>
                <c:pt idx="3406">
                  <c:v>44582</c:v>
                </c:pt>
                <c:pt idx="3407">
                  <c:v>44585</c:v>
                </c:pt>
                <c:pt idx="3408">
                  <c:v>44586</c:v>
                </c:pt>
                <c:pt idx="3409">
                  <c:v>44587</c:v>
                </c:pt>
                <c:pt idx="3410">
                  <c:v>44588</c:v>
                </c:pt>
                <c:pt idx="3411">
                  <c:v>44589</c:v>
                </c:pt>
                <c:pt idx="3412">
                  <c:v>44592</c:v>
                </c:pt>
                <c:pt idx="3413">
                  <c:v>44593</c:v>
                </c:pt>
                <c:pt idx="3414">
                  <c:v>44594</c:v>
                </c:pt>
                <c:pt idx="3415">
                  <c:v>44595</c:v>
                </c:pt>
                <c:pt idx="3416">
                  <c:v>44596</c:v>
                </c:pt>
                <c:pt idx="3417">
                  <c:v>44599</c:v>
                </c:pt>
                <c:pt idx="3418">
                  <c:v>44600</c:v>
                </c:pt>
                <c:pt idx="3419">
                  <c:v>44601</c:v>
                </c:pt>
                <c:pt idx="3420">
                  <c:v>44602</c:v>
                </c:pt>
                <c:pt idx="3421">
                  <c:v>44603</c:v>
                </c:pt>
                <c:pt idx="3422">
                  <c:v>44606</c:v>
                </c:pt>
                <c:pt idx="3423">
                  <c:v>44607</c:v>
                </c:pt>
                <c:pt idx="3424">
                  <c:v>44608</c:v>
                </c:pt>
                <c:pt idx="3425">
                  <c:v>44609</c:v>
                </c:pt>
                <c:pt idx="3426">
                  <c:v>44610</c:v>
                </c:pt>
                <c:pt idx="3427">
                  <c:v>44613</c:v>
                </c:pt>
                <c:pt idx="3428">
                  <c:v>44614</c:v>
                </c:pt>
                <c:pt idx="3429">
                  <c:v>44615</c:v>
                </c:pt>
                <c:pt idx="3430">
                  <c:v>44616</c:v>
                </c:pt>
                <c:pt idx="3431">
                  <c:v>44617</c:v>
                </c:pt>
                <c:pt idx="3432">
                  <c:v>44620</c:v>
                </c:pt>
                <c:pt idx="3433">
                  <c:v>44621</c:v>
                </c:pt>
                <c:pt idx="3434">
                  <c:v>44622</c:v>
                </c:pt>
                <c:pt idx="3435">
                  <c:v>44623</c:v>
                </c:pt>
                <c:pt idx="3436">
                  <c:v>44624</c:v>
                </c:pt>
                <c:pt idx="3437">
                  <c:v>44627</c:v>
                </c:pt>
                <c:pt idx="3438">
                  <c:v>44628</c:v>
                </c:pt>
                <c:pt idx="3439">
                  <c:v>44629</c:v>
                </c:pt>
                <c:pt idx="3440">
                  <c:v>44630</c:v>
                </c:pt>
                <c:pt idx="3441">
                  <c:v>44631</c:v>
                </c:pt>
                <c:pt idx="3442">
                  <c:v>44634</c:v>
                </c:pt>
                <c:pt idx="3443">
                  <c:v>44635</c:v>
                </c:pt>
                <c:pt idx="3444">
                  <c:v>44636</c:v>
                </c:pt>
                <c:pt idx="3445">
                  <c:v>44637</c:v>
                </c:pt>
                <c:pt idx="3446">
                  <c:v>44638</c:v>
                </c:pt>
                <c:pt idx="3447">
                  <c:v>44641</c:v>
                </c:pt>
                <c:pt idx="3448">
                  <c:v>44642</c:v>
                </c:pt>
                <c:pt idx="3449">
                  <c:v>44643</c:v>
                </c:pt>
                <c:pt idx="3450">
                  <c:v>44644</c:v>
                </c:pt>
                <c:pt idx="3451">
                  <c:v>44645</c:v>
                </c:pt>
                <c:pt idx="3452">
                  <c:v>44648</c:v>
                </c:pt>
                <c:pt idx="3453">
                  <c:v>44649</c:v>
                </c:pt>
                <c:pt idx="3454">
                  <c:v>44650</c:v>
                </c:pt>
                <c:pt idx="3455">
                  <c:v>44651</c:v>
                </c:pt>
                <c:pt idx="3456">
                  <c:v>44652</c:v>
                </c:pt>
                <c:pt idx="3457">
                  <c:v>44655</c:v>
                </c:pt>
                <c:pt idx="3458">
                  <c:v>44656</c:v>
                </c:pt>
                <c:pt idx="3459">
                  <c:v>44657</c:v>
                </c:pt>
                <c:pt idx="3460">
                  <c:v>44658</c:v>
                </c:pt>
                <c:pt idx="3461">
                  <c:v>44659</c:v>
                </c:pt>
                <c:pt idx="3462">
                  <c:v>44662</c:v>
                </c:pt>
                <c:pt idx="3463">
                  <c:v>44663</c:v>
                </c:pt>
                <c:pt idx="3464">
                  <c:v>44664</c:v>
                </c:pt>
                <c:pt idx="3465">
                  <c:v>44665</c:v>
                </c:pt>
                <c:pt idx="3466">
                  <c:v>44666</c:v>
                </c:pt>
                <c:pt idx="3467">
                  <c:v>44669</c:v>
                </c:pt>
                <c:pt idx="3468">
                  <c:v>44670</c:v>
                </c:pt>
                <c:pt idx="3469">
                  <c:v>44671</c:v>
                </c:pt>
                <c:pt idx="3470">
                  <c:v>44672</c:v>
                </c:pt>
                <c:pt idx="3471">
                  <c:v>44673</c:v>
                </c:pt>
                <c:pt idx="3472">
                  <c:v>44676</c:v>
                </c:pt>
                <c:pt idx="3473">
                  <c:v>44677</c:v>
                </c:pt>
                <c:pt idx="3474">
                  <c:v>44678</c:v>
                </c:pt>
                <c:pt idx="3475">
                  <c:v>44679</c:v>
                </c:pt>
                <c:pt idx="3476">
                  <c:v>44680</c:v>
                </c:pt>
                <c:pt idx="3477">
                  <c:v>44683</c:v>
                </c:pt>
                <c:pt idx="3478">
                  <c:v>44684</c:v>
                </c:pt>
                <c:pt idx="3479">
                  <c:v>44685</c:v>
                </c:pt>
                <c:pt idx="3480">
                  <c:v>44686</c:v>
                </c:pt>
                <c:pt idx="3481">
                  <c:v>44687</c:v>
                </c:pt>
                <c:pt idx="3482">
                  <c:v>44690</c:v>
                </c:pt>
                <c:pt idx="3483">
                  <c:v>44691</c:v>
                </c:pt>
                <c:pt idx="3484">
                  <c:v>44692</c:v>
                </c:pt>
                <c:pt idx="3485">
                  <c:v>44693</c:v>
                </c:pt>
                <c:pt idx="3486">
                  <c:v>44694</c:v>
                </c:pt>
                <c:pt idx="3487">
                  <c:v>44697</c:v>
                </c:pt>
                <c:pt idx="3488">
                  <c:v>44698</c:v>
                </c:pt>
                <c:pt idx="3489">
                  <c:v>44699</c:v>
                </c:pt>
                <c:pt idx="3490">
                  <c:v>44700</c:v>
                </c:pt>
                <c:pt idx="3491">
                  <c:v>44701</c:v>
                </c:pt>
                <c:pt idx="3492">
                  <c:v>44704</c:v>
                </c:pt>
                <c:pt idx="3493">
                  <c:v>44705</c:v>
                </c:pt>
                <c:pt idx="3494">
                  <c:v>44706</c:v>
                </c:pt>
                <c:pt idx="3495">
                  <c:v>44707</c:v>
                </c:pt>
                <c:pt idx="3496">
                  <c:v>44708</c:v>
                </c:pt>
                <c:pt idx="3497">
                  <c:v>44711</c:v>
                </c:pt>
                <c:pt idx="3498">
                  <c:v>44712</c:v>
                </c:pt>
                <c:pt idx="3499">
                  <c:v>44713</c:v>
                </c:pt>
                <c:pt idx="3500">
                  <c:v>44714</c:v>
                </c:pt>
                <c:pt idx="3501">
                  <c:v>44715</c:v>
                </c:pt>
                <c:pt idx="3502">
                  <c:v>44718</c:v>
                </c:pt>
                <c:pt idx="3503">
                  <c:v>44719</c:v>
                </c:pt>
                <c:pt idx="3504">
                  <c:v>44720</c:v>
                </c:pt>
                <c:pt idx="3505">
                  <c:v>44721</c:v>
                </c:pt>
                <c:pt idx="3506">
                  <c:v>44722</c:v>
                </c:pt>
                <c:pt idx="3507">
                  <c:v>44725</c:v>
                </c:pt>
                <c:pt idx="3508">
                  <c:v>44726</c:v>
                </c:pt>
                <c:pt idx="3509">
                  <c:v>44727</c:v>
                </c:pt>
                <c:pt idx="3510">
                  <c:v>44728</c:v>
                </c:pt>
                <c:pt idx="3511">
                  <c:v>44729</c:v>
                </c:pt>
                <c:pt idx="3512">
                  <c:v>44732</c:v>
                </c:pt>
                <c:pt idx="3513">
                  <c:v>44733</c:v>
                </c:pt>
                <c:pt idx="3514">
                  <c:v>44734</c:v>
                </c:pt>
                <c:pt idx="3515">
                  <c:v>44735</c:v>
                </c:pt>
                <c:pt idx="3516">
                  <c:v>44736</c:v>
                </c:pt>
                <c:pt idx="3517">
                  <c:v>44739</c:v>
                </c:pt>
                <c:pt idx="3518">
                  <c:v>44740</c:v>
                </c:pt>
                <c:pt idx="3519">
                  <c:v>44741</c:v>
                </c:pt>
                <c:pt idx="3520">
                  <c:v>44742</c:v>
                </c:pt>
                <c:pt idx="3521">
                  <c:v>44743</c:v>
                </c:pt>
                <c:pt idx="3522">
                  <c:v>44746</c:v>
                </c:pt>
                <c:pt idx="3523">
                  <c:v>44747</c:v>
                </c:pt>
                <c:pt idx="3524">
                  <c:v>44748</c:v>
                </c:pt>
                <c:pt idx="3525">
                  <c:v>44749</c:v>
                </c:pt>
                <c:pt idx="3526">
                  <c:v>44750</c:v>
                </c:pt>
                <c:pt idx="3527">
                  <c:v>44753</c:v>
                </c:pt>
                <c:pt idx="3528">
                  <c:v>44754</c:v>
                </c:pt>
                <c:pt idx="3529">
                  <c:v>44755</c:v>
                </c:pt>
                <c:pt idx="3530">
                  <c:v>44756</c:v>
                </c:pt>
                <c:pt idx="3531">
                  <c:v>44757</c:v>
                </c:pt>
                <c:pt idx="3532">
                  <c:v>44760</c:v>
                </c:pt>
                <c:pt idx="3533">
                  <c:v>44761</c:v>
                </c:pt>
                <c:pt idx="3534">
                  <c:v>44762</c:v>
                </c:pt>
                <c:pt idx="3535">
                  <c:v>44763</c:v>
                </c:pt>
                <c:pt idx="3536">
                  <c:v>44764</c:v>
                </c:pt>
                <c:pt idx="3537">
                  <c:v>44767</c:v>
                </c:pt>
                <c:pt idx="3538">
                  <c:v>44768</c:v>
                </c:pt>
                <c:pt idx="3539">
                  <c:v>44769</c:v>
                </c:pt>
                <c:pt idx="3540">
                  <c:v>44770</c:v>
                </c:pt>
                <c:pt idx="3541">
                  <c:v>44771</c:v>
                </c:pt>
                <c:pt idx="3542">
                  <c:v>44774</c:v>
                </c:pt>
                <c:pt idx="3543">
                  <c:v>44775</c:v>
                </c:pt>
                <c:pt idx="3544">
                  <c:v>44776</c:v>
                </c:pt>
                <c:pt idx="3545">
                  <c:v>44777</c:v>
                </c:pt>
                <c:pt idx="3546">
                  <c:v>44778</c:v>
                </c:pt>
                <c:pt idx="3547">
                  <c:v>44781</c:v>
                </c:pt>
                <c:pt idx="3548">
                  <c:v>44782</c:v>
                </c:pt>
                <c:pt idx="3549">
                  <c:v>44783</c:v>
                </c:pt>
                <c:pt idx="3550">
                  <c:v>44784</c:v>
                </c:pt>
                <c:pt idx="3551">
                  <c:v>44785</c:v>
                </c:pt>
                <c:pt idx="3552">
                  <c:v>44788</c:v>
                </c:pt>
                <c:pt idx="3553">
                  <c:v>44789</c:v>
                </c:pt>
                <c:pt idx="3554">
                  <c:v>44790</c:v>
                </c:pt>
                <c:pt idx="3555">
                  <c:v>44791</c:v>
                </c:pt>
                <c:pt idx="3556">
                  <c:v>44792</c:v>
                </c:pt>
                <c:pt idx="3557">
                  <c:v>44795</c:v>
                </c:pt>
                <c:pt idx="3558">
                  <c:v>44796</c:v>
                </c:pt>
                <c:pt idx="3559">
                  <c:v>44797</c:v>
                </c:pt>
                <c:pt idx="3560">
                  <c:v>44798</c:v>
                </c:pt>
                <c:pt idx="3561">
                  <c:v>44799</c:v>
                </c:pt>
                <c:pt idx="3562">
                  <c:v>44802</c:v>
                </c:pt>
                <c:pt idx="3563">
                  <c:v>44803</c:v>
                </c:pt>
                <c:pt idx="3564">
                  <c:v>44804</c:v>
                </c:pt>
                <c:pt idx="3565">
                  <c:v>44805</c:v>
                </c:pt>
                <c:pt idx="3566">
                  <c:v>44806</c:v>
                </c:pt>
                <c:pt idx="3567">
                  <c:v>44809</c:v>
                </c:pt>
                <c:pt idx="3568">
                  <c:v>44810</c:v>
                </c:pt>
                <c:pt idx="3569">
                  <c:v>44811</c:v>
                </c:pt>
                <c:pt idx="3570">
                  <c:v>44812</c:v>
                </c:pt>
                <c:pt idx="3571">
                  <c:v>44813</c:v>
                </c:pt>
                <c:pt idx="3572">
                  <c:v>44816</c:v>
                </c:pt>
                <c:pt idx="3573">
                  <c:v>44817</c:v>
                </c:pt>
                <c:pt idx="3574">
                  <c:v>44818</c:v>
                </c:pt>
                <c:pt idx="3575">
                  <c:v>44819</c:v>
                </c:pt>
                <c:pt idx="3576">
                  <c:v>44820</c:v>
                </c:pt>
                <c:pt idx="3577">
                  <c:v>44823</c:v>
                </c:pt>
                <c:pt idx="3578">
                  <c:v>44824</c:v>
                </c:pt>
                <c:pt idx="3579">
                  <c:v>44825</c:v>
                </c:pt>
                <c:pt idx="3580">
                  <c:v>44826</c:v>
                </c:pt>
                <c:pt idx="3581">
                  <c:v>44827</c:v>
                </c:pt>
                <c:pt idx="3582">
                  <c:v>44830</c:v>
                </c:pt>
                <c:pt idx="3583">
                  <c:v>44831</c:v>
                </c:pt>
                <c:pt idx="3584">
                  <c:v>44832</c:v>
                </c:pt>
                <c:pt idx="3585">
                  <c:v>44833</c:v>
                </c:pt>
                <c:pt idx="3586">
                  <c:v>44834</c:v>
                </c:pt>
                <c:pt idx="3587">
                  <c:v>44837</c:v>
                </c:pt>
                <c:pt idx="3588">
                  <c:v>44838</c:v>
                </c:pt>
                <c:pt idx="3589">
                  <c:v>44839</c:v>
                </c:pt>
                <c:pt idx="3590">
                  <c:v>44840</c:v>
                </c:pt>
                <c:pt idx="3591">
                  <c:v>44841</c:v>
                </c:pt>
                <c:pt idx="3592">
                  <c:v>44844</c:v>
                </c:pt>
                <c:pt idx="3593">
                  <c:v>44845</c:v>
                </c:pt>
                <c:pt idx="3594">
                  <c:v>44846</c:v>
                </c:pt>
                <c:pt idx="3595">
                  <c:v>44847</c:v>
                </c:pt>
                <c:pt idx="3596">
                  <c:v>44848</c:v>
                </c:pt>
                <c:pt idx="3597">
                  <c:v>44851</c:v>
                </c:pt>
                <c:pt idx="3598">
                  <c:v>44852</c:v>
                </c:pt>
                <c:pt idx="3599">
                  <c:v>44853</c:v>
                </c:pt>
                <c:pt idx="3600">
                  <c:v>44854</c:v>
                </c:pt>
                <c:pt idx="3601">
                  <c:v>44855</c:v>
                </c:pt>
                <c:pt idx="3602">
                  <c:v>44858</c:v>
                </c:pt>
                <c:pt idx="3603">
                  <c:v>44859</c:v>
                </c:pt>
                <c:pt idx="3604">
                  <c:v>44860</c:v>
                </c:pt>
                <c:pt idx="3605">
                  <c:v>44861</c:v>
                </c:pt>
                <c:pt idx="3606">
                  <c:v>44862</c:v>
                </c:pt>
                <c:pt idx="3607">
                  <c:v>44865</c:v>
                </c:pt>
                <c:pt idx="3608">
                  <c:v>44866</c:v>
                </c:pt>
                <c:pt idx="3609">
                  <c:v>44867</c:v>
                </c:pt>
                <c:pt idx="3610">
                  <c:v>44868</c:v>
                </c:pt>
                <c:pt idx="3611">
                  <c:v>44869</c:v>
                </c:pt>
                <c:pt idx="3612">
                  <c:v>44872</c:v>
                </c:pt>
                <c:pt idx="3613">
                  <c:v>44873</c:v>
                </c:pt>
                <c:pt idx="3614">
                  <c:v>44874</c:v>
                </c:pt>
                <c:pt idx="3615">
                  <c:v>44875</c:v>
                </c:pt>
                <c:pt idx="3616">
                  <c:v>44876</c:v>
                </c:pt>
                <c:pt idx="3617">
                  <c:v>44879</c:v>
                </c:pt>
                <c:pt idx="3618">
                  <c:v>44880</c:v>
                </c:pt>
                <c:pt idx="3619">
                  <c:v>44881</c:v>
                </c:pt>
                <c:pt idx="3620">
                  <c:v>44882</c:v>
                </c:pt>
                <c:pt idx="3621">
                  <c:v>44883</c:v>
                </c:pt>
                <c:pt idx="3622">
                  <c:v>44886</c:v>
                </c:pt>
                <c:pt idx="3623">
                  <c:v>44887</c:v>
                </c:pt>
                <c:pt idx="3624">
                  <c:v>44888</c:v>
                </c:pt>
                <c:pt idx="3625">
                  <c:v>44889</c:v>
                </c:pt>
                <c:pt idx="3626">
                  <c:v>44890</c:v>
                </c:pt>
                <c:pt idx="3627">
                  <c:v>44893</c:v>
                </c:pt>
                <c:pt idx="3628">
                  <c:v>44894</c:v>
                </c:pt>
                <c:pt idx="3629">
                  <c:v>44895</c:v>
                </c:pt>
                <c:pt idx="3630">
                  <c:v>44896</c:v>
                </c:pt>
                <c:pt idx="3631">
                  <c:v>44897</c:v>
                </c:pt>
                <c:pt idx="3632">
                  <c:v>44900</c:v>
                </c:pt>
                <c:pt idx="3633">
                  <c:v>44901</c:v>
                </c:pt>
                <c:pt idx="3634">
                  <c:v>44902</c:v>
                </c:pt>
                <c:pt idx="3635">
                  <c:v>44903</c:v>
                </c:pt>
                <c:pt idx="3636">
                  <c:v>44904</c:v>
                </c:pt>
                <c:pt idx="3637">
                  <c:v>44907</c:v>
                </c:pt>
                <c:pt idx="3638">
                  <c:v>44908</c:v>
                </c:pt>
                <c:pt idx="3639">
                  <c:v>44909</c:v>
                </c:pt>
                <c:pt idx="3640">
                  <c:v>44910</c:v>
                </c:pt>
                <c:pt idx="3641">
                  <c:v>44911</c:v>
                </c:pt>
                <c:pt idx="3642">
                  <c:v>44914</c:v>
                </c:pt>
                <c:pt idx="3643">
                  <c:v>44915</c:v>
                </c:pt>
                <c:pt idx="3644">
                  <c:v>44916</c:v>
                </c:pt>
                <c:pt idx="3645">
                  <c:v>44917</c:v>
                </c:pt>
                <c:pt idx="3646">
                  <c:v>44918</c:v>
                </c:pt>
                <c:pt idx="3647">
                  <c:v>44921</c:v>
                </c:pt>
                <c:pt idx="3648">
                  <c:v>44922</c:v>
                </c:pt>
                <c:pt idx="3649">
                  <c:v>44923</c:v>
                </c:pt>
                <c:pt idx="3650">
                  <c:v>44924</c:v>
                </c:pt>
                <c:pt idx="3651">
                  <c:v>44925</c:v>
                </c:pt>
                <c:pt idx="3652">
                  <c:v>44928</c:v>
                </c:pt>
                <c:pt idx="3653">
                  <c:v>44929</c:v>
                </c:pt>
                <c:pt idx="3654">
                  <c:v>44930</c:v>
                </c:pt>
                <c:pt idx="3655">
                  <c:v>44931</c:v>
                </c:pt>
                <c:pt idx="3656">
                  <c:v>44932</c:v>
                </c:pt>
                <c:pt idx="3657">
                  <c:v>44935</c:v>
                </c:pt>
                <c:pt idx="3658">
                  <c:v>44936</c:v>
                </c:pt>
                <c:pt idx="3659">
                  <c:v>44937</c:v>
                </c:pt>
                <c:pt idx="3660">
                  <c:v>44938</c:v>
                </c:pt>
                <c:pt idx="3661">
                  <c:v>44939</c:v>
                </c:pt>
                <c:pt idx="3662">
                  <c:v>44942</c:v>
                </c:pt>
                <c:pt idx="3663">
                  <c:v>44943</c:v>
                </c:pt>
                <c:pt idx="3664">
                  <c:v>44944</c:v>
                </c:pt>
                <c:pt idx="3665">
                  <c:v>44945</c:v>
                </c:pt>
                <c:pt idx="3666">
                  <c:v>44946</c:v>
                </c:pt>
                <c:pt idx="3667">
                  <c:v>44949</c:v>
                </c:pt>
                <c:pt idx="3668">
                  <c:v>44950</c:v>
                </c:pt>
                <c:pt idx="3669">
                  <c:v>44951</c:v>
                </c:pt>
                <c:pt idx="3670">
                  <c:v>44952</c:v>
                </c:pt>
                <c:pt idx="3671">
                  <c:v>44953</c:v>
                </c:pt>
                <c:pt idx="3672">
                  <c:v>44956</c:v>
                </c:pt>
                <c:pt idx="3673">
                  <c:v>44957</c:v>
                </c:pt>
                <c:pt idx="3674">
                  <c:v>44958</c:v>
                </c:pt>
                <c:pt idx="3675">
                  <c:v>44959</c:v>
                </c:pt>
                <c:pt idx="3676">
                  <c:v>44960</c:v>
                </c:pt>
                <c:pt idx="3677">
                  <c:v>44963</c:v>
                </c:pt>
                <c:pt idx="3678">
                  <c:v>44964</c:v>
                </c:pt>
                <c:pt idx="3679">
                  <c:v>44965</c:v>
                </c:pt>
                <c:pt idx="3680">
                  <c:v>44966</c:v>
                </c:pt>
                <c:pt idx="3681">
                  <c:v>44967</c:v>
                </c:pt>
                <c:pt idx="3682">
                  <c:v>44970</c:v>
                </c:pt>
                <c:pt idx="3683">
                  <c:v>44971</c:v>
                </c:pt>
                <c:pt idx="3684">
                  <c:v>44972</c:v>
                </c:pt>
                <c:pt idx="3685">
                  <c:v>44973</c:v>
                </c:pt>
                <c:pt idx="3686">
                  <c:v>44974</c:v>
                </c:pt>
                <c:pt idx="3687">
                  <c:v>44977</c:v>
                </c:pt>
                <c:pt idx="3688">
                  <c:v>44978</c:v>
                </c:pt>
                <c:pt idx="3689">
                  <c:v>44979</c:v>
                </c:pt>
                <c:pt idx="3690">
                  <c:v>44980</c:v>
                </c:pt>
                <c:pt idx="3691">
                  <c:v>44981</c:v>
                </c:pt>
                <c:pt idx="3692">
                  <c:v>44984</c:v>
                </c:pt>
                <c:pt idx="3693">
                  <c:v>44985</c:v>
                </c:pt>
                <c:pt idx="3694">
                  <c:v>44986</c:v>
                </c:pt>
                <c:pt idx="3695">
                  <c:v>44987</c:v>
                </c:pt>
                <c:pt idx="3696">
                  <c:v>44988</c:v>
                </c:pt>
                <c:pt idx="3697">
                  <c:v>44991</c:v>
                </c:pt>
                <c:pt idx="3698">
                  <c:v>44992</c:v>
                </c:pt>
                <c:pt idx="3699">
                  <c:v>44993</c:v>
                </c:pt>
                <c:pt idx="3700">
                  <c:v>44994</c:v>
                </c:pt>
                <c:pt idx="3701">
                  <c:v>44995</c:v>
                </c:pt>
                <c:pt idx="3702">
                  <c:v>44998</c:v>
                </c:pt>
                <c:pt idx="3703">
                  <c:v>44999</c:v>
                </c:pt>
                <c:pt idx="3704">
                  <c:v>45000</c:v>
                </c:pt>
                <c:pt idx="3705">
                  <c:v>45001</c:v>
                </c:pt>
                <c:pt idx="3706">
                  <c:v>45002</c:v>
                </c:pt>
                <c:pt idx="3707">
                  <c:v>45005</c:v>
                </c:pt>
                <c:pt idx="3708">
                  <c:v>45006</c:v>
                </c:pt>
                <c:pt idx="3709">
                  <c:v>45007</c:v>
                </c:pt>
                <c:pt idx="3710">
                  <c:v>45008</c:v>
                </c:pt>
                <c:pt idx="3711">
                  <c:v>45009</c:v>
                </c:pt>
                <c:pt idx="3712">
                  <c:v>45012</c:v>
                </c:pt>
                <c:pt idx="3713">
                  <c:v>45013</c:v>
                </c:pt>
                <c:pt idx="3714">
                  <c:v>45014</c:v>
                </c:pt>
                <c:pt idx="3715">
                  <c:v>45015</c:v>
                </c:pt>
                <c:pt idx="3716">
                  <c:v>45016</c:v>
                </c:pt>
                <c:pt idx="3717">
                  <c:v>45019</c:v>
                </c:pt>
                <c:pt idx="3718">
                  <c:v>45020</c:v>
                </c:pt>
                <c:pt idx="3719">
                  <c:v>45021</c:v>
                </c:pt>
                <c:pt idx="3720">
                  <c:v>45022</c:v>
                </c:pt>
                <c:pt idx="3721">
                  <c:v>45023</c:v>
                </c:pt>
                <c:pt idx="3722">
                  <c:v>45026</c:v>
                </c:pt>
                <c:pt idx="3723">
                  <c:v>45027</c:v>
                </c:pt>
                <c:pt idx="3724">
                  <c:v>45028</c:v>
                </c:pt>
                <c:pt idx="3725">
                  <c:v>45029</c:v>
                </c:pt>
                <c:pt idx="3726">
                  <c:v>45030</c:v>
                </c:pt>
                <c:pt idx="3727">
                  <c:v>45033</c:v>
                </c:pt>
                <c:pt idx="3728">
                  <c:v>45034</c:v>
                </c:pt>
                <c:pt idx="3729">
                  <c:v>45035</c:v>
                </c:pt>
                <c:pt idx="3730">
                  <c:v>45036</c:v>
                </c:pt>
                <c:pt idx="3731">
                  <c:v>45037</c:v>
                </c:pt>
                <c:pt idx="3732">
                  <c:v>45040</c:v>
                </c:pt>
                <c:pt idx="3733">
                  <c:v>45041</c:v>
                </c:pt>
                <c:pt idx="3734">
                  <c:v>45042</c:v>
                </c:pt>
                <c:pt idx="3735">
                  <c:v>45043</c:v>
                </c:pt>
                <c:pt idx="3736">
                  <c:v>45044</c:v>
                </c:pt>
                <c:pt idx="3737">
                  <c:v>45047</c:v>
                </c:pt>
                <c:pt idx="3738">
                  <c:v>45048</c:v>
                </c:pt>
                <c:pt idx="3739">
                  <c:v>45049</c:v>
                </c:pt>
                <c:pt idx="3740">
                  <c:v>45050</c:v>
                </c:pt>
                <c:pt idx="3741">
                  <c:v>45051</c:v>
                </c:pt>
                <c:pt idx="3742">
                  <c:v>45054</c:v>
                </c:pt>
                <c:pt idx="3743">
                  <c:v>45055</c:v>
                </c:pt>
                <c:pt idx="3744">
                  <c:v>45056</c:v>
                </c:pt>
                <c:pt idx="3745">
                  <c:v>45057</c:v>
                </c:pt>
                <c:pt idx="3746">
                  <c:v>45058</c:v>
                </c:pt>
                <c:pt idx="3747">
                  <c:v>45061</c:v>
                </c:pt>
                <c:pt idx="3748">
                  <c:v>45062</c:v>
                </c:pt>
                <c:pt idx="3749">
                  <c:v>45063</c:v>
                </c:pt>
                <c:pt idx="3750">
                  <c:v>45064</c:v>
                </c:pt>
                <c:pt idx="3751">
                  <c:v>45065</c:v>
                </c:pt>
                <c:pt idx="3752">
                  <c:v>45068</c:v>
                </c:pt>
                <c:pt idx="3753">
                  <c:v>45069</c:v>
                </c:pt>
                <c:pt idx="3754">
                  <c:v>45070</c:v>
                </c:pt>
                <c:pt idx="3755">
                  <c:v>45071</c:v>
                </c:pt>
                <c:pt idx="3756">
                  <c:v>45072</c:v>
                </c:pt>
                <c:pt idx="3757">
                  <c:v>45075</c:v>
                </c:pt>
                <c:pt idx="3758">
                  <c:v>45076</c:v>
                </c:pt>
                <c:pt idx="3759">
                  <c:v>45077</c:v>
                </c:pt>
                <c:pt idx="3760">
                  <c:v>45078</c:v>
                </c:pt>
                <c:pt idx="3761">
                  <c:v>45079</c:v>
                </c:pt>
                <c:pt idx="3762">
                  <c:v>45082</c:v>
                </c:pt>
                <c:pt idx="3763">
                  <c:v>45083</c:v>
                </c:pt>
                <c:pt idx="3764">
                  <c:v>45084</c:v>
                </c:pt>
                <c:pt idx="3765">
                  <c:v>45085</c:v>
                </c:pt>
                <c:pt idx="3766">
                  <c:v>45086</c:v>
                </c:pt>
                <c:pt idx="3767">
                  <c:v>45089</c:v>
                </c:pt>
                <c:pt idx="3768">
                  <c:v>45090</c:v>
                </c:pt>
                <c:pt idx="3769">
                  <c:v>45091</c:v>
                </c:pt>
                <c:pt idx="3770">
                  <c:v>45092</c:v>
                </c:pt>
                <c:pt idx="3771">
                  <c:v>45093</c:v>
                </c:pt>
                <c:pt idx="3772">
                  <c:v>45096</c:v>
                </c:pt>
                <c:pt idx="3773">
                  <c:v>45097</c:v>
                </c:pt>
                <c:pt idx="3774">
                  <c:v>45098</c:v>
                </c:pt>
                <c:pt idx="3775">
                  <c:v>45099</c:v>
                </c:pt>
                <c:pt idx="3776">
                  <c:v>45100</c:v>
                </c:pt>
                <c:pt idx="3777">
                  <c:v>45103</c:v>
                </c:pt>
                <c:pt idx="3778">
                  <c:v>45104</c:v>
                </c:pt>
                <c:pt idx="3779">
                  <c:v>45105</c:v>
                </c:pt>
                <c:pt idx="3780">
                  <c:v>45106</c:v>
                </c:pt>
                <c:pt idx="3781">
                  <c:v>45107</c:v>
                </c:pt>
                <c:pt idx="3782">
                  <c:v>45110</c:v>
                </c:pt>
                <c:pt idx="3783">
                  <c:v>45111</c:v>
                </c:pt>
                <c:pt idx="3784">
                  <c:v>45112</c:v>
                </c:pt>
                <c:pt idx="3785">
                  <c:v>45113</c:v>
                </c:pt>
                <c:pt idx="3786">
                  <c:v>45114</c:v>
                </c:pt>
                <c:pt idx="3787">
                  <c:v>45117</c:v>
                </c:pt>
                <c:pt idx="3788">
                  <c:v>45118</c:v>
                </c:pt>
                <c:pt idx="3789">
                  <c:v>45119</c:v>
                </c:pt>
                <c:pt idx="3790">
                  <c:v>45120</c:v>
                </c:pt>
                <c:pt idx="3791">
                  <c:v>45121</c:v>
                </c:pt>
                <c:pt idx="3792">
                  <c:v>45124</c:v>
                </c:pt>
                <c:pt idx="3793">
                  <c:v>45125</c:v>
                </c:pt>
                <c:pt idx="3794">
                  <c:v>45126</c:v>
                </c:pt>
                <c:pt idx="3795">
                  <c:v>45127</c:v>
                </c:pt>
                <c:pt idx="3796">
                  <c:v>45128</c:v>
                </c:pt>
                <c:pt idx="3797">
                  <c:v>45131</c:v>
                </c:pt>
                <c:pt idx="3798">
                  <c:v>45132</c:v>
                </c:pt>
                <c:pt idx="3799">
                  <c:v>45133</c:v>
                </c:pt>
                <c:pt idx="3800">
                  <c:v>45134</c:v>
                </c:pt>
                <c:pt idx="3801">
                  <c:v>45135</c:v>
                </c:pt>
                <c:pt idx="3802">
                  <c:v>45138</c:v>
                </c:pt>
                <c:pt idx="3803">
                  <c:v>45139</c:v>
                </c:pt>
                <c:pt idx="3804">
                  <c:v>45140</c:v>
                </c:pt>
                <c:pt idx="3805">
                  <c:v>45141</c:v>
                </c:pt>
                <c:pt idx="3806">
                  <c:v>45142</c:v>
                </c:pt>
                <c:pt idx="3807">
                  <c:v>45145</c:v>
                </c:pt>
                <c:pt idx="3808">
                  <c:v>45146</c:v>
                </c:pt>
                <c:pt idx="3809">
                  <c:v>45147</c:v>
                </c:pt>
                <c:pt idx="3810">
                  <c:v>45148</c:v>
                </c:pt>
                <c:pt idx="3811">
                  <c:v>45149</c:v>
                </c:pt>
                <c:pt idx="3812">
                  <c:v>45152</c:v>
                </c:pt>
                <c:pt idx="3813">
                  <c:v>45153</c:v>
                </c:pt>
                <c:pt idx="3814">
                  <c:v>45154</c:v>
                </c:pt>
                <c:pt idx="3815">
                  <c:v>45155</c:v>
                </c:pt>
                <c:pt idx="3816">
                  <c:v>45156</c:v>
                </c:pt>
                <c:pt idx="3817">
                  <c:v>45159</c:v>
                </c:pt>
                <c:pt idx="3818">
                  <c:v>45160</c:v>
                </c:pt>
                <c:pt idx="3819">
                  <c:v>45161</c:v>
                </c:pt>
                <c:pt idx="3820">
                  <c:v>45162</c:v>
                </c:pt>
                <c:pt idx="3821">
                  <c:v>45163</c:v>
                </c:pt>
                <c:pt idx="3822">
                  <c:v>45166</c:v>
                </c:pt>
                <c:pt idx="3823">
                  <c:v>45167</c:v>
                </c:pt>
                <c:pt idx="3824">
                  <c:v>45168</c:v>
                </c:pt>
                <c:pt idx="3825">
                  <c:v>45169</c:v>
                </c:pt>
                <c:pt idx="3826">
                  <c:v>45170</c:v>
                </c:pt>
                <c:pt idx="3827">
                  <c:v>45173</c:v>
                </c:pt>
                <c:pt idx="3828">
                  <c:v>45174</c:v>
                </c:pt>
                <c:pt idx="3829">
                  <c:v>45175</c:v>
                </c:pt>
                <c:pt idx="3830">
                  <c:v>45176</c:v>
                </c:pt>
                <c:pt idx="3831">
                  <c:v>45177</c:v>
                </c:pt>
                <c:pt idx="3832">
                  <c:v>45180</c:v>
                </c:pt>
                <c:pt idx="3833">
                  <c:v>45181</c:v>
                </c:pt>
                <c:pt idx="3834">
                  <c:v>45182</c:v>
                </c:pt>
                <c:pt idx="3835">
                  <c:v>45183</c:v>
                </c:pt>
                <c:pt idx="3836">
                  <c:v>45184</c:v>
                </c:pt>
                <c:pt idx="3837">
                  <c:v>45187</c:v>
                </c:pt>
                <c:pt idx="3838">
                  <c:v>45188</c:v>
                </c:pt>
                <c:pt idx="3839">
                  <c:v>45189</c:v>
                </c:pt>
                <c:pt idx="3840">
                  <c:v>45190</c:v>
                </c:pt>
                <c:pt idx="3841">
                  <c:v>45191</c:v>
                </c:pt>
                <c:pt idx="3842">
                  <c:v>45194</c:v>
                </c:pt>
                <c:pt idx="3843">
                  <c:v>45195</c:v>
                </c:pt>
                <c:pt idx="3844">
                  <c:v>45196</c:v>
                </c:pt>
                <c:pt idx="3845">
                  <c:v>45197</c:v>
                </c:pt>
                <c:pt idx="3846">
                  <c:v>45198</c:v>
                </c:pt>
                <c:pt idx="3847">
                  <c:v>45201</c:v>
                </c:pt>
                <c:pt idx="3848">
                  <c:v>45202</c:v>
                </c:pt>
                <c:pt idx="3849">
                  <c:v>45203</c:v>
                </c:pt>
                <c:pt idx="3850">
                  <c:v>45204</c:v>
                </c:pt>
                <c:pt idx="3851">
                  <c:v>45205</c:v>
                </c:pt>
                <c:pt idx="3852">
                  <c:v>45208</c:v>
                </c:pt>
                <c:pt idx="3853">
                  <c:v>45209</c:v>
                </c:pt>
                <c:pt idx="3854">
                  <c:v>45210</c:v>
                </c:pt>
                <c:pt idx="3855">
                  <c:v>45211</c:v>
                </c:pt>
                <c:pt idx="3856">
                  <c:v>45212</c:v>
                </c:pt>
                <c:pt idx="3857">
                  <c:v>45215</c:v>
                </c:pt>
                <c:pt idx="3858">
                  <c:v>45216</c:v>
                </c:pt>
                <c:pt idx="3859">
                  <c:v>45217</c:v>
                </c:pt>
                <c:pt idx="3860">
                  <c:v>45218</c:v>
                </c:pt>
                <c:pt idx="3861">
                  <c:v>45219</c:v>
                </c:pt>
                <c:pt idx="3862">
                  <c:v>45222</c:v>
                </c:pt>
                <c:pt idx="3863">
                  <c:v>45223</c:v>
                </c:pt>
                <c:pt idx="3864">
                  <c:v>45224</c:v>
                </c:pt>
                <c:pt idx="3865">
                  <c:v>45225</c:v>
                </c:pt>
                <c:pt idx="3866">
                  <c:v>45226</c:v>
                </c:pt>
                <c:pt idx="3867">
                  <c:v>45229</c:v>
                </c:pt>
                <c:pt idx="3868">
                  <c:v>45230</c:v>
                </c:pt>
                <c:pt idx="3869">
                  <c:v>45231</c:v>
                </c:pt>
                <c:pt idx="3870">
                  <c:v>45232</c:v>
                </c:pt>
                <c:pt idx="3871">
                  <c:v>45233</c:v>
                </c:pt>
                <c:pt idx="3872">
                  <c:v>45236</c:v>
                </c:pt>
                <c:pt idx="3873">
                  <c:v>45237</c:v>
                </c:pt>
                <c:pt idx="3874">
                  <c:v>45238</c:v>
                </c:pt>
                <c:pt idx="3875">
                  <c:v>45239</c:v>
                </c:pt>
                <c:pt idx="3876">
                  <c:v>45240</c:v>
                </c:pt>
                <c:pt idx="3877">
                  <c:v>45243</c:v>
                </c:pt>
                <c:pt idx="3878">
                  <c:v>45244</c:v>
                </c:pt>
                <c:pt idx="3879">
                  <c:v>45245</c:v>
                </c:pt>
                <c:pt idx="3880">
                  <c:v>45246</c:v>
                </c:pt>
                <c:pt idx="3881">
                  <c:v>45247</c:v>
                </c:pt>
                <c:pt idx="3882">
                  <c:v>45250</c:v>
                </c:pt>
                <c:pt idx="3883">
                  <c:v>45251</c:v>
                </c:pt>
                <c:pt idx="3884">
                  <c:v>45252</c:v>
                </c:pt>
                <c:pt idx="3885">
                  <c:v>45253</c:v>
                </c:pt>
                <c:pt idx="3886">
                  <c:v>45254</c:v>
                </c:pt>
                <c:pt idx="3887">
                  <c:v>45257</c:v>
                </c:pt>
                <c:pt idx="3888">
                  <c:v>45258</c:v>
                </c:pt>
                <c:pt idx="3889">
                  <c:v>45259</c:v>
                </c:pt>
                <c:pt idx="3890">
                  <c:v>45260</c:v>
                </c:pt>
                <c:pt idx="3891">
                  <c:v>45261</c:v>
                </c:pt>
                <c:pt idx="3892">
                  <c:v>45264</c:v>
                </c:pt>
                <c:pt idx="3893">
                  <c:v>45265</c:v>
                </c:pt>
                <c:pt idx="3894">
                  <c:v>45266</c:v>
                </c:pt>
                <c:pt idx="3895">
                  <c:v>45267</c:v>
                </c:pt>
                <c:pt idx="3896">
                  <c:v>45268</c:v>
                </c:pt>
                <c:pt idx="3897">
                  <c:v>45271</c:v>
                </c:pt>
                <c:pt idx="3898">
                  <c:v>45272</c:v>
                </c:pt>
                <c:pt idx="3899">
                  <c:v>45273</c:v>
                </c:pt>
                <c:pt idx="3900">
                  <c:v>45274</c:v>
                </c:pt>
                <c:pt idx="3901">
                  <c:v>45275</c:v>
                </c:pt>
                <c:pt idx="3902">
                  <c:v>45278</c:v>
                </c:pt>
                <c:pt idx="3903">
                  <c:v>45279</c:v>
                </c:pt>
                <c:pt idx="3904">
                  <c:v>45280</c:v>
                </c:pt>
                <c:pt idx="3905">
                  <c:v>45281</c:v>
                </c:pt>
                <c:pt idx="3906">
                  <c:v>45282</c:v>
                </c:pt>
                <c:pt idx="3907">
                  <c:v>45285</c:v>
                </c:pt>
                <c:pt idx="3908">
                  <c:v>45286</c:v>
                </c:pt>
                <c:pt idx="3909">
                  <c:v>45287</c:v>
                </c:pt>
                <c:pt idx="3910">
                  <c:v>45288</c:v>
                </c:pt>
                <c:pt idx="3911">
                  <c:v>45289</c:v>
                </c:pt>
                <c:pt idx="3912">
                  <c:v>45292</c:v>
                </c:pt>
                <c:pt idx="3913">
                  <c:v>45293</c:v>
                </c:pt>
                <c:pt idx="3914">
                  <c:v>45294</c:v>
                </c:pt>
                <c:pt idx="3915">
                  <c:v>45295</c:v>
                </c:pt>
                <c:pt idx="3916">
                  <c:v>45296</c:v>
                </c:pt>
                <c:pt idx="3917">
                  <c:v>45299</c:v>
                </c:pt>
                <c:pt idx="3918">
                  <c:v>45300</c:v>
                </c:pt>
                <c:pt idx="3919">
                  <c:v>45301</c:v>
                </c:pt>
                <c:pt idx="3920">
                  <c:v>45302</c:v>
                </c:pt>
                <c:pt idx="3921">
                  <c:v>45303</c:v>
                </c:pt>
                <c:pt idx="3922">
                  <c:v>45306</c:v>
                </c:pt>
                <c:pt idx="3923">
                  <c:v>45307</c:v>
                </c:pt>
                <c:pt idx="3924">
                  <c:v>45308</c:v>
                </c:pt>
                <c:pt idx="3925">
                  <c:v>45309</c:v>
                </c:pt>
                <c:pt idx="3926">
                  <c:v>45310</c:v>
                </c:pt>
                <c:pt idx="3927">
                  <c:v>45313</c:v>
                </c:pt>
                <c:pt idx="3928">
                  <c:v>45314</c:v>
                </c:pt>
                <c:pt idx="3929">
                  <c:v>45315</c:v>
                </c:pt>
                <c:pt idx="3930">
                  <c:v>45316</c:v>
                </c:pt>
                <c:pt idx="3931">
                  <c:v>45317</c:v>
                </c:pt>
                <c:pt idx="3932">
                  <c:v>45320</c:v>
                </c:pt>
                <c:pt idx="3933">
                  <c:v>45321</c:v>
                </c:pt>
                <c:pt idx="3934">
                  <c:v>45322</c:v>
                </c:pt>
                <c:pt idx="3935">
                  <c:v>45323</c:v>
                </c:pt>
                <c:pt idx="3936">
                  <c:v>45324</c:v>
                </c:pt>
                <c:pt idx="3937">
                  <c:v>45327</c:v>
                </c:pt>
                <c:pt idx="3938">
                  <c:v>45328</c:v>
                </c:pt>
                <c:pt idx="3939">
                  <c:v>45329</c:v>
                </c:pt>
                <c:pt idx="3940">
                  <c:v>45330</c:v>
                </c:pt>
                <c:pt idx="3941">
                  <c:v>45331</c:v>
                </c:pt>
                <c:pt idx="3942">
                  <c:v>45334</c:v>
                </c:pt>
                <c:pt idx="3943">
                  <c:v>45335</c:v>
                </c:pt>
                <c:pt idx="3944">
                  <c:v>45336</c:v>
                </c:pt>
                <c:pt idx="3945">
                  <c:v>45337</c:v>
                </c:pt>
                <c:pt idx="3946">
                  <c:v>45338</c:v>
                </c:pt>
                <c:pt idx="3947">
                  <c:v>45341</c:v>
                </c:pt>
                <c:pt idx="3948">
                  <c:v>45342</c:v>
                </c:pt>
                <c:pt idx="3949">
                  <c:v>45343</c:v>
                </c:pt>
                <c:pt idx="3950">
                  <c:v>45344</c:v>
                </c:pt>
                <c:pt idx="3951">
                  <c:v>45345</c:v>
                </c:pt>
                <c:pt idx="3952">
                  <c:v>45348</c:v>
                </c:pt>
                <c:pt idx="3953">
                  <c:v>45349</c:v>
                </c:pt>
                <c:pt idx="3954">
                  <c:v>45350</c:v>
                </c:pt>
                <c:pt idx="3955">
                  <c:v>45351</c:v>
                </c:pt>
                <c:pt idx="3956">
                  <c:v>45352</c:v>
                </c:pt>
                <c:pt idx="3957">
                  <c:v>45355</c:v>
                </c:pt>
                <c:pt idx="3958">
                  <c:v>45356</c:v>
                </c:pt>
                <c:pt idx="3959">
                  <c:v>45357</c:v>
                </c:pt>
                <c:pt idx="3960">
                  <c:v>45358</c:v>
                </c:pt>
                <c:pt idx="3961">
                  <c:v>45359</c:v>
                </c:pt>
                <c:pt idx="3962">
                  <c:v>45362</c:v>
                </c:pt>
                <c:pt idx="3963">
                  <c:v>45363</c:v>
                </c:pt>
                <c:pt idx="3964">
                  <c:v>45364</c:v>
                </c:pt>
                <c:pt idx="3965">
                  <c:v>45365</c:v>
                </c:pt>
                <c:pt idx="3966">
                  <c:v>45366</c:v>
                </c:pt>
                <c:pt idx="3967">
                  <c:v>45369</c:v>
                </c:pt>
                <c:pt idx="3968">
                  <c:v>45370</c:v>
                </c:pt>
                <c:pt idx="3969">
                  <c:v>45371</c:v>
                </c:pt>
                <c:pt idx="3970">
                  <c:v>45372</c:v>
                </c:pt>
                <c:pt idx="3971">
                  <c:v>45373</c:v>
                </c:pt>
                <c:pt idx="3972">
                  <c:v>45376</c:v>
                </c:pt>
                <c:pt idx="3973">
                  <c:v>45377</c:v>
                </c:pt>
                <c:pt idx="3974">
                  <c:v>45378</c:v>
                </c:pt>
                <c:pt idx="3975">
                  <c:v>45379</c:v>
                </c:pt>
                <c:pt idx="3976">
                  <c:v>45380</c:v>
                </c:pt>
                <c:pt idx="3977">
                  <c:v>45383</c:v>
                </c:pt>
                <c:pt idx="3978">
                  <c:v>45384</c:v>
                </c:pt>
                <c:pt idx="3979">
                  <c:v>45385</c:v>
                </c:pt>
                <c:pt idx="3980">
                  <c:v>45386</c:v>
                </c:pt>
                <c:pt idx="3981">
                  <c:v>45387</c:v>
                </c:pt>
                <c:pt idx="3982">
                  <c:v>45390</c:v>
                </c:pt>
                <c:pt idx="3983">
                  <c:v>45391</c:v>
                </c:pt>
                <c:pt idx="3984">
                  <c:v>45392</c:v>
                </c:pt>
                <c:pt idx="3985">
                  <c:v>45393</c:v>
                </c:pt>
                <c:pt idx="3986">
                  <c:v>45394</c:v>
                </c:pt>
                <c:pt idx="3987">
                  <c:v>45397</c:v>
                </c:pt>
                <c:pt idx="3988">
                  <c:v>45398</c:v>
                </c:pt>
                <c:pt idx="3989">
                  <c:v>45399</c:v>
                </c:pt>
                <c:pt idx="3990">
                  <c:v>45400</c:v>
                </c:pt>
                <c:pt idx="3991">
                  <c:v>45401</c:v>
                </c:pt>
                <c:pt idx="3992">
                  <c:v>45404</c:v>
                </c:pt>
                <c:pt idx="3993">
                  <c:v>45405</c:v>
                </c:pt>
                <c:pt idx="3994">
                  <c:v>45406</c:v>
                </c:pt>
                <c:pt idx="3995">
                  <c:v>45407</c:v>
                </c:pt>
                <c:pt idx="3996">
                  <c:v>45408</c:v>
                </c:pt>
                <c:pt idx="3997">
                  <c:v>45411</c:v>
                </c:pt>
                <c:pt idx="3998">
                  <c:v>45412</c:v>
                </c:pt>
                <c:pt idx="3999">
                  <c:v>45413</c:v>
                </c:pt>
                <c:pt idx="4000">
                  <c:v>45414</c:v>
                </c:pt>
                <c:pt idx="4001">
                  <c:v>45415</c:v>
                </c:pt>
                <c:pt idx="4002">
                  <c:v>45418</c:v>
                </c:pt>
                <c:pt idx="4003">
                  <c:v>45419</c:v>
                </c:pt>
                <c:pt idx="4004">
                  <c:v>45420</c:v>
                </c:pt>
                <c:pt idx="4005">
                  <c:v>45421</c:v>
                </c:pt>
                <c:pt idx="4006">
                  <c:v>45422</c:v>
                </c:pt>
                <c:pt idx="4007">
                  <c:v>45425</c:v>
                </c:pt>
                <c:pt idx="4008">
                  <c:v>45426</c:v>
                </c:pt>
                <c:pt idx="4009">
                  <c:v>45427</c:v>
                </c:pt>
                <c:pt idx="4010">
                  <c:v>45428</c:v>
                </c:pt>
                <c:pt idx="4011">
                  <c:v>45429</c:v>
                </c:pt>
                <c:pt idx="4012">
                  <c:v>45432</c:v>
                </c:pt>
                <c:pt idx="4013">
                  <c:v>45433</c:v>
                </c:pt>
                <c:pt idx="4014">
                  <c:v>45434</c:v>
                </c:pt>
                <c:pt idx="4015">
                  <c:v>45435</c:v>
                </c:pt>
                <c:pt idx="4016">
                  <c:v>45436</c:v>
                </c:pt>
                <c:pt idx="4017">
                  <c:v>45439</c:v>
                </c:pt>
                <c:pt idx="4018">
                  <c:v>45440</c:v>
                </c:pt>
                <c:pt idx="4019">
                  <c:v>45441</c:v>
                </c:pt>
                <c:pt idx="4020">
                  <c:v>45442</c:v>
                </c:pt>
                <c:pt idx="4021">
                  <c:v>45443</c:v>
                </c:pt>
                <c:pt idx="4022">
                  <c:v>45446</c:v>
                </c:pt>
                <c:pt idx="4023">
                  <c:v>45447</c:v>
                </c:pt>
                <c:pt idx="4024">
                  <c:v>45448</c:v>
                </c:pt>
                <c:pt idx="4025">
                  <c:v>45449</c:v>
                </c:pt>
                <c:pt idx="4026">
                  <c:v>45450</c:v>
                </c:pt>
                <c:pt idx="4027">
                  <c:v>45453</c:v>
                </c:pt>
                <c:pt idx="4028">
                  <c:v>45454</c:v>
                </c:pt>
                <c:pt idx="4029">
                  <c:v>45455</c:v>
                </c:pt>
                <c:pt idx="4030">
                  <c:v>45456</c:v>
                </c:pt>
                <c:pt idx="4031">
                  <c:v>45457</c:v>
                </c:pt>
                <c:pt idx="4032">
                  <c:v>45460</c:v>
                </c:pt>
                <c:pt idx="4033">
                  <c:v>45461</c:v>
                </c:pt>
                <c:pt idx="4034">
                  <c:v>45462</c:v>
                </c:pt>
                <c:pt idx="4035">
                  <c:v>45463</c:v>
                </c:pt>
                <c:pt idx="4036">
                  <c:v>45464</c:v>
                </c:pt>
                <c:pt idx="4037">
                  <c:v>45467</c:v>
                </c:pt>
                <c:pt idx="4038">
                  <c:v>45468</c:v>
                </c:pt>
                <c:pt idx="4039">
                  <c:v>45469</c:v>
                </c:pt>
                <c:pt idx="4040">
                  <c:v>45470</c:v>
                </c:pt>
                <c:pt idx="4041">
                  <c:v>45471</c:v>
                </c:pt>
              </c:numCache>
            </c:numRef>
          </c:cat>
          <c:val>
            <c:numRef>
              <c:f>'[240806 Analysis of market draws MSCI versus CORE infra.xlsx]MSCI drawdown'!$S$6:$S$4047</c:f>
              <c:numCache>
                <c:formatCode>#,##0_);\(#,##0\);#,##0_);@_)</c:formatCode>
                <c:ptCount val="4042"/>
                <c:pt idx="0">
                  <c:v>#N/A</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103.0449672424062</c:v>
                </c:pt>
                <c:pt idx="272">
                  <c:v>103.17020713387599</c:v>
                </c:pt>
                <c:pt idx="273">
                  <c:v>103.83263847528291</c:v>
                </c:pt>
                <c:pt idx="274">
                  <c:v>102.72003838263515</c:v>
                </c:pt>
                <c:pt idx="275">
                  <c:v>101.40195883793263</c:v>
                </c:pt>
                <c:pt idx="276">
                  <c:v>99.786248428297256</c:v>
                </c:pt>
                <c:pt idx="277">
                  <c:v>99.68896830123748</c:v>
                </c:pt>
                <c:pt idx="278">
                  <c:v>99.368175501290438</c:v>
                </c:pt>
                <c:pt idx="279">
                  <c:v>99.120177354245229</c:v>
                </c:pt>
                <c:pt idx="280">
                  <c:v>98.279564555621732</c:v>
                </c:pt>
                <c:pt idx="281">
                  <c:v>97.772152736417183</c:v>
                </c:pt>
                <c:pt idx="282">
                  <c:v>98.779531467143144</c:v>
                </c:pt>
                <c:pt idx="283">
                  <c:v>99.982297663953418</c:v>
                </c:pt>
                <c:pt idx="284">
                  <c:v>99.641817219244274</c:v>
                </c:pt>
                <c:pt idx="285">
                  <c:v>97.064555621732524</c:v>
                </c:pt>
                <c:pt idx="286">
                  <c:v>96.247601085302108</c:v>
                </c:pt>
                <c:pt idx="287">
                  <c:v>95.958573224803118</c:v>
                </c:pt>
                <c:pt idx="288">
                  <c:v>96.736152471709346</c:v>
                </c:pt>
                <c:pt idx="289">
                  <c:v>96.883065316656754</c:v>
                </c:pt>
                <c:pt idx="290">
                  <c:v>97.5349083449143</c:v>
                </c:pt>
                <c:pt idx="291">
                  <c:v>97.460128383296933</c:v>
                </c:pt>
                <c:pt idx="292">
                  <c:v>97.46724240619416</c:v>
                </c:pt>
                <c:pt idx="293">
                  <c:v>98.801535305406674</c:v>
                </c:pt>
                <c:pt idx="294">
                  <c:v>99.709648600357355</c:v>
                </c:pt>
                <c:pt idx="295">
                  <c:v>100.23757527628881</c:v>
                </c:pt>
                <c:pt idx="296">
                  <c:v>100.34742902521343</c:v>
                </c:pt>
                <c:pt idx="297">
                  <c:v>100.53603335318644</c:v>
                </c:pt>
                <c:pt idx="298">
                  <c:v>99.571173317450885</c:v>
                </c:pt>
                <c:pt idx="299">
                  <c:v>99.933988485209483</c:v>
                </c:pt>
                <c:pt idx="300">
                  <c:v>99.386043279730032</c:v>
                </c:pt>
                <c:pt idx="301">
                  <c:v>99.938786314605281</c:v>
                </c:pt>
                <c:pt idx="302">
                  <c:v>101.0189596982331</c:v>
                </c:pt>
                <c:pt idx="303">
                  <c:v>101.57898219839853</c:v>
                </c:pt>
                <c:pt idx="304">
                  <c:v>101.94676063794587</c:v>
                </c:pt>
                <c:pt idx="305">
                  <c:v>102.04569518893523</c:v>
                </c:pt>
                <c:pt idx="306">
                  <c:v>103.40877506452256</c:v>
                </c:pt>
                <c:pt idx="307">
                  <c:v>103.71269274038784</c:v>
                </c:pt>
                <c:pt idx="308">
                  <c:v>103.74842829726693</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108.42581563099733</c:v>
                </c:pt>
                <c:pt idx="337">
                  <c:v>108.25954602607378</c:v>
                </c:pt>
                <c:pt idx="338">
                  <c:v>109.1238170868904</c:v>
                </c:pt>
                <c:pt idx="339">
                  <c:v>108.98170207133883</c:v>
                </c:pt>
                <c:pt idx="340">
                  <c:v>108.58447488584481</c:v>
                </c:pt>
                <c:pt idx="341">
                  <c:v>109.3028257560718</c:v>
                </c:pt>
                <c:pt idx="342">
                  <c:v>109.53212891271266</c:v>
                </c:pt>
                <c:pt idx="343">
                  <c:v>107.32595460260744</c:v>
                </c:pt>
                <c:pt idx="344">
                  <c:v>107.00913242009139</c:v>
                </c:pt>
                <c:pt idx="345">
                  <c:v>108.10750446694468</c:v>
                </c:pt>
                <c:pt idx="346">
                  <c:v>107.19343524584744</c:v>
                </c:pt>
                <c:pt idx="347">
                  <c:v>107.89606908874336</c:v>
                </c:pt>
                <c:pt idx="348">
                  <c:v>105.53702600754423</c:v>
                </c:pt>
                <c:pt idx="349">
                  <c:v>104.66729534775995</c:v>
                </c:pt>
                <c:pt idx="350">
                  <c:v>101.92277149096689</c:v>
                </c:pt>
                <c:pt idx="351">
                  <c:v>99.592019058963729</c:v>
                </c:pt>
                <c:pt idx="352">
                  <c:v>104.33674144662834</c:v>
                </c:pt>
                <c:pt idx="353">
                  <c:v>103.77192111706709</c:v>
                </c:pt>
                <c:pt idx="354">
                  <c:v>105.1161405598571</c:v>
                </c:pt>
                <c:pt idx="355">
                  <c:v>104.82578916021446</c:v>
                </c:pt>
                <c:pt idx="356">
                  <c:v>102.48262854873937</c:v>
                </c:pt>
                <c:pt idx="357">
                  <c:v>102.08507047845944</c:v>
                </c:pt>
                <c:pt idx="358">
                  <c:v>101.63473628482568</c:v>
                </c:pt>
                <c:pt idx="359">
                  <c:v>100.12242737078952</c:v>
                </c:pt>
                <c:pt idx="360">
                  <c:v>96.737806895638968</c:v>
                </c:pt>
                <c:pt idx="361">
                  <c:v>97.382701343392256</c:v>
                </c:pt>
                <c:pt idx="362">
                  <c:v>96.883230759049724</c:v>
                </c:pt>
                <c:pt idx="363">
                  <c:v>95.480775593938219</c:v>
                </c:pt>
                <c:pt idx="364">
                  <c:v>96.090430811991297</c:v>
                </c:pt>
                <c:pt idx="365">
                  <c:v>99.254516577327806</c:v>
                </c:pt>
                <c:pt idx="366">
                  <c:v>98.770266693137486</c:v>
                </c:pt>
                <c:pt idx="367">
                  <c:v>98.723942823109027</c:v>
                </c:pt>
                <c:pt idx="368">
                  <c:v>97.631030375223375</c:v>
                </c:pt>
                <c:pt idx="369">
                  <c:v>98.913043478260903</c:v>
                </c:pt>
                <c:pt idx="370">
                  <c:v>99.917775130699525</c:v>
                </c:pt>
                <c:pt idx="371">
                  <c:v>97.425385480775631</c:v>
                </c:pt>
                <c:pt idx="372">
                  <c:v>95.923333995102922</c:v>
                </c:pt>
                <c:pt idx="373">
                  <c:v>96.255542320164139</c:v>
                </c:pt>
                <c:pt idx="374">
                  <c:v>96.372510091985987</c:v>
                </c:pt>
                <c:pt idx="375">
                  <c:v>98.479088081530023</c:v>
                </c:pt>
                <c:pt idx="376">
                  <c:v>99.154093044801826</c:v>
                </c:pt>
                <c:pt idx="377">
                  <c:v>99.621633247303308</c:v>
                </c:pt>
                <c:pt idx="378">
                  <c:v>101.05998941168687</c:v>
                </c:pt>
                <c:pt idx="379">
                  <c:v>101.28284031500233</c:v>
                </c:pt>
                <c:pt idx="380">
                  <c:v>101.36738137780428</c:v>
                </c:pt>
                <c:pt idx="381">
                  <c:v>101.45837469393159</c:v>
                </c:pt>
                <c:pt idx="382">
                  <c:v>101.87164979154259</c:v>
                </c:pt>
                <c:pt idx="383">
                  <c:v>100.65134670107868</c:v>
                </c:pt>
                <c:pt idx="384">
                  <c:v>99.949374627754622</c:v>
                </c:pt>
                <c:pt idx="385">
                  <c:v>98.554860697505148</c:v>
                </c:pt>
                <c:pt idx="386">
                  <c:v>98.284858712196424</c:v>
                </c:pt>
                <c:pt idx="387">
                  <c:v>98.363112964065948</c:v>
                </c:pt>
                <c:pt idx="388">
                  <c:v>95.537026007544213</c:v>
                </c:pt>
                <c:pt idx="389">
                  <c:v>94.952518033220869</c:v>
                </c:pt>
                <c:pt idx="390">
                  <c:v>93.976904241942989</c:v>
                </c:pt>
                <c:pt idx="391">
                  <c:v>93.891205082390343</c:v>
                </c:pt>
                <c:pt idx="392">
                  <c:v>93.797399245582724</c:v>
                </c:pt>
                <c:pt idx="393">
                  <c:v>95.069154920256807</c:v>
                </c:pt>
                <c:pt idx="394">
                  <c:v>96.914499371318954</c:v>
                </c:pt>
                <c:pt idx="395">
                  <c:v>98.06448944477539</c:v>
                </c:pt>
                <c:pt idx="396">
                  <c:v>98.694328634769434</c:v>
                </c:pt>
                <c:pt idx="397">
                  <c:v>98.833465687247752</c:v>
                </c:pt>
                <c:pt idx="398">
                  <c:v>100.10455959234999</c:v>
                </c:pt>
                <c:pt idx="399">
                  <c:v>100.35917543511354</c:v>
                </c:pt>
                <c:pt idx="400">
                  <c:v>100.0536033353187</c:v>
                </c:pt>
                <c:pt idx="401">
                  <c:v>97.961915161140936</c:v>
                </c:pt>
                <c:pt idx="402">
                  <c:v>98.094103633114997</c:v>
                </c:pt>
                <c:pt idx="403">
                  <c:v>98.53765468863746</c:v>
                </c:pt>
                <c:pt idx="404">
                  <c:v>98.117100125736258</c:v>
                </c:pt>
                <c:pt idx="405">
                  <c:v>99.761928396532383</c:v>
                </c:pt>
                <c:pt idx="406">
                  <c:v>100.4761432069354</c:v>
                </c:pt>
                <c:pt idx="407">
                  <c:v>101.28532195089676</c:v>
                </c:pt>
                <c:pt idx="408">
                  <c:v>101.38475282906496</c:v>
                </c:pt>
                <c:pt idx="409">
                  <c:v>101.24627754615848</c:v>
                </c:pt>
                <c:pt idx="410">
                  <c:v>100.8986830785521</c:v>
                </c:pt>
                <c:pt idx="411">
                  <c:v>100.57127258288671</c:v>
                </c:pt>
                <c:pt idx="412">
                  <c:v>102.53209582423406</c:v>
                </c:pt>
                <c:pt idx="413">
                  <c:v>102.49288597710284</c:v>
                </c:pt>
                <c:pt idx="414">
                  <c:v>102.72748329031839</c:v>
                </c:pt>
                <c:pt idx="415">
                  <c:v>102.74849447422415</c:v>
                </c:pt>
                <c:pt idx="416">
                  <c:v>102.34630401694136</c:v>
                </c:pt>
                <c:pt idx="417">
                  <c:v>103.05257759248236</c:v>
                </c:pt>
                <c:pt idx="418">
                  <c:v>102.43283038845881</c:v>
                </c:pt>
                <c:pt idx="419">
                  <c:v>99.876910859638755</c:v>
                </c:pt>
                <c:pt idx="420">
                  <c:v>99.479849116537707</c:v>
                </c:pt>
                <c:pt idx="421">
                  <c:v>99.392991860234346</c:v>
                </c:pt>
                <c:pt idx="422">
                  <c:v>99.357256303355243</c:v>
                </c:pt>
                <c:pt idx="423">
                  <c:v>100.50608828006098</c:v>
                </c:pt>
                <c:pt idx="424">
                  <c:v>100.60684269737285</c:v>
                </c:pt>
                <c:pt idx="425">
                  <c:v>99.392991860234346</c:v>
                </c:pt>
                <c:pt idx="426">
                  <c:v>98.714016279531549</c:v>
                </c:pt>
                <c:pt idx="427">
                  <c:v>98.665376216001675</c:v>
                </c:pt>
                <c:pt idx="428">
                  <c:v>97.274502018397271</c:v>
                </c:pt>
                <c:pt idx="429">
                  <c:v>97.015088346237917</c:v>
                </c:pt>
                <c:pt idx="430">
                  <c:v>97.020878829991474</c:v>
                </c:pt>
                <c:pt idx="431">
                  <c:v>98.310667725498064</c:v>
                </c:pt>
                <c:pt idx="432">
                  <c:v>97.806730196545629</c:v>
                </c:pt>
                <c:pt idx="433">
                  <c:v>97.523823704586121</c:v>
                </c:pt>
                <c:pt idx="434">
                  <c:v>100.02382370458612</c:v>
                </c:pt>
                <c:pt idx="435">
                  <c:v>100.70958242340025</c:v>
                </c:pt>
                <c:pt idx="436">
                  <c:v>101.69826616372188</c:v>
                </c:pt>
                <c:pt idx="437">
                  <c:v>102.0617431010523</c:v>
                </c:pt>
                <c:pt idx="438">
                  <c:v>101.20574415988359</c:v>
                </c:pt>
                <c:pt idx="439">
                  <c:v>101.47558070279936</c:v>
                </c:pt>
                <c:pt idx="440">
                  <c:v>102.13023625173723</c:v>
                </c:pt>
                <c:pt idx="441">
                  <c:v>102.50297796307333</c:v>
                </c:pt>
                <c:pt idx="442">
                  <c:v>103.47164317384694</c:v>
                </c:pt>
                <c:pt idx="443">
                  <c:v>103.43706571371857</c:v>
                </c:pt>
                <c:pt idx="444">
                  <c:v>103.72857521011193</c:v>
                </c:pt>
                <c:pt idx="445">
                  <c:v>103.56759976176305</c:v>
                </c:pt>
                <c:pt idx="446">
                  <c:v>103.6051551849647</c:v>
                </c:pt>
                <c:pt idx="447">
                  <c:v>104.7736748064325</c:v>
                </c:pt>
                <c:pt idx="448">
                  <c:v>104.53163258553381</c:v>
                </c:pt>
                <c:pt idx="449">
                  <c:v>103.98732711269946</c:v>
                </c:pt>
                <c:pt idx="450">
                  <c:v>103.50820594269085</c:v>
                </c:pt>
                <c:pt idx="451">
                  <c:v>104.83025610482439</c:v>
                </c:pt>
                <c:pt idx="452">
                  <c:v>104.63189067566682</c:v>
                </c:pt>
                <c:pt idx="453">
                  <c:v>104.88981536628955</c:v>
                </c:pt>
                <c:pt idx="454">
                  <c:v>104.7491893322746</c:v>
                </c:pt>
                <c:pt idx="455">
                  <c:v>104.30166765932113</c:v>
                </c:pt>
                <c:pt idx="456">
                  <c:v>104.55578717490579</c:v>
                </c:pt>
                <c:pt idx="457">
                  <c:v>103.88789623453124</c:v>
                </c:pt>
                <c:pt idx="458">
                  <c:v>105.64390179339563</c:v>
                </c:pt>
                <c:pt idx="459">
                  <c:v>106.10598239692946</c:v>
                </c:pt>
                <c:pt idx="460">
                  <c:v>106.03020978095435</c:v>
                </c:pt>
                <c:pt idx="461">
                  <c:v>106.29177420422216</c:v>
                </c:pt>
                <c:pt idx="462">
                  <c:v>106.45208788299919</c:v>
                </c:pt>
                <c:pt idx="463">
                  <c:v>106.33925617100131</c:v>
                </c:pt>
                <c:pt idx="464">
                  <c:v>107.30130368605657</c:v>
                </c:pt>
                <c:pt idx="465">
                  <c:v>107.28442856197478</c:v>
                </c:pt>
                <c:pt idx="466">
                  <c:v>107.26474091721268</c:v>
                </c:pt>
                <c:pt idx="467">
                  <c:v>107.77827410495671</c:v>
                </c:pt>
                <c:pt idx="468">
                  <c:v>106.87032625239895</c:v>
                </c:pt>
                <c:pt idx="469">
                  <c:v>107.42141486334464</c:v>
                </c:pt>
                <c:pt idx="470">
                  <c:v>107.72864138706906</c:v>
                </c:pt>
                <c:pt idx="471">
                  <c:v>107.87588511680235</c:v>
                </c:pt>
                <c:pt idx="472">
                  <c:v>108.11858910727287</c:v>
                </c:pt>
                <c:pt idx="473">
                  <c:v>107.89987426378138</c:v>
                </c:pt>
                <c:pt idx="474">
                  <c:v>107.48295943352527</c:v>
                </c:pt>
                <c:pt idx="475">
                  <c:v>107.66676593210246</c:v>
                </c:pt>
                <c:pt idx="476">
                  <c:v>107.62077294685994</c:v>
                </c:pt>
                <c:pt idx="477">
                  <c:v>107.6983654291576</c:v>
                </c:pt>
                <c:pt idx="478">
                  <c:v>108.3416054529813</c:v>
                </c:pt>
                <c:pt idx="479">
                  <c:v>108.43574217457484</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121.37747336377481</c:v>
                </c:pt>
                <c:pt idx="558">
                  <c:v>119.62742373105694</c:v>
                </c:pt>
                <c:pt idx="559">
                  <c:v>118.7687777116009</c:v>
                </c:pt>
                <c:pt idx="560">
                  <c:v>118.36493283038855</c:v>
                </c:pt>
                <c:pt idx="561">
                  <c:v>119.66266296075716</c:v>
                </c:pt>
                <c:pt idx="562">
                  <c:v>120.35321950896707</c:v>
                </c:pt>
                <c:pt idx="563">
                  <c:v>119.38323075904981</c:v>
                </c:pt>
                <c:pt idx="564">
                  <c:v>118.99642644431218</c:v>
                </c:pt>
                <c:pt idx="565">
                  <c:v>120.41691483025619</c:v>
                </c:pt>
                <c:pt idx="566">
                  <c:v>120.0256435709087</c:v>
                </c:pt>
                <c:pt idx="567">
                  <c:v>119.11587585202844</c:v>
                </c:pt>
                <c:pt idx="568">
                  <c:v>119.72371120375897</c:v>
                </c:pt>
                <c:pt idx="569">
                  <c:v>119.52402223545772</c:v>
                </c:pt>
                <c:pt idx="570">
                  <c:v>117.63698630136996</c:v>
                </c:pt>
                <c:pt idx="571">
                  <c:v>117.55922837667934</c:v>
                </c:pt>
                <c:pt idx="572">
                  <c:v>116.00009926543586</c:v>
                </c:pt>
                <c:pt idx="573">
                  <c:v>113.36046588577867</c:v>
                </c:pt>
                <c:pt idx="574">
                  <c:v>112.33952087883009</c:v>
                </c:pt>
                <c:pt idx="575">
                  <c:v>113.6043279729999</c:v>
                </c:pt>
                <c:pt idx="576">
                  <c:v>114.43435245847407</c:v>
                </c:pt>
                <c:pt idx="577">
                  <c:v>116.16041294421292</c:v>
                </c:pt>
                <c:pt idx="578">
                  <c:v>116.36241810601557</c:v>
                </c:pt>
                <c:pt idx="579">
                  <c:v>116.70438753226134</c:v>
                </c:pt>
                <c:pt idx="580">
                  <c:v>117.70763020316333</c:v>
                </c:pt>
                <c:pt idx="581">
                  <c:v>118.11329495069823</c:v>
                </c:pt>
                <c:pt idx="582">
                  <c:v>117.96075706439025</c:v>
                </c:pt>
                <c:pt idx="583">
                  <c:v>118.48901462510761</c:v>
                </c:pt>
                <c:pt idx="584">
                  <c:v>119.53279068228451</c:v>
                </c:pt>
                <c:pt idx="585">
                  <c:v>119.28148368738013</c:v>
                </c:pt>
                <c:pt idx="586">
                  <c:v>120.14128780358686</c:v>
                </c:pt>
                <c:pt idx="587">
                  <c:v>120.31218979551328</c:v>
                </c:pt>
                <c:pt idx="588">
                  <c:v>120.15518496459539</c:v>
                </c:pt>
                <c:pt idx="589">
                  <c:v>120.42816491297738</c:v>
                </c:pt>
                <c:pt idx="590">
                  <c:v>120.18513003772094</c:v>
                </c:pt>
                <c:pt idx="591">
                  <c:v>120.39325656806309</c:v>
                </c:pt>
                <c:pt idx="592">
                  <c:v>120.08354840844426</c:v>
                </c:pt>
                <c:pt idx="593">
                  <c:v>118.75306068426983</c:v>
                </c:pt>
                <c:pt idx="594">
                  <c:v>119.1688174177752</c:v>
                </c:pt>
                <c:pt idx="595">
                  <c:v>118.89898087485945</c:v>
                </c:pt>
                <c:pt idx="596">
                  <c:v>119.13903778704262</c:v>
                </c:pt>
                <c:pt idx="597">
                  <c:v>117.70432135530415</c:v>
                </c:pt>
                <c:pt idx="598">
                  <c:v>118.06498577195427</c:v>
                </c:pt>
                <c:pt idx="599">
                  <c:v>119.88683740321626</c:v>
                </c:pt>
                <c:pt idx="600">
                  <c:v>120.4564555621733</c:v>
                </c:pt>
                <c:pt idx="601">
                  <c:v>120.47763218847203</c:v>
                </c:pt>
                <c:pt idx="602">
                  <c:v>120.3705909602277</c:v>
                </c:pt>
                <c:pt idx="603">
                  <c:v>121.02623916352331</c:v>
                </c:pt>
                <c:pt idx="604">
                  <c:v>121.57021375157176</c:v>
                </c:pt>
                <c:pt idx="605">
                  <c:v>#N/A</c:v>
                </c:pt>
                <c:pt idx="606">
                  <c:v>#N/A</c:v>
                </c:pt>
                <c:pt idx="607">
                  <c:v>#N/A</c:v>
                </c:pt>
                <c:pt idx="608">
                  <c:v>121.97654026867851</c:v>
                </c:pt>
                <c:pt idx="609">
                  <c:v>120.97759909999344</c:v>
                </c:pt>
                <c:pt idx="610">
                  <c:v>120.14046059162206</c:v>
                </c:pt>
                <c:pt idx="611">
                  <c:v>120.71752365826225</c:v>
                </c:pt>
                <c:pt idx="612">
                  <c:v>121.11408907418443</c:v>
                </c:pt>
                <c:pt idx="613">
                  <c:v>121.6803983852823</c:v>
                </c:pt>
                <c:pt idx="614">
                  <c:v>121.03947455496002</c:v>
                </c:pt>
                <c:pt idx="615">
                  <c:v>120.91787439613532</c:v>
                </c:pt>
                <c:pt idx="616">
                  <c:v>120.27479981470458</c:v>
                </c:pt>
                <c:pt idx="617">
                  <c:v>119.67821454569525</c:v>
                </c:pt>
                <c:pt idx="618">
                  <c:v>119.31556482032963</c:v>
                </c:pt>
                <c:pt idx="619">
                  <c:v>120.35950631989947</c:v>
                </c:pt>
                <c:pt idx="620">
                  <c:v>120.75971146846675</c:v>
                </c:pt>
                <c:pt idx="621">
                  <c:v>120.05459598967647</c:v>
                </c:pt>
                <c:pt idx="622">
                  <c:v>118.38644034147318</c:v>
                </c:pt>
                <c:pt idx="623">
                  <c:v>118.44136721593547</c:v>
                </c:pt>
                <c:pt idx="624">
                  <c:v>118.80716034676732</c:v>
                </c:pt>
                <c:pt idx="625">
                  <c:v>119.24574813050103</c:v>
                </c:pt>
                <c:pt idx="626">
                  <c:v>119.8128846535637</c:v>
                </c:pt>
                <c:pt idx="627">
                  <c:v>119.81189199920595</c:v>
                </c:pt>
                <c:pt idx="628">
                  <c:v>121.16322546489322</c:v>
                </c:pt>
                <c:pt idx="629">
                  <c:v>119.39927867116678</c:v>
                </c:pt>
                <c:pt idx="630">
                  <c:v>118.66570710078759</c:v>
                </c:pt>
                <c:pt idx="631">
                  <c:v>117.91162067368151</c:v>
                </c:pt>
                <c:pt idx="632">
                  <c:v>116.97157699688977</c:v>
                </c:pt>
                <c:pt idx="633">
                  <c:v>116.95519819998684</c:v>
                </c:pt>
                <c:pt idx="634">
                  <c:v>116.24429223744299</c:v>
                </c:pt>
                <c:pt idx="635">
                  <c:v>116.99143008404481</c:v>
                </c:pt>
                <c:pt idx="636">
                  <c:v>115.61081331480386</c:v>
                </c:pt>
                <c:pt idx="637">
                  <c:v>115.55621732512746</c:v>
                </c:pt>
                <c:pt idx="638">
                  <c:v>116.92988551386414</c:v>
                </c:pt>
                <c:pt idx="639">
                  <c:v>115.43263185758725</c:v>
                </c:pt>
                <c:pt idx="640">
                  <c:v>114.93514658196024</c:v>
                </c:pt>
                <c:pt idx="641">
                  <c:v>115.19853087155062</c:v>
                </c:pt>
                <c:pt idx="642">
                  <c:v>115.28919330289203</c:v>
                </c:pt>
                <c:pt idx="643">
                  <c:v>116.97753292303628</c:v>
                </c:pt>
                <c:pt idx="644">
                  <c:v>116.7050493018332</c:v>
                </c:pt>
                <c:pt idx="645">
                  <c:v>115.75855337171606</c:v>
                </c:pt>
                <c:pt idx="646">
                  <c:v>115.2134206869169</c:v>
                </c:pt>
                <c:pt idx="647">
                  <c:v>115.69899411025091</c:v>
                </c:pt>
                <c:pt idx="648">
                  <c:v>116.90887432995839</c:v>
                </c:pt>
                <c:pt idx="649">
                  <c:v>118.36261663688713</c:v>
                </c:pt>
                <c:pt idx="650">
                  <c:v>119.70832506121377</c:v>
                </c:pt>
                <c:pt idx="651">
                  <c:v>120.92581563099736</c:v>
                </c:pt>
                <c:pt idx="652">
                  <c:v>121.26811594202908</c:v>
                </c:pt>
                <c:pt idx="653">
                  <c:v>121.17182846932705</c:v>
                </c:pt>
                <c:pt idx="654">
                  <c:v>121.14221428098745</c:v>
                </c:pt>
                <c:pt idx="655">
                  <c:v>121.95751439348827</c:v>
                </c:pt>
                <c:pt idx="656">
                  <c:v>121.21517437628226</c:v>
                </c:pt>
                <c:pt idx="657">
                  <c:v>119.21563761498254</c:v>
                </c:pt>
                <c:pt idx="658">
                  <c:v>118.44351796704395</c:v>
                </c:pt>
                <c:pt idx="659">
                  <c:v>119.00436767917418</c:v>
                </c:pt>
                <c:pt idx="660">
                  <c:v>118.17202700019861</c:v>
                </c:pt>
                <c:pt idx="661">
                  <c:v>118.4369002713256</c:v>
                </c:pt>
                <c:pt idx="662">
                  <c:v>117.3032889947721</c:v>
                </c:pt>
                <c:pt idx="663">
                  <c:v>118.59506319899418</c:v>
                </c:pt>
                <c:pt idx="664">
                  <c:v>119.24922242075316</c:v>
                </c:pt>
                <c:pt idx="665">
                  <c:v>120.51287141817227</c:v>
                </c:pt>
                <c:pt idx="666">
                  <c:v>120.97759909999345</c:v>
                </c:pt>
                <c:pt idx="667">
                  <c:v>120.30557209979492</c:v>
                </c:pt>
                <c:pt idx="668">
                  <c:v>120.04351134934824</c:v>
                </c:pt>
                <c:pt idx="669">
                  <c:v>118.14472900536042</c:v>
                </c:pt>
                <c:pt idx="670">
                  <c:v>117.72086559460004</c:v>
                </c:pt>
                <c:pt idx="671">
                  <c:v>116.88819403083855</c:v>
                </c:pt>
                <c:pt idx="672">
                  <c:v>116.35695850704793</c:v>
                </c:pt>
                <c:pt idx="673">
                  <c:v>113.8610945668719</c:v>
                </c:pt>
                <c:pt idx="674">
                  <c:v>113.12653034213496</c:v>
                </c:pt>
                <c:pt idx="675">
                  <c:v>108.77324465621079</c:v>
                </c:pt>
                <c:pt idx="676">
                  <c:v>107.21593541128986</c:v>
                </c:pt>
                <c:pt idx="677">
                  <c:v>101.29409039772356</c:v>
                </c:pt>
                <c:pt idx="678">
                  <c:v>104.09287935940711</c:v>
                </c:pt>
                <c:pt idx="679">
                  <c:v>100.74779961617371</c:v>
                </c:pt>
                <c:pt idx="680">
                  <c:v>104.41218317781755</c:v>
                </c:pt>
                <c:pt idx="681">
                  <c:v>105.95327906822851</c:v>
                </c:pt>
                <c:pt idx="682">
                  <c:v>107.94934153927611</c:v>
                </c:pt>
                <c:pt idx="683">
                  <c:v>107.3061015154524</c:v>
                </c:pt>
                <c:pt idx="684">
                  <c:v>107.54384223413416</c:v>
                </c:pt>
                <c:pt idx="685">
                  <c:v>102.83965323274444</c:v>
                </c:pt>
                <c:pt idx="686">
                  <c:v>101.0312024353121</c:v>
                </c:pt>
                <c:pt idx="687">
                  <c:v>101.2595129375952</c:v>
                </c:pt>
                <c:pt idx="688">
                  <c:v>103.78019323671505</c:v>
                </c:pt>
                <c:pt idx="689">
                  <c:v>104.91959499702212</c:v>
                </c:pt>
                <c:pt idx="690">
                  <c:v>103.89252862153405</c:v>
                </c:pt>
                <c:pt idx="691">
                  <c:v>104.79716762623264</c:v>
                </c:pt>
                <c:pt idx="692">
                  <c:v>107.16117397922054</c:v>
                </c:pt>
                <c:pt idx="693">
                  <c:v>107.90500297796316</c:v>
                </c:pt>
                <c:pt idx="694">
                  <c:v>109.22804579445446</c:v>
                </c:pt>
                <c:pt idx="695">
                  <c:v>108.77357554099672</c:v>
                </c:pt>
                <c:pt idx="696">
                  <c:v>106.24363046787117</c:v>
                </c:pt>
                <c:pt idx="697">
                  <c:v>104.63288333002457</c:v>
                </c:pt>
                <c:pt idx="698">
                  <c:v>104.06607769174782</c:v>
                </c:pt>
                <c:pt idx="699">
                  <c:v>107.0493349215804</c:v>
                </c:pt>
                <c:pt idx="700">
                  <c:v>106.68966315928803</c:v>
                </c:pt>
                <c:pt idx="701">
                  <c:v>104.15541658394557</c:v>
                </c:pt>
                <c:pt idx="702">
                  <c:v>103.22860829859053</c:v>
                </c:pt>
                <c:pt idx="703">
                  <c:v>104.24095030110524</c:v>
                </c:pt>
                <c:pt idx="704">
                  <c:v>105.31053537158371</c:v>
                </c:pt>
                <c:pt idx="705">
                  <c:v>107.26010853020988</c:v>
                </c:pt>
                <c:pt idx="706">
                  <c:v>107.95595923499447</c:v>
                </c:pt>
                <c:pt idx="707">
                  <c:v>106.59403745615786</c:v>
                </c:pt>
                <c:pt idx="708">
                  <c:v>106.89646615048649</c:v>
                </c:pt>
                <c:pt idx="709">
                  <c:v>104.81453907749331</c:v>
                </c:pt>
                <c:pt idx="710">
                  <c:v>100.87717556746748</c:v>
                </c:pt>
                <c:pt idx="711">
                  <c:v>101.27456819535445</c:v>
                </c:pt>
                <c:pt idx="712">
                  <c:v>102.80209780954277</c:v>
                </c:pt>
                <c:pt idx="713">
                  <c:v>105.36976374826293</c:v>
                </c:pt>
                <c:pt idx="714">
                  <c:v>103.8898815432467</c:v>
                </c:pt>
                <c:pt idx="715">
                  <c:v>104.65008933889226</c:v>
                </c:pt>
                <c:pt idx="716">
                  <c:v>102.64922903844885</c:v>
                </c:pt>
                <c:pt idx="717">
                  <c:v>100.17884322678846</c:v>
                </c:pt>
                <c:pt idx="718">
                  <c:v>100.30226325193571</c:v>
                </c:pt>
                <c:pt idx="719">
                  <c:v>102.31900602210314</c:v>
                </c:pt>
                <c:pt idx="720">
                  <c:v>104.7468731387731</c:v>
                </c:pt>
                <c:pt idx="721">
                  <c:v>104.57084243266497</c:v>
                </c:pt>
                <c:pt idx="722">
                  <c:v>107.03146714314079</c:v>
                </c:pt>
                <c:pt idx="723">
                  <c:v>107.41678247634175</c:v>
                </c:pt>
                <c:pt idx="724">
                  <c:v>108.4575805704454</c:v>
                </c:pt>
                <c:pt idx="725">
                  <c:v>108.08086824167827</c:v>
                </c:pt>
                <c:pt idx="726">
                  <c:v>109.22275163787972</c:v>
                </c:pt>
                <c:pt idx="727">
                  <c:v>108.09426907550794</c:v>
                </c:pt>
                <c:pt idx="728">
                  <c:v>108.86142545165775</c:v>
                </c:pt>
                <c:pt idx="729">
                  <c:v>108.27708291972738</c:v>
                </c:pt>
                <c:pt idx="730">
                  <c:v>107.91112434650258</c:v>
                </c:pt>
                <c:pt idx="731">
                  <c:v>109.63883925617104</c:v>
                </c:pt>
                <c:pt idx="732">
                  <c:v>111.11772880682949</c:v>
                </c:pt>
                <c:pt idx="733">
                  <c:v>109.69922572960098</c:v>
                </c:pt>
                <c:pt idx="734">
                  <c:v>110.36331149493751</c:v>
                </c:pt>
                <c:pt idx="735">
                  <c:v>113.71153464363712</c:v>
                </c:pt>
                <c:pt idx="736">
                  <c:v>113.85034081132953</c:v>
                </c:pt>
                <c:pt idx="737">
                  <c:v>111.4299186023427</c:v>
                </c:pt>
                <c:pt idx="738">
                  <c:v>108.25673350539344</c:v>
                </c:pt>
                <c:pt idx="739">
                  <c:v>109.40341473099069</c:v>
                </c:pt>
                <c:pt idx="740">
                  <c:v>111.15164449738603</c:v>
                </c:pt>
                <c:pt idx="741">
                  <c:v>110.83564952683476</c:v>
                </c:pt>
                <c:pt idx="742">
                  <c:v>111.11987955793794</c:v>
                </c:pt>
                <c:pt idx="743">
                  <c:v>111.95188935212759</c:v>
                </c:pt>
                <c:pt idx="744">
                  <c:v>109.15756733505394</c:v>
                </c:pt>
                <c:pt idx="745">
                  <c:v>109.08245648865065</c:v>
                </c:pt>
                <c:pt idx="746">
                  <c:v>111.14221428098737</c:v>
                </c:pt>
                <c:pt idx="747">
                  <c:v>110.46820197207335</c:v>
                </c:pt>
                <c:pt idx="748">
                  <c:v>110.44437826748728</c:v>
                </c:pt>
                <c:pt idx="749">
                  <c:v>109.34153927602409</c:v>
                </c:pt>
                <c:pt idx="750">
                  <c:v>107.81930381841043</c:v>
                </c:pt>
                <c:pt idx="751">
                  <c:v>107.32082588842567</c:v>
                </c:pt>
                <c:pt idx="752">
                  <c:v>105.00380517503805</c:v>
                </c:pt>
                <c:pt idx="753">
                  <c:v>104.57133875984384</c:v>
                </c:pt>
                <c:pt idx="754">
                  <c:v>102.51091919793529</c:v>
                </c:pt>
                <c:pt idx="755">
                  <c:v>102.27499834557609</c:v>
                </c:pt>
                <c:pt idx="756">
                  <c:v>102.34332605386807</c:v>
                </c:pt>
                <c:pt idx="757">
                  <c:v>105.67649394480843</c:v>
                </c:pt>
                <c:pt idx="758">
                  <c:v>106.34206869168158</c:v>
                </c:pt>
                <c:pt idx="759">
                  <c:v>110.3054066574019</c:v>
                </c:pt>
                <c:pt idx="760">
                  <c:v>110.42121633247304</c:v>
                </c:pt>
                <c:pt idx="761">
                  <c:v>110.81314936139236</c:v>
                </c:pt>
                <c:pt idx="762">
                  <c:v>111.75253126861226</c:v>
                </c:pt>
                <c:pt idx="763">
                  <c:v>111.54407385348421</c:v>
                </c:pt>
                <c:pt idx="764">
                  <c:v>111.79008669181388</c:v>
                </c:pt>
                <c:pt idx="765">
                  <c:v>109.86466812255971</c:v>
                </c:pt>
                <c:pt idx="766">
                  <c:v>111.07752630534047</c:v>
                </c:pt>
                <c:pt idx="767">
                  <c:v>109.70650519489112</c:v>
                </c:pt>
                <c:pt idx="768">
                  <c:v>109.10594930845079</c:v>
                </c:pt>
                <c:pt idx="769">
                  <c:v>107.71672953477598</c:v>
                </c:pt>
                <c:pt idx="770">
                  <c:v>107.88978227781087</c:v>
                </c:pt>
                <c:pt idx="771">
                  <c:v>108.04182383693997</c:v>
                </c:pt>
                <c:pt idx="772">
                  <c:v>107.10525445040035</c:v>
                </c:pt>
                <c:pt idx="773">
                  <c:v>109.42889285950632</c:v>
                </c:pt>
                <c:pt idx="774">
                  <c:v>109.62229501687511</c:v>
                </c:pt>
                <c:pt idx="775">
                  <c:v>110.41741115743497</c:v>
                </c:pt>
                <c:pt idx="776">
                  <c:v>111.304182383694</c:v>
                </c:pt>
                <c:pt idx="777">
                  <c:v>111.39798822050159</c:v>
                </c:pt>
                <c:pt idx="778">
                  <c:v>111.38442194427897</c:v>
                </c:pt>
                <c:pt idx="779">
                  <c:v>110.31351333465685</c:v>
                </c:pt>
                <c:pt idx="780">
                  <c:v>111.29028522268544</c:v>
                </c:pt>
                <c:pt idx="781">
                  <c:v>111.29756468797562</c:v>
                </c:pt>
                <c:pt idx="782">
                  <c:v>111.6507841969426</c:v>
                </c:pt>
                <c:pt idx="783">
                  <c:v>113.24068559327638</c:v>
                </c:pt>
                <c:pt idx="784">
                  <c:v>113.32936271590231</c:v>
                </c:pt>
                <c:pt idx="785">
                  <c:v>113.12123618556016</c:v>
                </c:pt>
                <c:pt idx="786">
                  <c:v>112.82476341737805</c:v>
                </c:pt>
                <c:pt idx="787">
                  <c:v>112.83468996095559</c:v>
                </c:pt>
                <c:pt idx="788">
                  <c:v>114.05830189927865</c:v>
                </c:pt>
                <c:pt idx="789">
                  <c:v>114.06260340149558</c:v>
                </c:pt>
                <c:pt idx="790">
                  <c:v>114.19098669843159</c:v>
                </c:pt>
                <c:pt idx="791">
                  <c:v>113.89633379657199</c:v>
                </c:pt>
                <c:pt idx="792">
                  <c:v>113.9036132618622</c:v>
                </c:pt>
                <c:pt idx="793">
                  <c:v>114.5958242340017</c:v>
                </c:pt>
                <c:pt idx="794">
                  <c:v>115.44801800013232</c:v>
                </c:pt>
                <c:pt idx="795">
                  <c:v>116.27969690953607</c:v>
                </c:pt>
                <c:pt idx="796">
                  <c:v>116.45854013632452</c:v>
                </c:pt>
                <c:pt idx="797">
                  <c:v>116.76163060022498</c:v>
                </c:pt>
                <c:pt idx="798">
                  <c:v>116.56988286678576</c:v>
                </c:pt>
                <c:pt idx="799">
                  <c:v>117.25696512474354</c:v>
                </c:pt>
                <c:pt idx="800">
                  <c:v>117.22933624511943</c:v>
                </c:pt>
                <c:pt idx="801">
                  <c:v>116.8469988749917</c:v>
                </c:pt>
                <c:pt idx="802">
                  <c:v>116.26298722784723</c:v>
                </c:pt>
                <c:pt idx="803">
                  <c:v>116.34653563629141</c:v>
                </c:pt>
                <c:pt idx="804">
                  <c:v>117.56832770829193</c:v>
                </c:pt>
                <c:pt idx="805">
                  <c:v>117.89292568327704</c:v>
                </c:pt>
                <c:pt idx="806">
                  <c:v>119.29190655813642</c:v>
                </c:pt>
                <c:pt idx="807">
                  <c:v>119.42012441267946</c:v>
                </c:pt>
                <c:pt idx="808">
                  <c:v>119.54404076500559</c:v>
                </c:pt>
                <c:pt idx="809">
                  <c:v>119.85424525180329</c:v>
                </c:pt>
                <c:pt idx="810">
                  <c:v>120.12805241215007</c:v>
                </c:pt>
                <c:pt idx="811">
                  <c:v>119.20951624644296</c:v>
                </c:pt>
                <c:pt idx="812">
                  <c:v>119.98924624445768</c:v>
                </c:pt>
                <c:pt idx="813">
                  <c:v>119.91876778505723</c:v>
                </c:pt>
                <c:pt idx="814">
                  <c:v>120.05625041360598</c:v>
                </c:pt>
                <c:pt idx="815">
                  <c:v>120.70031764939448</c:v>
                </c:pt>
                <c:pt idx="816">
                  <c:v>121.26431076699093</c:v>
                </c:pt>
                <c:pt idx="817">
                  <c:v>121.81341406922108</c:v>
                </c:pt>
                <c:pt idx="818">
                  <c:v>121.8390576401297</c:v>
                </c:pt>
                <c:pt idx="819">
                  <c:v>121.62811858910726</c:v>
                </c:pt>
                <c:pt idx="820">
                  <c:v>121.93170538018661</c:v>
                </c:pt>
                <c:pt idx="821">
                  <c:v>122.24290252134205</c:v>
                </c:pt>
                <c:pt idx="822">
                  <c:v>122.1757329098008</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125.13235391436697</c:v>
                </c:pt>
                <c:pt idx="849">
                  <c:v>123.36261663688698</c:v>
                </c:pt>
                <c:pt idx="850">
                  <c:v>123.29246906227246</c:v>
                </c:pt>
                <c:pt idx="851">
                  <c:v>123.20461915161135</c:v>
                </c:pt>
                <c:pt idx="852">
                  <c:v>122.27946529018591</c:v>
                </c:pt>
                <c:pt idx="853">
                  <c:v>120.25511216994239</c:v>
                </c:pt>
                <c:pt idx="854">
                  <c:v>120.87816822182512</c:v>
                </c:pt>
                <c:pt idx="855">
                  <c:v>122.38601019125137</c:v>
                </c:pt>
                <c:pt idx="856">
                  <c:v>121.12914433194358</c:v>
                </c:pt>
                <c:pt idx="857">
                  <c:v>121.05403348554029</c:v>
                </c:pt>
                <c:pt idx="858">
                  <c:v>122.74138045132682</c:v>
                </c:pt>
                <c:pt idx="859">
                  <c:v>122.50893388921975</c:v>
                </c:pt>
                <c:pt idx="860">
                  <c:v>121.96016147177549</c:v>
                </c:pt>
                <c:pt idx="861">
                  <c:v>122.21014492753619</c:v>
                </c:pt>
                <c:pt idx="862">
                  <c:v>120.73092449209182</c:v>
                </c:pt>
                <c:pt idx="863">
                  <c:v>121.27572629210505</c:v>
                </c:pt>
                <c:pt idx="864">
                  <c:v>122.70167427701671</c:v>
                </c:pt>
                <c:pt idx="865">
                  <c:v>123.2458143074581</c:v>
                </c:pt>
                <c:pt idx="866">
                  <c:v>123.6061478393223</c:v>
                </c:pt>
                <c:pt idx="867">
                  <c:v>123.2353914367017</c:v>
                </c:pt>
                <c:pt idx="868">
                  <c:v>123.63857454834223</c:v>
                </c:pt>
                <c:pt idx="869">
                  <c:v>123.33498775726288</c:v>
                </c:pt>
                <c:pt idx="870">
                  <c:v>122.70564489444772</c:v>
                </c:pt>
                <c:pt idx="871">
                  <c:v>120.96899609555948</c:v>
                </c:pt>
                <c:pt idx="872">
                  <c:v>120.70627357554095</c:v>
                </c:pt>
                <c:pt idx="873">
                  <c:v>119.87459466613721</c:v>
                </c:pt>
                <c:pt idx="874">
                  <c:v>119.11885381510153</c:v>
                </c:pt>
                <c:pt idx="875">
                  <c:v>119.57150420223677</c:v>
                </c:pt>
                <c:pt idx="876">
                  <c:v>119.37346965786512</c:v>
                </c:pt>
                <c:pt idx="877">
                  <c:v>117.83071934352456</c:v>
                </c:pt>
                <c:pt idx="878">
                  <c:v>117.0516511150817</c:v>
                </c:pt>
                <c:pt idx="879">
                  <c:v>116.38243663556347</c:v>
                </c:pt>
                <c:pt idx="880">
                  <c:v>115.1712328767123</c:v>
                </c:pt>
                <c:pt idx="881">
                  <c:v>113.81493613923629</c:v>
                </c:pt>
                <c:pt idx="882">
                  <c:v>115.12987227847262</c:v>
                </c:pt>
                <c:pt idx="883">
                  <c:v>116.08315134670107</c:v>
                </c:pt>
                <c:pt idx="884">
                  <c:v>115.09628747270199</c:v>
                </c:pt>
                <c:pt idx="885">
                  <c:v>115.60221031036991</c:v>
                </c:pt>
                <c:pt idx="886">
                  <c:v>115.53007742703987</c:v>
                </c:pt>
                <c:pt idx="887">
                  <c:v>115.6250413605982</c:v>
                </c:pt>
                <c:pt idx="888">
                  <c:v>116.80911256700414</c:v>
                </c:pt>
                <c:pt idx="889">
                  <c:v>115.08751902587515</c:v>
                </c:pt>
                <c:pt idx="890">
                  <c:v>114.84762755608492</c:v>
                </c:pt>
                <c:pt idx="891">
                  <c:v>112.51968764476206</c:v>
                </c:pt>
                <c:pt idx="892">
                  <c:v>112.15918867050489</c:v>
                </c:pt>
                <c:pt idx="893">
                  <c:v>112.93279729998012</c:v>
                </c:pt>
                <c:pt idx="894">
                  <c:v>115.29796174971872</c:v>
                </c:pt>
                <c:pt idx="895">
                  <c:v>115.81348024617826</c:v>
                </c:pt>
                <c:pt idx="896">
                  <c:v>115.97114684666798</c:v>
                </c:pt>
                <c:pt idx="897">
                  <c:v>115.3502415458937</c:v>
                </c:pt>
                <c:pt idx="898">
                  <c:v>116.17431010522134</c:v>
                </c:pt>
                <c:pt idx="899">
                  <c:v>115.76136589239626</c:v>
                </c:pt>
                <c:pt idx="900">
                  <c:v>116.31228906094898</c:v>
                </c:pt>
                <c:pt idx="901">
                  <c:v>117.2725167096817</c:v>
                </c:pt>
                <c:pt idx="902">
                  <c:v>117.68463371054199</c:v>
                </c:pt>
                <c:pt idx="903">
                  <c:v>118.84752829064918</c:v>
                </c:pt>
                <c:pt idx="904">
                  <c:v>119.10280590298457</c:v>
                </c:pt>
                <c:pt idx="905">
                  <c:v>117.37922705314008</c:v>
                </c:pt>
                <c:pt idx="906">
                  <c:v>117.54069882866784</c:v>
                </c:pt>
                <c:pt idx="907">
                  <c:v>115.97081596188208</c:v>
                </c:pt>
                <c:pt idx="908">
                  <c:v>116.12699358083515</c:v>
                </c:pt>
                <c:pt idx="909">
                  <c:v>117.27681821189863</c:v>
                </c:pt>
                <c:pt idx="910">
                  <c:v>117.21593541128979</c:v>
                </c:pt>
                <c:pt idx="911">
                  <c:v>119.87839984117529</c:v>
                </c:pt>
                <c:pt idx="912">
                  <c:v>120.44520547945207</c:v>
                </c:pt>
                <c:pt idx="913">
                  <c:v>121.50420223678115</c:v>
                </c:pt>
                <c:pt idx="914">
                  <c:v>121.59966249751835</c:v>
                </c:pt>
                <c:pt idx="915">
                  <c:v>121.10780226325194</c:v>
                </c:pt>
                <c:pt idx="916">
                  <c:v>120.04301502216927</c:v>
                </c:pt>
                <c:pt idx="917">
                  <c:v>119.59036463503408</c:v>
                </c:pt>
                <c:pt idx="918">
                  <c:v>119.13126199457349</c:v>
                </c:pt>
                <c:pt idx="919">
                  <c:v>119.11686850638608</c:v>
                </c:pt>
                <c:pt idx="920">
                  <c:v>118.30570445370923</c:v>
                </c:pt>
                <c:pt idx="921">
                  <c:v>119.75051287141818</c:v>
                </c:pt>
                <c:pt idx="922">
                  <c:v>119.64975845410629</c:v>
                </c:pt>
                <c:pt idx="923">
                  <c:v>120.12226192839655</c:v>
                </c:pt>
                <c:pt idx="924">
                  <c:v>120.85649526834757</c:v>
                </c:pt>
                <c:pt idx="925">
                  <c:v>121.52157368804184</c:v>
                </c:pt>
                <c:pt idx="926">
                  <c:v>120.17950499636029</c:v>
                </c:pt>
                <c:pt idx="927">
                  <c:v>118.61954867315204</c:v>
                </c:pt>
                <c:pt idx="928">
                  <c:v>117.76636225266365</c:v>
                </c:pt>
                <c:pt idx="929">
                  <c:v>117.6662696049236</c:v>
                </c:pt>
                <c:pt idx="930">
                  <c:v>119.62758917344985</c:v>
                </c:pt>
                <c:pt idx="931">
                  <c:v>121.63473628482566</c:v>
                </c:pt>
                <c:pt idx="932">
                  <c:v>122.082919727351</c:v>
                </c:pt>
                <c:pt idx="933">
                  <c:v>121.64532459797505</c:v>
                </c:pt>
                <c:pt idx="934">
                  <c:v>121.53298921315604</c:v>
                </c:pt>
                <c:pt idx="935">
                  <c:v>120.58401164714451</c:v>
                </c:pt>
                <c:pt idx="936">
                  <c:v>122.61829131096557</c:v>
                </c:pt>
                <c:pt idx="937">
                  <c:v>123.26401297068367</c:v>
                </c:pt>
                <c:pt idx="938">
                  <c:v>124.12348620210447</c:v>
                </c:pt>
                <c:pt idx="939">
                  <c:v>124.20852359208529</c:v>
                </c:pt>
                <c:pt idx="940">
                  <c:v>124.51045595923506</c:v>
                </c:pt>
                <c:pt idx="941">
                  <c:v>124.46280855006293</c:v>
                </c:pt>
                <c:pt idx="942">
                  <c:v>124.30183310171405</c:v>
                </c:pt>
                <c:pt idx="943">
                  <c:v>124.58093441863551</c:v>
                </c:pt>
                <c:pt idx="944">
                  <c:v>124.62014426576673</c:v>
                </c:pt>
                <c:pt idx="945">
                  <c:v>125.58599695586003</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128.99559923234736</c:v>
                </c:pt>
                <c:pt idx="992">
                  <c:v>128.90427503143411</c:v>
                </c:pt>
                <c:pt idx="993">
                  <c:v>127.15190920521481</c:v>
                </c:pt>
                <c:pt idx="994">
                  <c:v>126.96793726424467</c:v>
                </c:pt>
                <c:pt idx="995">
                  <c:v>127.35225994308789</c:v>
                </c:pt>
                <c:pt idx="996">
                  <c:v>127.13817748659925</c:v>
                </c:pt>
                <c:pt idx="997">
                  <c:v>127.00168751240825</c:v>
                </c:pt>
                <c:pt idx="998">
                  <c:v>127.29501687512416</c:v>
                </c:pt>
                <c:pt idx="999">
                  <c:v>127.29882205016222</c:v>
                </c:pt>
                <c:pt idx="1000">
                  <c:v>128.46287472702014</c:v>
                </c:pt>
                <c:pt idx="1001">
                  <c:v>128.04993051419504</c:v>
                </c:pt>
                <c:pt idx="1002">
                  <c:v>127.95893719806772</c:v>
                </c:pt>
                <c:pt idx="1003">
                  <c:v>128.66851962146791</c:v>
                </c:pt>
                <c:pt idx="1004">
                  <c:v>126.59767718880295</c:v>
                </c:pt>
                <c:pt idx="1005">
                  <c:v>125.48573886572704</c:v>
                </c:pt>
                <c:pt idx="1006">
                  <c:v>125.52180530739204</c:v>
                </c:pt>
                <c:pt idx="1007">
                  <c:v>125.39673085831521</c:v>
                </c:pt>
                <c:pt idx="1008">
                  <c:v>125.16511150817293</c:v>
                </c:pt>
                <c:pt idx="1009">
                  <c:v>123.91271259347502</c:v>
                </c:pt>
                <c:pt idx="1010">
                  <c:v>123.59721395010266</c:v>
                </c:pt>
                <c:pt idx="1011">
                  <c:v>123.7667924028854</c:v>
                </c:pt>
                <c:pt idx="1012">
                  <c:v>126.16669975514534</c:v>
                </c:pt>
                <c:pt idx="1013">
                  <c:v>126.35067169611551</c:v>
                </c:pt>
                <c:pt idx="1014">
                  <c:v>126.70322943551065</c:v>
                </c:pt>
                <c:pt idx="1015">
                  <c:v>127.19376613063339</c:v>
                </c:pt>
                <c:pt idx="1016">
                  <c:v>128.34938124545042</c:v>
                </c:pt>
                <c:pt idx="1017">
                  <c:v>128.11875454966588</c:v>
                </c:pt>
                <c:pt idx="1018">
                  <c:v>127.89507643438563</c:v>
                </c:pt>
                <c:pt idx="1019">
                  <c:v>128.3695652173914</c:v>
                </c:pt>
                <c:pt idx="1020">
                  <c:v>129.32780755740859</c:v>
                </c:pt>
                <c:pt idx="1021">
                  <c:v>129.43567599761772</c:v>
                </c:pt>
                <c:pt idx="1022">
                  <c:v>129.15574746873148</c:v>
                </c:pt>
                <c:pt idx="1023">
                  <c:v>129.03298921315607</c:v>
                </c:pt>
                <c:pt idx="1024">
                  <c:v>129.32631857587197</c:v>
                </c:pt>
                <c:pt idx="1025">
                  <c:v>129.81338098074258</c:v>
                </c:pt>
                <c:pt idx="1026">
                  <c:v>130.13847528290657</c:v>
                </c:pt>
                <c:pt idx="1027">
                  <c:v>130.2269869631395</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157.9357752630535</c:v>
                </c:pt>
                <c:pt idx="1145">
                  <c:v>155.40913903778716</c:v>
                </c:pt>
                <c:pt idx="1146">
                  <c:v>155.16511150817297</c:v>
                </c:pt>
                <c:pt idx="1147">
                  <c:v>154.90702137515729</c:v>
                </c:pt>
                <c:pt idx="1148">
                  <c:v>156.29127787704331</c:v>
                </c:pt>
                <c:pt idx="1149">
                  <c:v>154.91744424591369</c:v>
                </c:pt>
                <c:pt idx="1150">
                  <c:v>154.78145059890159</c:v>
                </c:pt>
                <c:pt idx="1151">
                  <c:v>153.01518761167372</c:v>
                </c:pt>
                <c:pt idx="1152">
                  <c:v>152.66064456356307</c:v>
                </c:pt>
                <c:pt idx="1153">
                  <c:v>152.73128846535647</c:v>
                </c:pt>
                <c:pt idx="1154">
                  <c:v>150.19638012044217</c:v>
                </c:pt>
                <c:pt idx="1155">
                  <c:v>150.1229236979685</c:v>
                </c:pt>
                <c:pt idx="1156">
                  <c:v>151.46565415922188</c:v>
                </c:pt>
                <c:pt idx="1157">
                  <c:v>152.15902322811212</c:v>
                </c:pt>
                <c:pt idx="1158">
                  <c:v>150.52213619217804</c:v>
                </c:pt>
                <c:pt idx="1159">
                  <c:v>149.55049301833117</c:v>
                </c:pt>
                <c:pt idx="1160">
                  <c:v>150.12705975779249</c:v>
                </c:pt>
                <c:pt idx="1161">
                  <c:v>150.05310700813993</c:v>
                </c:pt>
                <c:pt idx="1162">
                  <c:v>151.48203295612484</c:v>
                </c:pt>
                <c:pt idx="1163">
                  <c:v>152.29567864469604</c:v>
                </c:pt>
                <c:pt idx="1164">
                  <c:v>151.23850175368949</c:v>
                </c:pt>
                <c:pt idx="1165">
                  <c:v>147.07398583813131</c:v>
                </c:pt>
                <c:pt idx="1166">
                  <c:v>146.97472040235604</c:v>
                </c:pt>
                <c:pt idx="1167">
                  <c:v>145.02746343723129</c:v>
                </c:pt>
                <c:pt idx="1168">
                  <c:v>146.31741777513082</c:v>
                </c:pt>
                <c:pt idx="1169">
                  <c:v>147.91443319436183</c:v>
                </c:pt>
                <c:pt idx="1170">
                  <c:v>149.40275296141894</c:v>
                </c:pt>
                <c:pt idx="1171">
                  <c:v>149.31324862682825</c:v>
                </c:pt>
                <c:pt idx="1172">
                  <c:v>150.29845807689776</c:v>
                </c:pt>
                <c:pt idx="1173">
                  <c:v>150.59129111243479</c:v>
                </c:pt>
                <c:pt idx="1174">
                  <c:v>150.12557077625584</c:v>
                </c:pt>
                <c:pt idx="1175">
                  <c:v>151.21600158824711</c:v>
                </c:pt>
                <c:pt idx="1176">
                  <c:v>151.90771623320774</c:v>
                </c:pt>
                <c:pt idx="1177">
                  <c:v>152.71077360862961</c:v>
                </c:pt>
                <c:pt idx="1178">
                  <c:v>154.1109125802397</c:v>
                </c:pt>
                <c:pt idx="1179">
                  <c:v>154.21712659651922</c:v>
                </c:pt>
                <c:pt idx="1180">
                  <c:v>155.89090728608312</c:v>
                </c:pt>
                <c:pt idx="1181">
                  <c:v>156.21236185560201</c:v>
                </c:pt>
                <c:pt idx="1182">
                  <c:v>156.58708887565362</c:v>
                </c:pt>
                <c:pt idx="1183">
                  <c:v>156.08381311627303</c:v>
                </c:pt>
                <c:pt idx="1184">
                  <c:v>156.53811792733782</c:v>
                </c:pt>
                <c:pt idx="1185">
                  <c:v>157.52117662629885</c:v>
                </c:pt>
                <c:pt idx="1186">
                  <c:v>157.51340083382979</c:v>
                </c:pt>
                <c:pt idx="1187">
                  <c:v>157.83717159685011</c:v>
                </c:pt>
                <c:pt idx="1188">
                  <c:v>157.745351068758</c:v>
                </c:pt>
                <c:pt idx="1189">
                  <c:v>157.71143537820143</c:v>
                </c:pt>
                <c:pt idx="1190">
                  <c:v>157.63301568393899</c:v>
                </c:pt>
                <c:pt idx="1191">
                  <c:v>157.10889418304561</c:v>
                </c:pt>
                <c:pt idx="1192">
                  <c:v>156.42396267619631</c:v>
                </c:pt>
                <c:pt idx="1193">
                  <c:v>156.8858778373372</c:v>
                </c:pt>
                <c:pt idx="1194">
                  <c:v>156.82813844219461</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#N/A</c:v>
                </c:pt>
                <c:pt idx="1208">
                  <c:v>#N/A</c:v>
                </c:pt>
                <c:pt idx="1209">
                  <c:v>#N/A</c:v>
                </c:pt>
                <c:pt idx="1210">
                  <c:v>#N/A</c:v>
                </c:pt>
                <c:pt idx="1211">
                  <c:v>#N/A</c:v>
                </c:pt>
                <c:pt idx="1212">
                  <c:v>#N/A</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#N/A</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#N/A</c:v>
                </c:pt>
                <c:pt idx="1259">
                  <c:v>#N/A</c:v>
                </c:pt>
                <c:pt idx="1260">
                  <c:v>#N/A</c:v>
                </c:pt>
                <c:pt idx="1261">
                  <c:v>#N/A</c:v>
                </c:pt>
                <c:pt idx="1262">
                  <c:v>#N/A</c:v>
                </c:pt>
                <c:pt idx="1263">
                  <c:v>#N/A</c:v>
                </c:pt>
                <c:pt idx="1264">
                  <c:v>#N/A</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173.91436701740494</c:v>
                </c:pt>
                <c:pt idx="1321">
                  <c:v>170.36744755476181</c:v>
                </c:pt>
                <c:pt idx="1322">
                  <c:v>168.92115015551622</c:v>
                </c:pt>
                <c:pt idx="1323">
                  <c:v>169.76110118456791</c:v>
                </c:pt>
                <c:pt idx="1324">
                  <c:v>168.93934881874168</c:v>
                </c:pt>
                <c:pt idx="1325">
                  <c:v>169.72056779829302</c:v>
                </c:pt>
                <c:pt idx="1326">
                  <c:v>168.87118655284269</c:v>
                </c:pt>
                <c:pt idx="1327">
                  <c:v>165.93987823439915</c:v>
                </c:pt>
                <c:pt idx="1328">
                  <c:v>165.83564952683511</c:v>
                </c:pt>
                <c:pt idx="1329">
                  <c:v>166.04873932896601</c:v>
                </c:pt>
                <c:pt idx="1330">
                  <c:v>168.07342333399546</c:v>
                </c:pt>
                <c:pt idx="1331">
                  <c:v>169.97104758123257</c:v>
                </c:pt>
                <c:pt idx="1332">
                  <c:v>170.45248494474257</c:v>
                </c:pt>
                <c:pt idx="1333">
                  <c:v>172.10972139501061</c:v>
                </c:pt>
                <c:pt idx="1334">
                  <c:v>172.59364039441499</c:v>
                </c:pt>
                <c:pt idx="1335">
                  <c:v>172.94338561312983</c:v>
                </c:pt>
                <c:pt idx="1336">
                  <c:v>173.45691880087386</c:v>
                </c:pt>
                <c:pt idx="1337">
                  <c:v>173.83048772417476</c:v>
                </c:pt>
                <c:pt idx="1338">
                  <c:v>174.53113625835513</c:v>
                </c:pt>
                <c:pt idx="1339">
                  <c:v>174.02653695983088</c:v>
                </c:pt>
                <c:pt idx="1340">
                  <c:v>174.39414995698525</c:v>
                </c:pt>
                <c:pt idx="1341">
                  <c:v>174.82132221560479</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190.36198795579395</c:v>
                </c:pt>
                <c:pt idx="1493">
                  <c:v>189.08907418436917</c:v>
                </c:pt>
                <c:pt idx="1494">
                  <c:v>190.16180266031381</c:v>
                </c:pt>
                <c:pt idx="1495">
                  <c:v>188.00277943220183</c:v>
                </c:pt>
                <c:pt idx="1496">
                  <c:v>189.07319171464508</c:v>
                </c:pt>
                <c:pt idx="1497">
                  <c:v>188.54824300178689</c:v>
                </c:pt>
                <c:pt idx="1498">
                  <c:v>188.32770829197284</c:v>
                </c:pt>
                <c:pt idx="1499">
                  <c:v>186.34405400039716</c:v>
                </c:pt>
                <c:pt idx="1500">
                  <c:v>184.85507246376821</c:v>
                </c:pt>
                <c:pt idx="1501">
                  <c:v>186.51065449010665</c:v>
                </c:pt>
                <c:pt idx="1502">
                  <c:v>186.6947918734698</c:v>
                </c:pt>
                <c:pt idx="1503">
                  <c:v>184.28793594070558</c:v>
                </c:pt>
                <c:pt idx="1504">
                  <c:v>185.57789027860511</c:v>
                </c:pt>
                <c:pt idx="1505">
                  <c:v>183.03007742704</c:v>
                </c:pt>
                <c:pt idx="1506">
                  <c:v>180.55323936205423</c:v>
                </c:pt>
                <c:pt idx="1507">
                  <c:v>178.88260207795656</c:v>
                </c:pt>
                <c:pt idx="1508">
                  <c:v>178.73701277215284</c:v>
                </c:pt>
                <c:pt idx="1509">
                  <c:v>176.7551783468997</c:v>
                </c:pt>
                <c:pt idx="1510">
                  <c:v>176.2878035867912</c:v>
                </c:pt>
                <c:pt idx="1511">
                  <c:v>178.63294950698179</c:v>
                </c:pt>
                <c:pt idx="1512">
                  <c:v>180.04715108199338</c:v>
                </c:pt>
                <c:pt idx="1513">
                  <c:v>182.90665740189277</c:v>
                </c:pt>
                <c:pt idx="1514">
                  <c:v>182.80987360201192</c:v>
                </c:pt>
                <c:pt idx="1515">
                  <c:v>184.48613592747017</c:v>
                </c:pt>
                <c:pt idx="1516">
                  <c:v>185.25693203626508</c:v>
                </c:pt>
                <c:pt idx="1517">
                  <c:v>184.98792270531411</c:v>
                </c:pt>
                <c:pt idx="1518">
                  <c:v>186.83128184766073</c:v>
                </c:pt>
                <c:pt idx="1519">
                  <c:v>186.97472040235601</c:v>
                </c:pt>
                <c:pt idx="1520">
                  <c:v>187.98689696247777</c:v>
                </c:pt>
                <c:pt idx="1521">
                  <c:v>190.88081530011257</c:v>
                </c:pt>
                <c:pt idx="1522">
                  <c:v>190.44917609688315</c:v>
                </c:pt>
                <c:pt idx="1523">
                  <c:v>190.01985308715516</c:v>
                </c:pt>
                <c:pt idx="1524">
                  <c:v>191.50271325524463</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196.58725431804652</c:v>
                </c:pt>
                <c:pt idx="1548">
                  <c:v>195.33088478591759</c:v>
                </c:pt>
                <c:pt idx="1549">
                  <c:v>192.68628813447162</c:v>
                </c:pt>
                <c:pt idx="1550">
                  <c:v>193.03206273575543</c:v>
                </c:pt>
                <c:pt idx="1551">
                  <c:v>189.9106611078023</c:v>
                </c:pt>
                <c:pt idx="1552">
                  <c:v>187.78869697571309</c:v>
                </c:pt>
                <c:pt idx="1553">
                  <c:v>187.4091721262657</c:v>
                </c:pt>
                <c:pt idx="1554">
                  <c:v>189.8661571040964</c:v>
                </c:pt>
                <c:pt idx="1555">
                  <c:v>194.42078618225139</c:v>
                </c:pt>
                <c:pt idx="1556">
                  <c:v>195.81943617232488</c:v>
                </c:pt>
                <c:pt idx="1557">
                  <c:v>196.74674078485876</c:v>
                </c:pt>
                <c:pt idx="1558">
                  <c:v>197.32876712328772</c:v>
                </c:pt>
                <c:pt idx="1559">
                  <c:v>197.51687512408185</c:v>
                </c:pt>
                <c:pt idx="1560">
                  <c:v>197.47948514327317</c:v>
                </c:pt>
                <c:pt idx="1561">
                  <c:v>197.98524253854811</c:v>
                </c:pt>
                <c:pt idx="1562">
                  <c:v>#N/A</c:v>
                </c:pt>
                <c:pt idx="1563">
                  <c:v>#N/A</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#N/A</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#N/A</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#N/A</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pt idx="1671">
                  <c:v>#N/A</c:v>
                </c:pt>
                <c:pt idx="1672">
                  <c:v>#N/A</c:v>
                </c:pt>
                <c:pt idx="1673">
                  <c:v>#N/A</c:v>
                </c:pt>
                <c:pt idx="1674">
                  <c:v>#N/A</c:v>
                </c:pt>
                <c:pt idx="1675">
                  <c:v>#N/A</c:v>
                </c:pt>
                <c:pt idx="1676">
                  <c:v>#N/A</c:v>
                </c:pt>
                <c:pt idx="1677">
                  <c:v>#N/A</c:v>
                </c:pt>
                <c:pt idx="1678">
                  <c:v>#N/A</c:v>
                </c:pt>
                <c:pt idx="1679">
                  <c:v>#N/A</c:v>
                </c:pt>
                <c:pt idx="1680">
                  <c:v>#N/A</c:v>
                </c:pt>
                <c:pt idx="1681">
                  <c:v>#N/A</c:v>
                </c:pt>
                <c:pt idx="1682">
                  <c:v>#N/A</c:v>
                </c:pt>
                <c:pt idx="1683">
                  <c:v>#N/A</c:v>
                </c:pt>
                <c:pt idx="1684">
                  <c:v>#N/A</c:v>
                </c:pt>
                <c:pt idx="1685">
                  <c:v>#N/A</c:v>
                </c:pt>
                <c:pt idx="1686">
                  <c:v>#N/A</c:v>
                </c:pt>
                <c:pt idx="1687">
                  <c:v>#N/A</c:v>
                </c:pt>
                <c:pt idx="1688">
                  <c:v>#N/A</c:v>
                </c:pt>
                <c:pt idx="1689">
                  <c:v>#N/A</c:v>
                </c:pt>
                <c:pt idx="1690">
                  <c:v>#N/A</c:v>
                </c:pt>
                <c:pt idx="1691">
                  <c:v>#N/A</c:v>
                </c:pt>
                <c:pt idx="1692">
                  <c:v>#N/A</c:v>
                </c:pt>
                <c:pt idx="1693">
                  <c:v>#N/A</c:v>
                </c:pt>
                <c:pt idx="1694">
                  <c:v>#N/A</c:v>
                </c:pt>
                <c:pt idx="1695">
                  <c:v>#N/A</c:v>
                </c:pt>
                <c:pt idx="1696">
                  <c:v>#N/A</c:v>
                </c:pt>
                <c:pt idx="1697">
                  <c:v>#N/A</c:v>
                </c:pt>
                <c:pt idx="1698">
                  <c:v>#N/A</c:v>
                </c:pt>
                <c:pt idx="1699">
                  <c:v>#N/A</c:v>
                </c:pt>
                <c:pt idx="1700">
                  <c:v>#N/A</c:v>
                </c:pt>
                <c:pt idx="1701">
                  <c:v>#N/A</c:v>
                </c:pt>
                <c:pt idx="1702">
                  <c:v>#N/A</c:v>
                </c:pt>
                <c:pt idx="1703">
                  <c:v>#N/A</c:v>
                </c:pt>
                <c:pt idx="1704">
                  <c:v>#N/A</c:v>
                </c:pt>
                <c:pt idx="1705">
                  <c:v>#N/A</c:v>
                </c:pt>
                <c:pt idx="1706">
                  <c:v>#N/A</c:v>
                </c:pt>
                <c:pt idx="1707">
                  <c:v>#N/A</c:v>
                </c:pt>
                <c:pt idx="1708">
                  <c:v>212.89524187677858</c:v>
                </c:pt>
                <c:pt idx="1709">
                  <c:v>211.8185427834029</c:v>
                </c:pt>
                <c:pt idx="1710">
                  <c:v>211.24826285487401</c:v>
                </c:pt>
                <c:pt idx="1711">
                  <c:v>209.29256832770838</c:v>
                </c:pt>
                <c:pt idx="1712">
                  <c:v>207.24571504202243</c:v>
                </c:pt>
                <c:pt idx="1713">
                  <c:v>209.22175898352199</c:v>
                </c:pt>
                <c:pt idx="1714">
                  <c:v>210.83746939315736</c:v>
                </c:pt>
                <c:pt idx="1715">
                  <c:v>211.33528555357032</c:v>
                </c:pt>
                <c:pt idx="1716">
                  <c:v>211.5042022367812</c:v>
                </c:pt>
                <c:pt idx="1717">
                  <c:v>211.39633379657207</c:v>
                </c:pt>
                <c:pt idx="1718">
                  <c:v>211.12087221229572</c:v>
                </c:pt>
                <c:pt idx="1719">
                  <c:v>212.19426245781224</c:v>
                </c:pt>
                <c:pt idx="1720">
                  <c:v>211.00572430679642</c:v>
                </c:pt>
                <c:pt idx="1721">
                  <c:v>210.23989146979025</c:v>
                </c:pt>
                <c:pt idx="1722">
                  <c:v>212.42455826881087</c:v>
                </c:pt>
                <c:pt idx="1723">
                  <c:v>210.39077493216868</c:v>
                </c:pt>
                <c:pt idx="1724">
                  <c:v>208.75521143537827</c:v>
                </c:pt>
                <c:pt idx="1725">
                  <c:v>209.12993845542988</c:v>
                </c:pt>
                <c:pt idx="1726">
                  <c:v>209.42062073985844</c:v>
                </c:pt>
                <c:pt idx="1727">
                  <c:v>210.23873337303962</c:v>
                </c:pt>
                <c:pt idx="1728">
                  <c:v>209.76540268678454</c:v>
                </c:pt>
                <c:pt idx="1729">
                  <c:v>207.54036794388205</c:v>
                </c:pt>
                <c:pt idx="1730">
                  <c:v>203.53963999735302</c:v>
                </c:pt>
                <c:pt idx="1731">
                  <c:v>197.47121302362527</c:v>
                </c:pt>
                <c:pt idx="1732">
                  <c:v>188.37783733703935</c:v>
                </c:pt>
                <c:pt idx="1733">
                  <c:v>188.50241545893732</c:v>
                </c:pt>
                <c:pt idx="1734">
                  <c:v>192.50363973264521</c:v>
                </c:pt>
                <c:pt idx="1735">
                  <c:v>197.79696909536113</c:v>
                </c:pt>
                <c:pt idx="1736">
                  <c:v>198.77605717689113</c:v>
                </c:pt>
                <c:pt idx="1737">
                  <c:v>197.35788498444856</c:v>
                </c:pt>
                <c:pt idx="1738">
                  <c:v>191.58493812454518</c:v>
                </c:pt>
                <c:pt idx="1739">
                  <c:v>193.66736152471722</c:v>
                </c:pt>
                <c:pt idx="1740">
                  <c:v>194.95880484415341</c:v>
                </c:pt>
                <c:pt idx="1741">
                  <c:v>191.52802594136733</c:v>
                </c:pt>
                <c:pt idx="1742">
                  <c:v>191.78098736020127</c:v>
                </c:pt>
                <c:pt idx="1743">
                  <c:v>195.14194957315874</c:v>
                </c:pt>
                <c:pt idx="1744">
                  <c:v>195.4892131559792</c:v>
                </c:pt>
                <c:pt idx="1745">
                  <c:v>195.01604791211713</c:v>
                </c:pt>
                <c:pt idx="1746">
                  <c:v>195.08470650519499</c:v>
                </c:pt>
                <c:pt idx="1747">
                  <c:v>194.18833962014435</c:v>
                </c:pt>
                <c:pt idx="1748">
                  <c:v>195.94963933558341</c:v>
                </c:pt>
                <c:pt idx="1749">
                  <c:v>198.05985705777255</c:v>
                </c:pt>
                <c:pt idx="1750">
                  <c:v>198.00277943220178</c:v>
                </c:pt>
                <c:pt idx="1751">
                  <c:v>194.90205810336849</c:v>
                </c:pt>
                <c:pt idx="1752">
                  <c:v>195.54678710872881</c:v>
                </c:pt>
                <c:pt idx="1753">
                  <c:v>192.43084507974331</c:v>
                </c:pt>
                <c:pt idx="1754">
                  <c:v>192.1572033617895</c:v>
                </c:pt>
                <c:pt idx="1755">
                  <c:v>190.41492952154067</c:v>
                </c:pt>
                <c:pt idx="1756">
                  <c:v>192.00102574283642</c:v>
                </c:pt>
                <c:pt idx="1757">
                  <c:v>187.7486599166171</c:v>
                </c:pt>
                <c:pt idx="1758">
                  <c:v>186.62083912381715</c:v>
                </c:pt>
                <c:pt idx="1759">
                  <c:v>190.58765137978963</c:v>
                </c:pt>
                <c:pt idx="1760">
                  <c:v>191.09671762292376</c:v>
                </c:pt>
                <c:pt idx="1761">
                  <c:v>193.12504136059829</c:v>
                </c:pt>
                <c:pt idx="1762">
                  <c:v>196.98745946661379</c:v>
                </c:pt>
                <c:pt idx="1763">
                  <c:v>197.06918800873538</c:v>
                </c:pt>
                <c:pt idx="1764">
                  <c:v>198.30967507114028</c:v>
                </c:pt>
                <c:pt idx="1765">
                  <c:v>199.46049235656147</c:v>
                </c:pt>
                <c:pt idx="1766">
                  <c:v>200.10158162927669</c:v>
                </c:pt>
                <c:pt idx="1767">
                  <c:v>199.98924624445772</c:v>
                </c:pt>
                <c:pt idx="1768">
                  <c:v>198.75388789623457</c:v>
                </c:pt>
                <c:pt idx="1769">
                  <c:v>197.46955859969563</c:v>
                </c:pt>
                <c:pt idx="1770">
                  <c:v>199.92439282641789</c:v>
                </c:pt>
                <c:pt idx="1771">
                  <c:v>201.11061478393228</c:v>
                </c:pt>
                <c:pt idx="1772">
                  <c:v>200.98620210442724</c:v>
                </c:pt>
                <c:pt idx="1773">
                  <c:v>200.67004169148305</c:v>
                </c:pt>
                <c:pt idx="1774">
                  <c:v>200.35338495135997</c:v>
                </c:pt>
                <c:pt idx="1775">
                  <c:v>202.93312818476608</c:v>
                </c:pt>
                <c:pt idx="1776">
                  <c:v>205.44884521209718</c:v>
                </c:pt>
                <c:pt idx="1777">
                  <c:v>205.13533187744031</c:v>
                </c:pt>
                <c:pt idx="1778">
                  <c:v>204.25286215339821</c:v>
                </c:pt>
                <c:pt idx="1779">
                  <c:v>206.60727284759449</c:v>
                </c:pt>
                <c:pt idx="1780">
                  <c:v>206.37581893984515</c:v>
                </c:pt>
                <c:pt idx="1781">
                  <c:v>205.6209053007743</c:v>
                </c:pt>
                <c:pt idx="1782">
                  <c:v>206.80580371914505</c:v>
                </c:pt>
                <c:pt idx="1783">
                  <c:v>207.39908014029518</c:v>
                </c:pt>
                <c:pt idx="1784">
                  <c:v>207.38667196082326</c:v>
                </c:pt>
                <c:pt idx="1785">
                  <c:v>207.25878499106614</c:v>
                </c:pt>
                <c:pt idx="1786">
                  <c:v>207.48295943352522</c:v>
                </c:pt>
                <c:pt idx="1787">
                  <c:v>205.90397723512672</c:v>
                </c:pt>
                <c:pt idx="1788">
                  <c:v>205.95840778241012</c:v>
                </c:pt>
                <c:pt idx="1789">
                  <c:v>205.88594401429418</c:v>
                </c:pt>
                <c:pt idx="1790">
                  <c:v>203.39719409701536</c:v>
                </c:pt>
                <c:pt idx="1791">
                  <c:v>201.43670174045394</c:v>
                </c:pt>
                <c:pt idx="1792">
                  <c:v>203.16094235987026</c:v>
                </c:pt>
                <c:pt idx="1793">
                  <c:v>204.44742240751762</c:v>
                </c:pt>
                <c:pt idx="1794">
                  <c:v>206.44298855138635</c:v>
                </c:pt>
                <c:pt idx="1795">
                  <c:v>206.95652173913038</c:v>
                </c:pt>
                <c:pt idx="1796">
                  <c:v>207.49454040103228</c:v>
                </c:pt>
                <c:pt idx="1797">
                  <c:v>207.19360068824028</c:v>
                </c:pt>
                <c:pt idx="1798">
                  <c:v>206.87429686982983</c:v>
                </c:pt>
                <c:pt idx="1799">
                  <c:v>207.36235192905824</c:v>
                </c:pt>
                <c:pt idx="1800">
                  <c:v>207.95231950234918</c:v>
                </c:pt>
                <c:pt idx="1801">
                  <c:v>207.82228178148361</c:v>
                </c:pt>
                <c:pt idx="1802">
                  <c:v>207.22023691350662</c:v>
                </c:pt>
                <c:pt idx="1803">
                  <c:v>208.968301237509</c:v>
                </c:pt>
                <c:pt idx="1804">
                  <c:v>207.59744556945259</c:v>
                </c:pt>
                <c:pt idx="1805">
                  <c:v>204.43551055522457</c:v>
                </c:pt>
                <c:pt idx="1806">
                  <c:v>206.18307855204804</c:v>
                </c:pt>
                <c:pt idx="1807">
                  <c:v>205.51022433988473</c:v>
                </c:pt>
                <c:pt idx="1808">
                  <c:v>203.6119383230758</c:v>
                </c:pt>
                <c:pt idx="1809">
                  <c:v>202.24240619416307</c:v>
                </c:pt>
                <c:pt idx="1810">
                  <c:v>202.22387664615167</c:v>
                </c:pt>
                <c:pt idx="1811">
                  <c:v>198.79011978029237</c:v>
                </c:pt>
                <c:pt idx="1812">
                  <c:v>198.12537224538403</c:v>
                </c:pt>
                <c:pt idx="1813">
                  <c:v>200.46869829925208</c:v>
                </c:pt>
                <c:pt idx="1814">
                  <c:v>203.23506055191569</c:v>
                </c:pt>
                <c:pt idx="1815">
                  <c:v>202.2781417510422</c:v>
                </c:pt>
                <c:pt idx="1816">
                  <c:v>199.39332274502007</c:v>
                </c:pt>
                <c:pt idx="1817">
                  <c:v>199.84961286480038</c:v>
                </c:pt>
                <c:pt idx="1818">
                  <c:v>201.10118456753349</c:v>
                </c:pt>
                <c:pt idx="1819">
                  <c:v>203.93603997088206</c:v>
                </c:pt>
                <c:pt idx="1820">
                  <c:v>203.79988088147698</c:v>
                </c:pt>
                <c:pt idx="1821">
                  <c:v>203.72609357421737</c:v>
                </c:pt>
                <c:pt idx="1822">
                  <c:v>203.46088941830445</c:v>
                </c:pt>
                <c:pt idx="1823">
                  <c:v>205.66937992191109</c:v>
                </c:pt>
                <c:pt idx="1824">
                  <c:v>204.54023558996752</c:v>
                </c:pt>
                <c:pt idx="1825">
                  <c:v>203.15945337833361</c:v>
                </c:pt>
                <c:pt idx="1826">
                  <c:v>203.19287274171131</c:v>
                </c:pt>
                <c:pt idx="1827">
                  <c:v>199.44924227384018</c:v>
                </c:pt>
                <c:pt idx="1828">
                  <c:v>199.7586195486731</c:v>
                </c:pt>
                <c:pt idx="1829">
                  <c:v>197.15670703461049</c:v>
                </c:pt>
                <c:pt idx="1830">
                  <c:v>192.54897094831574</c:v>
                </c:pt>
                <c:pt idx="1831">
                  <c:v>190.39507643438549</c:v>
                </c:pt>
                <c:pt idx="1832">
                  <c:v>190.08189398451452</c:v>
                </c:pt>
                <c:pt idx="1833">
                  <c:v>191.00837138508362</c:v>
                </c:pt>
                <c:pt idx="1834">
                  <c:v>188.78565283568253</c:v>
                </c:pt>
                <c:pt idx="1835">
                  <c:v>189.46562107074305</c:v>
                </c:pt>
                <c:pt idx="1836">
                  <c:v>185.33634438488511</c:v>
                </c:pt>
                <c:pt idx="1837">
                  <c:v>184.85474157898213</c:v>
                </c:pt>
                <c:pt idx="1838">
                  <c:v>185.91026404605907</c:v>
                </c:pt>
                <c:pt idx="1839">
                  <c:v>181.82185163126189</c:v>
                </c:pt>
                <c:pt idx="1840">
                  <c:v>183.23009728012698</c:v>
                </c:pt>
                <c:pt idx="1841">
                  <c:v>188.23654953345235</c:v>
                </c:pt>
                <c:pt idx="1842">
                  <c:v>186.30699490437419</c:v>
                </c:pt>
                <c:pt idx="1843">
                  <c:v>188.05373568923289</c:v>
                </c:pt>
                <c:pt idx="1844">
                  <c:v>187.6652769505657</c:v>
                </c:pt>
                <c:pt idx="1845">
                  <c:v>187.5777579246905</c:v>
                </c:pt>
                <c:pt idx="1846">
                  <c:v>192.2352921712658</c:v>
                </c:pt>
                <c:pt idx="1847">
                  <c:v>192.35110184633695</c:v>
                </c:pt>
                <c:pt idx="1848">
                  <c:v>188.95076434385533</c:v>
                </c:pt>
                <c:pt idx="1849">
                  <c:v>188.09840513533172</c:v>
                </c:pt>
                <c:pt idx="1850">
                  <c:v>188.47511746409884</c:v>
                </c:pt>
                <c:pt idx="1851">
                  <c:v>185.73059360730579</c:v>
                </c:pt>
                <c:pt idx="1852">
                  <c:v>182.58156309972853</c:v>
                </c:pt>
                <c:pt idx="1853">
                  <c:v>180.55886440341456</c:v>
                </c:pt>
                <c:pt idx="1854">
                  <c:v>180.74035470849034</c:v>
                </c:pt>
                <c:pt idx="1855">
                  <c:v>177.84097677188785</c:v>
                </c:pt>
                <c:pt idx="1856">
                  <c:v>180.36992919065565</c:v>
                </c:pt>
                <c:pt idx="1857">
                  <c:v>183.10502283105006</c:v>
                </c:pt>
                <c:pt idx="1858">
                  <c:v>185.18513003772071</c:v>
                </c:pt>
                <c:pt idx="1859">
                  <c:v>188.16590563165886</c:v>
                </c:pt>
                <c:pt idx="1860">
                  <c:v>188.08301899278652</c:v>
                </c:pt>
                <c:pt idx="1861">
                  <c:v>187.48990801402931</c:v>
                </c:pt>
                <c:pt idx="1862">
                  <c:v>190.12375090993299</c:v>
                </c:pt>
                <c:pt idx="1863">
                  <c:v>187.95926808285341</c:v>
                </c:pt>
                <c:pt idx="1864">
                  <c:v>187.28277413804497</c:v>
                </c:pt>
                <c:pt idx="1865">
                  <c:v>189.79501687512391</c:v>
                </c:pt>
                <c:pt idx="1866">
                  <c:v>190.46919462643092</c:v>
                </c:pt>
                <c:pt idx="1867">
                  <c:v>189.54404076500549</c:v>
                </c:pt>
                <c:pt idx="1868">
                  <c:v>193.10088677122613</c:v>
                </c:pt>
                <c:pt idx="1869">
                  <c:v>194.57200052941548</c:v>
                </c:pt>
                <c:pt idx="1870">
                  <c:v>195.26702402223526</c:v>
                </c:pt>
                <c:pt idx="1871">
                  <c:v>196.17728806829442</c:v>
                </c:pt>
                <c:pt idx="1872">
                  <c:v>196.10068824035451</c:v>
                </c:pt>
                <c:pt idx="1873">
                  <c:v>194.24392826417824</c:v>
                </c:pt>
                <c:pt idx="1874">
                  <c:v>194.86466812255955</c:v>
                </c:pt>
                <c:pt idx="1875">
                  <c:v>194.46777182185147</c:v>
                </c:pt>
                <c:pt idx="1876">
                  <c:v>197.583713850837</c:v>
                </c:pt>
                <c:pt idx="1877">
                  <c:v>198.03868043147364</c:v>
                </c:pt>
                <c:pt idx="1878">
                  <c:v>197.22801270597563</c:v>
                </c:pt>
                <c:pt idx="1879">
                  <c:v>197.84048044470902</c:v>
                </c:pt>
                <c:pt idx="1880">
                  <c:v>198.50241545893704</c:v>
                </c:pt>
                <c:pt idx="1881">
                  <c:v>198.89914631725219</c:v>
                </c:pt>
                <c:pt idx="1882">
                  <c:v>199.00039706174294</c:v>
                </c:pt>
                <c:pt idx="1883">
                  <c:v>199.24905697835996</c:v>
                </c:pt>
                <c:pt idx="1884">
                  <c:v>198.43557673218169</c:v>
                </c:pt>
                <c:pt idx="1885">
                  <c:v>197.48196677916735</c:v>
                </c:pt>
                <c:pt idx="1886">
                  <c:v>197.66660048970937</c:v>
                </c:pt>
                <c:pt idx="1887">
                  <c:v>197.90053603335309</c:v>
                </c:pt>
                <c:pt idx="1888">
                  <c:v>199.06971742439273</c:v>
                </c:pt>
                <c:pt idx="1889">
                  <c:v>199.92902521342057</c:v>
                </c:pt>
                <c:pt idx="1890">
                  <c:v>199.34699887499161</c:v>
                </c:pt>
                <c:pt idx="1891">
                  <c:v>198.88376017470708</c:v>
                </c:pt>
                <c:pt idx="1892">
                  <c:v>198.62748990801396</c:v>
                </c:pt>
                <c:pt idx="1893">
                  <c:v>196.03269141684859</c:v>
                </c:pt>
                <c:pt idx="1894">
                  <c:v>197.86546224604587</c:v>
                </c:pt>
                <c:pt idx="1895">
                  <c:v>196.11723247965054</c:v>
                </c:pt>
                <c:pt idx="1896">
                  <c:v>197.31784792535231</c:v>
                </c:pt>
                <c:pt idx="1897">
                  <c:v>196.96280855006279</c:v>
                </c:pt>
                <c:pt idx="1898">
                  <c:v>198.76265634306131</c:v>
                </c:pt>
                <c:pt idx="1899">
                  <c:v>201.82549136390702</c:v>
                </c:pt>
                <c:pt idx="1900">
                  <c:v>202.66378796902913</c:v>
                </c:pt>
                <c:pt idx="1901">
                  <c:v>202.33257229832569</c:v>
                </c:pt>
                <c:pt idx="1902">
                  <c:v>202.70101250744483</c:v>
                </c:pt>
                <c:pt idx="1903">
                  <c:v>204.45387466084304</c:v>
                </c:pt>
                <c:pt idx="1904">
                  <c:v>204.8597048507709</c:v>
                </c:pt>
                <c:pt idx="1905">
                  <c:v>204.67060419561906</c:v>
                </c:pt>
                <c:pt idx="1906">
                  <c:v>204.58325061213682</c:v>
                </c:pt>
                <c:pt idx="1907">
                  <c:v>203.95374230692869</c:v>
                </c:pt>
                <c:pt idx="1908">
                  <c:v>204.15409304480175</c:v>
                </c:pt>
                <c:pt idx="1909">
                  <c:v>204.49358083515315</c:v>
                </c:pt>
                <c:pt idx="1910">
                  <c:v>202.88564621798685</c:v>
                </c:pt>
                <c:pt idx="1911">
                  <c:v>201.35795116140554</c:v>
                </c:pt>
                <c:pt idx="1912">
                  <c:v>201.71398319105282</c:v>
                </c:pt>
                <c:pt idx="1913">
                  <c:v>199.89709483157961</c:v>
                </c:pt>
                <c:pt idx="1914">
                  <c:v>198.54311428760502</c:v>
                </c:pt>
                <c:pt idx="1915">
                  <c:v>198.64204883859438</c:v>
                </c:pt>
                <c:pt idx="1916">
                  <c:v>198.89070875521139</c:v>
                </c:pt>
                <c:pt idx="1917">
                  <c:v>199.30993977896895</c:v>
                </c:pt>
                <c:pt idx="1918">
                  <c:v>201.82069353451124</c:v>
                </c:pt>
                <c:pt idx="1919">
                  <c:v>200.53123552379054</c:v>
                </c:pt>
                <c:pt idx="1920">
                  <c:v>200.20647210641249</c:v>
                </c:pt>
                <c:pt idx="1921">
                  <c:v>199.13010389782272</c:v>
                </c:pt>
                <c:pt idx="1922">
                  <c:v>200.55803719144984</c:v>
                </c:pt>
                <c:pt idx="1923">
                  <c:v>199.69409701541915</c:v>
                </c:pt>
                <c:pt idx="1924">
                  <c:v>199.84845476804969</c:v>
                </c:pt>
                <c:pt idx="1925">
                  <c:v>198.67199391171988</c:v>
                </c:pt>
                <c:pt idx="1926">
                  <c:v>200.41592217589826</c:v>
                </c:pt>
                <c:pt idx="1927">
                  <c:v>199.8777380716034</c:v>
                </c:pt>
                <c:pt idx="1928">
                  <c:v>202.27218582489573</c:v>
                </c:pt>
                <c:pt idx="1929">
                  <c:v>204.1213354509959</c:v>
                </c:pt>
                <c:pt idx="1930">
                  <c:v>204.3211898616901</c:v>
                </c:pt>
                <c:pt idx="1931">
                  <c:v>205.17834689960949</c:v>
                </c:pt>
                <c:pt idx="1932">
                  <c:v>205.51833101713973</c:v>
                </c:pt>
                <c:pt idx="1933">
                  <c:v>205.27215273641713</c:v>
                </c:pt>
                <c:pt idx="1934">
                  <c:v>204.86963139434843</c:v>
                </c:pt>
                <c:pt idx="1935">
                  <c:v>204.93051419495725</c:v>
                </c:pt>
                <c:pt idx="1936">
                  <c:v>204.46347031963464</c:v>
                </c:pt>
                <c:pt idx="1937">
                  <c:v>205.34031500231615</c:v>
                </c:pt>
                <c:pt idx="1938">
                  <c:v>206.07818807491225</c:v>
                </c:pt>
                <c:pt idx="1939">
                  <c:v>206.38640725299445</c:v>
                </c:pt>
                <c:pt idx="1940">
                  <c:v>205.47746674607896</c:v>
                </c:pt>
                <c:pt idx="1941">
                  <c:v>203.01055522467072</c:v>
                </c:pt>
                <c:pt idx="1942">
                  <c:v>200.69105287538875</c:v>
                </c:pt>
                <c:pt idx="1943">
                  <c:v>199.23830322281779</c:v>
                </c:pt>
                <c:pt idx="1944">
                  <c:v>199.52915094963933</c:v>
                </c:pt>
                <c:pt idx="1945">
                  <c:v>199.01760307061079</c:v>
                </c:pt>
                <c:pt idx="1946">
                  <c:v>199.39778968963006</c:v>
                </c:pt>
                <c:pt idx="1947">
                  <c:v>202.142809873602</c:v>
                </c:pt>
                <c:pt idx="1948">
                  <c:v>202.91029713453773</c:v>
                </c:pt>
                <c:pt idx="1949">
                  <c:v>202.81285156508503</c:v>
                </c:pt>
                <c:pt idx="1950">
                  <c:v>205.3944146648137</c:v>
                </c:pt>
                <c:pt idx="1951">
                  <c:v>196.95188935212755</c:v>
                </c:pt>
                <c:pt idx="1952">
                  <c:v>193.43392230825225</c:v>
                </c:pt>
                <c:pt idx="1953">
                  <c:v>196.6383760174707</c:v>
                </c:pt>
                <c:pt idx="1954">
                  <c:v>200.48292634504668</c:v>
                </c:pt>
                <c:pt idx="1955">
                  <c:v>202.82923036198801</c:v>
                </c:pt>
                <c:pt idx="1956">
                  <c:v>203.70607504466952</c:v>
                </c:pt>
                <c:pt idx="1957">
                  <c:v>203.62517371451267</c:v>
                </c:pt>
                <c:pt idx="1958">
                  <c:v>202.11121037654698</c:v>
                </c:pt>
                <c:pt idx="1959">
                  <c:v>201.76957183508711</c:v>
                </c:pt>
                <c:pt idx="1960">
                  <c:v>202.04834226722261</c:v>
                </c:pt>
                <c:pt idx="1961">
                  <c:v>204.38008735358355</c:v>
                </c:pt>
                <c:pt idx="1962">
                  <c:v>206.38822711931709</c:v>
                </c:pt>
                <c:pt idx="1963">
                  <c:v>208.06697108066979</c:v>
                </c:pt>
                <c:pt idx="1964">
                  <c:v>208.30289193302897</c:v>
                </c:pt>
                <c:pt idx="1965">
                  <c:v>209.37512408179478</c:v>
                </c:pt>
                <c:pt idx="1966">
                  <c:v>209.42856197472045</c:v>
                </c:pt>
                <c:pt idx="1967">
                  <c:v>209.87873072596125</c:v>
                </c:pt>
                <c:pt idx="1968">
                  <c:v>209.8281053537159</c:v>
                </c:pt>
                <c:pt idx="1969">
                  <c:v>210.93094434517906</c:v>
                </c:pt>
                <c:pt idx="1970">
                  <c:v>210.61875454966585</c:v>
                </c:pt>
                <c:pt idx="1971">
                  <c:v>211.20342796638212</c:v>
                </c:pt>
                <c:pt idx="1972">
                  <c:v>210.79114552312885</c:v>
                </c:pt>
                <c:pt idx="1973">
                  <c:v>210.72149427569317</c:v>
                </c:pt>
                <c:pt idx="1974">
                  <c:v>211.05055919528817</c:v>
                </c:pt>
                <c:pt idx="1975">
                  <c:v>210.68906756667326</c:v>
                </c:pt>
                <c:pt idx="1976">
                  <c:v>211.26017470716693</c:v>
                </c:pt>
                <c:pt idx="1977">
                  <c:v>210.93011713321414</c:v>
                </c:pt>
                <c:pt idx="1978">
                  <c:v>209.00569121831774</c:v>
                </c:pt>
                <c:pt idx="1979">
                  <c:v>208.93670174045388</c:v>
                </c:pt>
                <c:pt idx="1980">
                  <c:v>209.73148699622783</c:v>
                </c:pt>
                <c:pt idx="1981">
                  <c:v>211.37333730395068</c:v>
                </c:pt>
                <c:pt idx="1982">
                  <c:v>211.88620872212286</c:v>
                </c:pt>
                <c:pt idx="1983">
                  <c:v>212.72715240553231</c:v>
                </c:pt>
                <c:pt idx="1984">
                  <c:v>212.25531070081388</c:v>
                </c:pt>
                <c:pt idx="1985">
                  <c:v>213.32340678975575</c:v>
                </c:pt>
                <c:pt idx="1986">
                  <c:v>213.34822314869953</c:v>
                </c:pt>
                <c:pt idx="1987">
                  <c:v>213.8136126000926</c:v>
                </c:pt>
                <c:pt idx="1988">
                  <c:v>212.40106544901062</c:v>
                </c:pt>
                <c:pt idx="1989">
                  <c:v>212.45830851697434</c:v>
                </c:pt>
                <c:pt idx="1990">
                  <c:v>212.65882469724036</c:v>
                </c:pt>
                <c:pt idx="1991">
                  <c:v>212.34481503540462</c:v>
                </c:pt>
                <c:pt idx="1992">
                  <c:v>212.39064257825416</c:v>
                </c:pt>
                <c:pt idx="1993">
                  <c:v>213.03123552379054</c:v>
                </c:pt>
                <c:pt idx="1994">
                  <c:v>212.47286744755471</c:v>
                </c:pt>
                <c:pt idx="1995">
                  <c:v>211.98597048507705</c:v>
                </c:pt>
                <c:pt idx="1996">
                  <c:v>211.76212692740384</c:v>
                </c:pt>
                <c:pt idx="1997">
                  <c:v>212.73740983389578</c:v>
                </c:pt>
                <c:pt idx="1998">
                  <c:v>212.77314539077491</c:v>
                </c:pt>
                <c:pt idx="1999">
                  <c:v>212.46112103765466</c:v>
                </c:pt>
                <c:pt idx="2000">
                  <c:v>212.52365826219307</c:v>
                </c:pt>
                <c:pt idx="2001">
                  <c:v>#N/A</c:v>
                </c:pt>
                <c:pt idx="2002">
                  <c:v>#N/A</c:v>
                </c:pt>
                <c:pt idx="2003">
                  <c:v>#N/A</c:v>
                </c:pt>
                <c:pt idx="2004">
                  <c:v>#N/A</c:v>
                </c:pt>
                <c:pt idx="2005">
                  <c:v>#N/A</c:v>
                </c:pt>
                <c:pt idx="2006">
                  <c:v>#N/A</c:v>
                </c:pt>
                <c:pt idx="2007">
                  <c:v>#N/A</c:v>
                </c:pt>
                <c:pt idx="2008">
                  <c:v>#N/A</c:v>
                </c:pt>
                <c:pt idx="2009">
                  <c:v>#N/A</c:v>
                </c:pt>
                <c:pt idx="2010">
                  <c:v>#N/A</c:v>
                </c:pt>
                <c:pt idx="2011">
                  <c:v>#N/A</c:v>
                </c:pt>
                <c:pt idx="2012">
                  <c:v>#N/A</c:v>
                </c:pt>
                <c:pt idx="2013">
                  <c:v>#N/A</c:v>
                </c:pt>
                <c:pt idx="2014">
                  <c:v>#N/A</c:v>
                </c:pt>
                <c:pt idx="2015">
                  <c:v>#N/A</c:v>
                </c:pt>
                <c:pt idx="2016">
                  <c:v>#N/A</c:v>
                </c:pt>
                <c:pt idx="2017">
                  <c:v>#N/A</c:v>
                </c:pt>
                <c:pt idx="2018">
                  <c:v>#N/A</c:v>
                </c:pt>
                <c:pt idx="2019">
                  <c:v>#N/A</c:v>
                </c:pt>
                <c:pt idx="2020">
                  <c:v>#N/A</c:v>
                </c:pt>
                <c:pt idx="2021">
                  <c:v>#N/A</c:v>
                </c:pt>
                <c:pt idx="2022">
                  <c:v>#N/A</c:v>
                </c:pt>
                <c:pt idx="2023">
                  <c:v>#N/A</c:v>
                </c:pt>
                <c:pt idx="2024">
                  <c:v>#N/A</c:v>
                </c:pt>
                <c:pt idx="2025">
                  <c:v>#N/A</c:v>
                </c:pt>
                <c:pt idx="2026">
                  <c:v>#N/A</c:v>
                </c:pt>
                <c:pt idx="2027">
                  <c:v>#N/A</c:v>
                </c:pt>
                <c:pt idx="2028">
                  <c:v>#N/A</c:v>
                </c:pt>
                <c:pt idx="2029">
                  <c:v>#N/A</c:v>
                </c:pt>
                <c:pt idx="2030">
                  <c:v>#N/A</c:v>
                </c:pt>
                <c:pt idx="2031">
                  <c:v>#N/A</c:v>
                </c:pt>
                <c:pt idx="2032">
                  <c:v>#N/A</c:v>
                </c:pt>
                <c:pt idx="2033">
                  <c:v>#N/A</c:v>
                </c:pt>
                <c:pt idx="2034">
                  <c:v>#N/A</c:v>
                </c:pt>
                <c:pt idx="2035">
                  <c:v>#N/A</c:v>
                </c:pt>
                <c:pt idx="2036">
                  <c:v>#N/A</c:v>
                </c:pt>
                <c:pt idx="2037">
                  <c:v>#N/A</c:v>
                </c:pt>
                <c:pt idx="2038">
                  <c:v>#N/A</c:v>
                </c:pt>
                <c:pt idx="2039">
                  <c:v>#N/A</c:v>
                </c:pt>
                <c:pt idx="2040">
                  <c:v>#N/A</c:v>
                </c:pt>
                <c:pt idx="2041">
                  <c:v>#N/A</c:v>
                </c:pt>
                <c:pt idx="2042">
                  <c:v>#N/A</c:v>
                </c:pt>
                <c:pt idx="2043">
                  <c:v>#N/A</c:v>
                </c:pt>
                <c:pt idx="2044">
                  <c:v>#N/A</c:v>
                </c:pt>
                <c:pt idx="2045">
                  <c:v>#N/A</c:v>
                </c:pt>
                <c:pt idx="2046">
                  <c:v>#N/A</c:v>
                </c:pt>
                <c:pt idx="2047">
                  <c:v>#N/A</c:v>
                </c:pt>
                <c:pt idx="2048">
                  <c:v>#N/A</c:v>
                </c:pt>
                <c:pt idx="2049">
                  <c:v>#N/A</c:v>
                </c:pt>
                <c:pt idx="2050">
                  <c:v>#N/A</c:v>
                </c:pt>
                <c:pt idx="2051">
                  <c:v>#N/A</c:v>
                </c:pt>
                <c:pt idx="2052">
                  <c:v>#N/A</c:v>
                </c:pt>
                <c:pt idx="2053">
                  <c:v>#N/A</c:v>
                </c:pt>
                <c:pt idx="2054">
                  <c:v>#N/A</c:v>
                </c:pt>
                <c:pt idx="2055">
                  <c:v>#N/A</c:v>
                </c:pt>
                <c:pt idx="2056">
                  <c:v>#N/A</c:v>
                </c:pt>
                <c:pt idx="2057">
                  <c:v>#N/A</c:v>
                </c:pt>
                <c:pt idx="2058">
                  <c:v>#N/A</c:v>
                </c:pt>
                <c:pt idx="2059">
                  <c:v>#N/A</c:v>
                </c:pt>
                <c:pt idx="2060">
                  <c:v>#N/A</c:v>
                </c:pt>
                <c:pt idx="2061">
                  <c:v>#N/A</c:v>
                </c:pt>
                <c:pt idx="2062">
                  <c:v>#N/A</c:v>
                </c:pt>
                <c:pt idx="2063">
                  <c:v>#N/A</c:v>
                </c:pt>
                <c:pt idx="2064">
                  <c:v>#N/A</c:v>
                </c:pt>
                <c:pt idx="2065">
                  <c:v>#N/A</c:v>
                </c:pt>
                <c:pt idx="2066">
                  <c:v>#N/A</c:v>
                </c:pt>
                <c:pt idx="2067">
                  <c:v>#N/A</c:v>
                </c:pt>
                <c:pt idx="2068">
                  <c:v>#N/A</c:v>
                </c:pt>
                <c:pt idx="2069">
                  <c:v>#N/A</c:v>
                </c:pt>
                <c:pt idx="2070">
                  <c:v>#N/A</c:v>
                </c:pt>
                <c:pt idx="2071">
                  <c:v>#N/A</c:v>
                </c:pt>
                <c:pt idx="2072">
                  <c:v>#N/A</c:v>
                </c:pt>
                <c:pt idx="2073">
                  <c:v>#N/A</c:v>
                </c:pt>
                <c:pt idx="2074">
                  <c:v>#N/A</c:v>
                </c:pt>
                <c:pt idx="2075">
                  <c:v>#N/A</c:v>
                </c:pt>
                <c:pt idx="2076">
                  <c:v>#N/A</c:v>
                </c:pt>
                <c:pt idx="2077">
                  <c:v>#N/A</c:v>
                </c:pt>
                <c:pt idx="2078">
                  <c:v>#N/A</c:v>
                </c:pt>
                <c:pt idx="2079">
                  <c:v>#N/A</c:v>
                </c:pt>
                <c:pt idx="2080">
                  <c:v>#N/A</c:v>
                </c:pt>
                <c:pt idx="2081">
                  <c:v>#N/A</c:v>
                </c:pt>
                <c:pt idx="2082">
                  <c:v>#N/A</c:v>
                </c:pt>
                <c:pt idx="2083">
                  <c:v>#N/A</c:v>
                </c:pt>
                <c:pt idx="2084">
                  <c:v>#N/A</c:v>
                </c:pt>
                <c:pt idx="2085">
                  <c:v>#N/A</c:v>
                </c:pt>
                <c:pt idx="2086">
                  <c:v>#N/A</c:v>
                </c:pt>
                <c:pt idx="2087">
                  <c:v>#N/A</c:v>
                </c:pt>
                <c:pt idx="2088">
                  <c:v>#N/A</c:v>
                </c:pt>
                <c:pt idx="2089">
                  <c:v>#N/A</c:v>
                </c:pt>
                <c:pt idx="2090">
                  <c:v>#N/A</c:v>
                </c:pt>
                <c:pt idx="2091">
                  <c:v>#N/A</c:v>
                </c:pt>
                <c:pt idx="2092">
                  <c:v>#N/A</c:v>
                </c:pt>
                <c:pt idx="2093">
                  <c:v>#N/A</c:v>
                </c:pt>
                <c:pt idx="2094">
                  <c:v>#N/A</c:v>
                </c:pt>
                <c:pt idx="2095">
                  <c:v>#N/A</c:v>
                </c:pt>
                <c:pt idx="2096">
                  <c:v>#N/A</c:v>
                </c:pt>
                <c:pt idx="2097">
                  <c:v>#N/A</c:v>
                </c:pt>
                <c:pt idx="2098">
                  <c:v>#N/A</c:v>
                </c:pt>
                <c:pt idx="2099">
                  <c:v>#N/A</c:v>
                </c:pt>
                <c:pt idx="2100">
                  <c:v>#N/A</c:v>
                </c:pt>
                <c:pt idx="2101">
                  <c:v>#N/A</c:v>
                </c:pt>
                <c:pt idx="2102">
                  <c:v>#N/A</c:v>
                </c:pt>
                <c:pt idx="2103">
                  <c:v>#N/A</c:v>
                </c:pt>
                <c:pt idx="2104">
                  <c:v>#N/A</c:v>
                </c:pt>
                <c:pt idx="2105">
                  <c:v>#N/A</c:v>
                </c:pt>
                <c:pt idx="2106">
                  <c:v>#N/A</c:v>
                </c:pt>
                <c:pt idx="2107">
                  <c:v>#N/A</c:v>
                </c:pt>
                <c:pt idx="2108">
                  <c:v>#N/A</c:v>
                </c:pt>
                <c:pt idx="2109">
                  <c:v>#N/A</c:v>
                </c:pt>
                <c:pt idx="2110">
                  <c:v>#N/A</c:v>
                </c:pt>
                <c:pt idx="2111">
                  <c:v>#N/A</c:v>
                </c:pt>
                <c:pt idx="2112">
                  <c:v>#N/A</c:v>
                </c:pt>
                <c:pt idx="2113">
                  <c:v>#N/A</c:v>
                </c:pt>
                <c:pt idx="2114">
                  <c:v>#N/A</c:v>
                </c:pt>
                <c:pt idx="2115">
                  <c:v>#N/A</c:v>
                </c:pt>
                <c:pt idx="2116">
                  <c:v>#N/A</c:v>
                </c:pt>
                <c:pt idx="2117">
                  <c:v>#N/A</c:v>
                </c:pt>
                <c:pt idx="2118">
                  <c:v>#N/A</c:v>
                </c:pt>
                <c:pt idx="2119">
                  <c:v>#N/A</c:v>
                </c:pt>
                <c:pt idx="2120">
                  <c:v>#N/A</c:v>
                </c:pt>
                <c:pt idx="2121">
                  <c:v>#N/A</c:v>
                </c:pt>
                <c:pt idx="2122">
                  <c:v>#N/A</c:v>
                </c:pt>
                <c:pt idx="2123">
                  <c:v>#N/A</c:v>
                </c:pt>
                <c:pt idx="2124">
                  <c:v>#N/A</c:v>
                </c:pt>
                <c:pt idx="2125">
                  <c:v>#N/A</c:v>
                </c:pt>
                <c:pt idx="2126">
                  <c:v>#N/A</c:v>
                </c:pt>
                <c:pt idx="2127">
                  <c:v>#N/A</c:v>
                </c:pt>
                <c:pt idx="2128">
                  <c:v>#N/A</c:v>
                </c:pt>
                <c:pt idx="2129">
                  <c:v>#N/A</c:v>
                </c:pt>
                <c:pt idx="2130">
                  <c:v>#N/A</c:v>
                </c:pt>
                <c:pt idx="2131">
                  <c:v>#N/A</c:v>
                </c:pt>
                <c:pt idx="2132">
                  <c:v>#N/A</c:v>
                </c:pt>
                <c:pt idx="2133">
                  <c:v>#N/A</c:v>
                </c:pt>
                <c:pt idx="2134">
                  <c:v>#N/A</c:v>
                </c:pt>
                <c:pt idx="2135">
                  <c:v>#N/A</c:v>
                </c:pt>
                <c:pt idx="2136">
                  <c:v>#N/A</c:v>
                </c:pt>
                <c:pt idx="2137">
                  <c:v>#N/A</c:v>
                </c:pt>
                <c:pt idx="2138">
                  <c:v>#N/A</c:v>
                </c:pt>
                <c:pt idx="2139">
                  <c:v>#N/A</c:v>
                </c:pt>
                <c:pt idx="2140">
                  <c:v>#N/A</c:v>
                </c:pt>
                <c:pt idx="2141">
                  <c:v>#N/A</c:v>
                </c:pt>
                <c:pt idx="2142">
                  <c:v>#N/A</c:v>
                </c:pt>
                <c:pt idx="2143">
                  <c:v>#N/A</c:v>
                </c:pt>
                <c:pt idx="2144">
                  <c:v>#N/A</c:v>
                </c:pt>
                <c:pt idx="2145">
                  <c:v>#N/A</c:v>
                </c:pt>
                <c:pt idx="2146">
                  <c:v>#N/A</c:v>
                </c:pt>
                <c:pt idx="2147">
                  <c:v>#N/A</c:v>
                </c:pt>
                <c:pt idx="2148">
                  <c:v>#N/A</c:v>
                </c:pt>
                <c:pt idx="2149">
                  <c:v>#N/A</c:v>
                </c:pt>
                <c:pt idx="2150">
                  <c:v>#N/A</c:v>
                </c:pt>
                <c:pt idx="2151">
                  <c:v>#N/A</c:v>
                </c:pt>
                <c:pt idx="2152">
                  <c:v>#N/A</c:v>
                </c:pt>
                <c:pt idx="2153">
                  <c:v>#N/A</c:v>
                </c:pt>
                <c:pt idx="2154">
                  <c:v>#N/A</c:v>
                </c:pt>
                <c:pt idx="2155">
                  <c:v>#N/A</c:v>
                </c:pt>
                <c:pt idx="2156">
                  <c:v>#N/A</c:v>
                </c:pt>
                <c:pt idx="2157">
                  <c:v>#N/A</c:v>
                </c:pt>
                <c:pt idx="2158">
                  <c:v>#N/A</c:v>
                </c:pt>
                <c:pt idx="2159">
                  <c:v>#N/A</c:v>
                </c:pt>
                <c:pt idx="2160">
                  <c:v>#N/A</c:v>
                </c:pt>
                <c:pt idx="2161">
                  <c:v>#N/A</c:v>
                </c:pt>
                <c:pt idx="2162">
                  <c:v>#N/A</c:v>
                </c:pt>
                <c:pt idx="2163">
                  <c:v>#N/A</c:v>
                </c:pt>
                <c:pt idx="2164">
                  <c:v>#N/A</c:v>
                </c:pt>
                <c:pt idx="2165">
                  <c:v>#N/A</c:v>
                </c:pt>
                <c:pt idx="2166">
                  <c:v>#N/A</c:v>
                </c:pt>
                <c:pt idx="2167">
                  <c:v>#N/A</c:v>
                </c:pt>
                <c:pt idx="2168">
                  <c:v>#N/A</c:v>
                </c:pt>
                <c:pt idx="2169">
                  <c:v>#N/A</c:v>
                </c:pt>
                <c:pt idx="2170">
                  <c:v>#N/A</c:v>
                </c:pt>
                <c:pt idx="2171">
                  <c:v>#N/A</c:v>
                </c:pt>
                <c:pt idx="2172">
                  <c:v>#N/A</c:v>
                </c:pt>
                <c:pt idx="2173">
                  <c:v>#N/A</c:v>
                </c:pt>
                <c:pt idx="2174">
                  <c:v>#N/A</c:v>
                </c:pt>
                <c:pt idx="2175">
                  <c:v>#N/A</c:v>
                </c:pt>
                <c:pt idx="2176">
                  <c:v>#N/A</c:v>
                </c:pt>
                <c:pt idx="2177">
                  <c:v>#N/A</c:v>
                </c:pt>
                <c:pt idx="2178">
                  <c:v>#N/A</c:v>
                </c:pt>
                <c:pt idx="2179">
                  <c:v>#N/A</c:v>
                </c:pt>
                <c:pt idx="2180">
                  <c:v>#N/A</c:v>
                </c:pt>
                <c:pt idx="2181">
                  <c:v>#N/A</c:v>
                </c:pt>
                <c:pt idx="2182">
                  <c:v>#N/A</c:v>
                </c:pt>
                <c:pt idx="2183">
                  <c:v>#N/A</c:v>
                </c:pt>
                <c:pt idx="2184">
                  <c:v>#N/A</c:v>
                </c:pt>
                <c:pt idx="2185">
                  <c:v>#N/A</c:v>
                </c:pt>
                <c:pt idx="2186">
                  <c:v>#N/A</c:v>
                </c:pt>
                <c:pt idx="2187">
                  <c:v>#N/A</c:v>
                </c:pt>
                <c:pt idx="2188">
                  <c:v>#N/A</c:v>
                </c:pt>
                <c:pt idx="2189">
                  <c:v>#N/A</c:v>
                </c:pt>
                <c:pt idx="2190">
                  <c:v>#N/A</c:v>
                </c:pt>
                <c:pt idx="2191">
                  <c:v>#N/A</c:v>
                </c:pt>
                <c:pt idx="2192">
                  <c:v>#N/A</c:v>
                </c:pt>
                <c:pt idx="2193">
                  <c:v>#N/A</c:v>
                </c:pt>
                <c:pt idx="2194">
                  <c:v>#N/A</c:v>
                </c:pt>
                <c:pt idx="2195">
                  <c:v>#N/A</c:v>
                </c:pt>
                <c:pt idx="2196">
                  <c:v>#N/A</c:v>
                </c:pt>
                <c:pt idx="2197">
                  <c:v>#N/A</c:v>
                </c:pt>
                <c:pt idx="2198">
                  <c:v>#N/A</c:v>
                </c:pt>
                <c:pt idx="2199">
                  <c:v>#N/A</c:v>
                </c:pt>
                <c:pt idx="2200">
                  <c:v>#N/A</c:v>
                </c:pt>
                <c:pt idx="2201">
                  <c:v>#N/A</c:v>
                </c:pt>
                <c:pt idx="2202">
                  <c:v>#N/A</c:v>
                </c:pt>
                <c:pt idx="2203">
                  <c:v>#N/A</c:v>
                </c:pt>
                <c:pt idx="2204">
                  <c:v>#N/A</c:v>
                </c:pt>
                <c:pt idx="2205">
                  <c:v>#N/A</c:v>
                </c:pt>
                <c:pt idx="2206">
                  <c:v>#N/A</c:v>
                </c:pt>
                <c:pt idx="2207">
                  <c:v>#N/A</c:v>
                </c:pt>
                <c:pt idx="2208">
                  <c:v>#N/A</c:v>
                </c:pt>
                <c:pt idx="2209">
                  <c:v>#N/A</c:v>
                </c:pt>
                <c:pt idx="2210">
                  <c:v>#N/A</c:v>
                </c:pt>
                <c:pt idx="2211">
                  <c:v>#N/A</c:v>
                </c:pt>
                <c:pt idx="2212">
                  <c:v>#N/A</c:v>
                </c:pt>
                <c:pt idx="2213">
                  <c:v>#N/A</c:v>
                </c:pt>
                <c:pt idx="2214">
                  <c:v>#N/A</c:v>
                </c:pt>
                <c:pt idx="2215">
                  <c:v>#N/A</c:v>
                </c:pt>
                <c:pt idx="2216">
                  <c:v>#N/A</c:v>
                </c:pt>
                <c:pt idx="2217">
                  <c:v>#N/A</c:v>
                </c:pt>
                <c:pt idx="2218">
                  <c:v>#N/A</c:v>
                </c:pt>
                <c:pt idx="2219">
                  <c:v>#N/A</c:v>
                </c:pt>
                <c:pt idx="2220">
                  <c:v>#N/A</c:v>
                </c:pt>
                <c:pt idx="2221">
                  <c:v>#N/A</c:v>
                </c:pt>
                <c:pt idx="2222">
                  <c:v>#N/A</c:v>
                </c:pt>
                <c:pt idx="2223">
                  <c:v>#N/A</c:v>
                </c:pt>
                <c:pt idx="2224">
                  <c:v>#N/A</c:v>
                </c:pt>
                <c:pt idx="2225">
                  <c:v>#N/A</c:v>
                </c:pt>
                <c:pt idx="2226">
                  <c:v>#N/A</c:v>
                </c:pt>
                <c:pt idx="2227">
                  <c:v>#N/A</c:v>
                </c:pt>
                <c:pt idx="2228">
                  <c:v>#N/A</c:v>
                </c:pt>
                <c:pt idx="2229">
                  <c:v>#N/A</c:v>
                </c:pt>
                <c:pt idx="2230">
                  <c:v>#N/A</c:v>
                </c:pt>
                <c:pt idx="2231">
                  <c:v>#N/A</c:v>
                </c:pt>
                <c:pt idx="2232">
                  <c:v>#N/A</c:v>
                </c:pt>
                <c:pt idx="2233">
                  <c:v>#N/A</c:v>
                </c:pt>
                <c:pt idx="2234">
                  <c:v>#N/A</c:v>
                </c:pt>
                <c:pt idx="2235">
                  <c:v>#N/A</c:v>
                </c:pt>
                <c:pt idx="2236">
                  <c:v>#N/A</c:v>
                </c:pt>
                <c:pt idx="2237">
                  <c:v>#N/A</c:v>
                </c:pt>
                <c:pt idx="2238">
                  <c:v>#N/A</c:v>
                </c:pt>
                <c:pt idx="2239">
                  <c:v>#N/A</c:v>
                </c:pt>
                <c:pt idx="2240">
                  <c:v>#N/A</c:v>
                </c:pt>
                <c:pt idx="2241">
                  <c:v>#N/A</c:v>
                </c:pt>
                <c:pt idx="2242">
                  <c:v>#N/A</c:v>
                </c:pt>
                <c:pt idx="2243">
                  <c:v>#N/A</c:v>
                </c:pt>
                <c:pt idx="2244">
                  <c:v>#N/A</c:v>
                </c:pt>
                <c:pt idx="2245">
                  <c:v>#N/A</c:v>
                </c:pt>
                <c:pt idx="2246">
                  <c:v>#N/A</c:v>
                </c:pt>
                <c:pt idx="2247">
                  <c:v>#N/A</c:v>
                </c:pt>
                <c:pt idx="2248">
                  <c:v>#N/A</c:v>
                </c:pt>
                <c:pt idx="2249">
                  <c:v>#N/A</c:v>
                </c:pt>
                <c:pt idx="2250">
                  <c:v>#N/A</c:v>
                </c:pt>
                <c:pt idx="2251">
                  <c:v>#N/A</c:v>
                </c:pt>
                <c:pt idx="2252">
                  <c:v>#N/A</c:v>
                </c:pt>
                <c:pt idx="2253">
                  <c:v>#N/A</c:v>
                </c:pt>
                <c:pt idx="2254">
                  <c:v>#N/A</c:v>
                </c:pt>
                <c:pt idx="2255">
                  <c:v>#N/A</c:v>
                </c:pt>
                <c:pt idx="2256">
                  <c:v>#N/A</c:v>
                </c:pt>
                <c:pt idx="2257">
                  <c:v>#N/A</c:v>
                </c:pt>
                <c:pt idx="2258">
                  <c:v>#N/A</c:v>
                </c:pt>
                <c:pt idx="2259">
                  <c:v>#N/A</c:v>
                </c:pt>
                <c:pt idx="2260">
                  <c:v>#N/A</c:v>
                </c:pt>
                <c:pt idx="2261">
                  <c:v>#N/A</c:v>
                </c:pt>
                <c:pt idx="2262">
                  <c:v>#N/A</c:v>
                </c:pt>
                <c:pt idx="2263">
                  <c:v>#N/A</c:v>
                </c:pt>
                <c:pt idx="2264">
                  <c:v>#N/A</c:v>
                </c:pt>
                <c:pt idx="2265">
                  <c:v>#N/A</c:v>
                </c:pt>
                <c:pt idx="2266">
                  <c:v>#N/A</c:v>
                </c:pt>
                <c:pt idx="2267">
                  <c:v>#N/A</c:v>
                </c:pt>
                <c:pt idx="2268">
                  <c:v>#N/A</c:v>
                </c:pt>
                <c:pt idx="2269">
                  <c:v>#N/A</c:v>
                </c:pt>
                <c:pt idx="2270">
                  <c:v>#N/A</c:v>
                </c:pt>
                <c:pt idx="2271">
                  <c:v>#N/A</c:v>
                </c:pt>
                <c:pt idx="2272">
                  <c:v>#N/A</c:v>
                </c:pt>
                <c:pt idx="2273">
                  <c:v>#N/A</c:v>
                </c:pt>
                <c:pt idx="2274">
                  <c:v>#N/A</c:v>
                </c:pt>
                <c:pt idx="2275">
                  <c:v>#N/A</c:v>
                </c:pt>
                <c:pt idx="2276">
                  <c:v>#N/A</c:v>
                </c:pt>
                <c:pt idx="2277">
                  <c:v>#N/A</c:v>
                </c:pt>
                <c:pt idx="2278">
                  <c:v>#N/A</c:v>
                </c:pt>
                <c:pt idx="2279">
                  <c:v>#N/A</c:v>
                </c:pt>
                <c:pt idx="2280">
                  <c:v>#N/A</c:v>
                </c:pt>
                <c:pt idx="2281">
                  <c:v>#N/A</c:v>
                </c:pt>
                <c:pt idx="2282">
                  <c:v>#N/A</c:v>
                </c:pt>
                <c:pt idx="2283">
                  <c:v>#N/A</c:v>
                </c:pt>
                <c:pt idx="2284">
                  <c:v>#N/A</c:v>
                </c:pt>
                <c:pt idx="2285">
                  <c:v>#N/A</c:v>
                </c:pt>
                <c:pt idx="2286">
                  <c:v>#N/A</c:v>
                </c:pt>
                <c:pt idx="2287">
                  <c:v>#N/A</c:v>
                </c:pt>
                <c:pt idx="2288">
                  <c:v>#N/A</c:v>
                </c:pt>
                <c:pt idx="2289">
                  <c:v>#N/A</c:v>
                </c:pt>
                <c:pt idx="2290">
                  <c:v>#N/A</c:v>
                </c:pt>
                <c:pt idx="2291">
                  <c:v>#N/A</c:v>
                </c:pt>
                <c:pt idx="2292">
                  <c:v>#N/A</c:v>
                </c:pt>
                <c:pt idx="2293">
                  <c:v>#N/A</c:v>
                </c:pt>
                <c:pt idx="2294">
                  <c:v>#N/A</c:v>
                </c:pt>
                <c:pt idx="2295">
                  <c:v>#N/A</c:v>
                </c:pt>
                <c:pt idx="2296">
                  <c:v>#N/A</c:v>
                </c:pt>
                <c:pt idx="2297">
                  <c:v>#N/A</c:v>
                </c:pt>
                <c:pt idx="2298">
                  <c:v>#N/A</c:v>
                </c:pt>
                <c:pt idx="2299">
                  <c:v>#N/A</c:v>
                </c:pt>
                <c:pt idx="2300">
                  <c:v>#N/A</c:v>
                </c:pt>
                <c:pt idx="2301">
                  <c:v>#N/A</c:v>
                </c:pt>
                <c:pt idx="2302">
                  <c:v>#N/A</c:v>
                </c:pt>
                <c:pt idx="2303">
                  <c:v>#N/A</c:v>
                </c:pt>
                <c:pt idx="2304">
                  <c:v>#N/A</c:v>
                </c:pt>
                <c:pt idx="2305">
                  <c:v>#N/A</c:v>
                </c:pt>
                <c:pt idx="2306">
                  <c:v>#N/A</c:v>
                </c:pt>
                <c:pt idx="2307">
                  <c:v>#N/A</c:v>
                </c:pt>
                <c:pt idx="2308">
                  <c:v>#N/A</c:v>
                </c:pt>
                <c:pt idx="2309">
                  <c:v>#N/A</c:v>
                </c:pt>
                <c:pt idx="2310">
                  <c:v>#N/A</c:v>
                </c:pt>
                <c:pt idx="2311">
                  <c:v>#N/A</c:v>
                </c:pt>
                <c:pt idx="2312">
                  <c:v>#N/A</c:v>
                </c:pt>
                <c:pt idx="2313">
                  <c:v>#N/A</c:v>
                </c:pt>
                <c:pt idx="2314">
                  <c:v>#N/A</c:v>
                </c:pt>
                <c:pt idx="2315">
                  <c:v>#N/A</c:v>
                </c:pt>
                <c:pt idx="2316">
                  <c:v>#N/A</c:v>
                </c:pt>
                <c:pt idx="2317">
                  <c:v>#N/A</c:v>
                </c:pt>
                <c:pt idx="2318">
                  <c:v>#N/A</c:v>
                </c:pt>
                <c:pt idx="2319">
                  <c:v>#N/A</c:v>
                </c:pt>
                <c:pt idx="2320">
                  <c:v>#N/A</c:v>
                </c:pt>
                <c:pt idx="2321">
                  <c:v>#N/A</c:v>
                </c:pt>
                <c:pt idx="2322">
                  <c:v>#N/A</c:v>
                </c:pt>
                <c:pt idx="2323">
                  <c:v>#N/A</c:v>
                </c:pt>
                <c:pt idx="2324">
                  <c:v>#N/A</c:v>
                </c:pt>
                <c:pt idx="2325">
                  <c:v>#N/A</c:v>
                </c:pt>
                <c:pt idx="2326">
                  <c:v>#N/A</c:v>
                </c:pt>
                <c:pt idx="2327">
                  <c:v>#N/A</c:v>
                </c:pt>
                <c:pt idx="2328">
                  <c:v>#N/A</c:v>
                </c:pt>
                <c:pt idx="2329">
                  <c:v>#N/A</c:v>
                </c:pt>
                <c:pt idx="2330">
                  <c:v>#N/A</c:v>
                </c:pt>
                <c:pt idx="2331">
                  <c:v>#N/A</c:v>
                </c:pt>
                <c:pt idx="2332">
                  <c:v>#N/A</c:v>
                </c:pt>
                <c:pt idx="2333">
                  <c:v>#N/A</c:v>
                </c:pt>
                <c:pt idx="2334">
                  <c:v>#N/A</c:v>
                </c:pt>
                <c:pt idx="2335">
                  <c:v>#N/A</c:v>
                </c:pt>
                <c:pt idx="2336">
                  <c:v>#N/A</c:v>
                </c:pt>
                <c:pt idx="2337">
                  <c:v>#N/A</c:v>
                </c:pt>
                <c:pt idx="2338">
                  <c:v>#N/A</c:v>
                </c:pt>
                <c:pt idx="2339">
                  <c:v>#N/A</c:v>
                </c:pt>
                <c:pt idx="2340">
                  <c:v>#N/A</c:v>
                </c:pt>
                <c:pt idx="2341">
                  <c:v>#N/A</c:v>
                </c:pt>
                <c:pt idx="2342">
                  <c:v>#N/A</c:v>
                </c:pt>
                <c:pt idx="2343">
                  <c:v>#N/A</c:v>
                </c:pt>
                <c:pt idx="2344">
                  <c:v>#N/A</c:v>
                </c:pt>
                <c:pt idx="2345">
                  <c:v>#N/A</c:v>
                </c:pt>
                <c:pt idx="2346">
                  <c:v>#N/A</c:v>
                </c:pt>
                <c:pt idx="2347">
                  <c:v>#N/A</c:v>
                </c:pt>
                <c:pt idx="2348">
                  <c:v>#N/A</c:v>
                </c:pt>
                <c:pt idx="2349">
                  <c:v>#N/A</c:v>
                </c:pt>
                <c:pt idx="2350">
                  <c:v>#N/A</c:v>
                </c:pt>
                <c:pt idx="2351">
                  <c:v>#N/A</c:v>
                </c:pt>
                <c:pt idx="2352">
                  <c:v>#N/A</c:v>
                </c:pt>
                <c:pt idx="2353">
                  <c:v>#N/A</c:v>
                </c:pt>
                <c:pt idx="2354">
                  <c:v>#N/A</c:v>
                </c:pt>
                <c:pt idx="2355">
                  <c:v>#N/A</c:v>
                </c:pt>
                <c:pt idx="2356">
                  <c:v>#N/A</c:v>
                </c:pt>
                <c:pt idx="2357">
                  <c:v>#N/A</c:v>
                </c:pt>
                <c:pt idx="2358">
                  <c:v>#N/A</c:v>
                </c:pt>
                <c:pt idx="2359">
                  <c:v>#N/A</c:v>
                </c:pt>
                <c:pt idx="2360">
                  <c:v>#N/A</c:v>
                </c:pt>
                <c:pt idx="2361">
                  <c:v>#N/A</c:v>
                </c:pt>
                <c:pt idx="2362">
                  <c:v>#N/A</c:v>
                </c:pt>
                <c:pt idx="2363">
                  <c:v>#N/A</c:v>
                </c:pt>
                <c:pt idx="2364">
                  <c:v>#N/A</c:v>
                </c:pt>
                <c:pt idx="2365">
                  <c:v>#N/A</c:v>
                </c:pt>
                <c:pt idx="2366">
                  <c:v>#N/A</c:v>
                </c:pt>
                <c:pt idx="2367">
                  <c:v>281.78661240156202</c:v>
                </c:pt>
                <c:pt idx="2368">
                  <c:v>279.04523195023518</c:v>
                </c:pt>
                <c:pt idx="2369">
                  <c:v>278.64999007345665</c:v>
                </c:pt>
                <c:pt idx="2370">
                  <c:v>278.66521077360886</c:v>
                </c:pt>
                <c:pt idx="2371">
                  <c:v>274.11422142809897</c:v>
                </c:pt>
                <c:pt idx="2372">
                  <c:v>265.65432466415217</c:v>
                </c:pt>
                <c:pt idx="2373">
                  <c:v>265.2709946396667</c:v>
                </c:pt>
                <c:pt idx="2374">
                  <c:v>265.80802064721092</c:v>
                </c:pt>
                <c:pt idx="2375">
                  <c:v>258.44897756601182</c:v>
                </c:pt>
                <c:pt idx="2376">
                  <c:v>259.42674210839817</c:v>
                </c:pt>
                <c:pt idx="2377">
                  <c:v>262.61680232942928</c:v>
                </c:pt>
                <c:pt idx="2378">
                  <c:v>262.63053404804481</c:v>
                </c:pt>
                <c:pt idx="2379">
                  <c:v>265.47035272318209</c:v>
                </c:pt>
                <c:pt idx="2380">
                  <c:v>268.22662298987524</c:v>
                </c:pt>
                <c:pt idx="2381">
                  <c:v>269.22936933359836</c:v>
                </c:pt>
                <c:pt idx="2382">
                  <c:v>269.40639269406427</c:v>
                </c:pt>
                <c:pt idx="2383">
                  <c:v>268.5892727152409</c:v>
                </c:pt>
                <c:pt idx="2384">
                  <c:v>267.84014955992359</c:v>
                </c:pt>
                <c:pt idx="2385">
                  <c:v>267.66147177552813</c:v>
                </c:pt>
                <c:pt idx="2386">
                  <c:v>270.71653100390483</c:v>
                </c:pt>
                <c:pt idx="2387">
                  <c:v>273.40629342862854</c:v>
                </c:pt>
                <c:pt idx="2388">
                  <c:v>271.39567202700061</c:v>
                </c:pt>
                <c:pt idx="2389">
                  <c:v>268.62236119383277</c:v>
                </c:pt>
                <c:pt idx="2390">
                  <c:v>265.3959036463508</c:v>
                </c:pt>
                <c:pt idx="2391">
                  <c:v>264.51244126795092</c:v>
                </c:pt>
                <c:pt idx="2392">
                  <c:v>266.66699755145299</c:v>
                </c:pt>
                <c:pt idx="2393">
                  <c:v>267.83766792402923</c:v>
                </c:pt>
                <c:pt idx="2394">
                  <c:v>267.68463371054236</c:v>
                </c:pt>
                <c:pt idx="2395">
                  <c:v>269.32896565415962</c:v>
                </c:pt>
                <c:pt idx="2396">
                  <c:v>272.45284891800719</c:v>
                </c:pt>
                <c:pt idx="2397">
                  <c:v>272.9159221758988</c:v>
                </c:pt>
                <c:pt idx="2398">
                  <c:v>271.41320892065426</c:v>
                </c:pt>
                <c:pt idx="2399">
                  <c:v>270.26752034941478</c:v>
                </c:pt>
                <c:pt idx="2400">
                  <c:v>270.39143670174093</c:v>
                </c:pt>
                <c:pt idx="2401">
                  <c:v>270.79213817748712</c:v>
                </c:pt>
                <c:pt idx="2402">
                  <c:v>267.43018331017191</c:v>
                </c:pt>
                <c:pt idx="2403">
                  <c:v>267.88316458209306</c:v>
                </c:pt>
                <c:pt idx="2404">
                  <c:v>267.53011051551903</c:v>
                </c:pt>
                <c:pt idx="2405">
                  <c:v>262.46889683012427</c:v>
                </c:pt>
                <c:pt idx="2406">
                  <c:v>257.43597379392548</c:v>
                </c:pt>
                <c:pt idx="2407">
                  <c:v>261.33015683938908</c:v>
                </c:pt>
                <c:pt idx="2408">
                  <c:v>260.0345774601289</c:v>
                </c:pt>
                <c:pt idx="2409">
                  <c:v>259.59665144596704</c:v>
                </c:pt>
                <c:pt idx="2410">
                  <c:v>262.26341737806945</c:v>
                </c:pt>
                <c:pt idx="2411">
                  <c:v>262.43928264178464</c:v>
                </c:pt>
                <c:pt idx="2412">
                  <c:v>258.75934749520269</c:v>
                </c:pt>
                <c:pt idx="2413">
                  <c:v>260.18810800079461</c:v>
                </c:pt>
                <c:pt idx="2414">
                  <c:v>261.70935080405047</c:v>
                </c:pt>
                <c:pt idx="2415">
                  <c:v>264.74455694527211</c:v>
                </c:pt>
                <c:pt idx="2416">
                  <c:v>260.95509893455142</c:v>
                </c:pt>
                <c:pt idx="2417">
                  <c:v>261.80530739196649</c:v>
                </c:pt>
                <c:pt idx="2418">
                  <c:v>265.15766660049013</c:v>
                </c:pt>
                <c:pt idx="2419">
                  <c:v>263.95092978624882</c:v>
                </c:pt>
                <c:pt idx="2420">
                  <c:v>265.42469062272556</c:v>
                </c:pt>
                <c:pt idx="2421">
                  <c:v>265.18876977036632</c:v>
                </c:pt>
                <c:pt idx="2422">
                  <c:v>266.29971543908454</c:v>
                </c:pt>
                <c:pt idx="2423">
                  <c:v>268.4956323208263</c:v>
                </c:pt>
                <c:pt idx="2424">
                  <c:v>269.43120905300816</c:v>
                </c:pt>
                <c:pt idx="2425">
                  <c:v>268.62666269604966</c:v>
                </c:pt>
                <c:pt idx="2426">
                  <c:v>267.45566143868751</c:v>
                </c:pt>
                <c:pt idx="2427">
                  <c:v>267.79680365296855</c:v>
                </c:pt>
                <c:pt idx="2428">
                  <c:v>266.02574283634488</c:v>
                </c:pt>
                <c:pt idx="2429">
                  <c:v>265.76814903050808</c:v>
                </c:pt>
                <c:pt idx="2430">
                  <c:v>268.07640129706886</c:v>
                </c:pt>
                <c:pt idx="2431">
                  <c:v>268.70739858381359</c:v>
                </c:pt>
                <c:pt idx="2432">
                  <c:v>267.71838395870606</c:v>
                </c:pt>
                <c:pt idx="2433">
                  <c:v>268.15812983919051</c:v>
                </c:pt>
                <c:pt idx="2434">
                  <c:v>267.41132287737457</c:v>
                </c:pt>
                <c:pt idx="2435">
                  <c:v>266.6861888690363</c:v>
                </c:pt>
                <c:pt idx="2436">
                  <c:v>269.14218119250927</c:v>
                </c:pt>
                <c:pt idx="2437">
                  <c:v>270.16825491363954</c:v>
                </c:pt>
                <c:pt idx="2438">
                  <c:v>270.32856859241656</c:v>
                </c:pt>
                <c:pt idx="2439">
                  <c:v>272.20319634703242</c:v>
                </c:pt>
                <c:pt idx="2440">
                  <c:v>274.03613261862267</c:v>
                </c:pt>
                <c:pt idx="2441">
                  <c:v>274.70402355899722</c:v>
                </c:pt>
                <c:pt idx="2442">
                  <c:v>275.15865925484792</c:v>
                </c:pt>
                <c:pt idx="2443">
                  <c:v>274.02058103368449</c:v>
                </c:pt>
                <c:pt idx="2444">
                  <c:v>274.57249685659497</c:v>
                </c:pt>
                <c:pt idx="2445">
                  <c:v>275.05012904506691</c:v>
                </c:pt>
                <c:pt idx="2446">
                  <c:v>274.59218450135705</c:v>
                </c:pt>
                <c:pt idx="2447">
                  <c:v>276.07537555423249</c:v>
                </c:pt>
                <c:pt idx="2448">
                  <c:v>275.58301899278717</c:v>
                </c:pt>
                <c:pt idx="2449">
                  <c:v>275.09562570313068</c:v>
                </c:pt>
                <c:pt idx="2450">
                  <c:v>274.09883528555406</c:v>
                </c:pt>
                <c:pt idx="2451">
                  <c:v>273.64370326252447</c:v>
                </c:pt>
                <c:pt idx="2452">
                  <c:v>273.42151412878087</c:v>
                </c:pt>
                <c:pt idx="2453">
                  <c:v>270.54232016411936</c:v>
                </c:pt>
                <c:pt idx="2454">
                  <c:v>272.45102905168471</c:v>
                </c:pt>
                <c:pt idx="2455">
                  <c:v>271.26166368870412</c:v>
                </c:pt>
                <c:pt idx="2456">
                  <c:v>273.63692012441322</c:v>
                </c:pt>
                <c:pt idx="2457">
                  <c:v>275.06783138111359</c:v>
                </c:pt>
                <c:pt idx="2458">
                  <c:v>274.9856065118131</c:v>
                </c:pt>
                <c:pt idx="2459">
                  <c:v>276.63969955661491</c:v>
                </c:pt>
                <c:pt idx="2460">
                  <c:v>276.72275163788021</c:v>
                </c:pt>
                <c:pt idx="2461">
                  <c:v>276.90887432995879</c:v>
                </c:pt>
                <c:pt idx="2462">
                  <c:v>277.76321884719789</c:v>
                </c:pt>
                <c:pt idx="2463">
                  <c:v>278.07789027860548</c:v>
                </c:pt>
                <c:pt idx="2464">
                  <c:v>277.51125008272169</c:v>
                </c:pt>
                <c:pt idx="2465">
                  <c:v>278.39239626762009</c:v>
                </c:pt>
                <c:pt idx="2466">
                  <c:v>277.90334855403398</c:v>
                </c:pt>
                <c:pt idx="2467">
                  <c:v>276.95337833366472</c:v>
                </c:pt>
                <c:pt idx="2468">
                  <c:v>275.33799880881526</c:v>
                </c:pt>
                <c:pt idx="2469">
                  <c:v>276.16454900403727</c:v>
                </c:pt>
                <c:pt idx="2470">
                  <c:v>274.40672357885035</c:v>
                </c:pt>
                <c:pt idx="2471">
                  <c:v>275.40996624975236</c:v>
                </c:pt>
                <c:pt idx="2472">
                  <c:v>271.36738137780475</c:v>
                </c:pt>
                <c:pt idx="2473">
                  <c:v>271.91797366157152</c:v>
                </c:pt>
                <c:pt idx="2474">
                  <c:v>270.85120111177338</c:v>
                </c:pt>
                <c:pt idx="2475">
                  <c:v>271.51743762821837</c:v>
                </c:pt>
                <c:pt idx="2476">
                  <c:v>272.29816028059076</c:v>
                </c:pt>
                <c:pt idx="2477">
                  <c:v>271.81060154854129</c:v>
                </c:pt>
                <c:pt idx="2478">
                  <c:v>271.42876050559244</c:v>
                </c:pt>
                <c:pt idx="2479">
                  <c:v>271.3725100919865</c:v>
                </c:pt>
                <c:pt idx="2480">
                  <c:v>273.01038978227831</c:v>
                </c:pt>
                <c:pt idx="2481">
                  <c:v>274.93977896896354</c:v>
                </c:pt>
                <c:pt idx="2482">
                  <c:v>277.22867447554819</c:v>
                </c:pt>
                <c:pt idx="2483">
                  <c:v>278.12156707034666</c:v>
                </c:pt>
                <c:pt idx="2484">
                  <c:v>275.86906889021299</c:v>
                </c:pt>
                <c:pt idx="2485">
                  <c:v>278.14621798689751</c:v>
                </c:pt>
                <c:pt idx="2486">
                  <c:v>278.71583614585461</c:v>
                </c:pt>
                <c:pt idx="2487">
                  <c:v>278.25210111839112</c:v>
                </c:pt>
                <c:pt idx="2488">
                  <c:v>279.32383693997809</c:v>
                </c:pt>
                <c:pt idx="2489">
                  <c:v>280.19654556283564</c:v>
                </c:pt>
                <c:pt idx="2490">
                  <c:v>279.55578717490636</c:v>
                </c:pt>
                <c:pt idx="2491">
                  <c:v>279.2207663291648</c:v>
                </c:pt>
                <c:pt idx="2492">
                  <c:v>279.22606048573942</c:v>
                </c:pt>
                <c:pt idx="2493">
                  <c:v>280.54182383694058</c:v>
                </c:pt>
                <c:pt idx="2494">
                  <c:v>282.03014360399766</c:v>
                </c:pt>
                <c:pt idx="2495">
                  <c:v>282.14330620078147</c:v>
                </c:pt>
                <c:pt idx="2496">
                  <c:v>281.37796969095422</c:v>
                </c:pt>
                <c:pt idx="2497">
                  <c:v>280.07527628879683</c:v>
                </c:pt>
                <c:pt idx="2498">
                  <c:v>280.9698233075249</c:v>
                </c:pt>
                <c:pt idx="2499">
                  <c:v>280.62272516709737</c:v>
                </c:pt>
                <c:pt idx="2500">
                  <c:v>280.69932499503727</c:v>
                </c:pt>
                <c:pt idx="2501">
                  <c:v>281.70951624644357</c:v>
                </c:pt>
                <c:pt idx="2502">
                  <c:v>282.31999867646141</c:v>
                </c:pt>
                <c:pt idx="2503">
                  <c:v>#N/A</c:v>
                </c:pt>
                <c:pt idx="2504">
                  <c:v>#N/A</c:v>
                </c:pt>
                <c:pt idx="2505">
                  <c:v>#N/A</c:v>
                </c:pt>
                <c:pt idx="2506">
                  <c:v>#N/A</c:v>
                </c:pt>
                <c:pt idx="2507">
                  <c:v>#N/A</c:v>
                </c:pt>
                <c:pt idx="2508">
                  <c:v>#N/A</c:v>
                </c:pt>
                <c:pt idx="2509">
                  <c:v>#N/A</c:v>
                </c:pt>
                <c:pt idx="2510">
                  <c:v>#N/A</c:v>
                </c:pt>
                <c:pt idx="2511">
                  <c:v>#N/A</c:v>
                </c:pt>
                <c:pt idx="2512">
                  <c:v>#N/A</c:v>
                </c:pt>
                <c:pt idx="2513">
                  <c:v>#N/A</c:v>
                </c:pt>
                <c:pt idx="2514">
                  <c:v>#N/A</c:v>
                </c:pt>
                <c:pt idx="2515">
                  <c:v>#N/A</c:v>
                </c:pt>
                <c:pt idx="2516">
                  <c:v>#N/A</c:v>
                </c:pt>
                <c:pt idx="2517">
                  <c:v>#N/A</c:v>
                </c:pt>
                <c:pt idx="2518">
                  <c:v>#N/A</c:v>
                </c:pt>
                <c:pt idx="2519">
                  <c:v>#N/A</c:v>
                </c:pt>
                <c:pt idx="2520">
                  <c:v>#N/A</c:v>
                </c:pt>
                <c:pt idx="2521">
                  <c:v>#N/A</c:v>
                </c:pt>
                <c:pt idx="2522">
                  <c:v>#N/A</c:v>
                </c:pt>
                <c:pt idx="2523">
                  <c:v>#N/A</c:v>
                </c:pt>
                <c:pt idx="2524">
                  <c:v>#N/A</c:v>
                </c:pt>
                <c:pt idx="2525">
                  <c:v>#N/A</c:v>
                </c:pt>
                <c:pt idx="2526">
                  <c:v>#N/A</c:v>
                </c:pt>
                <c:pt idx="2527">
                  <c:v>#N/A</c:v>
                </c:pt>
                <c:pt idx="2528">
                  <c:v>#N/A</c:v>
                </c:pt>
                <c:pt idx="2529">
                  <c:v>#N/A</c:v>
                </c:pt>
                <c:pt idx="2530">
                  <c:v>#N/A</c:v>
                </c:pt>
                <c:pt idx="2531">
                  <c:v>#N/A</c:v>
                </c:pt>
                <c:pt idx="2532">
                  <c:v>#N/A</c:v>
                </c:pt>
                <c:pt idx="2533">
                  <c:v>#N/A</c:v>
                </c:pt>
                <c:pt idx="2534">
                  <c:v>#N/A</c:v>
                </c:pt>
                <c:pt idx="2535">
                  <c:v>#N/A</c:v>
                </c:pt>
                <c:pt idx="2536">
                  <c:v>#N/A</c:v>
                </c:pt>
                <c:pt idx="2537">
                  <c:v>287.12097147773193</c:v>
                </c:pt>
                <c:pt idx="2538">
                  <c:v>287.41330818609009</c:v>
                </c:pt>
                <c:pt idx="2539">
                  <c:v>287.12014426576712</c:v>
                </c:pt>
                <c:pt idx="2540">
                  <c:v>287.60671034345887</c:v>
                </c:pt>
                <c:pt idx="2541">
                  <c:v>287.27168949771732</c:v>
                </c:pt>
                <c:pt idx="2542">
                  <c:v>288.01402951492338</c:v>
                </c:pt>
                <c:pt idx="2543">
                  <c:v>287.57527628879672</c:v>
                </c:pt>
                <c:pt idx="2544">
                  <c:v>287.81218979551369</c:v>
                </c:pt>
                <c:pt idx="2545">
                  <c:v>285.50311031698811</c:v>
                </c:pt>
                <c:pt idx="2546">
                  <c:v>283.67232479650636</c:v>
                </c:pt>
                <c:pt idx="2547">
                  <c:v>282.66643504731707</c:v>
                </c:pt>
                <c:pt idx="2548">
                  <c:v>282.01277215273694</c:v>
                </c:pt>
                <c:pt idx="2549">
                  <c:v>274.92158030573808</c:v>
                </c:pt>
                <c:pt idx="2550">
                  <c:v>268.87102111044982</c:v>
                </c:pt>
                <c:pt idx="2551">
                  <c:v>271.39285950632035</c:v>
                </c:pt>
                <c:pt idx="2552">
                  <c:v>270.11531334789271</c:v>
                </c:pt>
                <c:pt idx="2553">
                  <c:v>274.91893322745068</c:v>
                </c:pt>
                <c:pt idx="2554">
                  <c:v>275.02365826219358</c:v>
                </c:pt>
                <c:pt idx="2555">
                  <c:v>272.0607504466949</c:v>
                </c:pt>
                <c:pt idx="2556">
                  <c:v>271.87380054265151</c:v>
                </c:pt>
                <c:pt idx="2557">
                  <c:v>270.89802130898067</c:v>
                </c:pt>
                <c:pt idx="2558">
                  <c:v>268.11114419959017</c:v>
                </c:pt>
                <c:pt idx="2559">
                  <c:v>262.40817947190834</c:v>
                </c:pt>
                <c:pt idx="2560">
                  <c:v>265.0673350539347</c:v>
                </c:pt>
                <c:pt idx="2561">
                  <c:v>261.55400039706223</c:v>
                </c:pt>
                <c:pt idx="2562">
                  <c:v>260.97180861624031</c:v>
                </c:pt>
                <c:pt idx="2563">
                  <c:v>264.25352392297049</c:v>
                </c:pt>
                <c:pt idx="2564">
                  <c:v>267.602243398849</c:v>
                </c:pt>
                <c:pt idx="2565">
                  <c:v>269.47455495996343</c:v>
                </c:pt>
                <c:pt idx="2566">
                  <c:v>269.05019522202423</c:v>
                </c:pt>
                <c:pt idx="2567">
                  <c:v>269.46975713056764</c:v>
                </c:pt>
                <c:pt idx="2568">
                  <c:v>270.6496922771496</c:v>
                </c:pt>
                <c:pt idx="2569">
                  <c:v>274.64413341274621</c:v>
                </c:pt>
                <c:pt idx="2570">
                  <c:v>274.68979551320285</c:v>
                </c:pt>
                <c:pt idx="2571">
                  <c:v>272.7058103368413</c:v>
                </c:pt>
                <c:pt idx="2572">
                  <c:v>268.88624181060214</c:v>
                </c:pt>
                <c:pt idx="2573">
                  <c:v>268.41373833631189</c:v>
                </c:pt>
                <c:pt idx="2574">
                  <c:v>266.86668651975441</c:v>
                </c:pt>
                <c:pt idx="2575">
                  <c:v>268.42796638210638</c:v>
                </c:pt>
                <c:pt idx="2576">
                  <c:v>268.64039441466542</c:v>
                </c:pt>
                <c:pt idx="2577">
                  <c:v>265.53834954668844</c:v>
                </c:pt>
                <c:pt idx="2578">
                  <c:v>261.5849381245456</c:v>
                </c:pt>
                <c:pt idx="2579">
                  <c:v>262.83419363377726</c:v>
                </c:pt>
                <c:pt idx="2580">
                  <c:v>262.56468797564742</c:v>
                </c:pt>
                <c:pt idx="2581">
                  <c:v>261.68304546357012</c:v>
                </c:pt>
                <c:pt idx="2582">
                  <c:v>264.98874991727934</c:v>
                </c:pt>
                <c:pt idx="2583">
                  <c:v>265.44520547945262</c:v>
                </c:pt>
                <c:pt idx="2584">
                  <c:v>269.43931573026327</c:v>
                </c:pt>
                <c:pt idx="2585">
                  <c:v>269.43931573026327</c:v>
                </c:pt>
                <c:pt idx="2586">
                  <c:v>270.59658526900989</c:v>
                </c:pt>
                <c:pt idx="2587">
                  <c:v>273.73486202104488</c:v>
                </c:pt>
                <c:pt idx="2588">
                  <c:v>267.0812653034219</c:v>
                </c:pt>
                <c:pt idx="2589">
                  <c:v>266.21368539474611</c:v>
                </c:pt>
                <c:pt idx="2590">
                  <c:v>263.55039375289579</c:v>
                </c:pt>
                <c:pt idx="2591">
                  <c:v>260.12904506650841</c:v>
                </c:pt>
                <c:pt idx="2592">
                  <c:v>258.90675666732898</c:v>
                </c:pt>
                <c:pt idx="2593">
                  <c:v>259.42823108993503</c:v>
                </c:pt>
                <c:pt idx="2594">
                  <c:v>261.90225663424047</c:v>
                </c:pt>
                <c:pt idx="2595">
                  <c:v>261.96065779895491</c:v>
                </c:pt>
                <c:pt idx="2596">
                  <c:v>257.89276024088463</c:v>
                </c:pt>
                <c:pt idx="2597">
                  <c:v>253.8281715306735</c:v>
                </c:pt>
                <c:pt idx="2598">
                  <c:v>252.88796241148879</c:v>
                </c:pt>
                <c:pt idx="2599">
                  <c:v>250.56283502084617</c:v>
                </c:pt>
                <c:pt idx="2600">
                  <c:v>246.31907219906074</c:v>
                </c:pt>
                <c:pt idx="2601">
                  <c:v>242.30907947852603</c:v>
                </c:pt>
                <c:pt idx="2602">
                  <c:v>237.66875124081838</c:v>
                </c:pt>
                <c:pt idx="2603">
                  <c:v>236.61935014228087</c:v>
                </c:pt>
                <c:pt idx="2604">
                  <c:v>244.35312024353163</c:v>
                </c:pt>
                <c:pt idx="2605">
                  <c:v>246.08910727284803</c:v>
                </c:pt>
                <c:pt idx="2606">
                  <c:v>247.02518033220875</c:v>
                </c:pt>
                <c:pt idx="2607">
                  <c:v>248.62467738733417</c:v>
                </c:pt>
                <c:pt idx="2608">
                  <c:v>248.62914433194408</c:v>
                </c:pt>
                <c:pt idx="2609">
                  <c:v>248.59522864138751</c:v>
                </c:pt>
                <c:pt idx="2610">
                  <c:v>244.41185229303204</c:v>
                </c:pt>
                <c:pt idx="2611">
                  <c:v>250.83018992786756</c:v>
                </c:pt>
                <c:pt idx="2612">
                  <c:v>252.59843822381094</c:v>
                </c:pt>
                <c:pt idx="2613">
                  <c:v>254.82777446893039</c:v>
                </c:pt>
                <c:pt idx="2614">
                  <c:v>256.41999205876562</c:v>
                </c:pt>
                <c:pt idx="2615">
                  <c:v>257.20170736549579</c:v>
                </c:pt>
                <c:pt idx="2616">
                  <c:v>257.26606445635679</c:v>
                </c:pt>
                <c:pt idx="2617">
                  <c:v>256.02094500694909</c:v>
                </c:pt>
                <c:pt idx="2618">
                  <c:v>258.29081463834342</c:v>
                </c:pt>
                <c:pt idx="2619">
                  <c:v>258.87482628548787</c:v>
                </c:pt>
                <c:pt idx="2620">
                  <c:v>260.21424789888209</c:v>
                </c:pt>
                <c:pt idx="2621">
                  <c:v>263.54145986367598</c:v>
                </c:pt>
                <c:pt idx="2622">
                  <c:v>263.70624048706287</c:v>
                </c:pt>
                <c:pt idx="2623">
                  <c:v>260.86427106081715</c:v>
                </c:pt>
                <c:pt idx="2624">
                  <c:v>260.92101780160198</c:v>
                </c:pt>
                <c:pt idx="2625">
                  <c:v>261.47045198861804</c:v>
                </c:pt>
                <c:pt idx="2626">
                  <c:v>263.40612798623567</c:v>
                </c:pt>
                <c:pt idx="2627">
                  <c:v>261.59883528555406</c:v>
                </c:pt>
                <c:pt idx="2628">
                  <c:v>261.82168618886953</c:v>
                </c:pt>
                <c:pt idx="2629">
                  <c:v>264.57580570445418</c:v>
                </c:pt>
                <c:pt idx="2630">
                  <c:v>266.07041228244373</c:v>
                </c:pt>
                <c:pt idx="2631">
                  <c:v>266.47293362451245</c:v>
                </c:pt>
                <c:pt idx="2632">
                  <c:v>267.94504003705958</c:v>
                </c:pt>
                <c:pt idx="2633">
                  <c:v>269.92604725034789</c:v>
                </c:pt>
                <c:pt idx="2634">
                  <c:v>269.67490569783649</c:v>
                </c:pt>
                <c:pt idx="2635">
                  <c:v>267.16001588247019</c:v>
                </c:pt>
                <c:pt idx="2636">
                  <c:v>266.5048640063535</c:v>
                </c:pt>
                <c:pt idx="2637">
                  <c:v>267.14711137581941</c:v>
                </c:pt>
                <c:pt idx="2638">
                  <c:v>270.21044272384404</c:v>
                </c:pt>
                <c:pt idx="2639">
                  <c:v>271.29690291840427</c:v>
                </c:pt>
                <c:pt idx="2640">
                  <c:v>270.93094434517946</c:v>
                </c:pt>
                <c:pt idx="2641">
                  <c:v>273.32721196479429</c:v>
                </c:pt>
                <c:pt idx="2642">
                  <c:v>273.83545099596364</c:v>
                </c:pt>
                <c:pt idx="2643">
                  <c:v>274.08080206472147</c:v>
                </c:pt>
                <c:pt idx="2644">
                  <c:v>274.95433789954376</c:v>
                </c:pt>
                <c:pt idx="2645">
                  <c:v>274.39663159287977</c:v>
                </c:pt>
                <c:pt idx="2646">
                  <c:v>275.61941631923798</c:v>
                </c:pt>
                <c:pt idx="2647">
                  <c:v>276.15660776917514</c:v>
                </c:pt>
                <c:pt idx="2648">
                  <c:v>275.91704718417083</c:v>
                </c:pt>
                <c:pt idx="2649">
                  <c:v>275.86476738799587</c:v>
                </c:pt>
                <c:pt idx="2650">
                  <c:v>275.29548011382474</c:v>
                </c:pt>
                <c:pt idx="2651">
                  <c:v>276.98249619482533</c:v>
                </c:pt>
                <c:pt idx="2652">
                  <c:v>276.61355965852727</c:v>
                </c:pt>
                <c:pt idx="2653">
                  <c:v>276.42247369465991</c:v>
                </c:pt>
                <c:pt idx="2654">
                  <c:v>275.21557143802568</c:v>
                </c:pt>
                <c:pt idx="2655">
                  <c:v>273.37452848918048</c:v>
                </c:pt>
                <c:pt idx="2656">
                  <c:v>272.06339752498224</c:v>
                </c:pt>
                <c:pt idx="2657">
                  <c:v>275.14525842101824</c:v>
                </c:pt>
                <c:pt idx="2658">
                  <c:v>276.11739792204401</c:v>
                </c:pt>
                <c:pt idx="2659">
                  <c:v>277.37194758785034</c:v>
                </c:pt>
                <c:pt idx="2660">
                  <c:v>277.59678379988128</c:v>
                </c:pt>
                <c:pt idx="2661">
                  <c:v>279.12001191185271</c:v>
                </c:pt>
                <c:pt idx="2662">
                  <c:v>280.32377076302072</c:v>
                </c:pt>
                <c:pt idx="2663">
                  <c:v>280.54132750976152</c:v>
                </c:pt>
                <c:pt idx="2664">
                  <c:v>279.54503341936379</c:v>
                </c:pt>
                <c:pt idx="2665">
                  <c:v>281.62878035867953</c:v>
                </c:pt>
                <c:pt idx="2666">
                  <c:v>277.17043875322651</c:v>
                </c:pt>
                <c:pt idx="2667">
                  <c:v>276.09373965985083</c:v>
                </c:pt>
                <c:pt idx="2668">
                  <c:v>278.31166037985616</c:v>
                </c:pt>
                <c:pt idx="2669">
                  <c:v>277.62722520018571</c:v>
                </c:pt>
                <c:pt idx="2670">
                  <c:v>278.04265104890521</c:v>
                </c:pt>
                <c:pt idx="2671">
                  <c:v>279.78856462179914</c:v>
                </c:pt>
                <c:pt idx="2672">
                  <c:v>282.95033419363421</c:v>
                </c:pt>
                <c:pt idx="2673">
                  <c:v>283.34210178016053</c:v>
                </c:pt>
                <c:pt idx="2674">
                  <c:v>284.44742240751805</c:v>
                </c:pt>
                <c:pt idx="2675">
                  <c:v>284.69608232413509</c:v>
                </c:pt>
                <c:pt idx="2676">
                  <c:v>285.8189398451463</c:v>
                </c:pt>
                <c:pt idx="2677">
                  <c:v>285.9147309906694</c:v>
                </c:pt>
                <c:pt idx="2678">
                  <c:v>284.55793792601452</c:v>
                </c:pt>
                <c:pt idx="2679">
                  <c:v>285.19737277480016</c:v>
                </c:pt>
                <c:pt idx="2680">
                  <c:v>285.27016742770201</c:v>
                </c:pt>
                <c:pt idx="2681">
                  <c:v>286.67940573092483</c:v>
                </c:pt>
                <c:pt idx="2682">
                  <c:v>287.0056581298395</c:v>
                </c:pt>
                <c:pt idx="2683">
                  <c:v>287.38203957382069</c:v>
                </c:pt>
                <c:pt idx="2684">
                  <c:v>287.10541989279363</c:v>
                </c:pt>
                <c:pt idx="2685">
                  <c:v>287.37674541724596</c:v>
                </c:pt>
                <c:pt idx="2686">
                  <c:v>287.39808748593765</c:v>
                </c:pt>
                <c:pt idx="2687">
                  <c:v>287.63764807094196</c:v>
                </c:pt>
                <c:pt idx="2688">
                  <c:v>#N/A</c:v>
                </c:pt>
                <c:pt idx="2689">
                  <c:v>#N/A</c:v>
                </c:pt>
                <c:pt idx="2690">
                  <c:v>#N/A</c:v>
                </c:pt>
                <c:pt idx="2691">
                  <c:v>#N/A</c:v>
                </c:pt>
                <c:pt idx="2692">
                  <c:v>#N/A</c:v>
                </c:pt>
                <c:pt idx="2693">
                  <c:v>#N/A</c:v>
                </c:pt>
                <c:pt idx="2694">
                  <c:v>289.04059956323238</c:v>
                </c:pt>
                <c:pt idx="2695">
                  <c:v>288.33581496922801</c:v>
                </c:pt>
                <c:pt idx="2696">
                  <c:v>290.34875256435743</c:v>
                </c:pt>
                <c:pt idx="2697">
                  <c:v>288.92776785123453</c:v>
                </c:pt>
                <c:pt idx="2698">
                  <c:v>284.77632188472006</c:v>
                </c:pt>
                <c:pt idx="2699">
                  <c:v>284.24723711203796</c:v>
                </c:pt>
                <c:pt idx="2700">
                  <c:v>282.42273840248862</c:v>
                </c:pt>
                <c:pt idx="2701">
                  <c:v>283.29395804380948</c:v>
                </c:pt>
                <c:pt idx="2702">
                  <c:v>277.87356892330121</c:v>
                </c:pt>
                <c:pt idx="2703">
                  <c:v>279.88816094236017</c:v>
                </c:pt>
                <c:pt idx="2704">
                  <c:v>281.54407385348452</c:v>
                </c:pt>
                <c:pt idx="2705">
                  <c:v>284.07286082985934</c:v>
                </c:pt>
                <c:pt idx="2706">
                  <c:v>282.99715439084144</c:v>
                </c:pt>
                <c:pt idx="2707">
                  <c:v>281.40510224339914</c:v>
                </c:pt>
                <c:pt idx="2708">
                  <c:v>283.23555687909504</c:v>
                </c:pt>
                <c:pt idx="2709">
                  <c:v>282.62457812189831</c:v>
                </c:pt>
                <c:pt idx="2710">
                  <c:v>279.24260472503511</c:v>
                </c:pt>
                <c:pt idx="2711">
                  <c:v>279.95516511150856</c:v>
                </c:pt>
                <c:pt idx="2712">
                  <c:v>280.27198729402465</c:v>
                </c:pt>
                <c:pt idx="2713">
                  <c:v>278.79243597379434</c:v>
                </c:pt>
                <c:pt idx="2714">
                  <c:v>276.26943948117304</c:v>
                </c:pt>
                <c:pt idx="2715">
                  <c:v>276.71216332473074</c:v>
                </c:pt>
                <c:pt idx="2716">
                  <c:v>273.64304149295259</c:v>
                </c:pt>
                <c:pt idx="2717">
                  <c:v>273.1121368539479</c:v>
                </c:pt>
                <c:pt idx="2718">
                  <c:v>277.21064125471554</c:v>
                </c:pt>
                <c:pt idx="2719">
                  <c:v>279.32300972801318</c:v>
                </c:pt>
                <c:pt idx="2720">
                  <c:v>280.44454370988069</c:v>
                </c:pt>
                <c:pt idx="2721">
                  <c:v>283.06233869366736</c:v>
                </c:pt>
                <c:pt idx="2722">
                  <c:v>284.5910264046064</c:v>
                </c:pt>
                <c:pt idx="2723">
                  <c:v>285.21540599563281</c:v>
                </c:pt>
                <c:pt idx="2724">
                  <c:v>284.4871285818283</c:v>
                </c:pt>
                <c:pt idx="2725">
                  <c:v>285.22301634570891</c:v>
                </c:pt>
                <c:pt idx="2726">
                  <c:v>284.78161604129491</c:v>
                </c:pt>
                <c:pt idx="2727">
                  <c:v>284.98163589438207</c:v>
                </c:pt>
                <c:pt idx="2728">
                  <c:v>287.79415657468121</c:v>
                </c:pt>
                <c:pt idx="2729">
                  <c:v>288.93091125670094</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#N/A</c:v>
                </c:pt>
                <c:pt idx="2757">
                  <c:v>296.45738203957433</c:v>
                </c:pt>
                <c:pt idx="2758">
                  <c:v>295.3487525643576</c:v>
                </c:pt>
                <c:pt idx="2759">
                  <c:v>293.00956257031356</c:v>
                </c:pt>
                <c:pt idx="2760">
                  <c:v>291.48716167030693</c:v>
                </c:pt>
                <c:pt idx="2761">
                  <c:v>287.87224538415779</c:v>
                </c:pt>
                <c:pt idx="2762">
                  <c:v>280.19819998676513</c:v>
                </c:pt>
                <c:pt idx="2763">
                  <c:v>281.87065713718533</c:v>
                </c:pt>
                <c:pt idx="2764">
                  <c:v>282.34547680497701</c:v>
                </c:pt>
                <c:pt idx="2765">
                  <c:v>287.14396797035323</c:v>
                </c:pt>
                <c:pt idx="2766">
                  <c:v>285.46869829925271</c:v>
                </c:pt>
                <c:pt idx="2767">
                  <c:v>282.87969029184086</c:v>
                </c:pt>
                <c:pt idx="2768">
                  <c:v>285.6424128118594</c:v>
                </c:pt>
                <c:pt idx="2769">
                  <c:v>279.07964396797081</c:v>
                </c:pt>
                <c:pt idx="2770">
                  <c:v>278.92313546423179</c:v>
                </c:pt>
                <c:pt idx="2771">
                  <c:v>282.49685659453417</c:v>
                </c:pt>
                <c:pt idx="2772">
                  <c:v>285.74101647806276</c:v>
                </c:pt>
                <c:pt idx="2773">
                  <c:v>284.08593077890316</c:v>
                </c:pt>
                <c:pt idx="2774">
                  <c:v>286.2540533386279</c:v>
                </c:pt>
                <c:pt idx="2775">
                  <c:v>285.67517040566514</c:v>
                </c:pt>
                <c:pt idx="2776">
                  <c:v>280.3371715968504</c:v>
                </c:pt>
                <c:pt idx="2777">
                  <c:v>281.84666799020624</c:v>
                </c:pt>
                <c:pt idx="2778">
                  <c:v>281.75881807954516</c:v>
                </c:pt>
                <c:pt idx="2779">
                  <c:v>282.91277877043257</c:v>
                </c:pt>
                <c:pt idx="2780">
                  <c:v>286.06412547151126</c:v>
                </c:pt>
                <c:pt idx="2781">
                  <c:v>287.00350737873117</c:v>
                </c:pt>
                <c:pt idx="2782">
                  <c:v>287.0991330818614</c:v>
                </c:pt>
                <c:pt idx="2783">
                  <c:v>285.6854278340287</c:v>
                </c:pt>
                <c:pt idx="2784">
                  <c:v>288.31364568857174</c:v>
                </c:pt>
                <c:pt idx="2785">
                  <c:v>291.56541592217638</c:v>
                </c:pt>
                <c:pt idx="2786">
                  <c:v>291.98696313943532</c:v>
                </c:pt>
                <c:pt idx="2787">
                  <c:v>291.95188935212809</c:v>
                </c:pt>
                <c:pt idx="2788">
                  <c:v>292.17920720005344</c:v>
                </c:pt>
                <c:pt idx="2789">
                  <c:v>294.43468334326036</c:v>
                </c:pt>
                <c:pt idx="2790">
                  <c:v>295.32178545430531</c:v>
                </c:pt>
                <c:pt idx="2791">
                  <c:v>295.57375421878152</c:v>
                </c:pt>
                <c:pt idx="2792">
                  <c:v>294.68086162398305</c:v>
                </c:pt>
                <c:pt idx="2793">
                  <c:v>295.31731850969544</c:v>
                </c:pt>
                <c:pt idx="2794">
                  <c:v>295.24882535901054</c:v>
                </c:pt>
                <c:pt idx="2795">
                  <c:v>295.79875587320544</c:v>
                </c:pt>
                <c:pt idx="2796">
                  <c:v>295.00198530871597</c:v>
                </c:pt>
                <c:pt idx="2797">
                  <c:v>294.50135662762273</c:v>
                </c:pt>
                <c:pt idx="2798">
                  <c:v>292.81533320097986</c:v>
                </c:pt>
                <c:pt idx="2799">
                  <c:v>293.56660710740562</c:v>
                </c:pt>
                <c:pt idx="2800">
                  <c:v>293.53153332009833</c:v>
                </c:pt>
                <c:pt idx="2801">
                  <c:v>292.77182185163167</c:v>
                </c:pt>
                <c:pt idx="2802">
                  <c:v>293.59919925881849</c:v>
                </c:pt>
                <c:pt idx="2803">
                  <c:v>290.81761630600266</c:v>
                </c:pt>
                <c:pt idx="2804">
                  <c:v>285.51618026603177</c:v>
                </c:pt>
                <c:pt idx="2805">
                  <c:v>286.45936734828973</c:v>
                </c:pt>
                <c:pt idx="2806">
                  <c:v>289.67854543048151</c:v>
                </c:pt>
                <c:pt idx="2807">
                  <c:v>289.3115942028989</c:v>
                </c:pt>
                <c:pt idx="2808">
                  <c:v>285.88594401429458</c:v>
                </c:pt>
                <c:pt idx="2809">
                  <c:v>287.76437694394849</c:v>
                </c:pt>
                <c:pt idx="2810">
                  <c:v>289.35444378267522</c:v>
                </c:pt>
                <c:pt idx="2811">
                  <c:v>292.73608629475251</c:v>
                </c:pt>
                <c:pt idx="2812">
                  <c:v>292.3496128648008</c:v>
                </c:pt>
                <c:pt idx="2813">
                  <c:v>295.02316193501457</c:v>
                </c:pt>
                <c:pt idx="2814">
                  <c:v>294.79402422076669</c:v>
                </c:pt>
                <c:pt idx="2815">
                  <c:v>295.12606710343493</c:v>
                </c:pt>
                <c:pt idx="2816">
                  <c:v>294.00850373899846</c:v>
                </c:pt>
                <c:pt idx="2817">
                  <c:v>295.68790946992294</c:v>
                </c:pt>
                <c:pt idx="2818">
                  <c:v>295.18926609754516</c:v>
                </c:pt>
                <c:pt idx="2819">
                  <c:v>295.86526371517471</c:v>
                </c:pt>
                <c:pt idx="2820">
                  <c:v>#N/A</c:v>
                </c:pt>
                <c:pt idx="2821">
                  <c:v>#N/A</c:v>
                </c:pt>
                <c:pt idx="2822">
                  <c:v>#N/A</c:v>
                </c:pt>
                <c:pt idx="2823">
                  <c:v>#N/A</c:v>
                </c:pt>
                <c:pt idx="2824">
                  <c:v>#N/A</c:v>
                </c:pt>
                <c:pt idx="2825">
                  <c:v>#N/A</c:v>
                </c:pt>
                <c:pt idx="2826">
                  <c:v>#N/A</c:v>
                </c:pt>
                <c:pt idx="2827">
                  <c:v>#N/A</c:v>
                </c:pt>
                <c:pt idx="2828">
                  <c:v>#N/A</c:v>
                </c:pt>
                <c:pt idx="2829">
                  <c:v>#N/A</c:v>
                </c:pt>
                <c:pt idx="2830">
                  <c:v>#N/A</c:v>
                </c:pt>
                <c:pt idx="2831">
                  <c:v>#N/A</c:v>
                </c:pt>
                <c:pt idx="2832">
                  <c:v>#N/A</c:v>
                </c:pt>
                <c:pt idx="2833">
                  <c:v>#N/A</c:v>
                </c:pt>
                <c:pt idx="2834">
                  <c:v>#N/A</c:v>
                </c:pt>
                <c:pt idx="2835">
                  <c:v>#N/A</c:v>
                </c:pt>
                <c:pt idx="2836">
                  <c:v>#N/A</c:v>
                </c:pt>
                <c:pt idx="2837">
                  <c:v>#N/A</c:v>
                </c:pt>
                <c:pt idx="2838">
                  <c:v>#N/A</c:v>
                </c:pt>
                <c:pt idx="2839">
                  <c:v>#N/A</c:v>
                </c:pt>
                <c:pt idx="2840">
                  <c:v>#N/A</c:v>
                </c:pt>
                <c:pt idx="2841">
                  <c:v>#N/A</c:v>
                </c:pt>
                <c:pt idx="2842">
                  <c:v>#N/A</c:v>
                </c:pt>
                <c:pt idx="2843">
                  <c:v>#N/A</c:v>
                </c:pt>
                <c:pt idx="2844">
                  <c:v>#N/A</c:v>
                </c:pt>
                <c:pt idx="2845">
                  <c:v>#N/A</c:v>
                </c:pt>
                <c:pt idx="2846">
                  <c:v>#N/A</c:v>
                </c:pt>
                <c:pt idx="2847">
                  <c:v>#N/A</c:v>
                </c:pt>
                <c:pt idx="2848">
                  <c:v>#N/A</c:v>
                </c:pt>
                <c:pt idx="2849">
                  <c:v>#N/A</c:v>
                </c:pt>
                <c:pt idx="2850">
                  <c:v>#N/A</c:v>
                </c:pt>
                <c:pt idx="2851">
                  <c:v>#N/A</c:v>
                </c:pt>
                <c:pt idx="2852">
                  <c:v>#N/A</c:v>
                </c:pt>
                <c:pt idx="2853">
                  <c:v>#N/A</c:v>
                </c:pt>
                <c:pt idx="2854">
                  <c:v>#N/A</c:v>
                </c:pt>
                <c:pt idx="2855">
                  <c:v>#N/A</c:v>
                </c:pt>
                <c:pt idx="2856">
                  <c:v>#N/A</c:v>
                </c:pt>
                <c:pt idx="2857">
                  <c:v>#N/A</c:v>
                </c:pt>
                <c:pt idx="2858">
                  <c:v>#N/A</c:v>
                </c:pt>
                <c:pt idx="2859">
                  <c:v>#N/A</c:v>
                </c:pt>
                <c:pt idx="2860">
                  <c:v>#N/A</c:v>
                </c:pt>
                <c:pt idx="2861">
                  <c:v>#N/A</c:v>
                </c:pt>
                <c:pt idx="2862">
                  <c:v>#N/A</c:v>
                </c:pt>
                <c:pt idx="2863">
                  <c:v>#N/A</c:v>
                </c:pt>
                <c:pt idx="2864">
                  <c:v>#N/A</c:v>
                </c:pt>
                <c:pt idx="2865">
                  <c:v>#N/A</c:v>
                </c:pt>
                <c:pt idx="2866">
                  <c:v>#N/A</c:v>
                </c:pt>
                <c:pt idx="2867">
                  <c:v>#N/A</c:v>
                </c:pt>
                <c:pt idx="2868">
                  <c:v>#N/A</c:v>
                </c:pt>
                <c:pt idx="2869">
                  <c:v>#N/A</c:v>
                </c:pt>
                <c:pt idx="2870">
                  <c:v>#N/A</c:v>
                </c:pt>
                <c:pt idx="2871">
                  <c:v>#N/A</c:v>
                </c:pt>
                <c:pt idx="2872">
                  <c:v>#N/A</c:v>
                </c:pt>
                <c:pt idx="2873">
                  <c:v>#N/A</c:v>
                </c:pt>
                <c:pt idx="2874">
                  <c:v>#N/A</c:v>
                </c:pt>
                <c:pt idx="2875">
                  <c:v>#N/A</c:v>
                </c:pt>
                <c:pt idx="2876">
                  <c:v>#N/A</c:v>
                </c:pt>
                <c:pt idx="2877">
                  <c:v>#N/A</c:v>
                </c:pt>
                <c:pt idx="2878">
                  <c:v>#N/A</c:v>
                </c:pt>
                <c:pt idx="2879">
                  <c:v>#N/A</c:v>
                </c:pt>
                <c:pt idx="2880">
                  <c:v>#N/A</c:v>
                </c:pt>
                <c:pt idx="2881">
                  <c:v>#N/A</c:v>
                </c:pt>
                <c:pt idx="2882">
                  <c:v>#N/A</c:v>
                </c:pt>
                <c:pt idx="2883">
                  <c:v>#N/A</c:v>
                </c:pt>
                <c:pt idx="2884">
                  <c:v>#N/A</c:v>
                </c:pt>
                <c:pt idx="2885">
                  <c:v>#N/A</c:v>
                </c:pt>
                <c:pt idx="2886">
                  <c:v>#N/A</c:v>
                </c:pt>
                <c:pt idx="2887">
                  <c:v>#N/A</c:v>
                </c:pt>
                <c:pt idx="2888">
                  <c:v>#N/A</c:v>
                </c:pt>
                <c:pt idx="2889">
                  <c:v>#N/A</c:v>
                </c:pt>
                <c:pt idx="2890">
                  <c:v>#N/A</c:v>
                </c:pt>
                <c:pt idx="2891">
                  <c:v>#N/A</c:v>
                </c:pt>
                <c:pt idx="2892">
                  <c:v>#N/A</c:v>
                </c:pt>
                <c:pt idx="2893">
                  <c:v>#N/A</c:v>
                </c:pt>
                <c:pt idx="2894">
                  <c:v>#N/A</c:v>
                </c:pt>
                <c:pt idx="2895">
                  <c:v>#N/A</c:v>
                </c:pt>
                <c:pt idx="2896">
                  <c:v>#N/A</c:v>
                </c:pt>
                <c:pt idx="2897">
                  <c:v>#N/A</c:v>
                </c:pt>
                <c:pt idx="2898">
                  <c:v>#N/A</c:v>
                </c:pt>
                <c:pt idx="2899">
                  <c:v>#N/A</c:v>
                </c:pt>
                <c:pt idx="2900">
                  <c:v>#N/A</c:v>
                </c:pt>
                <c:pt idx="2901">
                  <c:v>#N/A</c:v>
                </c:pt>
                <c:pt idx="2902">
                  <c:v>#N/A</c:v>
                </c:pt>
                <c:pt idx="2903">
                  <c:v>#N/A</c:v>
                </c:pt>
                <c:pt idx="2904">
                  <c:v>#N/A</c:v>
                </c:pt>
                <c:pt idx="2905">
                  <c:v>327.49437495863981</c:v>
                </c:pt>
                <c:pt idx="2906">
                  <c:v>324.71808616239866</c:v>
                </c:pt>
                <c:pt idx="2907">
                  <c:v>314.81602805903026</c:v>
                </c:pt>
                <c:pt idx="2908">
                  <c:v>306.21418172192483</c:v>
                </c:pt>
                <c:pt idx="2909">
                  <c:v>304.95086360929162</c:v>
                </c:pt>
                <c:pt idx="2910">
                  <c:v>293.42945536364277</c:v>
                </c:pt>
                <c:pt idx="2911">
                  <c:v>287.72235457613692</c:v>
                </c:pt>
                <c:pt idx="2912">
                  <c:v>296.68370723314183</c:v>
                </c:pt>
                <c:pt idx="2913">
                  <c:v>291.87148434915002</c:v>
                </c:pt>
                <c:pt idx="2914">
                  <c:v>300.29399113228817</c:v>
                </c:pt>
                <c:pt idx="2915">
                  <c:v>293.25143934881919</c:v>
                </c:pt>
                <c:pt idx="2916">
                  <c:v>286.64267751968811</c:v>
                </c:pt>
                <c:pt idx="2917">
                  <c:v>265.5615114817025</c:v>
                </c:pt>
                <c:pt idx="2918">
                  <c:v>273.42945536364283</c:v>
                </c:pt>
                <c:pt idx="2919">
                  <c:v>263.47114684666843</c:v>
                </c:pt>
                <c:pt idx="2920">
                  <c:v>237.0744821653104</c:v>
                </c:pt>
                <c:pt idx="2921">
                  <c:v>251.47061743101091</c:v>
                </c:pt>
                <c:pt idx="2922">
                  <c:v>225.51684203560356</c:v>
                </c:pt>
                <c:pt idx="2923">
                  <c:v>235.70097941896665</c:v>
                </c:pt>
                <c:pt idx="2924">
                  <c:v>222.30246178280754</c:v>
                </c:pt>
                <c:pt idx="2925">
                  <c:v>225.72033617894283</c:v>
                </c:pt>
                <c:pt idx="2926">
                  <c:v>219.28016014823669</c:v>
                </c:pt>
                <c:pt idx="2927">
                  <c:v>211.0136655416587</c:v>
                </c:pt>
                <c:pt idx="2928">
                  <c:v>233.35169743895207</c:v>
                </c:pt>
                <c:pt idx="2929">
                  <c:v>239.74753490834524</c:v>
                </c:pt>
                <c:pt idx="2930">
                  <c:v>251.37234464959332</c:v>
                </c:pt>
                <c:pt idx="2931">
                  <c:v>244.3153993779369</c:v>
                </c:pt>
                <c:pt idx="2932">
                  <c:v>251.05816954536465</c:v>
                </c:pt>
                <c:pt idx="2933">
                  <c:v>248.57256303355206</c:v>
                </c:pt>
                <c:pt idx="2934">
                  <c:v>238.9639997352925</c:v>
                </c:pt>
                <c:pt idx="2935">
                  <c:v>242.18235060551947</c:v>
                </c:pt>
                <c:pt idx="2936">
                  <c:v>239.06094897756634</c:v>
                </c:pt>
                <c:pt idx="2937">
                  <c:v>253.46568724770069</c:v>
                </c:pt>
                <c:pt idx="2938">
                  <c:v>254.68135795116174</c:v>
                </c:pt>
                <c:pt idx="2939">
                  <c:v>260.59526172986602</c:v>
                </c:pt>
                <c:pt idx="2940">
                  <c:v>263.95109522864175</c:v>
                </c:pt>
                <c:pt idx="2941">
                  <c:v>264.11935014228084</c:v>
                </c:pt>
                <c:pt idx="2942">
                  <c:v>261.93964661504901</c:v>
                </c:pt>
                <c:pt idx="2943">
                  <c:v>267.79564555621766</c:v>
                </c:pt>
                <c:pt idx="2944">
                  <c:v>262.48874991727916</c:v>
                </c:pt>
                <c:pt idx="2945">
                  <c:v>263.37204685328601</c:v>
                </c:pt>
                <c:pt idx="2946">
                  <c:v>269.86830785520516</c:v>
                </c:pt>
                <c:pt idx="2947">
                  <c:v>266.83409436834131</c:v>
                </c:pt>
                <c:pt idx="2948">
                  <c:v>259.45337833366455</c:v>
                </c:pt>
                <c:pt idx="2949">
                  <c:v>264.17890940374599</c:v>
                </c:pt>
                <c:pt idx="2950">
                  <c:v>264.58920653828369</c:v>
                </c:pt>
                <c:pt idx="2951">
                  <c:v>266.47012110383196</c:v>
                </c:pt>
                <c:pt idx="2952">
                  <c:v>270.49715439084139</c:v>
                </c:pt>
                <c:pt idx="2953">
                  <c:v>270.39921249420985</c:v>
                </c:pt>
                <c:pt idx="2954">
                  <c:v>276.04145986367581</c:v>
                </c:pt>
                <c:pt idx="2955">
                  <c:v>273.32208325061242</c:v>
                </c:pt>
                <c:pt idx="2956">
                  <c:v>266.89696247766557</c:v>
                </c:pt>
                <c:pt idx="2957">
                  <c:v>266.39319039110609</c:v>
                </c:pt>
                <c:pt idx="2958">
                  <c:v>269.32830388458768</c:v>
                </c:pt>
                <c:pt idx="2959">
                  <c:v>268.08831314936168</c:v>
                </c:pt>
                <c:pt idx="2960">
                  <c:v>270.88329693600713</c:v>
                </c:pt>
                <c:pt idx="2961">
                  <c:v>275.03226126662719</c:v>
                </c:pt>
                <c:pt idx="2962">
                  <c:v>275.49334921580333</c:v>
                </c:pt>
                <c:pt idx="2963">
                  <c:v>271.68321090596282</c:v>
                </c:pt>
                <c:pt idx="2964">
                  <c:v>267.19393157302653</c:v>
                </c:pt>
                <c:pt idx="2965">
                  <c:v>267.55327245053297</c:v>
                </c:pt>
                <c:pt idx="2966">
                  <c:v>268.86787770498336</c:v>
                </c:pt>
                <c:pt idx="2967">
                  <c:v>276.79289921249443</c:v>
                </c:pt>
                <c:pt idx="2968">
                  <c:v>275.45016875124105</c:v>
                </c:pt>
                <c:pt idx="2969">
                  <c:v>279.18304546356978</c:v>
                </c:pt>
                <c:pt idx="2970">
                  <c:v>277.26308649328325</c:v>
                </c:pt>
                <c:pt idx="2971">
                  <c:v>277.22652372443935</c:v>
                </c:pt>
                <c:pt idx="2972">
                  <c:v>278.52293031566433</c:v>
                </c:pt>
                <c:pt idx="2973">
                  <c:v>282.05727615644258</c:v>
                </c:pt>
                <c:pt idx="2974">
                  <c:v>285.46638210575105</c:v>
                </c:pt>
                <c:pt idx="2975">
                  <c:v>286.32668254913665</c:v>
                </c:pt>
                <c:pt idx="2976">
                  <c:v>286.10862947521696</c:v>
                </c:pt>
                <c:pt idx="2977">
                  <c:v>287.7556084971215</c:v>
                </c:pt>
                <c:pt idx="2978">
                  <c:v>290.54016941301063</c:v>
                </c:pt>
                <c:pt idx="2979">
                  <c:v>294.94689299186047</c:v>
                </c:pt>
                <c:pt idx="2980">
                  <c:v>293.97872410826568</c:v>
                </c:pt>
                <c:pt idx="2981">
                  <c:v>300.20961551187895</c:v>
                </c:pt>
                <c:pt idx="2982">
                  <c:v>302.6560121765603</c:v>
                </c:pt>
                <c:pt idx="2983">
                  <c:v>300.68675137317206</c:v>
                </c:pt>
                <c:pt idx="2984">
                  <c:v>299.51988617563381</c:v>
                </c:pt>
                <c:pt idx="2985">
                  <c:v>285.23542452518052</c:v>
                </c:pt>
                <c:pt idx="2986">
                  <c:v>287.43531202435332</c:v>
                </c:pt>
                <c:pt idx="2987">
                  <c:v>288.24482165310059</c:v>
                </c:pt>
                <c:pt idx="2988">
                  <c:v>294.5276619681029</c:v>
                </c:pt>
                <c:pt idx="2989">
                  <c:v>294.24293560982085</c:v>
                </c:pt>
                <c:pt idx="2990">
                  <c:v>294.10247501819885</c:v>
                </c:pt>
                <c:pt idx="2991">
                  <c:v>293.50804050029797</c:v>
                </c:pt>
                <c:pt idx="2992">
                  <c:v>294.27321156773223</c:v>
                </c:pt>
                <c:pt idx="2993">
                  <c:v>295.90116471444657</c:v>
                </c:pt>
                <c:pt idx="2994">
                  <c:v>289.34385546952564</c:v>
                </c:pt>
                <c:pt idx="2995">
                  <c:v>291.46945933425991</c:v>
                </c:pt>
                <c:pt idx="2996">
                  <c:v>287.02137515717038</c:v>
                </c:pt>
                <c:pt idx="2997">
                  <c:v>289.57200052941573</c:v>
                </c:pt>
                <c:pt idx="2998">
                  <c:v>292.71490966845357</c:v>
                </c:pt>
                <c:pt idx="2999">
                  <c:v>293.58232413473638</c:v>
                </c:pt>
                <c:pt idx="3000">
                  <c:v>295.95311362583561</c:v>
                </c:pt>
                <c:pt idx="3001">
                  <c:v>295.64158559989426</c:v>
                </c:pt>
                <c:pt idx="3002">
                  <c:v>300.1541923102377</c:v>
                </c:pt>
                <c:pt idx="3003">
                  <c:v>297.53805175038065</c:v>
                </c:pt>
                <c:pt idx="3004">
                  <c:v>298.55816954536442</c:v>
                </c:pt>
                <c:pt idx="3005">
                  <c:v>297.13172523327387</c:v>
                </c:pt>
                <c:pt idx="3006">
                  <c:v>299.37909469922579</c:v>
                </c:pt>
                <c:pt idx="3007">
                  <c:v>298.53302230163462</c:v>
                </c:pt>
                <c:pt idx="3008">
                  <c:v>300.86311296406598</c:v>
                </c:pt>
                <c:pt idx="3009">
                  <c:v>304.11521408245653</c:v>
                </c:pt>
                <c:pt idx="3010">
                  <c:v>302.91873469657872</c:v>
                </c:pt>
                <c:pt idx="3011">
                  <c:v>303.74098338958385</c:v>
                </c:pt>
                <c:pt idx="3012">
                  <c:v>305.94831579643977</c:v>
                </c:pt>
                <c:pt idx="3013">
                  <c:v>306.30550592283782</c:v>
                </c:pt>
                <c:pt idx="3014">
                  <c:v>306.68718152339375</c:v>
                </c:pt>
                <c:pt idx="3015">
                  <c:v>304.12894580107223</c:v>
                </c:pt>
                <c:pt idx="3016">
                  <c:v>301.6875124081796</c:v>
                </c:pt>
                <c:pt idx="3017">
                  <c:v>303.33945470187297</c:v>
                </c:pt>
                <c:pt idx="3018">
                  <c:v>301.86519753821733</c:v>
                </c:pt>
                <c:pt idx="3019">
                  <c:v>304.21100522797974</c:v>
                </c:pt>
                <c:pt idx="3020">
                  <c:v>302.2127920058237</c:v>
                </c:pt>
                <c:pt idx="3021">
                  <c:v>302.16183574879238</c:v>
                </c:pt>
                <c:pt idx="3022">
                  <c:v>305.35024154589382</c:v>
                </c:pt>
                <c:pt idx="3023">
                  <c:v>306.75550923168561</c:v>
                </c:pt>
                <c:pt idx="3024">
                  <c:v>308.36294752167299</c:v>
                </c:pt>
                <c:pt idx="3025">
                  <c:v>309.1147177552777</c:v>
                </c:pt>
                <c:pt idx="3026">
                  <c:v>309.13936867182855</c:v>
                </c:pt>
                <c:pt idx="3027">
                  <c:v>309.81983323406797</c:v>
                </c:pt>
                <c:pt idx="3028">
                  <c:v>309.76887697703671</c:v>
                </c:pt>
                <c:pt idx="3029">
                  <c:v>313.88409105949319</c:v>
                </c:pt>
                <c:pt idx="3030">
                  <c:v>313.59423598702944</c:v>
                </c:pt>
                <c:pt idx="3031">
                  <c:v>312.7997816160414</c:v>
                </c:pt>
                <c:pt idx="3032">
                  <c:v>313.75256435709093</c:v>
                </c:pt>
                <c:pt idx="3033">
                  <c:v>313.93008404473568</c:v>
                </c:pt>
                <c:pt idx="3034">
                  <c:v>313.50737873072603</c:v>
                </c:pt>
                <c:pt idx="3035">
                  <c:v>313.38180795447033</c:v>
                </c:pt>
                <c:pt idx="3036">
                  <c:v>314.09718086162405</c:v>
                </c:pt>
                <c:pt idx="3037">
                  <c:v>317.20501621335455</c:v>
                </c:pt>
                <c:pt idx="3038">
                  <c:v>318.04050029779637</c:v>
                </c:pt>
                <c:pt idx="3039">
                  <c:v>320.6713652306268</c:v>
                </c:pt>
                <c:pt idx="3040">
                  <c:v>320.38978227781098</c:v>
                </c:pt>
                <c:pt idx="3041">
                  <c:v>321.00588974918946</c:v>
                </c:pt>
                <c:pt idx="3042">
                  <c:v>320.51485672688779</c:v>
                </c:pt>
                <c:pt idx="3043">
                  <c:v>322.10608166236534</c:v>
                </c:pt>
                <c:pt idx="3044">
                  <c:v>326.34124147971693</c:v>
                </c:pt>
                <c:pt idx="3045">
                  <c:v>317.52001852954817</c:v>
                </c:pt>
                <c:pt idx="3046">
                  <c:v>314.34633710542005</c:v>
                </c:pt>
                <c:pt idx="3047">
                  <c:v>315.36132618622213</c:v>
                </c:pt>
                <c:pt idx="3048">
                  <c:v>308.55668056382785</c:v>
                </c:pt>
                <c:pt idx="3049">
                  <c:v>313.78366752696729</c:v>
                </c:pt>
                <c:pt idx="3050">
                  <c:v>310.21540599563252</c:v>
                </c:pt>
                <c:pt idx="3051">
                  <c:v>310.51915822910485</c:v>
                </c:pt>
                <c:pt idx="3052">
                  <c:v>313.91387069022591</c:v>
                </c:pt>
                <c:pt idx="3053">
                  <c:v>315.52676857918095</c:v>
                </c:pt>
                <c:pt idx="3054">
                  <c:v>314.69227714909687</c:v>
                </c:pt>
                <c:pt idx="3055">
                  <c:v>312.22718549401117</c:v>
                </c:pt>
                <c:pt idx="3056">
                  <c:v>309.86483356495285</c:v>
                </c:pt>
                <c:pt idx="3057">
                  <c:v>305.4726689166834</c:v>
                </c:pt>
                <c:pt idx="3058">
                  <c:v>307.67421083978576</c:v>
                </c:pt>
                <c:pt idx="3059">
                  <c:v>302.73360465885798</c:v>
                </c:pt>
                <c:pt idx="3060">
                  <c:v>302.25167096816909</c:v>
                </c:pt>
                <c:pt idx="3061">
                  <c:v>306.03782013103063</c:v>
                </c:pt>
                <c:pt idx="3062">
                  <c:v>311.21567070346134</c:v>
                </c:pt>
                <c:pt idx="3063">
                  <c:v>310.18827344318737</c:v>
                </c:pt>
                <c:pt idx="3064">
                  <c:v>311.03963999735316</c:v>
                </c:pt>
                <c:pt idx="3065">
                  <c:v>312.749652570975</c:v>
                </c:pt>
                <c:pt idx="3066">
                  <c:v>310.40268678446188</c:v>
                </c:pt>
                <c:pt idx="3067">
                  <c:v>315.4685328568595</c:v>
                </c:pt>
                <c:pt idx="3068">
                  <c:v>312.78389914631748</c:v>
                </c:pt>
                <c:pt idx="3069">
                  <c:v>316.65376216001613</c:v>
                </c:pt>
                <c:pt idx="3070">
                  <c:v>319.00138971610113</c:v>
                </c:pt>
                <c:pt idx="3071">
                  <c:v>320.98156971742469</c:v>
                </c:pt>
                <c:pt idx="3072">
                  <c:v>324.76788432267915</c:v>
                </c:pt>
                <c:pt idx="3073">
                  <c:v>323.53136787770529</c:v>
                </c:pt>
                <c:pt idx="3074">
                  <c:v>321.89266097544862</c:v>
                </c:pt>
                <c:pt idx="3075">
                  <c:v>320.33287009463334</c:v>
                </c:pt>
                <c:pt idx="3076">
                  <c:v>320.7903183111643</c:v>
                </c:pt>
                <c:pt idx="3077">
                  <c:v>317.47154390841132</c:v>
                </c:pt>
                <c:pt idx="3078">
                  <c:v>318.05340480444733</c:v>
                </c:pt>
                <c:pt idx="3079">
                  <c:v>316.59403745615799</c:v>
                </c:pt>
                <c:pt idx="3080">
                  <c:v>317.42141486334481</c:v>
                </c:pt>
                <c:pt idx="3081">
                  <c:v>318.77208655946021</c:v>
                </c:pt>
                <c:pt idx="3082">
                  <c:v>313.50258090133036</c:v>
                </c:pt>
                <c:pt idx="3083">
                  <c:v>312.10029117861183</c:v>
                </c:pt>
                <c:pt idx="3084">
                  <c:v>302.70432135530427</c:v>
                </c:pt>
                <c:pt idx="3085">
                  <c:v>304.95615776586612</c:v>
                </c:pt>
                <c:pt idx="3086">
                  <c:v>301.4458010720669</c:v>
                </c:pt>
                <c:pt idx="3087">
                  <c:v>305.37671232876733</c:v>
                </c:pt>
                <c:pt idx="3088">
                  <c:v>310.64671431407606</c:v>
                </c:pt>
                <c:pt idx="3089">
                  <c:v>316.88157633512031</c:v>
                </c:pt>
                <c:pt idx="3090">
                  <c:v>322.18168883594757</c:v>
                </c:pt>
                <c:pt idx="3091">
                  <c:v>322.33224141354003</c:v>
                </c:pt>
                <c:pt idx="3092">
                  <c:v>327.00152207001543</c:v>
                </c:pt>
                <c:pt idx="3093">
                  <c:v>327.66742770167446</c:v>
                </c:pt>
                <c:pt idx="3094">
                  <c:v>#N/A</c:v>
                </c:pt>
                <c:pt idx="3095">
                  <c:v>#N/A</c:v>
                </c:pt>
                <c:pt idx="3096">
                  <c:v>#N/A</c:v>
                </c:pt>
                <c:pt idx="3097">
                  <c:v>#N/A</c:v>
                </c:pt>
                <c:pt idx="3098">
                  <c:v>#N/A</c:v>
                </c:pt>
                <c:pt idx="3099">
                  <c:v>#N/A</c:v>
                </c:pt>
                <c:pt idx="3100">
                  <c:v>#N/A</c:v>
                </c:pt>
                <c:pt idx="3101">
                  <c:v>#N/A</c:v>
                </c:pt>
                <c:pt idx="3102">
                  <c:v>#N/A</c:v>
                </c:pt>
                <c:pt idx="3103">
                  <c:v>#N/A</c:v>
                </c:pt>
                <c:pt idx="3104">
                  <c:v>#N/A</c:v>
                </c:pt>
                <c:pt idx="3105">
                  <c:v>#N/A</c:v>
                </c:pt>
                <c:pt idx="3106">
                  <c:v>#N/A</c:v>
                </c:pt>
                <c:pt idx="3107">
                  <c:v>#N/A</c:v>
                </c:pt>
                <c:pt idx="3108">
                  <c:v>#N/A</c:v>
                </c:pt>
                <c:pt idx="3109">
                  <c:v>#N/A</c:v>
                </c:pt>
                <c:pt idx="3110">
                  <c:v>#N/A</c:v>
                </c:pt>
                <c:pt idx="3111">
                  <c:v>#N/A</c:v>
                </c:pt>
                <c:pt idx="3112">
                  <c:v>#N/A</c:v>
                </c:pt>
                <c:pt idx="3113">
                  <c:v>#N/A</c:v>
                </c:pt>
                <c:pt idx="3114">
                  <c:v>#N/A</c:v>
                </c:pt>
                <c:pt idx="3115">
                  <c:v>#N/A</c:v>
                </c:pt>
                <c:pt idx="3116">
                  <c:v>#N/A</c:v>
                </c:pt>
                <c:pt idx="3117">
                  <c:v>#N/A</c:v>
                </c:pt>
                <c:pt idx="3118">
                  <c:v>#N/A</c:v>
                </c:pt>
                <c:pt idx="3119">
                  <c:v>#N/A</c:v>
                </c:pt>
                <c:pt idx="3120">
                  <c:v>#N/A</c:v>
                </c:pt>
                <c:pt idx="3121">
                  <c:v>#N/A</c:v>
                </c:pt>
                <c:pt idx="3122">
                  <c:v>#N/A</c:v>
                </c:pt>
                <c:pt idx="3123">
                  <c:v>#N/A</c:v>
                </c:pt>
                <c:pt idx="3124">
                  <c:v>#N/A</c:v>
                </c:pt>
                <c:pt idx="3125">
                  <c:v>#N/A</c:v>
                </c:pt>
                <c:pt idx="3126">
                  <c:v>#N/A</c:v>
                </c:pt>
                <c:pt idx="3127">
                  <c:v>#N/A</c:v>
                </c:pt>
                <c:pt idx="3128">
                  <c:v>#N/A</c:v>
                </c:pt>
                <c:pt idx="3129">
                  <c:v>#N/A</c:v>
                </c:pt>
                <c:pt idx="3130">
                  <c:v>#N/A</c:v>
                </c:pt>
                <c:pt idx="3131">
                  <c:v>#N/A</c:v>
                </c:pt>
                <c:pt idx="3132">
                  <c:v>#N/A</c:v>
                </c:pt>
                <c:pt idx="3133">
                  <c:v>#N/A</c:v>
                </c:pt>
                <c:pt idx="3134">
                  <c:v>#N/A</c:v>
                </c:pt>
                <c:pt idx="3135">
                  <c:v>#N/A</c:v>
                </c:pt>
                <c:pt idx="3136">
                  <c:v>#N/A</c:v>
                </c:pt>
                <c:pt idx="3137">
                  <c:v>#N/A</c:v>
                </c:pt>
                <c:pt idx="3138">
                  <c:v>#N/A</c:v>
                </c:pt>
                <c:pt idx="3139">
                  <c:v>#N/A</c:v>
                </c:pt>
                <c:pt idx="3140">
                  <c:v>#N/A</c:v>
                </c:pt>
                <c:pt idx="3141">
                  <c:v>#N/A</c:v>
                </c:pt>
                <c:pt idx="3142">
                  <c:v>#N/A</c:v>
                </c:pt>
                <c:pt idx="3143">
                  <c:v>#N/A</c:v>
                </c:pt>
                <c:pt idx="3144">
                  <c:v>#N/A</c:v>
                </c:pt>
                <c:pt idx="3145">
                  <c:v>#N/A</c:v>
                </c:pt>
                <c:pt idx="3146">
                  <c:v>#N/A</c:v>
                </c:pt>
                <c:pt idx="3147">
                  <c:v>#N/A</c:v>
                </c:pt>
                <c:pt idx="3148">
                  <c:v>#N/A</c:v>
                </c:pt>
                <c:pt idx="3149">
                  <c:v>#N/A</c:v>
                </c:pt>
                <c:pt idx="3150">
                  <c:v>#N/A</c:v>
                </c:pt>
                <c:pt idx="3151">
                  <c:v>#N/A</c:v>
                </c:pt>
                <c:pt idx="3152">
                  <c:v>#N/A</c:v>
                </c:pt>
                <c:pt idx="3153">
                  <c:v>#N/A</c:v>
                </c:pt>
                <c:pt idx="3154">
                  <c:v>#N/A</c:v>
                </c:pt>
                <c:pt idx="3155">
                  <c:v>#N/A</c:v>
                </c:pt>
                <c:pt idx="3156">
                  <c:v>#N/A</c:v>
                </c:pt>
                <c:pt idx="3157">
                  <c:v>#N/A</c:v>
                </c:pt>
                <c:pt idx="3158">
                  <c:v>#N/A</c:v>
                </c:pt>
                <c:pt idx="3159">
                  <c:v>#N/A</c:v>
                </c:pt>
                <c:pt idx="3160">
                  <c:v>#N/A</c:v>
                </c:pt>
                <c:pt idx="3161">
                  <c:v>#N/A</c:v>
                </c:pt>
                <c:pt idx="3162">
                  <c:v>#N/A</c:v>
                </c:pt>
                <c:pt idx="3163">
                  <c:v>#N/A</c:v>
                </c:pt>
                <c:pt idx="3164">
                  <c:v>#N/A</c:v>
                </c:pt>
                <c:pt idx="3165">
                  <c:v>#N/A</c:v>
                </c:pt>
                <c:pt idx="3166">
                  <c:v>#N/A</c:v>
                </c:pt>
                <c:pt idx="3167">
                  <c:v>#N/A</c:v>
                </c:pt>
                <c:pt idx="3168">
                  <c:v>#N/A</c:v>
                </c:pt>
                <c:pt idx="3169">
                  <c:v>#N/A</c:v>
                </c:pt>
                <c:pt idx="3170">
                  <c:v>#N/A</c:v>
                </c:pt>
                <c:pt idx="3171">
                  <c:v>#N/A</c:v>
                </c:pt>
                <c:pt idx="3172">
                  <c:v>#N/A</c:v>
                </c:pt>
                <c:pt idx="3173">
                  <c:v>#N/A</c:v>
                </c:pt>
                <c:pt idx="3174">
                  <c:v>#N/A</c:v>
                </c:pt>
                <c:pt idx="3175">
                  <c:v>#N/A</c:v>
                </c:pt>
                <c:pt idx="3176">
                  <c:v>#N/A</c:v>
                </c:pt>
                <c:pt idx="3177">
                  <c:v>#N/A</c:v>
                </c:pt>
                <c:pt idx="3178">
                  <c:v>#N/A</c:v>
                </c:pt>
                <c:pt idx="3179">
                  <c:v>#N/A</c:v>
                </c:pt>
                <c:pt idx="3180">
                  <c:v>#N/A</c:v>
                </c:pt>
                <c:pt idx="3181">
                  <c:v>#N/A</c:v>
                </c:pt>
                <c:pt idx="3182">
                  <c:v>#N/A</c:v>
                </c:pt>
                <c:pt idx="3183">
                  <c:v>#N/A</c:v>
                </c:pt>
                <c:pt idx="3184">
                  <c:v>#N/A</c:v>
                </c:pt>
                <c:pt idx="3185">
                  <c:v>#N/A</c:v>
                </c:pt>
                <c:pt idx="3186">
                  <c:v>#N/A</c:v>
                </c:pt>
                <c:pt idx="3187">
                  <c:v>#N/A</c:v>
                </c:pt>
                <c:pt idx="3188">
                  <c:v>#N/A</c:v>
                </c:pt>
                <c:pt idx="3189">
                  <c:v>#N/A</c:v>
                </c:pt>
                <c:pt idx="3190">
                  <c:v>#N/A</c:v>
                </c:pt>
                <c:pt idx="3191">
                  <c:v>#N/A</c:v>
                </c:pt>
                <c:pt idx="3192">
                  <c:v>#N/A</c:v>
                </c:pt>
                <c:pt idx="3193">
                  <c:v>#N/A</c:v>
                </c:pt>
                <c:pt idx="3194">
                  <c:v>#N/A</c:v>
                </c:pt>
                <c:pt idx="3195">
                  <c:v>#N/A</c:v>
                </c:pt>
                <c:pt idx="3196">
                  <c:v>#N/A</c:v>
                </c:pt>
                <c:pt idx="3197">
                  <c:v>#N/A</c:v>
                </c:pt>
                <c:pt idx="3198">
                  <c:v>#N/A</c:v>
                </c:pt>
                <c:pt idx="3199">
                  <c:v>#N/A</c:v>
                </c:pt>
                <c:pt idx="3200">
                  <c:v>#N/A</c:v>
                </c:pt>
                <c:pt idx="3201">
                  <c:v>#N/A</c:v>
                </c:pt>
                <c:pt idx="3202">
                  <c:v>#N/A</c:v>
                </c:pt>
                <c:pt idx="3203">
                  <c:v>#N/A</c:v>
                </c:pt>
                <c:pt idx="3204">
                  <c:v>#N/A</c:v>
                </c:pt>
                <c:pt idx="3205">
                  <c:v>#N/A</c:v>
                </c:pt>
                <c:pt idx="3206">
                  <c:v>#N/A</c:v>
                </c:pt>
                <c:pt idx="3207">
                  <c:v>#N/A</c:v>
                </c:pt>
                <c:pt idx="3208">
                  <c:v>#N/A</c:v>
                </c:pt>
                <c:pt idx="3209">
                  <c:v>#N/A</c:v>
                </c:pt>
                <c:pt idx="3210">
                  <c:v>#N/A</c:v>
                </c:pt>
                <c:pt idx="3211">
                  <c:v>#N/A</c:v>
                </c:pt>
                <c:pt idx="3212">
                  <c:v>#N/A</c:v>
                </c:pt>
                <c:pt idx="3213">
                  <c:v>#N/A</c:v>
                </c:pt>
                <c:pt idx="3214">
                  <c:v>#N/A</c:v>
                </c:pt>
                <c:pt idx="3215">
                  <c:v>#N/A</c:v>
                </c:pt>
                <c:pt idx="3216">
                  <c:v>#N/A</c:v>
                </c:pt>
                <c:pt idx="3217">
                  <c:v>#N/A</c:v>
                </c:pt>
                <c:pt idx="3218">
                  <c:v>#N/A</c:v>
                </c:pt>
                <c:pt idx="3219">
                  <c:v>#N/A</c:v>
                </c:pt>
                <c:pt idx="3220">
                  <c:v>#N/A</c:v>
                </c:pt>
                <c:pt idx="3221">
                  <c:v>#N/A</c:v>
                </c:pt>
                <c:pt idx="3222">
                  <c:v>#N/A</c:v>
                </c:pt>
                <c:pt idx="3223">
                  <c:v>#N/A</c:v>
                </c:pt>
                <c:pt idx="3224">
                  <c:v>#N/A</c:v>
                </c:pt>
                <c:pt idx="3225">
                  <c:v>#N/A</c:v>
                </c:pt>
                <c:pt idx="3226">
                  <c:v>#N/A</c:v>
                </c:pt>
                <c:pt idx="3227">
                  <c:v>#N/A</c:v>
                </c:pt>
                <c:pt idx="3228">
                  <c:v>#N/A</c:v>
                </c:pt>
                <c:pt idx="3229">
                  <c:v>#N/A</c:v>
                </c:pt>
                <c:pt idx="3230">
                  <c:v>#N/A</c:v>
                </c:pt>
                <c:pt idx="3231">
                  <c:v>#N/A</c:v>
                </c:pt>
                <c:pt idx="3232">
                  <c:v>#N/A</c:v>
                </c:pt>
                <c:pt idx="3233">
                  <c:v>#N/A</c:v>
                </c:pt>
                <c:pt idx="3234">
                  <c:v>#N/A</c:v>
                </c:pt>
                <c:pt idx="3235">
                  <c:v>#N/A</c:v>
                </c:pt>
                <c:pt idx="3236">
                  <c:v>#N/A</c:v>
                </c:pt>
                <c:pt idx="3237">
                  <c:v>#N/A</c:v>
                </c:pt>
                <c:pt idx="3238">
                  <c:v>#N/A</c:v>
                </c:pt>
                <c:pt idx="3239">
                  <c:v>#N/A</c:v>
                </c:pt>
                <c:pt idx="3240">
                  <c:v>#N/A</c:v>
                </c:pt>
                <c:pt idx="3241">
                  <c:v>#N/A</c:v>
                </c:pt>
                <c:pt idx="3242">
                  <c:v>#N/A</c:v>
                </c:pt>
                <c:pt idx="3243">
                  <c:v>#N/A</c:v>
                </c:pt>
                <c:pt idx="3244">
                  <c:v>#N/A</c:v>
                </c:pt>
                <c:pt idx="3245">
                  <c:v>#N/A</c:v>
                </c:pt>
                <c:pt idx="3246">
                  <c:v>#N/A</c:v>
                </c:pt>
                <c:pt idx="3247">
                  <c:v>#N/A</c:v>
                </c:pt>
                <c:pt idx="3248">
                  <c:v>#N/A</c:v>
                </c:pt>
                <c:pt idx="3249">
                  <c:v>#N/A</c:v>
                </c:pt>
                <c:pt idx="3250">
                  <c:v>#N/A</c:v>
                </c:pt>
                <c:pt idx="3251">
                  <c:v>#N/A</c:v>
                </c:pt>
                <c:pt idx="3252">
                  <c:v>#N/A</c:v>
                </c:pt>
                <c:pt idx="3253">
                  <c:v>#N/A</c:v>
                </c:pt>
                <c:pt idx="3254">
                  <c:v>#N/A</c:v>
                </c:pt>
                <c:pt idx="3255">
                  <c:v>#N/A</c:v>
                </c:pt>
                <c:pt idx="3256">
                  <c:v>#N/A</c:v>
                </c:pt>
                <c:pt idx="3257">
                  <c:v>#N/A</c:v>
                </c:pt>
                <c:pt idx="3258">
                  <c:v>#N/A</c:v>
                </c:pt>
                <c:pt idx="3259">
                  <c:v>#N/A</c:v>
                </c:pt>
                <c:pt idx="3260">
                  <c:v>#N/A</c:v>
                </c:pt>
                <c:pt idx="3261">
                  <c:v>#N/A</c:v>
                </c:pt>
                <c:pt idx="3262">
                  <c:v>#N/A</c:v>
                </c:pt>
                <c:pt idx="3263">
                  <c:v>#N/A</c:v>
                </c:pt>
                <c:pt idx="3264">
                  <c:v>#N/A</c:v>
                </c:pt>
                <c:pt idx="3265">
                  <c:v>#N/A</c:v>
                </c:pt>
                <c:pt idx="3266">
                  <c:v>#N/A</c:v>
                </c:pt>
                <c:pt idx="3267">
                  <c:v>#N/A</c:v>
                </c:pt>
                <c:pt idx="3268">
                  <c:v>#N/A</c:v>
                </c:pt>
                <c:pt idx="3269">
                  <c:v>#N/A</c:v>
                </c:pt>
                <c:pt idx="3270">
                  <c:v>#N/A</c:v>
                </c:pt>
                <c:pt idx="3271">
                  <c:v>#N/A</c:v>
                </c:pt>
                <c:pt idx="3272">
                  <c:v>#N/A</c:v>
                </c:pt>
                <c:pt idx="3273">
                  <c:v>#N/A</c:v>
                </c:pt>
                <c:pt idx="3274">
                  <c:v>#N/A</c:v>
                </c:pt>
                <c:pt idx="3275">
                  <c:v>#N/A</c:v>
                </c:pt>
                <c:pt idx="3276">
                  <c:v>#N/A</c:v>
                </c:pt>
                <c:pt idx="3277">
                  <c:v>#N/A</c:v>
                </c:pt>
                <c:pt idx="3278">
                  <c:v>#N/A</c:v>
                </c:pt>
                <c:pt idx="3279">
                  <c:v>#N/A</c:v>
                </c:pt>
                <c:pt idx="3280">
                  <c:v>#N/A</c:v>
                </c:pt>
                <c:pt idx="3281">
                  <c:v>#N/A</c:v>
                </c:pt>
                <c:pt idx="3282">
                  <c:v>#N/A</c:v>
                </c:pt>
                <c:pt idx="3283">
                  <c:v>#N/A</c:v>
                </c:pt>
                <c:pt idx="3284">
                  <c:v>#N/A</c:v>
                </c:pt>
                <c:pt idx="3285">
                  <c:v>#N/A</c:v>
                </c:pt>
                <c:pt idx="3286">
                  <c:v>#N/A</c:v>
                </c:pt>
                <c:pt idx="3287">
                  <c:v>#N/A</c:v>
                </c:pt>
                <c:pt idx="3288">
                  <c:v>#N/A</c:v>
                </c:pt>
                <c:pt idx="3289">
                  <c:v>#N/A</c:v>
                </c:pt>
                <c:pt idx="3290">
                  <c:v>#N/A</c:v>
                </c:pt>
                <c:pt idx="3291">
                  <c:v>#N/A</c:v>
                </c:pt>
                <c:pt idx="3292">
                  <c:v>#N/A</c:v>
                </c:pt>
                <c:pt idx="3293">
                  <c:v>#N/A</c:v>
                </c:pt>
                <c:pt idx="3294">
                  <c:v>#N/A</c:v>
                </c:pt>
                <c:pt idx="3295">
                  <c:v>#N/A</c:v>
                </c:pt>
                <c:pt idx="3296">
                  <c:v>#N/A</c:v>
                </c:pt>
                <c:pt idx="3297">
                  <c:v>#N/A</c:v>
                </c:pt>
                <c:pt idx="3298">
                  <c:v>#N/A</c:v>
                </c:pt>
                <c:pt idx="3299">
                  <c:v>#N/A</c:v>
                </c:pt>
                <c:pt idx="3300">
                  <c:v>#N/A</c:v>
                </c:pt>
                <c:pt idx="3301">
                  <c:v>#N/A</c:v>
                </c:pt>
                <c:pt idx="3302">
                  <c:v>#N/A</c:v>
                </c:pt>
                <c:pt idx="3303">
                  <c:v>#N/A</c:v>
                </c:pt>
                <c:pt idx="3304">
                  <c:v>#N/A</c:v>
                </c:pt>
                <c:pt idx="3305">
                  <c:v>#N/A</c:v>
                </c:pt>
                <c:pt idx="3306">
                  <c:v>#N/A</c:v>
                </c:pt>
                <c:pt idx="3307">
                  <c:v>#N/A</c:v>
                </c:pt>
                <c:pt idx="3308">
                  <c:v>416.8827344318712</c:v>
                </c:pt>
                <c:pt idx="3309">
                  <c:v>415.73870028456128</c:v>
                </c:pt>
                <c:pt idx="3310">
                  <c:v>413.88160942359912</c:v>
                </c:pt>
                <c:pt idx="3311">
                  <c:v>411.93898484547719</c:v>
                </c:pt>
                <c:pt idx="3312">
                  <c:v>412.67239097346345</c:v>
                </c:pt>
                <c:pt idx="3313">
                  <c:v>411.32717887631566</c:v>
                </c:pt>
                <c:pt idx="3314">
                  <c:v>412.76636225266401</c:v>
                </c:pt>
                <c:pt idx="3315">
                  <c:v>412.67950499636061</c:v>
                </c:pt>
                <c:pt idx="3316">
                  <c:v>409.60839785586694</c:v>
                </c:pt>
                <c:pt idx="3317">
                  <c:v>402.98623519290618</c:v>
                </c:pt>
                <c:pt idx="3318">
                  <c:v>403.31563099728703</c:v>
                </c:pt>
                <c:pt idx="3319">
                  <c:v>406.57666600489745</c:v>
                </c:pt>
                <c:pt idx="3320">
                  <c:v>410.61461848984214</c:v>
                </c:pt>
                <c:pt idx="3321">
                  <c:v>410.75441731189233</c:v>
                </c:pt>
                <c:pt idx="3322">
                  <c:v>409.73231420819297</c:v>
                </c:pt>
                <c:pt idx="3323">
                  <c:v>401.95834160545331</c:v>
                </c:pt>
                <c:pt idx="3324">
                  <c:v>402.22404208854505</c:v>
                </c:pt>
                <c:pt idx="3325">
                  <c:v>399.1459863675471</c:v>
                </c:pt>
                <c:pt idx="3326">
                  <c:v>400.9900072794656</c:v>
                </c:pt>
                <c:pt idx="3327">
                  <c:v>396.65260406326547</c:v>
                </c:pt>
                <c:pt idx="3328">
                  <c:v>400.05128714181757</c:v>
                </c:pt>
                <c:pt idx="3329">
                  <c:v>400.31649129773041</c:v>
                </c:pt>
                <c:pt idx="3330">
                  <c:v>404.15061875454995</c:v>
                </c:pt>
                <c:pt idx="3331">
                  <c:v>403.71550526106836</c:v>
                </c:pt>
                <c:pt idx="3332">
                  <c:v>402.3802197074981</c:v>
                </c:pt>
                <c:pt idx="3333">
                  <c:v>401.7234134074518</c:v>
                </c:pt>
                <c:pt idx="3334">
                  <c:v>403.32142148104049</c:v>
                </c:pt>
                <c:pt idx="3335">
                  <c:v>408.96449606247126</c:v>
                </c:pt>
                <c:pt idx="3336">
                  <c:v>412.0638938521609</c:v>
                </c:pt>
                <c:pt idx="3337">
                  <c:v>412.85007610350095</c:v>
                </c:pt>
                <c:pt idx="3338">
                  <c:v>415.20812653034233</c:v>
                </c:pt>
                <c:pt idx="3339">
                  <c:v>416.49493746277557</c:v>
                </c:pt>
                <c:pt idx="3340">
                  <c:v>417.00367282112376</c:v>
                </c:pt>
                <c:pt idx="3341">
                  <c:v>416.89497716894988</c:v>
                </c:pt>
                <c:pt idx="3342">
                  <c:v>#N/A</c:v>
                </c:pt>
                <c:pt idx="3343">
                  <c:v>#N/A</c:v>
                </c:pt>
                <c:pt idx="3344">
                  <c:v>#N/A</c:v>
                </c:pt>
                <c:pt idx="3345">
                  <c:v>#N/A</c:v>
                </c:pt>
                <c:pt idx="3346">
                  <c:v>#N/A</c:v>
                </c:pt>
                <c:pt idx="3347">
                  <c:v>#N/A</c:v>
                </c:pt>
                <c:pt idx="3348">
                  <c:v>#N/A</c:v>
                </c:pt>
                <c:pt idx="3349">
                  <c:v>#N/A</c:v>
                </c:pt>
                <c:pt idx="3350">
                  <c:v>#N/A</c:v>
                </c:pt>
                <c:pt idx="3351">
                  <c:v>#N/A</c:v>
                </c:pt>
                <c:pt idx="3352">
                  <c:v>#N/A</c:v>
                </c:pt>
                <c:pt idx="3353">
                  <c:v>#N/A</c:v>
                </c:pt>
                <c:pt idx="3354">
                  <c:v>#N/A</c:v>
                </c:pt>
                <c:pt idx="3355">
                  <c:v>#N/A</c:v>
                </c:pt>
                <c:pt idx="3356">
                  <c:v>#N/A</c:v>
                </c:pt>
                <c:pt idx="3357">
                  <c:v>#N/A</c:v>
                </c:pt>
                <c:pt idx="3358">
                  <c:v>#N/A</c:v>
                </c:pt>
                <c:pt idx="3359">
                  <c:v>#N/A</c:v>
                </c:pt>
                <c:pt idx="3360">
                  <c:v>#N/A</c:v>
                </c:pt>
                <c:pt idx="3361">
                  <c:v>#N/A</c:v>
                </c:pt>
                <c:pt idx="3362">
                  <c:v>#N/A</c:v>
                </c:pt>
                <c:pt idx="3363">
                  <c:v>#N/A</c:v>
                </c:pt>
                <c:pt idx="3364">
                  <c:v>#N/A</c:v>
                </c:pt>
                <c:pt idx="3365">
                  <c:v>#N/A</c:v>
                </c:pt>
                <c:pt idx="3366">
                  <c:v>#N/A</c:v>
                </c:pt>
                <c:pt idx="3367">
                  <c:v>#N/A</c:v>
                </c:pt>
                <c:pt idx="3368">
                  <c:v>#N/A</c:v>
                </c:pt>
                <c:pt idx="3369">
                  <c:v>#N/A</c:v>
                </c:pt>
                <c:pt idx="3370">
                  <c:v>#N/A</c:v>
                </c:pt>
                <c:pt idx="3371">
                  <c:v>#N/A</c:v>
                </c:pt>
                <c:pt idx="3372">
                  <c:v>#N/A</c:v>
                </c:pt>
                <c:pt idx="3373">
                  <c:v>#N/A</c:v>
                </c:pt>
                <c:pt idx="3374">
                  <c:v>#N/A</c:v>
                </c:pt>
                <c:pt idx="3375">
                  <c:v>#N/A</c:v>
                </c:pt>
                <c:pt idx="3376">
                  <c:v>#N/A</c:v>
                </c:pt>
                <c:pt idx="3377">
                  <c:v>#N/A</c:v>
                </c:pt>
                <c:pt idx="3378">
                  <c:v>#N/A</c:v>
                </c:pt>
                <c:pt idx="3379">
                  <c:v>#N/A</c:v>
                </c:pt>
                <c:pt idx="3380">
                  <c:v>#N/A</c:v>
                </c:pt>
                <c:pt idx="3381">
                  <c:v>#N/A</c:v>
                </c:pt>
                <c:pt idx="3382">
                  <c:v>#N/A</c:v>
                </c:pt>
                <c:pt idx="3383">
                  <c:v>#N/A</c:v>
                </c:pt>
                <c:pt idx="3384">
                  <c:v>#N/A</c:v>
                </c:pt>
                <c:pt idx="3385">
                  <c:v>#N/A</c:v>
                </c:pt>
                <c:pt idx="3386">
                  <c:v>#N/A</c:v>
                </c:pt>
                <c:pt idx="3387">
                  <c:v>#N/A</c:v>
                </c:pt>
                <c:pt idx="3388">
                  <c:v>#N/A</c:v>
                </c:pt>
                <c:pt idx="3389">
                  <c:v>#N/A</c:v>
                </c:pt>
                <c:pt idx="3390">
                  <c:v>#N/A</c:v>
                </c:pt>
                <c:pt idx="3391">
                  <c:v>#N/A</c:v>
                </c:pt>
                <c:pt idx="3392">
                  <c:v>#N/A</c:v>
                </c:pt>
                <c:pt idx="3393">
                  <c:v>#N/A</c:v>
                </c:pt>
                <c:pt idx="3394">
                  <c:v>426.75286215339827</c:v>
                </c:pt>
                <c:pt idx="3395">
                  <c:v>424.72999801469132</c:v>
                </c:pt>
                <c:pt idx="3396">
                  <c:v>423.40794785255781</c:v>
                </c:pt>
                <c:pt idx="3397">
                  <c:v>421.98018000132367</c:v>
                </c:pt>
                <c:pt idx="3398">
                  <c:v>425.50823903116941</c:v>
                </c:pt>
                <c:pt idx="3399">
                  <c:v>427.34316061147513</c:v>
                </c:pt>
                <c:pt idx="3400">
                  <c:v>422.59628747270204</c:v>
                </c:pt>
                <c:pt idx="3401">
                  <c:v>421.62199722056789</c:v>
                </c:pt>
                <c:pt idx="3402">
                  <c:v>422.40470518165574</c:v>
                </c:pt>
                <c:pt idx="3403">
                  <c:v>415.81314936139233</c:v>
                </c:pt>
                <c:pt idx="3404">
                  <c:v>412.27731453907745</c:v>
                </c:pt>
                <c:pt idx="3405">
                  <c:v>409.95880484415324</c:v>
                </c:pt>
                <c:pt idx="3406">
                  <c:v>402.30262722520013</c:v>
                </c:pt>
                <c:pt idx="3407">
                  <c:v>400.00926477400566</c:v>
                </c:pt>
                <c:pt idx="3408">
                  <c:v>396.16703063993117</c:v>
                </c:pt>
                <c:pt idx="3409">
                  <c:v>396.8388921977367</c:v>
                </c:pt>
                <c:pt idx="3410">
                  <c:v>394.3584144001058</c:v>
                </c:pt>
                <c:pt idx="3411">
                  <c:v>401.05568790946984</c:v>
                </c:pt>
                <c:pt idx="3412">
                  <c:v>408.28221163390901</c:v>
                </c:pt>
                <c:pt idx="3413">
                  <c:v>411.23271126993581</c:v>
                </c:pt>
                <c:pt idx="3414">
                  <c:v>414.40242207663283</c:v>
                </c:pt>
                <c:pt idx="3415">
                  <c:v>405.8253920984713</c:v>
                </c:pt>
                <c:pt idx="3416">
                  <c:v>407.55625041360599</c:v>
                </c:pt>
                <c:pt idx="3417">
                  <c:v>406.94725696512472</c:v>
                </c:pt>
                <c:pt idx="3418">
                  <c:v>409.51972073324066</c:v>
                </c:pt>
                <c:pt idx="3419">
                  <c:v>415.52329428892858</c:v>
                </c:pt>
                <c:pt idx="3420">
                  <c:v>410.47333068625505</c:v>
                </c:pt>
                <c:pt idx="3421">
                  <c:v>404.56554827609028</c:v>
                </c:pt>
                <c:pt idx="3422">
                  <c:v>401.57021375157171</c:v>
                </c:pt>
                <c:pt idx="3423">
                  <c:v>407.03097081596184</c:v>
                </c:pt>
                <c:pt idx="3424">
                  <c:v>407.51340083382962</c:v>
                </c:pt>
                <c:pt idx="3425">
                  <c:v>400.62239428231084</c:v>
                </c:pt>
                <c:pt idx="3426">
                  <c:v>397.58222486930049</c:v>
                </c:pt>
                <c:pt idx="3427">
                  <c:v>396.42247369465946</c:v>
                </c:pt>
                <c:pt idx="3428">
                  <c:v>393.09509628747264</c:v>
                </c:pt>
                <c:pt idx="3429">
                  <c:v>387.88928595063197</c:v>
                </c:pt>
                <c:pt idx="3430">
                  <c:v>389.18883594732313</c:v>
                </c:pt>
                <c:pt idx="3431">
                  <c:v>398.0158493812454</c:v>
                </c:pt>
                <c:pt idx="3432">
                  <c:v>397.49056978360136</c:v>
                </c:pt>
                <c:pt idx="3433">
                  <c:v>391.58030573754218</c:v>
                </c:pt>
                <c:pt idx="3434">
                  <c:v>396.68420356032027</c:v>
                </c:pt>
                <c:pt idx="3435">
                  <c:v>393.69168155648202</c:v>
                </c:pt>
                <c:pt idx="3436">
                  <c:v>388.24713784660179</c:v>
                </c:pt>
                <c:pt idx="3437">
                  <c:v>378.58910727284757</c:v>
                </c:pt>
                <c:pt idx="3438">
                  <c:v>375.82241413539799</c:v>
                </c:pt>
                <c:pt idx="3439">
                  <c:v>386.29028522268538</c:v>
                </c:pt>
                <c:pt idx="3440">
                  <c:v>385.18446826814892</c:v>
                </c:pt>
                <c:pt idx="3441">
                  <c:v>381.46300708093435</c:v>
                </c:pt>
                <c:pt idx="3442">
                  <c:v>379.88931903911049</c:v>
                </c:pt>
                <c:pt idx="3443">
                  <c:v>385.31318244987091</c:v>
                </c:pt>
                <c:pt idx="3444">
                  <c:v>394.57315862616633</c:v>
                </c:pt>
                <c:pt idx="3445">
                  <c:v>399.71130302428691</c:v>
                </c:pt>
                <c:pt idx="3446">
                  <c:v>403.85315333200981</c:v>
                </c:pt>
                <c:pt idx="3447">
                  <c:v>403.6144199589703</c:v>
                </c:pt>
                <c:pt idx="3448">
                  <c:v>407.89524187677853</c:v>
                </c:pt>
                <c:pt idx="3449">
                  <c:v>404.33889219773675</c:v>
                </c:pt>
                <c:pt idx="3450">
                  <c:v>408.21123684732976</c:v>
                </c:pt>
                <c:pt idx="3451">
                  <c:v>409.27652041559134</c:v>
                </c:pt>
                <c:pt idx="3452">
                  <c:v>411.62282443253264</c:v>
                </c:pt>
                <c:pt idx="3453">
                  <c:v>417.01641188538156</c:v>
                </c:pt>
                <c:pt idx="3454">
                  <c:v>414.76639534114224</c:v>
                </c:pt>
                <c:pt idx="3455">
                  <c:v>409.3001786777844</c:v>
                </c:pt>
                <c:pt idx="3456">
                  <c:v>410.64654887168285</c:v>
                </c:pt>
                <c:pt idx="3457">
                  <c:v>413.91188538151022</c:v>
                </c:pt>
                <c:pt idx="3458">
                  <c:v>409.93862087221231</c:v>
                </c:pt>
                <c:pt idx="3459">
                  <c:v>405.40285222685458</c:v>
                </c:pt>
                <c:pt idx="3460">
                  <c:v>405.93160611475082</c:v>
                </c:pt>
                <c:pt idx="3461">
                  <c:v>406.06164383561645</c:v>
                </c:pt>
                <c:pt idx="3462">
                  <c:v>400.77675203494147</c:v>
                </c:pt>
                <c:pt idx="3463">
                  <c:v>399.12183177817491</c:v>
                </c:pt>
                <c:pt idx="3464">
                  <c:v>402.84577460128378</c:v>
                </c:pt>
                <c:pt idx="3465">
                  <c:v>399.90288531533315</c:v>
                </c:pt>
                <c:pt idx="3466">
                  <c:v>399.76771888028588</c:v>
                </c:pt>
                <c:pt idx="3467">
                  <c:v>399.11571040963531</c:v>
                </c:pt>
                <c:pt idx="3468">
                  <c:v>403.90841109125796</c:v>
                </c:pt>
                <c:pt idx="3469">
                  <c:v>404.45040037059084</c:v>
                </c:pt>
                <c:pt idx="3470">
                  <c:v>400.10323605320616</c:v>
                </c:pt>
                <c:pt idx="3471">
                  <c:v>390.11630600224987</c:v>
                </c:pt>
                <c:pt idx="3472">
                  <c:v>389.70468532856847</c:v>
                </c:pt>
                <c:pt idx="3473">
                  <c:v>380.66458209251527</c:v>
                </c:pt>
                <c:pt idx="3474">
                  <c:v>381.12302296340397</c:v>
                </c:pt>
                <c:pt idx="3475">
                  <c:v>389.37744027529601</c:v>
                </c:pt>
                <c:pt idx="3476">
                  <c:v>379.4631394348487</c:v>
                </c:pt>
                <c:pt idx="3477">
                  <c:v>380.15551584938117</c:v>
                </c:pt>
                <c:pt idx="3478">
                  <c:v>381.837568658593</c:v>
                </c:pt>
                <c:pt idx="3479">
                  <c:v>389.22788035206133</c:v>
                </c:pt>
                <c:pt idx="3480">
                  <c:v>378.72295016875114</c:v>
                </c:pt>
                <c:pt idx="3481">
                  <c:v>375.73274435841438</c:v>
                </c:pt>
                <c:pt idx="3482">
                  <c:v>363.8136126000926</c:v>
                </c:pt>
                <c:pt idx="3483">
                  <c:v>364.38157633512003</c:v>
                </c:pt>
                <c:pt idx="3484">
                  <c:v>360.94781946926076</c:v>
                </c:pt>
                <c:pt idx="3485">
                  <c:v>359.37744027529607</c:v>
                </c:pt>
                <c:pt idx="3486">
                  <c:v>368.37552114353775</c:v>
                </c:pt>
                <c:pt idx="3487">
                  <c:v>367.27582555754077</c:v>
                </c:pt>
                <c:pt idx="3488">
                  <c:v>373.72559724703854</c:v>
                </c:pt>
                <c:pt idx="3489">
                  <c:v>362.46691152140818</c:v>
                </c:pt>
                <c:pt idx="3490">
                  <c:v>360.01687512408165</c:v>
                </c:pt>
                <c:pt idx="3491">
                  <c:v>360.8717159684997</c:v>
                </c:pt>
                <c:pt idx="3492">
                  <c:v>366.63887234464949</c:v>
                </c:pt>
                <c:pt idx="3493">
                  <c:v>363.28154986433708</c:v>
                </c:pt>
                <c:pt idx="3494">
                  <c:v>366.30236251737125</c:v>
                </c:pt>
                <c:pt idx="3495">
                  <c:v>372.07547481966759</c:v>
                </c:pt>
                <c:pt idx="3496">
                  <c:v>379.94325325921494</c:v>
                </c:pt>
                <c:pt idx="3497">
                  <c:v>381.25256435709076</c:v>
                </c:pt>
                <c:pt idx="3498">
                  <c:v>378.55883131493601</c:v>
                </c:pt>
                <c:pt idx="3499">
                  <c:v>376.4003044140029</c:v>
                </c:pt>
                <c:pt idx="3500">
                  <c:v>381.90440738534829</c:v>
                </c:pt>
                <c:pt idx="3501">
                  <c:v>377.39924558268802</c:v>
                </c:pt>
                <c:pt idx="3502">
                  <c:v>378.91337436304673</c:v>
                </c:pt>
                <c:pt idx="3503">
                  <c:v>381.29078154986422</c:v>
                </c:pt>
                <c:pt idx="3504">
                  <c:v>378.51316921447943</c:v>
                </c:pt>
                <c:pt idx="3505">
                  <c:v>370.79958308516962</c:v>
                </c:pt>
                <c:pt idx="3506">
                  <c:v>360.74234001720589</c:v>
                </c:pt>
                <c:pt idx="3507">
                  <c:v>347.83948779035131</c:v>
                </c:pt>
                <c:pt idx="3508">
                  <c:v>345.48838594401417</c:v>
                </c:pt>
                <c:pt idx="3509">
                  <c:v>349.96691152140818</c:v>
                </c:pt>
                <c:pt idx="3510">
                  <c:v>339.53262523989139</c:v>
                </c:pt>
                <c:pt idx="3511">
                  <c:v>339.49143008404462</c:v>
                </c:pt>
                <c:pt idx="3512">
                  <c:v>340.47018728078871</c:v>
                </c:pt>
                <c:pt idx="3513">
                  <c:v>347.24108265501934</c:v>
                </c:pt>
                <c:pt idx="3514">
                  <c:v>345.99662497518347</c:v>
                </c:pt>
                <c:pt idx="3515">
                  <c:v>347.67536893653607</c:v>
                </c:pt>
                <c:pt idx="3516">
                  <c:v>357.59330950962845</c:v>
                </c:pt>
                <c:pt idx="3517">
                  <c:v>357.86761299715408</c:v>
                </c:pt>
                <c:pt idx="3518">
                  <c:v>353.01981999867621</c:v>
                </c:pt>
                <c:pt idx="3519">
                  <c:v>351.87710939050999</c:v>
                </c:pt>
                <c:pt idx="3520">
                  <c:v>347.89755807027967</c:v>
                </c:pt>
                <c:pt idx="3521">
                  <c:v>350.28356826153106</c:v>
                </c:pt>
                <c:pt idx="3522">
                  <c:v>351.08530209780929</c:v>
                </c:pt>
                <c:pt idx="3523">
                  <c:v>350.52296340414244</c:v>
                </c:pt>
                <c:pt idx="3524">
                  <c:v>351.66335781880724</c:v>
                </c:pt>
                <c:pt idx="3525">
                  <c:v>357.18532856859213</c:v>
                </c:pt>
                <c:pt idx="3526">
                  <c:v>357.3281053537155</c:v>
                </c:pt>
                <c:pt idx="3527">
                  <c:v>354.05350406988259</c:v>
                </c:pt>
                <c:pt idx="3528">
                  <c:v>351.49990073456399</c:v>
                </c:pt>
                <c:pt idx="3529">
                  <c:v>349.85639600291154</c:v>
                </c:pt>
                <c:pt idx="3530">
                  <c:v>347.86513136125973</c:v>
                </c:pt>
                <c:pt idx="3531">
                  <c:v>353.71765601217629</c:v>
                </c:pt>
                <c:pt idx="3532">
                  <c:v>352.59711468466651</c:v>
                </c:pt>
                <c:pt idx="3533">
                  <c:v>360.47730130368581</c:v>
                </c:pt>
                <c:pt idx="3534">
                  <c:v>362.80706108133126</c:v>
                </c:pt>
                <c:pt idx="3535">
                  <c:v>365.65399377936586</c:v>
                </c:pt>
                <c:pt idx="3536">
                  <c:v>363.0242869432862</c:v>
                </c:pt>
                <c:pt idx="3537">
                  <c:v>363.32704652240074</c:v>
                </c:pt>
                <c:pt idx="3538">
                  <c:v>359.94954007014741</c:v>
                </c:pt>
                <c:pt idx="3539">
                  <c:v>367.11104493415371</c:v>
                </c:pt>
                <c:pt idx="3540">
                  <c:v>370.8574879227051</c:v>
                </c:pt>
                <c:pt idx="3541">
                  <c:v>375.35073787307243</c:v>
                </c:pt>
                <c:pt idx="3542">
                  <c:v>374.8244656210706</c:v>
                </c:pt>
                <c:pt idx="3543">
                  <c:v>372.57527628879615</c:v>
                </c:pt>
                <c:pt idx="3544">
                  <c:v>377.32843623850164</c:v>
                </c:pt>
                <c:pt idx="3545">
                  <c:v>377.52101118390556</c:v>
                </c:pt>
                <c:pt idx="3546">
                  <c:v>377.07663291641836</c:v>
                </c:pt>
                <c:pt idx="3547">
                  <c:v>377.24389517569966</c:v>
                </c:pt>
                <c:pt idx="3548">
                  <c:v>375.34991066110763</c:v>
                </c:pt>
                <c:pt idx="3549">
                  <c:v>381.6833763483553</c:v>
                </c:pt>
                <c:pt idx="3550">
                  <c:v>381.70273310833153</c:v>
                </c:pt>
                <c:pt idx="3551">
                  <c:v>386.97670571107125</c:v>
                </c:pt>
                <c:pt idx="3552">
                  <c:v>388.5368274766725</c:v>
                </c:pt>
                <c:pt idx="3553">
                  <c:v>389.2199391171992</c:v>
                </c:pt>
                <c:pt idx="3554">
                  <c:v>387.09234994374941</c:v>
                </c:pt>
                <c:pt idx="3555">
                  <c:v>387.7071338759842</c:v>
                </c:pt>
                <c:pt idx="3556">
                  <c:v>383.67927337700991</c:v>
                </c:pt>
                <c:pt idx="3557">
                  <c:v>376.93286347693714</c:v>
                </c:pt>
                <c:pt idx="3558">
                  <c:v>375.55803719144978</c:v>
                </c:pt>
                <c:pt idx="3559">
                  <c:v>376.55896366885037</c:v>
                </c:pt>
                <c:pt idx="3560">
                  <c:v>380.86890344781932</c:v>
                </c:pt>
                <c:pt idx="3561">
                  <c:v>370.87783733703913</c:v>
                </c:pt>
                <c:pt idx="3562">
                  <c:v>368.00757726159742</c:v>
                </c:pt>
                <c:pt idx="3563">
                  <c:v>365.05045992985225</c:v>
                </c:pt>
                <c:pt idx="3564">
                  <c:v>362.28674475547598</c:v>
                </c:pt>
                <c:pt idx="3565">
                  <c:v>361.08331678909389</c:v>
                </c:pt>
                <c:pt idx="3566">
                  <c:v>359.80825226656054</c:v>
                </c:pt>
                <c:pt idx="3567">
                  <c:v>359.29372642445884</c:v>
                </c:pt>
                <c:pt idx="3568">
                  <c:v>358.06118059691596</c:v>
                </c:pt>
                <c:pt idx="3569">
                  <c:v>362.42389649923882</c:v>
                </c:pt>
                <c:pt idx="3570">
                  <c:v>365.27446892991838</c:v>
                </c:pt>
                <c:pt idx="3571">
                  <c:v>370.74482165310013</c:v>
                </c:pt>
                <c:pt idx="3572">
                  <c:v>374.92406194163163</c:v>
                </c:pt>
                <c:pt idx="3573">
                  <c:v>362.52200383826329</c:v>
                </c:pt>
                <c:pt idx="3574">
                  <c:v>362.14959301171308</c:v>
                </c:pt>
                <c:pt idx="3575">
                  <c:v>358.91949573158604</c:v>
                </c:pt>
                <c:pt idx="3576">
                  <c:v>355.69932499503653</c:v>
                </c:pt>
                <c:pt idx="3577">
                  <c:v>357.50248163589413</c:v>
                </c:pt>
                <c:pt idx="3578">
                  <c:v>353.95076434385527</c:v>
                </c:pt>
                <c:pt idx="3579">
                  <c:v>349.29620806035319</c:v>
                </c:pt>
                <c:pt idx="3580">
                  <c:v>345.68542783402796</c:v>
                </c:pt>
                <c:pt idx="3581">
                  <c:v>339.37413142743679</c:v>
                </c:pt>
                <c:pt idx="3582">
                  <c:v>335.59989411686831</c:v>
                </c:pt>
                <c:pt idx="3583">
                  <c:v>335.05641585599875</c:v>
                </c:pt>
                <c:pt idx="3584">
                  <c:v>340.09066243134117</c:v>
                </c:pt>
                <c:pt idx="3585">
                  <c:v>333.98418370723294</c:v>
                </c:pt>
                <c:pt idx="3586">
                  <c:v>330.25875190258733</c:v>
                </c:pt>
                <c:pt idx="3587">
                  <c:v>336.99722056779808</c:v>
                </c:pt>
                <c:pt idx="3588">
                  <c:v>347.54400767652686</c:v>
                </c:pt>
                <c:pt idx="3589">
                  <c:v>346.80696181589548</c:v>
                </c:pt>
                <c:pt idx="3590">
                  <c:v>344.11240156177604</c:v>
                </c:pt>
                <c:pt idx="3591">
                  <c:v>336.01565085037373</c:v>
                </c:pt>
                <c:pt idx="3592">
                  <c:v>333.647012110383</c:v>
                </c:pt>
                <c:pt idx="3593">
                  <c:v>330.88792932300959</c:v>
                </c:pt>
                <c:pt idx="3594">
                  <c:v>329.84084441797353</c:v>
                </c:pt>
                <c:pt idx="3595">
                  <c:v>336.16190192574931</c:v>
                </c:pt>
                <c:pt idx="3596">
                  <c:v>331.07190126397978</c:v>
                </c:pt>
                <c:pt idx="3597">
                  <c:v>338.30586989610202</c:v>
                </c:pt>
                <c:pt idx="3598">
                  <c:v>342.04271722586185</c:v>
                </c:pt>
                <c:pt idx="3599">
                  <c:v>339.90735225994297</c:v>
                </c:pt>
                <c:pt idx="3600">
                  <c:v>338.02163986499886</c:v>
                </c:pt>
                <c:pt idx="3601">
                  <c:v>343.30868241678229</c:v>
                </c:pt>
                <c:pt idx="3602">
                  <c:v>346.97902190457268</c:v>
                </c:pt>
                <c:pt idx="3603">
                  <c:v>352.17076963801185</c:v>
                </c:pt>
                <c:pt idx="3604">
                  <c:v>350.81463834292879</c:v>
                </c:pt>
                <c:pt idx="3605">
                  <c:v>349.25832175236559</c:v>
                </c:pt>
                <c:pt idx="3606">
                  <c:v>355.25047978293929</c:v>
                </c:pt>
                <c:pt idx="3607">
                  <c:v>353.99626100191892</c:v>
                </c:pt>
                <c:pt idx="3608">
                  <c:v>353.85000992654335</c:v>
                </c:pt>
                <c:pt idx="3609">
                  <c:v>347.2328105353713</c:v>
                </c:pt>
                <c:pt idx="3610">
                  <c:v>343.92098471312261</c:v>
                </c:pt>
                <c:pt idx="3611">
                  <c:v>348.33813116272881</c:v>
                </c:pt>
                <c:pt idx="3612">
                  <c:v>351.14535768645328</c:v>
                </c:pt>
                <c:pt idx="3613">
                  <c:v>353.39371980676299</c:v>
                </c:pt>
                <c:pt idx="3614">
                  <c:v>347.8211236847327</c:v>
                </c:pt>
                <c:pt idx="3615">
                  <c:v>363.0100588974916</c:v>
                </c:pt>
                <c:pt idx="3616">
                  <c:v>366.42743696644794</c:v>
                </c:pt>
                <c:pt idx="3617">
                  <c:v>364.03911058169513</c:v>
                </c:pt>
                <c:pt idx="3618">
                  <c:v>366.6261332803914</c:v>
                </c:pt>
                <c:pt idx="3619">
                  <c:v>363.90626034014917</c:v>
                </c:pt>
                <c:pt idx="3620">
                  <c:v>362.9811064787238</c:v>
                </c:pt>
                <c:pt idx="3621">
                  <c:v>364.6871484349146</c:v>
                </c:pt>
                <c:pt idx="3622">
                  <c:v>363.56726887697664</c:v>
                </c:pt>
                <c:pt idx="3623">
                  <c:v>367.64757461451882</c:v>
                </c:pt>
                <c:pt idx="3624">
                  <c:v>369.36685196214643</c:v>
                </c:pt>
                <c:pt idx="3625">
                  <c:v>369.89908014029481</c:v>
                </c:pt>
                <c:pt idx="3626">
                  <c:v>369.93746277546126</c:v>
                </c:pt>
                <c:pt idx="3627">
                  <c:v>365.52842300310999</c:v>
                </c:pt>
                <c:pt idx="3628">
                  <c:v>365.11117728806795</c:v>
                </c:pt>
                <c:pt idx="3629">
                  <c:v>373.35368274766688</c:v>
                </c:pt>
                <c:pt idx="3630">
                  <c:v>373.7110383164578</c:v>
                </c:pt>
                <c:pt idx="3631">
                  <c:v>372.85123420025104</c:v>
                </c:pt>
                <c:pt idx="3632">
                  <c:v>367.83965323274396</c:v>
                </c:pt>
                <c:pt idx="3633">
                  <c:v>363.53434584077792</c:v>
                </c:pt>
                <c:pt idx="3634">
                  <c:v>362.41562437959067</c:v>
                </c:pt>
                <c:pt idx="3635">
                  <c:v>364.29323009727983</c:v>
                </c:pt>
                <c:pt idx="3636">
                  <c:v>363.2032956124674</c:v>
                </c:pt>
                <c:pt idx="3637">
                  <c:v>366.42148104030139</c:v>
                </c:pt>
                <c:pt idx="3638">
                  <c:v>369.23499437495826</c:v>
                </c:pt>
                <c:pt idx="3639">
                  <c:v>367.81020448679732</c:v>
                </c:pt>
                <c:pt idx="3640">
                  <c:v>359.56951889352092</c:v>
                </c:pt>
                <c:pt idx="3641">
                  <c:v>355.54711799351429</c:v>
                </c:pt>
                <c:pt idx="3642">
                  <c:v>352.99500363973232</c:v>
                </c:pt>
                <c:pt idx="3643">
                  <c:v>352.57858513665514</c:v>
                </c:pt>
                <c:pt idx="3644">
                  <c:v>357.52117662629848</c:v>
                </c:pt>
                <c:pt idx="3645">
                  <c:v>353.49364701211016</c:v>
                </c:pt>
                <c:pt idx="3646">
                  <c:v>354.88088147706941</c:v>
                </c:pt>
                <c:pt idx="3647">
                  <c:v>354.90255443054696</c:v>
                </c:pt>
                <c:pt idx="3648">
                  <c:v>354.1526040632649</c:v>
                </c:pt>
                <c:pt idx="3649">
                  <c:v>350.96965786513113</c:v>
                </c:pt>
                <c:pt idx="3650">
                  <c:v>355.6101515452317</c:v>
                </c:pt>
                <c:pt idx="3651">
                  <c:v>354.12927668585775</c:v>
                </c:pt>
                <c:pt idx="3652">
                  <c:v>354.74554959962927</c:v>
                </c:pt>
                <c:pt idx="3653">
                  <c:v>354.42938918668506</c:v>
                </c:pt>
                <c:pt idx="3654">
                  <c:v>357.26043941499563</c:v>
                </c:pt>
                <c:pt idx="3655">
                  <c:v>354.42707299318369</c:v>
                </c:pt>
                <c:pt idx="3656">
                  <c:v>360.77691747733428</c:v>
                </c:pt>
                <c:pt idx="3657">
                  <c:v>361.32568989477852</c:v>
                </c:pt>
                <c:pt idx="3658">
                  <c:v>362.81202435312019</c:v>
                </c:pt>
                <c:pt idx="3659">
                  <c:v>366.81655747468727</c:v>
                </c:pt>
                <c:pt idx="3660">
                  <c:v>368.56511812586848</c:v>
                </c:pt>
                <c:pt idx="3661">
                  <c:v>369.95102905168415</c:v>
                </c:pt>
                <c:pt idx="3662">
                  <c:v>370.17818145721657</c:v>
                </c:pt>
                <c:pt idx="3663">
                  <c:v>369.96476077029973</c:v>
                </c:pt>
                <c:pt idx="3664">
                  <c:v>366.56905565482094</c:v>
                </c:pt>
                <c:pt idx="3665">
                  <c:v>363.52657004830917</c:v>
                </c:pt>
                <c:pt idx="3666">
                  <c:v>368.75934749520218</c:v>
                </c:pt>
                <c:pt idx="3667">
                  <c:v>372.31635894381583</c:v>
                </c:pt>
                <c:pt idx="3668">
                  <c:v>372.32628548739336</c:v>
                </c:pt>
                <c:pt idx="3669">
                  <c:v>372.11964793858778</c:v>
                </c:pt>
                <c:pt idx="3670">
                  <c:v>375.13450466547556</c:v>
                </c:pt>
                <c:pt idx="3671">
                  <c:v>376.1225266362253</c:v>
                </c:pt>
                <c:pt idx="3672">
                  <c:v>372.67272185824902</c:v>
                </c:pt>
                <c:pt idx="3673">
                  <c:v>376.2285752101119</c:v>
                </c:pt>
                <c:pt idx="3674">
                  <c:v>379.05532393620547</c:v>
                </c:pt>
                <c:pt idx="3675">
                  <c:v>383.76960492356574</c:v>
                </c:pt>
                <c:pt idx="3676">
                  <c:v>381.77569320362659</c:v>
                </c:pt>
                <c:pt idx="3677">
                  <c:v>379.4399774998347</c:v>
                </c:pt>
                <c:pt idx="3678">
                  <c:v>382.82542518695004</c:v>
                </c:pt>
                <c:pt idx="3679">
                  <c:v>379.98858447488601</c:v>
                </c:pt>
                <c:pt idx="3680">
                  <c:v>377.86231884057992</c:v>
                </c:pt>
                <c:pt idx="3681">
                  <c:v>377.66014823638426</c:v>
                </c:pt>
                <c:pt idx="3682">
                  <c:v>381.13361127655372</c:v>
                </c:pt>
                <c:pt idx="3683">
                  <c:v>381.4780623386938</c:v>
                </c:pt>
                <c:pt idx="3684">
                  <c:v>382.90632651710683</c:v>
                </c:pt>
                <c:pt idx="3685">
                  <c:v>379.54271722586208</c:v>
                </c:pt>
                <c:pt idx="3686">
                  <c:v>378.27857190126406</c:v>
                </c:pt>
                <c:pt idx="3687">
                  <c:v>378.28717490569784</c:v>
                </c:pt>
                <c:pt idx="3688">
                  <c:v>372.4591357289392</c:v>
                </c:pt>
                <c:pt idx="3689">
                  <c:v>371.64615180993985</c:v>
                </c:pt>
                <c:pt idx="3690">
                  <c:v>372.91029713453776</c:v>
                </c:pt>
                <c:pt idx="3691">
                  <c:v>369.50135662762233</c:v>
                </c:pt>
                <c:pt idx="3692">
                  <c:v>371.0646217986897</c:v>
                </c:pt>
                <c:pt idx="3693">
                  <c:v>370.01836410561845</c:v>
                </c:pt>
                <c:pt idx="3694">
                  <c:v>368.8246972404209</c:v>
                </c:pt>
                <c:pt idx="3695">
                  <c:v>371.14370326252396</c:v>
                </c:pt>
                <c:pt idx="3696">
                  <c:v>376.3528224472239</c:v>
                </c:pt>
                <c:pt idx="3697">
                  <c:v>376.69479187346963</c:v>
                </c:pt>
                <c:pt idx="3698">
                  <c:v>372.45764674740258</c:v>
                </c:pt>
                <c:pt idx="3699">
                  <c:v>372.79614188339627</c:v>
                </c:pt>
                <c:pt idx="3700">
                  <c:v>367.85801733836286</c:v>
                </c:pt>
                <c:pt idx="3701">
                  <c:v>361.87760571768916</c:v>
                </c:pt>
                <c:pt idx="3702">
                  <c:v>359.32036264972544</c:v>
                </c:pt>
                <c:pt idx="3703">
                  <c:v>363.82436635563499</c:v>
                </c:pt>
                <c:pt idx="3704">
                  <c:v>359.76871153464361</c:v>
                </c:pt>
                <c:pt idx="3705">
                  <c:v>364.91843690027139</c:v>
                </c:pt>
                <c:pt idx="3706">
                  <c:v>361.56773211567736</c:v>
                </c:pt>
                <c:pt idx="3707">
                  <c:v>363.95523128846537</c:v>
                </c:pt>
                <c:pt idx="3708">
                  <c:v>368.63543114287597</c:v>
                </c:pt>
                <c:pt idx="3709">
                  <c:v>365.00330884785916</c:v>
                </c:pt>
                <c:pt idx="3710">
                  <c:v>365.47068360796766</c:v>
                </c:pt>
                <c:pt idx="3711">
                  <c:v>365.70213751571697</c:v>
                </c:pt>
                <c:pt idx="3712">
                  <c:v>367.01442657666598</c:v>
                </c:pt>
                <c:pt idx="3713">
                  <c:v>366.87892925683275</c:v>
                </c:pt>
                <c:pt idx="3714">
                  <c:v>371.94957315862615</c:v>
                </c:pt>
                <c:pt idx="3715">
                  <c:v>374.48745946661376</c:v>
                </c:pt>
                <c:pt idx="3716">
                  <c:v>379.15905631659064</c:v>
                </c:pt>
                <c:pt idx="3717">
                  <c:v>380.27231817881017</c:v>
                </c:pt>
                <c:pt idx="3718">
                  <c:v>378.78978889550655</c:v>
                </c:pt>
                <c:pt idx="3719">
                  <c:v>377.36400635298787</c:v>
                </c:pt>
                <c:pt idx="3720">
                  <c:v>378.49199258818078</c:v>
                </c:pt>
                <c:pt idx="3721">
                  <c:v>378.5237575276289</c:v>
                </c:pt>
                <c:pt idx="3722">
                  <c:v>379.00254781285156</c:v>
                </c:pt>
                <c:pt idx="3723">
                  <c:v>379.85920852359214</c:v>
                </c:pt>
                <c:pt idx="3724">
                  <c:v>379.10628019323673</c:v>
                </c:pt>
                <c:pt idx="3725">
                  <c:v>382.83948779035137</c:v>
                </c:pt>
                <c:pt idx="3726">
                  <c:v>382.99698894844818</c:v>
                </c:pt>
                <c:pt idx="3727">
                  <c:v>384.00387135199526</c:v>
                </c:pt>
                <c:pt idx="3728">
                  <c:v>384.6641519422937</c:v>
                </c:pt>
                <c:pt idx="3729">
                  <c:v>384.51823175170404</c:v>
                </c:pt>
                <c:pt idx="3730">
                  <c:v>382.73542452518029</c:v>
                </c:pt>
                <c:pt idx="3731">
                  <c:v>383.2610350076103</c:v>
                </c:pt>
                <c:pt idx="3732">
                  <c:v>383.45807689762415</c:v>
                </c:pt>
                <c:pt idx="3733">
                  <c:v>378.84190324928852</c:v>
                </c:pt>
                <c:pt idx="3734">
                  <c:v>377.11716630269336</c:v>
                </c:pt>
                <c:pt idx="3735">
                  <c:v>382.42770167427693</c:v>
                </c:pt>
                <c:pt idx="3736">
                  <c:v>385.25031434054654</c:v>
                </c:pt>
                <c:pt idx="3737">
                  <c:v>385.43428628151673</c:v>
                </c:pt>
                <c:pt idx="3738">
                  <c:v>381.27820792799946</c:v>
                </c:pt>
                <c:pt idx="3739">
                  <c:v>379.62692740387797</c:v>
                </c:pt>
                <c:pt idx="3740">
                  <c:v>377.28161604129434</c:v>
                </c:pt>
                <c:pt idx="3741">
                  <c:v>382.96936006882407</c:v>
                </c:pt>
                <c:pt idx="3742">
                  <c:v>383.49480510886116</c:v>
                </c:pt>
                <c:pt idx="3743">
                  <c:v>382.31867513731726</c:v>
                </c:pt>
                <c:pt idx="3744">
                  <c:v>383.07937926014165</c:v>
                </c:pt>
                <c:pt idx="3745">
                  <c:v>382.74948712858185</c:v>
                </c:pt>
                <c:pt idx="3746">
                  <c:v>382.69638012044209</c:v>
                </c:pt>
                <c:pt idx="3747">
                  <c:v>384.07815498643373</c:v>
                </c:pt>
                <c:pt idx="3748">
                  <c:v>381.88935212758918</c:v>
                </c:pt>
                <c:pt idx="3749">
                  <c:v>384.92273840248828</c:v>
                </c:pt>
                <c:pt idx="3750">
                  <c:v>388.24779961617361</c:v>
                </c:pt>
                <c:pt idx="3751">
                  <c:v>388.35368274766722</c:v>
                </c:pt>
                <c:pt idx="3752">
                  <c:v>388.81824498709551</c:v>
                </c:pt>
                <c:pt idx="3753">
                  <c:v>385.06617695718359</c:v>
                </c:pt>
                <c:pt idx="3754">
                  <c:v>381.74128118589113</c:v>
                </c:pt>
                <c:pt idx="3755">
                  <c:v>383.29015286877114</c:v>
                </c:pt>
                <c:pt idx="3756">
                  <c:v>387.83981867513734</c:v>
                </c:pt>
                <c:pt idx="3757">
                  <c:v>387.95579379260141</c:v>
                </c:pt>
                <c:pt idx="3758">
                  <c:v>387.190953609953</c:v>
                </c:pt>
                <c:pt idx="3759">
                  <c:v>384.21646482694729</c:v>
                </c:pt>
                <c:pt idx="3760">
                  <c:v>387.70779564555619</c:v>
                </c:pt>
                <c:pt idx="3761">
                  <c:v>393.34689960955592</c:v>
                </c:pt>
                <c:pt idx="3762">
                  <c:v>393.07838660578386</c:v>
                </c:pt>
                <c:pt idx="3763">
                  <c:v>394.12050823903121</c:v>
                </c:pt>
                <c:pt idx="3764">
                  <c:v>392.3689696247767</c:v>
                </c:pt>
                <c:pt idx="3765">
                  <c:v>393.83693997749975</c:v>
                </c:pt>
                <c:pt idx="3766">
                  <c:v>394.25021507511076</c:v>
                </c:pt>
                <c:pt idx="3767">
                  <c:v>397.21510819932496</c:v>
                </c:pt>
                <c:pt idx="3768">
                  <c:v>399.76093574217447</c:v>
                </c:pt>
                <c:pt idx="3769">
                  <c:v>400.50956257031288</c:v>
                </c:pt>
                <c:pt idx="3770">
                  <c:v>403.74644298855122</c:v>
                </c:pt>
                <c:pt idx="3771">
                  <c:v>403.18244987095477</c:v>
                </c:pt>
                <c:pt idx="3772">
                  <c:v>402.47998147045178</c:v>
                </c:pt>
                <c:pt idx="3773">
                  <c:v>400.8958705578716</c:v>
                </c:pt>
                <c:pt idx="3774">
                  <c:v>399.11504864006332</c:v>
                </c:pt>
                <c:pt idx="3775">
                  <c:v>399.60508900800716</c:v>
                </c:pt>
                <c:pt idx="3776">
                  <c:v>396.66186883727062</c:v>
                </c:pt>
                <c:pt idx="3777">
                  <c:v>395.4466944609884</c:v>
                </c:pt>
                <c:pt idx="3778">
                  <c:v>398.83512011117699</c:v>
                </c:pt>
                <c:pt idx="3779">
                  <c:v>400.15171067434289</c:v>
                </c:pt>
                <c:pt idx="3780">
                  <c:v>401.37912778770396</c:v>
                </c:pt>
                <c:pt idx="3781">
                  <c:v>405.41211700085995</c:v>
                </c:pt>
                <c:pt idx="3782">
                  <c:v>406.1574349811392</c:v>
                </c:pt>
                <c:pt idx="3783">
                  <c:v>406.02193766130597</c:v>
                </c:pt>
                <c:pt idx="3784">
                  <c:v>404.84994374958598</c:v>
                </c:pt>
                <c:pt idx="3785">
                  <c:v>400.10902653695939</c:v>
                </c:pt>
                <c:pt idx="3786">
                  <c:v>398.9702865462242</c:v>
                </c:pt>
                <c:pt idx="3787">
                  <c:v>399.69889484481462</c:v>
                </c:pt>
                <c:pt idx="3788">
                  <c:v>402.2266891668317</c:v>
                </c:pt>
                <c:pt idx="3789">
                  <c:v>405.15253788630753</c:v>
                </c:pt>
                <c:pt idx="3790">
                  <c:v>408.59489775660063</c:v>
                </c:pt>
                <c:pt idx="3791">
                  <c:v>408.38892197736698</c:v>
                </c:pt>
                <c:pt idx="3792">
                  <c:v>409.23764145324549</c:v>
                </c:pt>
                <c:pt idx="3793">
                  <c:v>411.79107934617122</c:v>
                </c:pt>
                <c:pt idx="3794">
                  <c:v>413.37254318046405</c:v>
                </c:pt>
                <c:pt idx="3795">
                  <c:v>411.2624909006679</c:v>
                </c:pt>
                <c:pt idx="3796">
                  <c:v>411.75683277082868</c:v>
                </c:pt>
                <c:pt idx="3797">
                  <c:v>412.90020514856678</c:v>
                </c:pt>
                <c:pt idx="3798">
                  <c:v>413.94960624710427</c:v>
                </c:pt>
                <c:pt idx="3799">
                  <c:v>413.69631394348431</c:v>
                </c:pt>
                <c:pt idx="3800">
                  <c:v>412.98706240487007</c:v>
                </c:pt>
                <c:pt idx="3801">
                  <c:v>416.06180927800887</c:v>
                </c:pt>
                <c:pt idx="3802">
                  <c:v>416.93005095625654</c:v>
                </c:pt>
                <c:pt idx="3803">
                  <c:v>415.820594269075</c:v>
                </c:pt>
                <c:pt idx="3804">
                  <c:v>409.73363774733593</c:v>
                </c:pt>
                <c:pt idx="3805">
                  <c:v>408.05373568923255</c:v>
                </c:pt>
                <c:pt idx="3806">
                  <c:v>406.90176030706061</c:v>
                </c:pt>
                <c:pt idx="3807">
                  <c:v>409.52484944742196</c:v>
                </c:pt>
                <c:pt idx="3808">
                  <c:v>407.98888227119272</c:v>
                </c:pt>
                <c:pt idx="3809">
                  <c:v>406.20673681424086</c:v>
                </c:pt>
                <c:pt idx="3810">
                  <c:v>407.37194758784949</c:v>
                </c:pt>
                <c:pt idx="3811">
                  <c:v>406.13013698630095</c:v>
                </c:pt>
                <c:pt idx="3812">
                  <c:v>407.32181854278292</c:v>
                </c:pt>
                <c:pt idx="3813">
                  <c:v>402.95314671431362</c:v>
                </c:pt>
                <c:pt idx="3814">
                  <c:v>400.1280524121496</c:v>
                </c:pt>
                <c:pt idx="3815">
                  <c:v>396.87330421547165</c:v>
                </c:pt>
                <c:pt idx="3816">
                  <c:v>396.34670107868385</c:v>
                </c:pt>
                <c:pt idx="3817">
                  <c:v>398.30256104824247</c:v>
                </c:pt>
                <c:pt idx="3818">
                  <c:v>398.17980279266703</c:v>
                </c:pt>
                <c:pt idx="3819">
                  <c:v>402.1315597908802</c:v>
                </c:pt>
                <c:pt idx="3820">
                  <c:v>397.94834888491766</c:v>
                </c:pt>
                <c:pt idx="3821">
                  <c:v>399.51674277016684</c:v>
                </c:pt>
                <c:pt idx="3822">
                  <c:v>402.64774005691163</c:v>
                </c:pt>
                <c:pt idx="3823">
                  <c:v>408.1119714115539</c:v>
                </c:pt>
                <c:pt idx="3824">
                  <c:v>409.53047448878243</c:v>
                </c:pt>
                <c:pt idx="3825">
                  <c:v>409.31639203229378</c:v>
                </c:pt>
                <c:pt idx="3826">
                  <c:v>410.21871484349089</c:v>
                </c:pt>
                <c:pt idx="3827">
                  <c:v>410.48772417444195</c:v>
                </c:pt>
                <c:pt idx="3828">
                  <c:v>409.01611408907371</c:v>
                </c:pt>
                <c:pt idx="3829">
                  <c:v>406.71613394216087</c:v>
                </c:pt>
                <c:pt idx="3830">
                  <c:v>405.48888227119272</c:v>
                </c:pt>
                <c:pt idx="3831">
                  <c:v>405.69932499503631</c:v>
                </c:pt>
                <c:pt idx="3832">
                  <c:v>408.05853351862845</c:v>
                </c:pt>
                <c:pt idx="3833">
                  <c:v>406.56243795910228</c:v>
                </c:pt>
                <c:pt idx="3834">
                  <c:v>406.58096750711366</c:v>
                </c:pt>
                <c:pt idx="3835">
                  <c:v>410.5163457084239</c:v>
                </c:pt>
                <c:pt idx="3836">
                  <c:v>407.72268546092209</c:v>
                </c:pt>
                <c:pt idx="3837">
                  <c:v>406.99093375686545</c:v>
                </c:pt>
                <c:pt idx="3838">
                  <c:v>406.09506319899373</c:v>
                </c:pt>
                <c:pt idx="3839">
                  <c:v>403.89054331281801</c:v>
                </c:pt>
                <c:pt idx="3840">
                  <c:v>397.52531268612228</c:v>
                </c:pt>
                <c:pt idx="3841">
                  <c:v>396.80266031367836</c:v>
                </c:pt>
                <c:pt idx="3842">
                  <c:v>397.37674541724527</c:v>
                </c:pt>
                <c:pt idx="3843">
                  <c:v>392.54797829395767</c:v>
                </c:pt>
                <c:pt idx="3844">
                  <c:v>392.45516511150777</c:v>
                </c:pt>
                <c:pt idx="3845">
                  <c:v>394.45867249023854</c:v>
                </c:pt>
                <c:pt idx="3846">
                  <c:v>393.98070941698063</c:v>
                </c:pt>
                <c:pt idx="3847">
                  <c:v>392.88581166037949</c:v>
                </c:pt>
                <c:pt idx="3848">
                  <c:v>387.57296009529449</c:v>
                </c:pt>
                <c:pt idx="3849">
                  <c:v>389.0549930514191</c:v>
                </c:pt>
                <c:pt idx="3850">
                  <c:v>389.44940771623283</c:v>
                </c:pt>
                <c:pt idx="3851">
                  <c:v>393.55370260075404</c:v>
                </c:pt>
                <c:pt idx="3852">
                  <c:v>395.03358480577032</c:v>
                </c:pt>
                <c:pt idx="3853">
                  <c:v>398.74313414069184</c:v>
                </c:pt>
                <c:pt idx="3854">
                  <c:v>400.17801601482324</c:v>
                </c:pt>
                <c:pt idx="3855">
                  <c:v>398.85149890807992</c:v>
                </c:pt>
                <c:pt idx="3856">
                  <c:v>396.14717755277582</c:v>
                </c:pt>
                <c:pt idx="3857">
                  <c:v>398.98633445834122</c:v>
                </c:pt>
                <c:pt idx="3858">
                  <c:v>399.2738733373036</c:v>
                </c:pt>
                <c:pt idx="3859">
                  <c:v>394.41863543114249</c:v>
                </c:pt>
                <c:pt idx="3860">
                  <c:v>390.54016941301006</c:v>
                </c:pt>
                <c:pt idx="3861">
                  <c:v>385.66259678379959</c:v>
                </c:pt>
                <c:pt idx="3862">
                  <c:v>384.81023757527595</c:v>
                </c:pt>
                <c:pt idx="3863">
                  <c:v>387.14843491496219</c:v>
                </c:pt>
                <c:pt idx="3864">
                  <c:v>383.13695321289089</c:v>
                </c:pt>
                <c:pt idx="3865">
                  <c:v>379.08741976043905</c:v>
                </c:pt>
                <c:pt idx="3866">
                  <c:v>377.64112236119342</c:v>
                </c:pt>
                <c:pt idx="3867">
                  <c:v>380.94914300840401</c:v>
                </c:pt>
                <c:pt idx="3868">
                  <c:v>383.2802263251931</c:v>
                </c:pt>
                <c:pt idx="3869">
                  <c:v>387.28839917940525</c:v>
                </c:pt>
                <c:pt idx="3870">
                  <c:v>394.10793461716582</c:v>
                </c:pt>
                <c:pt idx="3871">
                  <c:v>396.9839851763611</c:v>
                </c:pt>
                <c:pt idx="3872">
                  <c:v>397.71457878366698</c:v>
                </c:pt>
                <c:pt idx="3873">
                  <c:v>398.28502415458877</c:v>
                </c:pt>
                <c:pt idx="3874">
                  <c:v>398.44550327575882</c:v>
                </c:pt>
                <c:pt idx="3875">
                  <c:v>397.11815895705058</c:v>
                </c:pt>
                <c:pt idx="3876">
                  <c:v>400.9291244788559</c:v>
                </c:pt>
                <c:pt idx="3877">
                  <c:v>401.17249023889826</c:v>
                </c:pt>
                <c:pt idx="3878">
                  <c:v>407.6270597577917</c:v>
                </c:pt>
                <c:pt idx="3879">
                  <c:v>408.76414532459734</c:v>
                </c:pt>
                <c:pt idx="3880">
                  <c:v>408.76778505724241</c:v>
                </c:pt>
                <c:pt idx="3881">
                  <c:v>410.13069949043677</c:v>
                </c:pt>
                <c:pt idx="3882">
                  <c:v>412.05347098140362</c:v>
                </c:pt>
                <c:pt idx="3883">
                  <c:v>411.11078022632455</c:v>
                </c:pt>
                <c:pt idx="3884">
                  <c:v>412.68132486268217</c:v>
                </c:pt>
                <c:pt idx="3885">
                  <c:v>412.7210310369922</c:v>
                </c:pt>
                <c:pt idx="3886">
                  <c:v>413.11676924094962</c:v>
                </c:pt>
                <c:pt idx="3887">
                  <c:v>412.04437164979089</c:v>
                </c:pt>
                <c:pt idx="3888">
                  <c:v>411.88422341340674</c:v>
                </c:pt>
                <c:pt idx="3889">
                  <c:v>412.09632056117988</c:v>
                </c:pt>
                <c:pt idx="3890">
                  <c:v>413.68605651512075</c:v>
                </c:pt>
                <c:pt idx="3891">
                  <c:v>416.28581827807488</c:v>
                </c:pt>
                <c:pt idx="3892">
                  <c:v>414.46777182185093</c:v>
                </c:pt>
                <c:pt idx="3893">
                  <c:v>414.17973661570971</c:v>
                </c:pt>
                <c:pt idx="3894">
                  <c:v>413.92197736747994</c:v>
                </c:pt>
                <c:pt idx="3895">
                  <c:v>415.72877374098272</c:v>
                </c:pt>
                <c:pt idx="3896">
                  <c:v>417.31255376877698</c:v>
                </c:pt>
                <c:pt idx="3897">
                  <c:v>419.05466216663285</c:v>
                </c:pt>
                <c:pt idx="3898">
                  <c:v>420.30772285090251</c:v>
                </c:pt>
                <c:pt idx="3899">
                  <c:v>424.7458804844145</c:v>
                </c:pt>
                <c:pt idx="3900">
                  <c:v>426.11574349811315</c:v>
                </c:pt>
                <c:pt idx="3901">
                  <c:v>426.0348421679563</c:v>
                </c:pt>
                <c:pt idx="3902">
                  <c:v>427.16018132486192</c:v>
                </c:pt>
                <c:pt idx="3903">
                  <c:v>429.41846998874917</c:v>
                </c:pt>
                <c:pt idx="3904">
                  <c:v>425.29035139964191</c:v>
                </c:pt>
                <c:pt idx="3905">
                  <c:v>427.9794520547938</c:v>
                </c:pt>
                <c:pt idx="3906">
                  <c:v>428.64171795380781</c:v>
                </c:pt>
                <c:pt idx="3907">
                  <c:v>428.65627688438815</c:v>
                </c:pt>
                <c:pt idx="3908">
                  <c:v>429.93862087221169</c:v>
                </c:pt>
                <c:pt idx="3909">
                  <c:v>430.91936337767123</c:v>
                </c:pt>
                <c:pt idx="3910">
                  <c:v>430.90910594930779</c:v>
                </c:pt>
                <c:pt idx="3911">
                  <c:v>430.25378863079811</c:v>
                </c:pt>
                <c:pt idx="3912">
                  <c:v>430.25676659387136</c:v>
                </c:pt>
                <c:pt idx="3913">
                  <c:v>428.09691615379467</c:v>
                </c:pt>
                <c:pt idx="3914">
                  <c:v>424.63271788763097</c:v>
                </c:pt>
                <c:pt idx="3915">
                  <c:v>424.23731056845958</c:v>
                </c:pt>
                <c:pt idx="3916">
                  <c:v>424.77714909668407</c:v>
                </c:pt>
                <c:pt idx="3917">
                  <c:v>429.408212560386</c:v>
                </c:pt>
                <c:pt idx="3918">
                  <c:v>429.02422076632871</c:v>
                </c:pt>
                <c:pt idx="3919">
                  <c:v>430.94798491165341</c:v>
                </c:pt>
                <c:pt idx="3920">
                  <c:v>430.72232148765761</c:v>
                </c:pt>
                <c:pt idx="3921">
                  <c:v>431.72622592813138</c:v>
                </c:pt>
                <c:pt idx="3922">
                  <c:v>431.7571636556147</c:v>
                </c:pt>
                <c:pt idx="3923">
                  <c:v>429.94027529614146</c:v>
                </c:pt>
                <c:pt idx="3924">
                  <c:v>426.92541856925368</c:v>
                </c:pt>
                <c:pt idx="3925">
                  <c:v>430.06998213222107</c:v>
                </c:pt>
                <c:pt idx="3926">
                  <c:v>#N/A</c:v>
                </c:pt>
                <c:pt idx="3927">
                  <c:v>#N/A</c:v>
                </c:pt>
                <c:pt idx="3928">
                  <c:v>#N/A</c:v>
                </c:pt>
                <c:pt idx="3929">
                  <c:v>#N/A</c:v>
                </c:pt>
                <c:pt idx="3930">
                  <c:v>#N/A</c:v>
                </c:pt>
                <c:pt idx="3931">
                  <c:v>#N/A</c:v>
                </c:pt>
                <c:pt idx="3932">
                  <c:v>#N/A</c:v>
                </c:pt>
                <c:pt idx="3933">
                  <c:v>#N/A</c:v>
                </c:pt>
                <c:pt idx="3934">
                  <c:v>#N/A</c:v>
                </c:pt>
                <c:pt idx="3935">
                  <c:v>#N/A</c:v>
                </c:pt>
                <c:pt idx="3936">
                  <c:v>#N/A</c:v>
                </c:pt>
                <c:pt idx="3937">
                  <c:v>#N/A</c:v>
                </c:pt>
                <c:pt idx="3938">
                  <c:v>#N/A</c:v>
                </c:pt>
                <c:pt idx="3939">
                  <c:v>#N/A</c:v>
                </c:pt>
                <c:pt idx="3940">
                  <c:v>#N/A</c:v>
                </c:pt>
                <c:pt idx="3941">
                  <c:v>#N/A</c:v>
                </c:pt>
                <c:pt idx="3942">
                  <c:v>#N/A</c:v>
                </c:pt>
                <c:pt idx="3943">
                  <c:v>#N/A</c:v>
                </c:pt>
                <c:pt idx="3944">
                  <c:v>#N/A</c:v>
                </c:pt>
                <c:pt idx="3945">
                  <c:v>#N/A</c:v>
                </c:pt>
                <c:pt idx="3946">
                  <c:v>#N/A</c:v>
                </c:pt>
                <c:pt idx="3947">
                  <c:v>#N/A</c:v>
                </c:pt>
                <c:pt idx="3948">
                  <c:v>#N/A</c:v>
                </c:pt>
                <c:pt idx="3949">
                  <c:v>#N/A</c:v>
                </c:pt>
                <c:pt idx="3950">
                  <c:v>#N/A</c:v>
                </c:pt>
                <c:pt idx="3951">
                  <c:v>#N/A</c:v>
                </c:pt>
                <c:pt idx="3952">
                  <c:v>#N/A</c:v>
                </c:pt>
                <c:pt idx="3953">
                  <c:v>#N/A</c:v>
                </c:pt>
                <c:pt idx="3954">
                  <c:v>#N/A</c:v>
                </c:pt>
                <c:pt idx="3955">
                  <c:v>#N/A</c:v>
                </c:pt>
                <c:pt idx="3956">
                  <c:v>#N/A</c:v>
                </c:pt>
                <c:pt idx="3957">
                  <c:v>#N/A</c:v>
                </c:pt>
                <c:pt idx="3958">
                  <c:v>#N/A</c:v>
                </c:pt>
                <c:pt idx="3959">
                  <c:v>#N/A</c:v>
                </c:pt>
                <c:pt idx="3960">
                  <c:v>#N/A</c:v>
                </c:pt>
                <c:pt idx="3961">
                  <c:v>#N/A</c:v>
                </c:pt>
                <c:pt idx="3962">
                  <c:v>#N/A</c:v>
                </c:pt>
                <c:pt idx="3963">
                  <c:v>#N/A</c:v>
                </c:pt>
                <c:pt idx="3964">
                  <c:v>#N/A</c:v>
                </c:pt>
                <c:pt idx="3965">
                  <c:v>#N/A</c:v>
                </c:pt>
                <c:pt idx="3966">
                  <c:v>#N/A</c:v>
                </c:pt>
                <c:pt idx="3967">
                  <c:v>#N/A</c:v>
                </c:pt>
                <c:pt idx="3968">
                  <c:v>#N/A</c:v>
                </c:pt>
                <c:pt idx="3969">
                  <c:v>#N/A</c:v>
                </c:pt>
                <c:pt idx="3970">
                  <c:v>#N/A</c:v>
                </c:pt>
                <c:pt idx="3971">
                  <c:v>#N/A</c:v>
                </c:pt>
                <c:pt idx="3972">
                  <c:v>#N/A</c:v>
                </c:pt>
                <c:pt idx="3973">
                  <c:v>#N/A</c:v>
                </c:pt>
                <c:pt idx="3974">
                  <c:v>#N/A</c:v>
                </c:pt>
                <c:pt idx="3975">
                  <c:v>#N/A</c:v>
                </c:pt>
                <c:pt idx="3976">
                  <c:v>#N/A</c:v>
                </c:pt>
                <c:pt idx="3977">
                  <c:v>#N/A</c:v>
                </c:pt>
                <c:pt idx="3978">
                  <c:v>#N/A</c:v>
                </c:pt>
                <c:pt idx="3979">
                  <c:v>#N/A</c:v>
                </c:pt>
                <c:pt idx="3980">
                  <c:v>#N/A</c:v>
                </c:pt>
                <c:pt idx="3981">
                  <c:v>#N/A</c:v>
                </c:pt>
                <c:pt idx="3982">
                  <c:v>#N/A</c:v>
                </c:pt>
                <c:pt idx="3983">
                  <c:v>#N/A</c:v>
                </c:pt>
                <c:pt idx="3984">
                  <c:v>#N/A</c:v>
                </c:pt>
                <c:pt idx="3985">
                  <c:v>#N/A</c:v>
                </c:pt>
                <c:pt idx="3986">
                  <c:v>#N/A</c:v>
                </c:pt>
                <c:pt idx="3987">
                  <c:v>#N/A</c:v>
                </c:pt>
                <c:pt idx="3988">
                  <c:v>#N/A</c:v>
                </c:pt>
                <c:pt idx="3989">
                  <c:v>#N/A</c:v>
                </c:pt>
                <c:pt idx="3990">
                  <c:v>#N/A</c:v>
                </c:pt>
                <c:pt idx="3991">
                  <c:v>#N/A</c:v>
                </c:pt>
                <c:pt idx="3992">
                  <c:v>#N/A</c:v>
                </c:pt>
                <c:pt idx="3993">
                  <c:v>#N/A</c:v>
                </c:pt>
                <c:pt idx="3994">
                  <c:v>#N/A</c:v>
                </c:pt>
                <c:pt idx="3995">
                  <c:v>#N/A</c:v>
                </c:pt>
                <c:pt idx="3996">
                  <c:v>#N/A</c:v>
                </c:pt>
                <c:pt idx="3997">
                  <c:v>#N/A</c:v>
                </c:pt>
                <c:pt idx="3998">
                  <c:v>#N/A</c:v>
                </c:pt>
                <c:pt idx="3999">
                  <c:v>#N/A</c:v>
                </c:pt>
                <c:pt idx="4000">
                  <c:v>#N/A</c:v>
                </c:pt>
                <c:pt idx="4001">
                  <c:v>#N/A</c:v>
                </c:pt>
                <c:pt idx="4002">
                  <c:v>#N/A</c:v>
                </c:pt>
                <c:pt idx="4003">
                  <c:v>#N/A</c:v>
                </c:pt>
                <c:pt idx="4004">
                  <c:v>#N/A</c:v>
                </c:pt>
                <c:pt idx="4005">
                  <c:v>#N/A</c:v>
                </c:pt>
                <c:pt idx="4006">
                  <c:v>#N/A</c:v>
                </c:pt>
                <c:pt idx="4007">
                  <c:v>#N/A</c:v>
                </c:pt>
                <c:pt idx="4008">
                  <c:v>#N/A</c:v>
                </c:pt>
                <c:pt idx="4009">
                  <c:v>#N/A</c:v>
                </c:pt>
                <c:pt idx="4010">
                  <c:v>#N/A</c:v>
                </c:pt>
                <c:pt idx="4011">
                  <c:v>#N/A</c:v>
                </c:pt>
                <c:pt idx="4012">
                  <c:v>#N/A</c:v>
                </c:pt>
                <c:pt idx="4013">
                  <c:v>#N/A</c:v>
                </c:pt>
                <c:pt idx="4014">
                  <c:v>#N/A</c:v>
                </c:pt>
                <c:pt idx="4015">
                  <c:v>#N/A</c:v>
                </c:pt>
                <c:pt idx="4016">
                  <c:v>#N/A</c:v>
                </c:pt>
                <c:pt idx="4017">
                  <c:v>#N/A</c:v>
                </c:pt>
                <c:pt idx="4018">
                  <c:v>#N/A</c:v>
                </c:pt>
                <c:pt idx="4019">
                  <c:v>#N/A</c:v>
                </c:pt>
                <c:pt idx="4020">
                  <c:v>#N/A</c:v>
                </c:pt>
                <c:pt idx="4021">
                  <c:v>#N/A</c:v>
                </c:pt>
                <c:pt idx="4022">
                  <c:v>#N/A</c:v>
                </c:pt>
                <c:pt idx="4023">
                  <c:v>#N/A</c:v>
                </c:pt>
                <c:pt idx="4024">
                  <c:v>#N/A</c:v>
                </c:pt>
                <c:pt idx="4025">
                  <c:v>#N/A</c:v>
                </c:pt>
                <c:pt idx="4026">
                  <c:v>#N/A</c:v>
                </c:pt>
                <c:pt idx="4027">
                  <c:v>#N/A</c:v>
                </c:pt>
                <c:pt idx="4028">
                  <c:v>#N/A</c:v>
                </c:pt>
                <c:pt idx="4029">
                  <c:v>#N/A</c:v>
                </c:pt>
                <c:pt idx="4030">
                  <c:v>#N/A</c:v>
                </c:pt>
                <c:pt idx="4031">
                  <c:v>#N/A</c:v>
                </c:pt>
                <c:pt idx="4032">
                  <c:v>#N/A</c:v>
                </c:pt>
                <c:pt idx="4033">
                  <c:v>#N/A</c:v>
                </c:pt>
                <c:pt idx="4034">
                  <c:v>#N/A</c:v>
                </c:pt>
                <c:pt idx="4035">
                  <c:v>#N/A</c:v>
                </c:pt>
                <c:pt idx="4036">
                  <c:v>#N/A</c:v>
                </c:pt>
                <c:pt idx="4037">
                  <c:v>#N/A</c:v>
                </c:pt>
                <c:pt idx="4038">
                  <c:v>#N/A</c:v>
                </c:pt>
                <c:pt idx="4039">
                  <c:v>#N/A</c:v>
                </c:pt>
                <c:pt idx="4040">
                  <c:v>#N/A</c:v>
                </c:pt>
                <c:pt idx="4041">
                  <c:v>#N/A</c:v>
                </c:pt>
              </c:numCache>
            </c:numRef>
          </c:val>
          <c:smooth val="0"/>
          <c:extLst>
            <c:ext xmlns:c16="http://schemas.microsoft.com/office/drawing/2014/chart" uri="{C3380CC4-5D6E-409C-BE32-E72D297353CC}">
              <c16:uniqueId val="{00000001-8227-4B5B-AA10-B3CD06D48065}"/>
            </c:ext>
          </c:extLst>
        </c:ser>
        <c:dLbls>
          <c:showLegendKey val="0"/>
          <c:showVal val="0"/>
          <c:showCatName val="0"/>
          <c:showSerName val="0"/>
          <c:showPercent val="0"/>
          <c:showBubbleSize val="0"/>
        </c:dLbls>
        <c:smooth val="0"/>
        <c:axId val="587787119"/>
        <c:axId val="588829919"/>
        <c:extLst/>
      </c:lineChart>
      <c:dateAx>
        <c:axId val="587787119"/>
        <c:scaling>
          <c:orientation val="minMax"/>
          <c:max val="45473"/>
          <c:min val="40163"/>
        </c:scaling>
        <c:delete val="0"/>
        <c:axPos val="b"/>
        <c:numFmt formatCode="mmm\-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829919"/>
        <c:crosses val="autoZero"/>
        <c:auto val="1"/>
        <c:lblOffset val="100"/>
        <c:baseTimeUnit val="days"/>
        <c:majorUnit val="12"/>
        <c:majorTimeUnit val="months"/>
      </c:dateAx>
      <c:valAx>
        <c:axId val="588829919"/>
        <c:scaling>
          <c:orientation val="minMax"/>
          <c:max val="500"/>
        </c:scaling>
        <c:delete val="0"/>
        <c:axPos val="l"/>
        <c:majorGridlines>
          <c:spPr>
            <a:ln w="9525" cap="flat" cmpd="sng" algn="ctr">
              <a:solidFill>
                <a:schemeClr val="tx1">
                  <a:lumMod val="15000"/>
                  <a:lumOff val="85000"/>
                </a:schemeClr>
              </a:solidFill>
              <a:round/>
            </a:ln>
            <a:effectLst/>
          </c:spPr>
        </c:majorGridlines>
        <c:numFmt formatCode="#,##0_);\(#,##0\);#,##0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7871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008794542584678E-2"/>
          <c:y val="4.6009408380595619E-2"/>
          <c:w val="0.91234003165200739"/>
          <c:h val="0.70430018904915703"/>
        </c:manualLayout>
      </c:layout>
      <c:lineChart>
        <c:grouping val="standard"/>
        <c:varyColors val="0"/>
        <c:ser>
          <c:idx val="0"/>
          <c:order val="0"/>
          <c:tx>
            <c:v>MSCI Base 100 Normal</c:v>
          </c:tx>
          <c:spPr>
            <a:ln w="28575" cap="rnd">
              <a:solidFill>
                <a:schemeClr val="accent1"/>
              </a:solidFill>
              <a:round/>
            </a:ln>
            <a:effectLst/>
          </c:spPr>
          <c:marker>
            <c:symbol val="none"/>
          </c:marker>
          <c:cat>
            <c:numRef>
              <c:f>'[240806 Analysis of market draws MSCI versus CORE infra.xlsx]MSCI drawdown'!$B$6:$B$4047</c:f>
              <c:numCache>
                <c:formatCode>dd\-mmm\-yyyy</c:formatCode>
                <c:ptCount val="4042"/>
                <c:pt idx="0">
                  <c:v>39814</c:v>
                </c:pt>
                <c:pt idx="1">
                  <c:v>39815</c:v>
                </c:pt>
                <c:pt idx="2">
                  <c:v>39818</c:v>
                </c:pt>
                <c:pt idx="3">
                  <c:v>39819</c:v>
                </c:pt>
                <c:pt idx="4">
                  <c:v>39820</c:v>
                </c:pt>
                <c:pt idx="5">
                  <c:v>39821</c:v>
                </c:pt>
                <c:pt idx="6">
                  <c:v>39822</c:v>
                </c:pt>
                <c:pt idx="7">
                  <c:v>39825</c:v>
                </c:pt>
                <c:pt idx="8">
                  <c:v>39826</c:v>
                </c:pt>
                <c:pt idx="9">
                  <c:v>39827</c:v>
                </c:pt>
                <c:pt idx="10">
                  <c:v>39828</c:v>
                </c:pt>
                <c:pt idx="11">
                  <c:v>39829</c:v>
                </c:pt>
                <c:pt idx="12">
                  <c:v>39832</c:v>
                </c:pt>
                <c:pt idx="13">
                  <c:v>39833</c:v>
                </c:pt>
                <c:pt idx="14">
                  <c:v>39834</c:v>
                </c:pt>
                <c:pt idx="15">
                  <c:v>39835</c:v>
                </c:pt>
                <c:pt idx="16">
                  <c:v>39836</c:v>
                </c:pt>
                <c:pt idx="17">
                  <c:v>39839</c:v>
                </c:pt>
                <c:pt idx="18">
                  <c:v>39840</c:v>
                </c:pt>
                <c:pt idx="19">
                  <c:v>39841</c:v>
                </c:pt>
                <c:pt idx="20">
                  <c:v>39842</c:v>
                </c:pt>
                <c:pt idx="21">
                  <c:v>39843</c:v>
                </c:pt>
                <c:pt idx="22">
                  <c:v>39846</c:v>
                </c:pt>
                <c:pt idx="23">
                  <c:v>39847</c:v>
                </c:pt>
                <c:pt idx="24">
                  <c:v>39848</c:v>
                </c:pt>
                <c:pt idx="25">
                  <c:v>39849</c:v>
                </c:pt>
                <c:pt idx="26">
                  <c:v>39850</c:v>
                </c:pt>
                <c:pt idx="27">
                  <c:v>39853</c:v>
                </c:pt>
                <c:pt idx="28">
                  <c:v>39854</c:v>
                </c:pt>
                <c:pt idx="29">
                  <c:v>39855</c:v>
                </c:pt>
                <c:pt idx="30">
                  <c:v>39856</c:v>
                </c:pt>
                <c:pt idx="31">
                  <c:v>39857</c:v>
                </c:pt>
                <c:pt idx="32">
                  <c:v>39860</c:v>
                </c:pt>
                <c:pt idx="33">
                  <c:v>39861</c:v>
                </c:pt>
                <c:pt idx="34">
                  <c:v>39862</c:v>
                </c:pt>
                <c:pt idx="35">
                  <c:v>39863</c:v>
                </c:pt>
                <c:pt idx="36">
                  <c:v>39864</c:v>
                </c:pt>
                <c:pt idx="37">
                  <c:v>39867</c:v>
                </c:pt>
                <c:pt idx="38">
                  <c:v>39868</c:v>
                </c:pt>
                <c:pt idx="39">
                  <c:v>39869</c:v>
                </c:pt>
                <c:pt idx="40">
                  <c:v>39870</c:v>
                </c:pt>
                <c:pt idx="41">
                  <c:v>39871</c:v>
                </c:pt>
                <c:pt idx="42">
                  <c:v>39874</c:v>
                </c:pt>
                <c:pt idx="43">
                  <c:v>39875</c:v>
                </c:pt>
                <c:pt idx="44">
                  <c:v>39876</c:v>
                </c:pt>
                <c:pt idx="45">
                  <c:v>39877</c:v>
                </c:pt>
                <c:pt idx="46">
                  <c:v>39878</c:v>
                </c:pt>
                <c:pt idx="47">
                  <c:v>39881</c:v>
                </c:pt>
                <c:pt idx="48">
                  <c:v>39882</c:v>
                </c:pt>
                <c:pt idx="49">
                  <c:v>39883</c:v>
                </c:pt>
                <c:pt idx="50">
                  <c:v>39884</c:v>
                </c:pt>
                <c:pt idx="51">
                  <c:v>39885</c:v>
                </c:pt>
                <c:pt idx="52">
                  <c:v>39888</c:v>
                </c:pt>
                <c:pt idx="53">
                  <c:v>39889</c:v>
                </c:pt>
                <c:pt idx="54">
                  <c:v>39890</c:v>
                </c:pt>
                <c:pt idx="55">
                  <c:v>39891</c:v>
                </c:pt>
                <c:pt idx="56">
                  <c:v>39892</c:v>
                </c:pt>
                <c:pt idx="57">
                  <c:v>39895</c:v>
                </c:pt>
                <c:pt idx="58">
                  <c:v>39896</c:v>
                </c:pt>
                <c:pt idx="59">
                  <c:v>39897</c:v>
                </c:pt>
                <c:pt idx="60">
                  <c:v>39898</c:v>
                </c:pt>
                <c:pt idx="61">
                  <c:v>39899</c:v>
                </c:pt>
                <c:pt idx="62">
                  <c:v>39902</c:v>
                </c:pt>
                <c:pt idx="63">
                  <c:v>39903</c:v>
                </c:pt>
                <c:pt idx="64">
                  <c:v>39904</c:v>
                </c:pt>
                <c:pt idx="65">
                  <c:v>39905</c:v>
                </c:pt>
                <c:pt idx="66">
                  <c:v>39906</c:v>
                </c:pt>
                <c:pt idx="67">
                  <c:v>39909</c:v>
                </c:pt>
                <c:pt idx="68">
                  <c:v>39910</c:v>
                </c:pt>
                <c:pt idx="69">
                  <c:v>39911</c:v>
                </c:pt>
                <c:pt idx="70">
                  <c:v>39912</c:v>
                </c:pt>
                <c:pt idx="71">
                  <c:v>39913</c:v>
                </c:pt>
                <c:pt idx="72">
                  <c:v>39916</c:v>
                </c:pt>
                <c:pt idx="73">
                  <c:v>39917</c:v>
                </c:pt>
                <c:pt idx="74">
                  <c:v>39918</c:v>
                </c:pt>
                <c:pt idx="75">
                  <c:v>39919</c:v>
                </c:pt>
                <c:pt idx="76">
                  <c:v>39920</c:v>
                </c:pt>
                <c:pt idx="77">
                  <c:v>39923</c:v>
                </c:pt>
                <c:pt idx="78">
                  <c:v>39924</c:v>
                </c:pt>
                <c:pt idx="79">
                  <c:v>39925</c:v>
                </c:pt>
                <c:pt idx="80">
                  <c:v>39926</c:v>
                </c:pt>
                <c:pt idx="81">
                  <c:v>39927</c:v>
                </c:pt>
                <c:pt idx="82">
                  <c:v>39930</c:v>
                </c:pt>
                <c:pt idx="83">
                  <c:v>39931</c:v>
                </c:pt>
                <c:pt idx="84">
                  <c:v>39932</c:v>
                </c:pt>
                <c:pt idx="85">
                  <c:v>39933</c:v>
                </c:pt>
                <c:pt idx="86">
                  <c:v>39934</c:v>
                </c:pt>
                <c:pt idx="87">
                  <c:v>39937</c:v>
                </c:pt>
                <c:pt idx="88">
                  <c:v>39938</c:v>
                </c:pt>
                <c:pt idx="89">
                  <c:v>39939</c:v>
                </c:pt>
                <c:pt idx="90">
                  <c:v>39940</c:v>
                </c:pt>
                <c:pt idx="91">
                  <c:v>39941</c:v>
                </c:pt>
                <c:pt idx="92">
                  <c:v>39944</c:v>
                </c:pt>
                <c:pt idx="93">
                  <c:v>39945</c:v>
                </c:pt>
                <c:pt idx="94">
                  <c:v>39946</c:v>
                </c:pt>
                <c:pt idx="95">
                  <c:v>39947</c:v>
                </c:pt>
                <c:pt idx="96">
                  <c:v>39948</c:v>
                </c:pt>
                <c:pt idx="97">
                  <c:v>39951</c:v>
                </c:pt>
                <c:pt idx="98">
                  <c:v>39952</c:v>
                </c:pt>
                <c:pt idx="99">
                  <c:v>39953</c:v>
                </c:pt>
                <c:pt idx="100">
                  <c:v>39954</c:v>
                </c:pt>
                <c:pt idx="101">
                  <c:v>39955</c:v>
                </c:pt>
                <c:pt idx="102">
                  <c:v>39958</c:v>
                </c:pt>
                <c:pt idx="103">
                  <c:v>39959</c:v>
                </c:pt>
                <c:pt idx="104">
                  <c:v>39960</c:v>
                </c:pt>
                <c:pt idx="105">
                  <c:v>39961</c:v>
                </c:pt>
                <c:pt idx="106">
                  <c:v>39962</c:v>
                </c:pt>
                <c:pt idx="107">
                  <c:v>39965</c:v>
                </c:pt>
                <c:pt idx="108">
                  <c:v>39966</c:v>
                </c:pt>
                <c:pt idx="109">
                  <c:v>39967</c:v>
                </c:pt>
                <c:pt idx="110">
                  <c:v>39968</c:v>
                </c:pt>
                <c:pt idx="111">
                  <c:v>39969</c:v>
                </c:pt>
                <c:pt idx="112">
                  <c:v>39972</c:v>
                </c:pt>
                <c:pt idx="113">
                  <c:v>39973</c:v>
                </c:pt>
                <c:pt idx="114">
                  <c:v>39974</c:v>
                </c:pt>
                <c:pt idx="115">
                  <c:v>39975</c:v>
                </c:pt>
                <c:pt idx="116">
                  <c:v>39976</c:v>
                </c:pt>
                <c:pt idx="117">
                  <c:v>39979</c:v>
                </c:pt>
                <c:pt idx="118">
                  <c:v>39980</c:v>
                </c:pt>
                <c:pt idx="119">
                  <c:v>39981</c:v>
                </c:pt>
                <c:pt idx="120">
                  <c:v>39982</c:v>
                </c:pt>
                <c:pt idx="121">
                  <c:v>39983</c:v>
                </c:pt>
                <c:pt idx="122">
                  <c:v>39986</c:v>
                </c:pt>
                <c:pt idx="123">
                  <c:v>39987</c:v>
                </c:pt>
                <c:pt idx="124">
                  <c:v>39988</c:v>
                </c:pt>
                <c:pt idx="125">
                  <c:v>39989</c:v>
                </c:pt>
                <c:pt idx="126">
                  <c:v>39990</c:v>
                </c:pt>
                <c:pt idx="127">
                  <c:v>39993</c:v>
                </c:pt>
                <c:pt idx="128">
                  <c:v>39994</c:v>
                </c:pt>
                <c:pt idx="129">
                  <c:v>39995</c:v>
                </c:pt>
                <c:pt idx="130">
                  <c:v>39996</c:v>
                </c:pt>
                <c:pt idx="131">
                  <c:v>39997</c:v>
                </c:pt>
                <c:pt idx="132">
                  <c:v>40000</c:v>
                </c:pt>
                <c:pt idx="133">
                  <c:v>40001</c:v>
                </c:pt>
                <c:pt idx="134">
                  <c:v>40002</c:v>
                </c:pt>
                <c:pt idx="135">
                  <c:v>40003</c:v>
                </c:pt>
                <c:pt idx="136">
                  <c:v>40004</c:v>
                </c:pt>
                <c:pt idx="137">
                  <c:v>40007</c:v>
                </c:pt>
                <c:pt idx="138">
                  <c:v>40008</c:v>
                </c:pt>
                <c:pt idx="139">
                  <c:v>40009</c:v>
                </c:pt>
                <c:pt idx="140">
                  <c:v>40010</c:v>
                </c:pt>
                <c:pt idx="141">
                  <c:v>40011</c:v>
                </c:pt>
                <c:pt idx="142">
                  <c:v>40014</c:v>
                </c:pt>
                <c:pt idx="143">
                  <c:v>40015</c:v>
                </c:pt>
                <c:pt idx="144">
                  <c:v>40016</c:v>
                </c:pt>
                <c:pt idx="145">
                  <c:v>40017</c:v>
                </c:pt>
                <c:pt idx="146">
                  <c:v>40018</c:v>
                </c:pt>
                <c:pt idx="147">
                  <c:v>40021</c:v>
                </c:pt>
                <c:pt idx="148">
                  <c:v>40022</c:v>
                </c:pt>
                <c:pt idx="149">
                  <c:v>40023</c:v>
                </c:pt>
                <c:pt idx="150">
                  <c:v>40024</c:v>
                </c:pt>
                <c:pt idx="151">
                  <c:v>40025</c:v>
                </c:pt>
                <c:pt idx="152">
                  <c:v>40028</c:v>
                </c:pt>
                <c:pt idx="153">
                  <c:v>40029</c:v>
                </c:pt>
                <c:pt idx="154">
                  <c:v>40030</c:v>
                </c:pt>
                <c:pt idx="155">
                  <c:v>40031</c:v>
                </c:pt>
                <c:pt idx="156">
                  <c:v>40032</c:v>
                </c:pt>
                <c:pt idx="157">
                  <c:v>40035</c:v>
                </c:pt>
                <c:pt idx="158">
                  <c:v>40036</c:v>
                </c:pt>
                <c:pt idx="159">
                  <c:v>40037</c:v>
                </c:pt>
                <c:pt idx="160">
                  <c:v>40038</c:v>
                </c:pt>
                <c:pt idx="161">
                  <c:v>40039</c:v>
                </c:pt>
                <c:pt idx="162">
                  <c:v>40042</c:v>
                </c:pt>
                <c:pt idx="163">
                  <c:v>40043</c:v>
                </c:pt>
                <c:pt idx="164">
                  <c:v>40044</c:v>
                </c:pt>
                <c:pt idx="165">
                  <c:v>40045</c:v>
                </c:pt>
                <c:pt idx="166">
                  <c:v>40046</c:v>
                </c:pt>
                <c:pt idx="167">
                  <c:v>40049</c:v>
                </c:pt>
                <c:pt idx="168">
                  <c:v>40050</c:v>
                </c:pt>
                <c:pt idx="169">
                  <c:v>40051</c:v>
                </c:pt>
                <c:pt idx="170">
                  <c:v>40052</c:v>
                </c:pt>
                <c:pt idx="171">
                  <c:v>40053</c:v>
                </c:pt>
                <c:pt idx="172">
                  <c:v>40056</c:v>
                </c:pt>
                <c:pt idx="173">
                  <c:v>40057</c:v>
                </c:pt>
                <c:pt idx="174">
                  <c:v>40058</c:v>
                </c:pt>
                <c:pt idx="175">
                  <c:v>40059</c:v>
                </c:pt>
                <c:pt idx="176">
                  <c:v>40060</c:v>
                </c:pt>
                <c:pt idx="177">
                  <c:v>40063</c:v>
                </c:pt>
                <c:pt idx="178">
                  <c:v>40064</c:v>
                </c:pt>
                <c:pt idx="179">
                  <c:v>40065</c:v>
                </c:pt>
                <c:pt idx="180">
                  <c:v>40066</c:v>
                </c:pt>
                <c:pt idx="181">
                  <c:v>40067</c:v>
                </c:pt>
                <c:pt idx="182">
                  <c:v>40070</c:v>
                </c:pt>
                <c:pt idx="183">
                  <c:v>40071</c:v>
                </c:pt>
                <c:pt idx="184">
                  <c:v>40072</c:v>
                </c:pt>
                <c:pt idx="185">
                  <c:v>40073</c:v>
                </c:pt>
                <c:pt idx="186">
                  <c:v>40074</c:v>
                </c:pt>
                <c:pt idx="187">
                  <c:v>40077</c:v>
                </c:pt>
                <c:pt idx="188">
                  <c:v>40078</c:v>
                </c:pt>
                <c:pt idx="189">
                  <c:v>40079</c:v>
                </c:pt>
                <c:pt idx="190">
                  <c:v>40080</c:v>
                </c:pt>
                <c:pt idx="191">
                  <c:v>40081</c:v>
                </c:pt>
                <c:pt idx="192">
                  <c:v>40084</c:v>
                </c:pt>
                <c:pt idx="193">
                  <c:v>40085</c:v>
                </c:pt>
                <c:pt idx="194">
                  <c:v>40086</c:v>
                </c:pt>
                <c:pt idx="195">
                  <c:v>40087</c:v>
                </c:pt>
                <c:pt idx="196">
                  <c:v>40088</c:v>
                </c:pt>
                <c:pt idx="197">
                  <c:v>40091</c:v>
                </c:pt>
                <c:pt idx="198">
                  <c:v>40092</c:v>
                </c:pt>
                <c:pt idx="199">
                  <c:v>40093</c:v>
                </c:pt>
                <c:pt idx="200">
                  <c:v>40094</c:v>
                </c:pt>
                <c:pt idx="201">
                  <c:v>40095</c:v>
                </c:pt>
                <c:pt idx="202">
                  <c:v>40098</c:v>
                </c:pt>
                <c:pt idx="203">
                  <c:v>40099</c:v>
                </c:pt>
                <c:pt idx="204">
                  <c:v>40100</c:v>
                </c:pt>
                <c:pt idx="205">
                  <c:v>40101</c:v>
                </c:pt>
                <c:pt idx="206">
                  <c:v>40102</c:v>
                </c:pt>
                <c:pt idx="207">
                  <c:v>40105</c:v>
                </c:pt>
                <c:pt idx="208">
                  <c:v>40106</c:v>
                </c:pt>
                <c:pt idx="209">
                  <c:v>40107</c:v>
                </c:pt>
                <c:pt idx="210">
                  <c:v>40108</c:v>
                </c:pt>
                <c:pt idx="211">
                  <c:v>40109</c:v>
                </c:pt>
                <c:pt idx="212">
                  <c:v>40112</c:v>
                </c:pt>
                <c:pt idx="213">
                  <c:v>40113</c:v>
                </c:pt>
                <c:pt idx="214">
                  <c:v>40114</c:v>
                </c:pt>
                <c:pt idx="215">
                  <c:v>40115</c:v>
                </c:pt>
                <c:pt idx="216">
                  <c:v>40116</c:v>
                </c:pt>
                <c:pt idx="217">
                  <c:v>40119</c:v>
                </c:pt>
                <c:pt idx="218">
                  <c:v>40120</c:v>
                </c:pt>
                <c:pt idx="219">
                  <c:v>40121</c:v>
                </c:pt>
                <c:pt idx="220">
                  <c:v>40122</c:v>
                </c:pt>
                <c:pt idx="221">
                  <c:v>40123</c:v>
                </c:pt>
                <c:pt idx="222">
                  <c:v>40126</c:v>
                </c:pt>
                <c:pt idx="223">
                  <c:v>40127</c:v>
                </c:pt>
                <c:pt idx="224">
                  <c:v>40128</c:v>
                </c:pt>
                <c:pt idx="225">
                  <c:v>40129</c:v>
                </c:pt>
                <c:pt idx="226">
                  <c:v>40130</c:v>
                </c:pt>
                <c:pt idx="227">
                  <c:v>40133</c:v>
                </c:pt>
                <c:pt idx="228">
                  <c:v>40134</c:v>
                </c:pt>
                <c:pt idx="229">
                  <c:v>40135</c:v>
                </c:pt>
                <c:pt idx="230">
                  <c:v>40136</c:v>
                </c:pt>
                <c:pt idx="231">
                  <c:v>40137</c:v>
                </c:pt>
                <c:pt idx="232">
                  <c:v>40140</c:v>
                </c:pt>
                <c:pt idx="233">
                  <c:v>40141</c:v>
                </c:pt>
                <c:pt idx="234">
                  <c:v>40142</c:v>
                </c:pt>
                <c:pt idx="235">
                  <c:v>40143</c:v>
                </c:pt>
                <c:pt idx="236">
                  <c:v>40144</c:v>
                </c:pt>
                <c:pt idx="237">
                  <c:v>40147</c:v>
                </c:pt>
                <c:pt idx="238">
                  <c:v>40148</c:v>
                </c:pt>
                <c:pt idx="239">
                  <c:v>40149</c:v>
                </c:pt>
                <c:pt idx="240">
                  <c:v>40150</c:v>
                </c:pt>
                <c:pt idx="241">
                  <c:v>40151</c:v>
                </c:pt>
                <c:pt idx="242">
                  <c:v>40154</c:v>
                </c:pt>
                <c:pt idx="243">
                  <c:v>40155</c:v>
                </c:pt>
                <c:pt idx="244">
                  <c:v>40156</c:v>
                </c:pt>
                <c:pt idx="245">
                  <c:v>40157</c:v>
                </c:pt>
                <c:pt idx="246">
                  <c:v>40158</c:v>
                </c:pt>
                <c:pt idx="247">
                  <c:v>40161</c:v>
                </c:pt>
                <c:pt idx="248">
                  <c:v>40162</c:v>
                </c:pt>
                <c:pt idx="249">
                  <c:v>40163</c:v>
                </c:pt>
                <c:pt idx="250">
                  <c:v>40164</c:v>
                </c:pt>
                <c:pt idx="251">
                  <c:v>40165</c:v>
                </c:pt>
                <c:pt idx="252">
                  <c:v>40168</c:v>
                </c:pt>
                <c:pt idx="253">
                  <c:v>40169</c:v>
                </c:pt>
                <c:pt idx="254">
                  <c:v>40170</c:v>
                </c:pt>
                <c:pt idx="255">
                  <c:v>40171</c:v>
                </c:pt>
                <c:pt idx="256">
                  <c:v>40172</c:v>
                </c:pt>
                <c:pt idx="257">
                  <c:v>40175</c:v>
                </c:pt>
                <c:pt idx="258">
                  <c:v>40176</c:v>
                </c:pt>
                <c:pt idx="259">
                  <c:v>40177</c:v>
                </c:pt>
                <c:pt idx="260">
                  <c:v>40178</c:v>
                </c:pt>
                <c:pt idx="261">
                  <c:v>40179</c:v>
                </c:pt>
                <c:pt idx="262">
                  <c:v>40182</c:v>
                </c:pt>
                <c:pt idx="263">
                  <c:v>40183</c:v>
                </c:pt>
                <c:pt idx="264">
                  <c:v>40184</c:v>
                </c:pt>
                <c:pt idx="265">
                  <c:v>40185</c:v>
                </c:pt>
                <c:pt idx="266">
                  <c:v>40186</c:v>
                </c:pt>
                <c:pt idx="267">
                  <c:v>40189</c:v>
                </c:pt>
                <c:pt idx="268">
                  <c:v>40190</c:v>
                </c:pt>
                <c:pt idx="269">
                  <c:v>40191</c:v>
                </c:pt>
                <c:pt idx="270">
                  <c:v>40192</c:v>
                </c:pt>
                <c:pt idx="271">
                  <c:v>40193</c:v>
                </c:pt>
                <c:pt idx="272">
                  <c:v>40196</c:v>
                </c:pt>
                <c:pt idx="273">
                  <c:v>40197</c:v>
                </c:pt>
                <c:pt idx="274">
                  <c:v>40198</c:v>
                </c:pt>
                <c:pt idx="275">
                  <c:v>40199</c:v>
                </c:pt>
                <c:pt idx="276">
                  <c:v>40200</c:v>
                </c:pt>
                <c:pt idx="277">
                  <c:v>40203</c:v>
                </c:pt>
                <c:pt idx="278">
                  <c:v>40204</c:v>
                </c:pt>
                <c:pt idx="279">
                  <c:v>40205</c:v>
                </c:pt>
                <c:pt idx="280">
                  <c:v>40206</c:v>
                </c:pt>
                <c:pt idx="281">
                  <c:v>40207</c:v>
                </c:pt>
                <c:pt idx="282">
                  <c:v>40210</c:v>
                </c:pt>
                <c:pt idx="283">
                  <c:v>40211</c:v>
                </c:pt>
                <c:pt idx="284">
                  <c:v>40212</c:v>
                </c:pt>
                <c:pt idx="285">
                  <c:v>40213</c:v>
                </c:pt>
                <c:pt idx="286">
                  <c:v>40214</c:v>
                </c:pt>
                <c:pt idx="287">
                  <c:v>40217</c:v>
                </c:pt>
                <c:pt idx="288">
                  <c:v>40218</c:v>
                </c:pt>
                <c:pt idx="289">
                  <c:v>40219</c:v>
                </c:pt>
                <c:pt idx="290">
                  <c:v>40220</c:v>
                </c:pt>
                <c:pt idx="291">
                  <c:v>40221</c:v>
                </c:pt>
                <c:pt idx="292">
                  <c:v>40224</c:v>
                </c:pt>
                <c:pt idx="293">
                  <c:v>40225</c:v>
                </c:pt>
                <c:pt idx="294">
                  <c:v>40226</c:v>
                </c:pt>
                <c:pt idx="295">
                  <c:v>40227</c:v>
                </c:pt>
                <c:pt idx="296">
                  <c:v>40228</c:v>
                </c:pt>
                <c:pt idx="297">
                  <c:v>40231</c:v>
                </c:pt>
                <c:pt idx="298">
                  <c:v>40232</c:v>
                </c:pt>
                <c:pt idx="299">
                  <c:v>40233</c:v>
                </c:pt>
                <c:pt idx="300">
                  <c:v>40234</c:v>
                </c:pt>
                <c:pt idx="301">
                  <c:v>40235</c:v>
                </c:pt>
                <c:pt idx="302">
                  <c:v>40238</c:v>
                </c:pt>
                <c:pt idx="303">
                  <c:v>40239</c:v>
                </c:pt>
                <c:pt idx="304">
                  <c:v>40240</c:v>
                </c:pt>
                <c:pt idx="305">
                  <c:v>40241</c:v>
                </c:pt>
                <c:pt idx="306">
                  <c:v>40242</c:v>
                </c:pt>
                <c:pt idx="307">
                  <c:v>40245</c:v>
                </c:pt>
                <c:pt idx="308">
                  <c:v>40246</c:v>
                </c:pt>
                <c:pt idx="309">
                  <c:v>40247</c:v>
                </c:pt>
                <c:pt idx="310">
                  <c:v>40248</c:v>
                </c:pt>
                <c:pt idx="311">
                  <c:v>40249</c:v>
                </c:pt>
                <c:pt idx="312">
                  <c:v>40252</c:v>
                </c:pt>
                <c:pt idx="313">
                  <c:v>40253</c:v>
                </c:pt>
                <c:pt idx="314">
                  <c:v>40254</c:v>
                </c:pt>
                <c:pt idx="315">
                  <c:v>40255</c:v>
                </c:pt>
                <c:pt idx="316">
                  <c:v>40256</c:v>
                </c:pt>
                <c:pt idx="317">
                  <c:v>40259</c:v>
                </c:pt>
                <c:pt idx="318">
                  <c:v>40260</c:v>
                </c:pt>
                <c:pt idx="319">
                  <c:v>40261</c:v>
                </c:pt>
                <c:pt idx="320">
                  <c:v>40262</c:v>
                </c:pt>
                <c:pt idx="321">
                  <c:v>40263</c:v>
                </c:pt>
                <c:pt idx="322">
                  <c:v>40266</c:v>
                </c:pt>
                <c:pt idx="323">
                  <c:v>40267</c:v>
                </c:pt>
                <c:pt idx="324">
                  <c:v>40268</c:v>
                </c:pt>
                <c:pt idx="325">
                  <c:v>40269</c:v>
                </c:pt>
                <c:pt idx="326">
                  <c:v>40270</c:v>
                </c:pt>
                <c:pt idx="327">
                  <c:v>40273</c:v>
                </c:pt>
                <c:pt idx="328">
                  <c:v>40274</c:v>
                </c:pt>
                <c:pt idx="329">
                  <c:v>40275</c:v>
                </c:pt>
                <c:pt idx="330">
                  <c:v>40276</c:v>
                </c:pt>
                <c:pt idx="331">
                  <c:v>40277</c:v>
                </c:pt>
                <c:pt idx="332">
                  <c:v>40280</c:v>
                </c:pt>
                <c:pt idx="333">
                  <c:v>40281</c:v>
                </c:pt>
                <c:pt idx="334">
                  <c:v>40282</c:v>
                </c:pt>
                <c:pt idx="335">
                  <c:v>40283</c:v>
                </c:pt>
                <c:pt idx="336">
                  <c:v>40284</c:v>
                </c:pt>
                <c:pt idx="337">
                  <c:v>40287</c:v>
                </c:pt>
                <c:pt idx="338">
                  <c:v>40288</c:v>
                </c:pt>
                <c:pt idx="339">
                  <c:v>40289</c:v>
                </c:pt>
                <c:pt idx="340">
                  <c:v>40290</c:v>
                </c:pt>
                <c:pt idx="341">
                  <c:v>40291</c:v>
                </c:pt>
                <c:pt idx="342">
                  <c:v>40294</c:v>
                </c:pt>
                <c:pt idx="343">
                  <c:v>40295</c:v>
                </c:pt>
                <c:pt idx="344">
                  <c:v>40296</c:v>
                </c:pt>
                <c:pt idx="345">
                  <c:v>40297</c:v>
                </c:pt>
                <c:pt idx="346">
                  <c:v>40298</c:v>
                </c:pt>
                <c:pt idx="347">
                  <c:v>40301</c:v>
                </c:pt>
                <c:pt idx="348">
                  <c:v>40302</c:v>
                </c:pt>
                <c:pt idx="349">
                  <c:v>40303</c:v>
                </c:pt>
                <c:pt idx="350">
                  <c:v>40304</c:v>
                </c:pt>
                <c:pt idx="351">
                  <c:v>40305</c:v>
                </c:pt>
                <c:pt idx="352">
                  <c:v>40308</c:v>
                </c:pt>
                <c:pt idx="353">
                  <c:v>40309</c:v>
                </c:pt>
                <c:pt idx="354">
                  <c:v>40310</c:v>
                </c:pt>
                <c:pt idx="355">
                  <c:v>40311</c:v>
                </c:pt>
                <c:pt idx="356">
                  <c:v>40312</c:v>
                </c:pt>
                <c:pt idx="357">
                  <c:v>40315</c:v>
                </c:pt>
                <c:pt idx="358">
                  <c:v>40316</c:v>
                </c:pt>
                <c:pt idx="359">
                  <c:v>40317</c:v>
                </c:pt>
                <c:pt idx="360">
                  <c:v>40318</c:v>
                </c:pt>
                <c:pt idx="361">
                  <c:v>40319</c:v>
                </c:pt>
                <c:pt idx="362">
                  <c:v>40322</c:v>
                </c:pt>
                <c:pt idx="363">
                  <c:v>40323</c:v>
                </c:pt>
                <c:pt idx="364">
                  <c:v>40324</c:v>
                </c:pt>
                <c:pt idx="365">
                  <c:v>40325</c:v>
                </c:pt>
                <c:pt idx="366">
                  <c:v>40326</c:v>
                </c:pt>
                <c:pt idx="367">
                  <c:v>40329</c:v>
                </c:pt>
                <c:pt idx="368">
                  <c:v>40330</c:v>
                </c:pt>
                <c:pt idx="369">
                  <c:v>40331</c:v>
                </c:pt>
                <c:pt idx="370">
                  <c:v>40332</c:v>
                </c:pt>
                <c:pt idx="371">
                  <c:v>40333</c:v>
                </c:pt>
                <c:pt idx="372">
                  <c:v>40336</c:v>
                </c:pt>
                <c:pt idx="373">
                  <c:v>40337</c:v>
                </c:pt>
                <c:pt idx="374">
                  <c:v>40338</c:v>
                </c:pt>
                <c:pt idx="375">
                  <c:v>40339</c:v>
                </c:pt>
                <c:pt idx="376">
                  <c:v>40340</c:v>
                </c:pt>
                <c:pt idx="377">
                  <c:v>40343</c:v>
                </c:pt>
                <c:pt idx="378">
                  <c:v>40344</c:v>
                </c:pt>
                <c:pt idx="379">
                  <c:v>40345</c:v>
                </c:pt>
                <c:pt idx="380">
                  <c:v>40346</c:v>
                </c:pt>
                <c:pt idx="381">
                  <c:v>40347</c:v>
                </c:pt>
                <c:pt idx="382">
                  <c:v>40350</c:v>
                </c:pt>
                <c:pt idx="383">
                  <c:v>40351</c:v>
                </c:pt>
                <c:pt idx="384">
                  <c:v>40352</c:v>
                </c:pt>
                <c:pt idx="385">
                  <c:v>40353</c:v>
                </c:pt>
                <c:pt idx="386">
                  <c:v>40354</c:v>
                </c:pt>
                <c:pt idx="387">
                  <c:v>40357</c:v>
                </c:pt>
                <c:pt idx="388">
                  <c:v>40358</c:v>
                </c:pt>
                <c:pt idx="389">
                  <c:v>40359</c:v>
                </c:pt>
                <c:pt idx="390">
                  <c:v>40360</c:v>
                </c:pt>
                <c:pt idx="391">
                  <c:v>40361</c:v>
                </c:pt>
                <c:pt idx="392">
                  <c:v>40364</c:v>
                </c:pt>
                <c:pt idx="393">
                  <c:v>40365</c:v>
                </c:pt>
                <c:pt idx="394">
                  <c:v>40366</c:v>
                </c:pt>
                <c:pt idx="395">
                  <c:v>40367</c:v>
                </c:pt>
                <c:pt idx="396">
                  <c:v>40368</c:v>
                </c:pt>
                <c:pt idx="397">
                  <c:v>40371</c:v>
                </c:pt>
                <c:pt idx="398">
                  <c:v>40372</c:v>
                </c:pt>
                <c:pt idx="399">
                  <c:v>40373</c:v>
                </c:pt>
                <c:pt idx="400">
                  <c:v>40374</c:v>
                </c:pt>
                <c:pt idx="401">
                  <c:v>40375</c:v>
                </c:pt>
                <c:pt idx="402">
                  <c:v>40378</c:v>
                </c:pt>
                <c:pt idx="403">
                  <c:v>40379</c:v>
                </c:pt>
                <c:pt idx="404">
                  <c:v>40380</c:v>
                </c:pt>
                <c:pt idx="405">
                  <c:v>40381</c:v>
                </c:pt>
                <c:pt idx="406">
                  <c:v>40382</c:v>
                </c:pt>
                <c:pt idx="407">
                  <c:v>40385</c:v>
                </c:pt>
                <c:pt idx="408">
                  <c:v>40386</c:v>
                </c:pt>
                <c:pt idx="409">
                  <c:v>40387</c:v>
                </c:pt>
                <c:pt idx="410">
                  <c:v>40388</c:v>
                </c:pt>
                <c:pt idx="411">
                  <c:v>40389</c:v>
                </c:pt>
                <c:pt idx="412">
                  <c:v>40392</c:v>
                </c:pt>
                <c:pt idx="413">
                  <c:v>40393</c:v>
                </c:pt>
                <c:pt idx="414">
                  <c:v>40394</c:v>
                </c:pt>
                <c:pt idx="415">
                  <c:v>40395</c:v>
                </c:pt>
                <c:pt idx="416">
                  <c:v>40396</c:v>
                </c:pt>
                <c:pt idx="417">
                  <c:v>40399</c:v>
                </c:pt>
                <c:pt idx="418">
                  <c:v>40400</c:v>
                </c:pt>
                <c:pt idx="419">
                  <c:v>40401</c:v>
                </c:pt>
                <c:pt idx="420">
                  <c:v>40402</c:v>
                </c:pt>
                <c:pt idx="421">
                  <c:v>40403</c:v>
                </c:pt>
                <c:pt idx="422">
                  <c:v>40406</c:v>
                </c:pt>
                <c:pt idx="423">
                  <c:v>40407</c:v>
                </c:pt>
                <c:pt idx="424">
                  <c:v>40408</c:v>
                </c:pt>
                <c:pt idx="425">
                  <c:v>40409</c:v>
                </c:pt>
                <c:pt idx="426">
                  <c:v>40410</c:v>
                </c:pt>
                <c:pt idx="427">
                  <c:v>40413</c:v>
                </c:pt>
                <c:pt idx="428">
                  <c:v>40414</c:v>
                </c:pt>
                <c:pt idx="429">
                  <c:v>40415</c:v>
                </c:pt>
                <c:pt idx="430">
                  <c:v>40416</c:v>
                </c:pt>
                <c:pt idx="431">
                  <c:v>40417</c:v>
                </c:pt>
                <c:pt idx="432">
                  <c:v>40420</c:v>
                </c:pt>
                <c:pt idx="433">
                  <c:v>40421</c:v>
                </c:pt>
                <c:pt idx="434">
                  <c:v>40422</c:v>
                </c:pt>
                <c:pt idx="435">
                  <c:v>40423</c:v>
                </c:pt>
                <c:pt idx="436">
                  <c:v>40424</c:v>
                </c:pt>
                <c:pt idx="437">
                  <c:v>40427</c:v>
                </c:pt>
                <c:pt idx="438">
                  <c:v>40428</c:v>
                </c:pt>
                <c:pt idx="439">
                  <c:v>40429</c:v>
                </c:pt>
                <c:pt idx="440">
                  <c:v>40430</c:v>
                </c:pt>
                <c:pt idx="441">
                  <c:v>40431</c:v>
                </c:pt>
                <c:pt idx="442">
                  <c:v>40434</c:v>
                </c:pt>
                <c:pt idx="443">
                  <c:v>40435</c:v>
                </c:pt>
                <c:pt idx="444">
                  <c:v>40436</c:v>
                </c:pt>
                <c:pt idx="445">
                  <c:v>40437</c:v>
                </c:pt>
                <c:pt idx="446">
                  <c:v>40438</c:v>
                </c:pt>
                <c:pt idx="447">
                  <c:v>40441</c:v>
                </c:pt>
                <c:pt idx="448">
                  <c:v>40442</c:v>
                </c:pt>
                <c:pt idx="449">
                  <c:v>40443</c:v>
                </c:pt>
                <c:pt idx="450">
                  <c:v>40444</c:v>
                </c:pt>
                <c:pt idx="451">
                  <c:v>40445</c:v>
                </c:pt>
                <c:pt idx="452">
                  <c:v>40448</c:v>
                </c:pt>
                <c:pt idx="453">
                  <c:v>40449</c:v>
                </c:pt>
                <c:pt idx="454">
                  <c:v>40450</c:v>
                </c:pt>
                <c:pt idx="455">
                  <c:v>40451</c:v>
                </c:pt>
                <c:pt idx="456">
                  <c:v>40452</c:v>
                </c:pt>
                <c:pt idx="457">
                  <c:v>40455</c:v>
                </c:pt>
                <c:pt idx="458">
                  <c:v>40456</c:v>
                </c:pt>
                <c:pt idx="459">
                  <c:v>40457</c:v>
                </c:pt>
                <c:pt idx="460">
                  <c:v>40458</c:v>
                </c:pt>
                <c:pt idx="461">
                  <c:v>40459</c:v>
                </c:pt>
                <c:pt idx="462">
                  <c:v>40462</c:v>
                </c:pt>
                <c:pt idx="463">
                  <c:v>40463</c:v>
                </c:pt>
                <c:pt idx="464">
                  <c:v>40464</c:v>
                </c:pt>
                <c:pt idx="465">
                  <c:v>40465</c:v>
                </c:pt>
                <c:pt idx="466">
                  <c:v>40466</c:v>
                </c:pt>
                <c:pt idx="467">
                  <c:v>40469</c:v>
                </c:pt>
                <c:pt idx="468">
                  <c:v>40470</c:v>
                </c:pt>
                <c:pt idx="469">
                  <c:v>40471</c:v>
                </c:pt>
                <c:pt idx="470">
                  <c:v>40472</c:v>
                </c:pt>
                <c:pt idx="471">
                  <c:v>40473</c:v>
                </c:pt>
                <c:pt idx="472">
                  <c:v>40476</c:v>
                </c:pt>
                <c:pt idx="473">
                  <c:v>40477</c:v>
                </c:pt>
                <c:pt idx="474">
                  <c:v>40478</c:v>
                </c:pt>
                <c:pt idx="475">
                  <c:v>40479</c:v>
                </c:pt>
                <c:pt idx="476">
                  <c:v>40480</c:v>
                </c:pt>
                <c:pt idx="477">
                  <c:v>40483</c:v>
                </c:pt>
                <c:pt idx="478">
                  <c:v>40484</c:v>
                </c:pt>
                <c:pt idx="479">
                  <c:v>40485</c:v>
                </c:pt>
                <c:pt idx="480">
                  <c:v>40486</c:v>
                </c:pt>
                <c:pt idx="481">
                  <c:v>40487</c:v>
                </c:pt>
                <c:pt idx="482">
                  <c:v>40490</c:v>
                </c:pt>
                <c:pt idx="483">
                  <c:v>40491</c:v>
                </c:pt>
                <c:pt idx="484">
                  <c:v>40492</c:v>
                </c:pt>
                <c:pt idx="485">
                  <c:v>40493</c:v>
                </c:pt>
                <c:pt idx="486">
                  <c:v>40494</c:v>
                </c:pt>
                <c:pt idx="487">
                  <c:v>40497</c:v>
                </c:pt>
                <c:pt idx="488">
                  <c:v>40498</c:v>
                </c:pt>
                <c:pt idx="489">
                  <c:v>40499</c:v>
                </c:pt>
                <c:pt idx="490">
                  <c:v>40500</c:v>
                </c:pt>
                <c:pt idx="491">
                  <c:v>40501</c:v>
                </c:pt>
                <c:pt idx="492">
                  <c:v>40504</c:v>
                </c:pt>
                <c:pt idx="493">
                  <c:v>40505</c:v>
                </c:pt>
                <c:pt idx="494">
                  <c:v>40506</c:v>
                </c:pt>
                <c:pt idx="495">
                  <c:v>40507</c:v>
                </c:pt>
                <c:pt idx="496">
                  <c:v>40508</c:v>
                </c:pt>
                <c:pt idx="497">
                  <c:v>40511</c:v>
                </c:pt>
                <c:pt idx="498">
                  <c:v>40512</c:v>
                </c:pt>
                <c:pt idx="499">
                  <c:v>40513</c:v>
                </c:pt>
                <c:pt idx="500">
                  <c:v>40514</c:v>
                </c:pt>
                <c:pt idx="501">
                  <c:v>40515</c:v>
                </c:pt>
                <c:pt idx="502">
                  <c:v>40518</c:v>
                </c:pt>
                <c:pt idx="503">
                  <c:v>40519</c:v>
                </c:pt>
                <c:pt idx="504">
                  <c:v>40520</c:v>
                </c:pt>
                <c:pt idx="505">
                  <c:v>40521</c:v>
                </c:pt>
                <c:pt idx="506">
                  <c:v>40522</c:v>
                </c:pt>
                <c:pt idx="507">
                  <c:v>40525</c:v>
                </c:pt>
                <c:pt idx="508">
                  <c:v>40526</c:v>
                </c:pt>
                <c:pt idx="509">
                  <c:v>40527</c:v>
                </c:pt>
                <c:pt idx="510">
                  <c:v>40528</c:v>
                </c:pt>
                <c:pt idx="511">
                  <c:v>40529</c:v>
                </c:pt>
                <c:pt idx="512">
                  <c:v>40532</c:v>
                </c:pt>
                <c:pt idx="513">
                  <c:v>40533</c:v>
                </c:pt>
                <c:pt idx="514">
                  <c:v>40534</c:v>
                </c:pt>
                <c:pt idx="515">
                  <c:v>40535</c:v>
                </c:pt>
                <c:pt idx="516">
                  <c:v>40536</c:v>
                </c:pt>
                <c:pt idx="517">
                  <c:v>40539</c:v>
                </c:pt>
                <c:pt idx="518">
                  <c:v>40540</c:v>
                </c:pt>
                <c:pt idx="519">
                  <c:v>40541</c:v>
                </c:pt>
                <c:pt idx="520">
                  <c:v>40542</c:v>
                </c:pt>
                <c:pt idx="521">
                  <c:v>40543</c:v>
                </c:pt>
                <c:pt idx="522">
                  <c:v>40546</c:v>
                </c:pt>
                <c:pt idx="523">
                  <c:v>40547</c:v>
                </c:pt>
                <c:pt idx="524">
                  <c:v>40548</c:v>
                </c:pt>
                <c:pt idx="525">
                  <c:v>40549</c:v>
                </c:pt>
                <c:pt idx="526">
                  <c:v>40550</c:v>
                </c:pt>
                <c:pt idx="527">
                  <c:v>40553</c:v>
                </c:pt>
                <c:pt idx="528">
                  <c:v>40554</c:v>
                </c:pt>
                <c:pt idx="529">
                  <c:v>40555</c:v>
                </c:pt>
                <c:pt idx="530">
                  <c:v>40556</c:v>
                </c:pt>
                <c:pt idx="531">
                  <c:v>40557</c:v>
                </c:pt>
                <c:pt idx="532">
                  <c:v>40560</c:v>
                </c:pt>
                <c:pt idx="533">
                  <c:v>40561</c:v>
                </c:pt>
                <c:pt idx="534">
                  <c:v>40562</c:v>
                </c:pt>
                <c:pt idx="535">
                  <c:v>40563</c:v>
                </c:pt>
                <c:pt idx="536">
                  <c:v>40564</c:v>
                </c:pt>
                <c:pt idx="537">
                  <c:v>40567</c:v>
                </c:pt>
                <c:pt idx="538">
                  <c:v>40568</c:v>
                </c:pt>
                <c:pt idx="539">
                  <c:v>40569</c:v>
                </c:pt>
                <c:pt idx="540">
                  <c:v>40570</c:v>
                </c:pt>
                <c:pt idx="541">
                  <c:v>40571</c:v>
                </c:pt>
                <c:pt idx="542">
                  <c:v>40574</c:v>
                </c:pt>
                <c:pt idx="543">
                  <c:v>40575</c:v>
                </c:pt>
                <c:pt idx="544">
                  <c:v>40576</c:v>
                </c:pt>
                <c:pt idx="545">
                  <c:v>40577</c:v>
                </c:pt>
                <c:pt idx="546">
                  <c:v>40578</c:v>
                </c:pt>
                <c:pt idx="547">
                  <c:v>40581</c:v>
                </c:pt>
                <c:pt idx="548">
                  <c:v>40582</c:v>
                </c:pt>
                <c:pt idx="549">
                  <c:v>40583</c:v>
                </c:pt>
                <c:pt idx="550">
                  <c:v>40584</c:v>
                </c:pt>
                <c:pt idx="551">
                  <c:v>40585</c:v>
                </c:pt>
                <c:pt idx="552">
                  <c:v>40588</c:v>
                </c:pt>
                <c:pt idx="553">
                  <c:v>40589</c:v>
                </c:pt>
                <c:pt idx="554">
                  <c:v>40590</c:v>
                </c:pt>
                <c:pt idx="555">
                  <c:v>40591</c:v>
                </c:pt>
                <c:pt idx="556">
                  <c:v>40592</c:v>
                </c:pt>
                <c:pt idx="557">
                  <c:v>40595</c:v>
                </c:pt>
                <c:pt idx="558">
                  <c:v>40596</c:v>
                </c:pt>
                <c:pt idx="559">
                  <c:v>40597</c:v>
                </c:pt>
                <c:pt idx="560">
                  <c:v>40598</c:v>
                </c:pt>
                <c:pt idx="561">
                  <c:v>40599</c:v>
                </c:pt>
                <c:pt idx="562">
                  <c:v>40602</c:v>
                </c:pt>
                <c:pt idx="563">
                  <c:v>40603</c:v>
                </c:pt>
                <c:pt idx="564">
                  <c:v>40604</c:v>
                </c:pt>
                <c:pt idx="565">
                  <c:v>40605</c:v>
                </c:pt>
                <c:pt idx="566">
                  <c:v>40606</c:v>
                </c:pt>
                <c:pt idx="567">
                  <c:v>40609</c:v>
                </c:pt>
                <c:pt idx="568">
                  <c:v>40610</c:v>
                </c:pt>
                <c:pt idx="569">
                  <c:v>40611</c:v>
                </c:pt>
                <c:pt idx="570">
                  <c:v>40612</c:v>
                </c:pt>
                <c:pt idx="571">
                  <c:v>40613</c:v>
                </c:pt>
                <c:pt idx="572">
                  <c:v>40616</c:v>
                </c:pt>
                <c:pt idx="573">
                  <c:v>40617</c:v>
                </c:pt>
                <c:pt idx="574">
                  <c:v>40618</c:v>
                </c:pt>
                <c:pt idx="575">
                  <c:v>40619</c:v>
                </c:pt>
                <c:pt idx="576">
                  <c:v>40620</c:v>
                </c:pt>
                <c:pt idx="577">
                  <c:v>40623</c:v>
                </c:pt>
                <c:pt idx="578">
                  <c:v>40624</c:v>
                </c:pt>
                <c:pt idx="579">
                  <c:v>40625</c:v>
                </c:pt>
                <c:pt idx="580">
                  <c:v>40626</c:v>
                </c:pt>
                <c:pt idx="581">
                  <c:v>40627</c:v>
                </c:pt>
                <c:pt idx="582">
                  <c:v>40630</c:v>
                </c:pt>
                <c:pt idx="583">
                  <c:v>40631</c:v>
                </c:pt>
                <c:pt idx="584">
                  <c:v>40632</c:v>
                </c:pt>
                <c:pt idx="585">
                  <c:v>40633</c:v>
                </c:pt>
                <c:pt idx="586">
                  <c:v>40634</c:v>
                </c:pt>
                <c:pt idx="587">
                  <c:v>40637</c:v>
                </c:pt>
                <c:pt idx="588">
                  <c:v>40638</c:v>
                </c:pt>
                <c:pt idx="589">
                  <c:v>40639</c:v>
                </c:pt>
                <c:pt idx="590">
                  <c:v>40640</c:v>
                </c:pt>
                <c:pt idx="591">
                  <c:v>40641</c:v>
                </c:pt>
                <c:pt idx="592">
                  <c:v>40644</c:v>
                </c:pt>
                <c:pt idx="593">
                  <c:v>40645</c:v>
                </c:pt>
                <c:pt idx="594">
                  <c:v>40646</c:v>
                </c:pt>
                <c:pt idx="595">
                  <c:v>40647</c:v>
                </c:pt>
                <c:pt idx="596">
                  <c:v>40648</c:v>
                </c:pt>
                <c:pt idx="597">
                  <c:v>40651</c:v>
                </c:pt>
                <c:pt idx="598">
                  <c:v>40652</c:v>
                </c:pt>
                <c:pt idx="599">
                  <c:v>40653</c:v>
                </c:pt>
                <c:pt idx="600">
                  <c:v>40654</c:v>
                </c:pt>
                <c:pt idx="601">
                  <c:v>40655</c:v>
                </c:pt>
                <c:pt idx="602">
                  <c:v>40658</c:v>
                </c:pt>
                <c:pt idx="603">
                  <c:v>40659</c:v>
                </c:pt>
                <c:pt idx="604">
                  <c:v>40660</c:v>
                </c:pt>
                <c:pt idx="605">
                  <c:v>40661</c:v>
                </c:pt>
                <c:pt idx="606">
                  <c:v>40662</c:v>
                </c:pt>
                <c:pt idx="607">
                  <c:v>40665</c:v>
                </c:pt>
                <c:pt idx="608">
                  <c:v>40666</c:v>
                </c:pt>
                <c:pt idx="609">
                  <c:v>40667</c:v>
                </c:pt>
                <c:pt idx="610">
                  <c:v>40668</c:v>
                </c:pt>
                <c:pt idx="611">
                  <c:v>40669</c:v>
                </c:pt>
                <c:pt idx="612">
                  <c:v>40672</c:v>
                </c:pt>
                <c:pt idx="613">
                  <c:v>40673</c:v>
                </c:pt>
                <c:pt idx="614">
                  <c:v>40674</c:v>
                </c:pt>
                <c:pt idx="615">
                  <c:v>40675</c:v>
                </c:pt>
                <c:pt idx="616">
                  <c:v>40676</c:v>
                </c:pt>
                <c:pt idx="617">
                  <c:v>40679</c:v>
                </c:pt>
                <c:pt idx="618">
                  <c:v>40680</c:v>
                </c:pt>
                <c:pt idx="619">
                  <c:v>40681</c:v>
                </c:pt>
                <c:pt idx="620">
                  <c:v>40682</c:v>
                </c:pt>
                <c:pt idx="621">
                  <c:v>40683</c:v>
                </c:pt>
                <c:pt idx="622">
                  <c:v>40686</c:v>
                </c:pt>
                <c:pt idx="623">
                  <c:v>40687</c:v>
                </c:pt>
                <c:pt idx="624">
                  <c:v>40688</c:v>
                </c:pt>
                <c:pt idx="625">
                  <c:v>40689</c:v>
                </c:pt>
                <c:pt idx="626">
                  <c:v>40690</c:v>
                </c:pt>
                <c:pt idx="627">
                  <c:v>40693</c:v>
                </c:pt>
                <c:pt idx="628">
                  <c:v>40694</c:v>
                </c:pt>
                <c:pt idx="629">
                  <c:v>40695</c:v>
                </c:pt>
                <c:pt idx="630">
                  <c:v>40696</c:v>
                </c:pt>
                <c:pt idx="631">
                  <c:v>40697</c:v>
                </c:pt>
                <c:pt idx="632">
                  <c:v>40700</c:v>
                </c:pt>
                <c:pt idx="633">
                  <c:v>40701</c:v>
                </c:pt>
                <c:pt idx="634">
                  <c:v>40702</c:v>
                </c:pt>
                <c:pt idx="635">
                  <c:v>40703</c:v>
                </c:pt>
                <c:pt idx="636">
                  <c:v>40704</c:v>
                </c:pt>
                <c:pt idx="637">
                  <c:v>40707</c:v>
                </c:pt>
                <c:pt idx="638">
                  <c:v>40708</c:v>
                </c:pt>
                <c:pt idx="639">
                  <c:v>40709</c:v>
                </c:pt>
                <c:pt idx="640">
                  <c:v>40710</c:v>
                </c:pt>
                <c:pt idx="641">
                  <c:v>40711</c:v>
                </c:pt>
                <c:pt idx="642">
                  <c:v>40714</c:v>
                </c:pt>
                <c:pt idx="643">
                  <c:v>40715</c:v>
                </c:pt>
                <c:pt idx="644">
                  <c:v>40716</c:v>
                </c:pt>
                <c:pt idx="645">
                  <c:v>40717</c:v>
                </c:pt>
                <c:pt idx="646">
                  <c:v>40718</c:v>
                </c:pt>
                <c:pt idx="647">
                  <c:v>40721</c:v>
                </c:pt>
                <c:pt idx="648">
                  <c:v>40722</c:v>
                </c:pt>
                <c:pt idx="649">
                  <c:v>40723</c:v>
                </c:pt>
                <c:pt idx="650">
                  <c:v>40724</c:v>
                </c:pt>
                <c:pt idx="651">
                  <c:v>40725</c:v>
                </c:pt>
                <c:pt idx="652">
                  <c:v>40728</c:v>
                </c:pt>
                <c:pt idx="653">
                  <c:v>40729</c:v>
                </c:pt>
                <c:pt idx="654">
                  <c:v>40730</c:v>
                </c:pt>
                <c:pt idx="655">
                  <c:v>40731</c:v>
                </c:pt>
                <c:pt idx="656">
                  <c:v>40732</c:v>
                </c:pt>
                <c:pt idx="657">
                  <c:v>40735</c:v>
                </c:pt>
                <c:pt idx="658">
                  <c:v>40736</c:v>
                </c:pt>
                <c:pt idx="659">
                  <c:v>40737</c:v>
                </c:pt>
                <c:pt idx="660">
                  <c:v>40738</c:v>
                </c:pt>
                <c:pt idx="661">
                  <c:v>40739</c:v>
                </c:pt>
                <c:pt idx="662">
                  <c:v>40742</c:v>
                </c:pt>
                <c:pt idx="663">
                  <c:v>40743</c:v>
                </c:pt>
                <c:pt idx="664">
                  <c:v>40744</c:v>
                </c:pt>
                <c:pt idx="665">
                  <c:v>40745</c:v>
                </c:pt>
                <c:pt idx="666">
                  <c:v>40746</c:v>
                </c:pt>
                <c:pt idx="667">
                  <c:v>40749</c:v>
                </c:pt>
                <c:pt idx="668">
                  <c:v>40750</c:v>
                </c:pt>
                <c:pt idx="669">
                  <c:v>40751</c:v>
                </c:pt>
                <c:pt idx="670">
                  <c:v>40752</c:v>
                </c:pt>
                <c:pt idx="671">
                  <c:v>40753</c:v>
                </c:pt>
                <c:pt idx="672">
                  <c:v>40756</c:v>
                </c:pt>
                <c:pt idx="673">
                  <c:v>40757</c:v>
                </c:pt>
                <c:pt idx="674">
                  <c:v>40758</c:v>
                </c:pt>
                <c:pt idx="675">
                  <c:v>40759</c:v>
                </c:pt>
                <c:pt idx="676">
                  <c:v>40760</c:v>
                </c:pt>
                <c:pt idx="677">
                  <c:v>40763</c:v>
                </c:pt>
                <c:pt idx="678">
                  <c:v>40764</c:v>
                </c:pt>
                <c:pt idx="679">
                  <c:v>40765</c:v>
                </c:pt>
                <c:pt idx="680">
                  <c:v>40766</c:v>
                </c:pt>
                <c:pt idx="681">
                  <c:v>40767</c:v>
                </c:pt>
                <c:pt idx="682">
                  <c:v>40770</c:v>
                </c:pt>
                <c:pt idx="683">
                  <c:v>40771</c:v>
                </c:pt>
                <c:pt idx="684">
                  <c:v>40772</c:v>
                </c:pt>
                <c:pt idx="685">
                  <c:v>40773</c:v>
                </c:pt>
                <c:pt idx="686">
                  <c:v>40774</c:v>
                </c:pt>
                <c:pt idx="687">
                  <c:v>40777</c:v>
                </c:pt>
                <c:pt idx="688">
                  <c:v>40778</c:v>
                </c:pt>
                <c:pt idx="689">
                  <c:v>40779</c:v>
                </c:pt>
                <c:pt idx="690">
                  <c:v>40780</c:v>
                </c:pt>
                <c:pt idx="691">
                  <c:v>40781</c:v>
                </c:pt>
                <c:pt idx="692">
                  <c:v>40784</c:v>
                </c:pt>
                <c:pt idx="693">
                  <c:v>40785</c:v>
                </c:pt>
                <c:pt idx="694">
                  <c:v>40786</c:v>
                </c:pt>
                <c:pt idx="695">
                  <c:v>40787</c:v>
                </c:pt>
                <c:pt idx="696">
                  <c:v>40788</c:v>
                </c:pt>
                <c:pt idx="697">
                  <c:v>40791</c:v>
                </c:pt>
                <c:pt idx="698">
                  <c:v>40792</c:v>
                </c:pt>
                <c:pt idx="699">
                  <c:v>40793</c:v>
                </c:pt>
                <c:pt idx="700">
                  <c:v>40794</c:v>
                </c:pt>
                <c:pt idx="701">
                  <c:v>40795</c:v>
                </c:pt>
                <c:pt idx="702">
                  <c:v>40798</c:v>
                </c:pt>
                <c:pt idx="703">
                  <c:v>40799</c:v>
                </c:pt>
                <c:pt idx="704">
                  <c:v>40800</c:v>
                </c:pt>
                <c:pt idx="705">
                  <c:v>40801</c:v>
                </c:pt>
                <c:pt idx="706">
                  <c:v>40802</c:v>
                </c:pt>
                <c:pt idx="707">
                  <c:v>40805</c:v>
                </c:pt>
                <c:pt idx="708">
                  <c:v>40806</c:v>
                </c:pt>
                <c:pt idx="709">
                  <c:v>40807</c:v>
                </c:pt>
                <c:pt idx="710">
                  <c:v>40808</c:v>
                </c:pt>
                <c:pt idx="711">
                  <c:v>40809</c:v>
                </c:pt>
                <c:pt idx="712">
                  <c:v>40812</c:v>
                </c:pt>
                <c:pt idx="713">
                  <c:v>40813</c:v>
                </c:pt>
                <c:pt idx="714">
                  <c:v>40814</c:v>
                </c:pt>
                <c:pt idx="715">
                  <c:v>40815</c:v>
                </c:pt>
                <c:pt idx="716">
                  <c:v>40816</c:v>
                </c:pt>
                <c:pt idx="717">
                  <c:v>40819</c:v>
                </c:pt>
                <c:pt idx="718">
                  <c:v>40820</c:v>
                </c:pt>
                <c:pt idx="719">
                  <c:v>40821</c:v>
                </c:pt>
                <c:pt idx="720">
                  <c:v>40822</c:v>
                </c:pt>
                <c:pt idx="721">
                  <c:v>40823</c:v>
                </c:pt>
                <c:pt idx="722">
                  <c:v>40826</c:v>
                </c:pt>
                <c:pt idx="723">
                  <c:v>40827</c:v>
                </c:pt>
                <c:pt idx="724">
                  <c:v>40828</c:v>
                </c:pt>
                <c:pt idx="725">
                  <c:v>40829</c:v>
                </c:pt>
                <c:pt idx="726">
                  <c:v>40830</c:v>
                </c:pt>
                <c:pt idx="727">
                  <c:v>40833</c:v>
                </c:pt>
                <c:pt idx="728">
                  <c:v>40834</c:v>
                </c:pt>
                <c:pt idx="729">
                  <c:v>40835</c:v>
                </c:pt>
                <c:pt idx="730">
                  <c:v>40836</c:v>
                </c:pt>
                <c:pt idx="731">
                  <c:v>40837</c:v>
                </c:pt>
                <c:pt idx="732">
                  <c:v>40840</c:v>
                </c:pt>
                <c:pt idx="733">
                  <c:v>40841</c:v>
                </c:pt>
                <c:pt idx="734">
                  <c:v>40842</c:v>
                </c:pt>
                <c:pt idx="735">
                  <c:v>40843</c:v>
                </c:pt>
                <c:pt idx="736">
                  <c:v>40844</c:v>
                </c:pt>
                <c:pt idx="737">
                  <c:v>40847</c:v>
                </c:pt>
                <c:pt idx="738">
                  <c:v>40848</c:v>
                </c:pt>
                <c:pt idx="739">
                  <c:v>40849</c:v>
                </c:pt>
                <c:pt idx="740">
                  <c:v>40850</c:v>
                </c:pt>
                <c:pt idx="741">
                  <c:v>40851</c:v>
                </c:pt>
                <c:pt idx="742">
                  <c:v>40854</c:v>
                </c:pt>
                <c:pt idx="743">
                  <c:v>40855</c:v>
                </c:pt>
                <c:pt idx="744">
                  <c:v>40856</c:v>
                </c:pt>
                <c:pt idx="745">
                  <c:v>40857</c:v>
                </c:pt>
                <c:pt idx="746">
                  <c:v>40858</c:v>
                </c:pt>
                <c:pt idx="747">
                  <c:v>40861</c:v>
                </c:pt>
                <c:pt idx="748">
                  <c:v>40862</c:v>
                </c:pt>
                <c:pt idx="749">
                  <c:v>40863</c:v>
                </c:pt>
                <c:pt idx="750">
                  <c:v>40864</c:v>
                </c:pt>
                <c:pt idx="751">
                  <c:v>40865</c:v>
                </c:pt>
                <c:pt idx="752">
                  <c:v>40868</c:v>
                </c:pt>
                <c:pt idx="753">
                  <c:v>40869</c:v>
                </c:pt>
                <c:pt idx="754">
                  <c:v>40870</c:v>
                </c:pt>
                <c:pt idx="755">
                  <c:v>40871</c:v>
                </c:pt>
                <c:pt idx="756">
                  <c:v>40872</c:v>
                </c:pt>
                <c:pt idx="757">
                  <c:v>40875</c:v>
                </c:pt>
                <c:pt idx="758">
                  <c:v>40876</c:v>
                </c:pt>
                <c:pt idx="759">
                  <c:v>40877</c:v>
                </c:pt>
                <c:pt idx="760">
                  <c:v>40878</c:v>
                </c:pt>
                <c:pt idx="761">
                  <c:v>40879</c:v>
                </c:pt>
                <c:pt idx="762">
                  <c:v>40882</c:v>
                </c:pt>
                <c:pt idx="763">
                  <c:v>40883</c:v>
                </c:pt>
                <c:pt idx="764">
                  <c:v>40884</c:v>
                </c:pt>
                <c:pt idx="765">
                  <c:v>40885</c:v>
                </c:pt>
                <c:pt idx="766">
                  <c:v>40886</c:v>
                </c:pt>
                <c:pt idx="767">
                  <c:v>40889</c:v>
                </c:pt>
                <c:pt idx="768">
                  <c:v>40890</c:v>
                </c:pt>
                <c:pt idx="769">
                  <c:v>40891</c:v>
                </c:pt>
                <c:pt idx="770">
                  <c:v>40892</c:v>
                </c:pt>
                <c:pt idx="771">
                  <c:v>40893</c:v>
                </c:pt>
                <c:pt idx="772">
                  <c:v>40896</c:v>
                </c:pt>
                <c:pt idx="773">
                  <c:v>40897</c:v>
                </c:pt>
                <c:pt idx="774">
                  <c:v>40898</c:v>
                </c:pt>
                <c:pt idx="775">
                  <c:v>40899</c:v>
                </c:pt>
                <c:pt idx="776">
                  <c:v>40900</c:v>
                </c:pt>
                <c:pt idx="777">
                  <c:v>40903</c:v>
                </c:pt>
                <c:pt idx="778">
                  <c:v>40904</c:v>
                </c:pt>
                <c:pt idx="779">
                  <c:v>40905</c:v>
                </c:pt>
                <c:pt idx="780">
                  <c:v>40906</c:v>
                </c:pt>
                <c:pt idx="781">
                  <c:v>40907</c:v>
                </c:pt>
                <c:pt idx="782">
                  <c:v>40910</c:v>
                </c:pt>
                <c:pt idx="783">
                  <c:v>40911</c:v>
                </c:pt>
                <c:pt idx="784">
                  <c:v>40912</c:v>
                </c:pt>
                <c:pt idx="785">
                  <c:v>40913</c:v>
                </c:pt>
                <c:pt idx="786">
                  <c:v>40914</c:v>
                </c:pt>
                <c:pt idx="787">
                  <c:v>40917</c:v>
                </c:pt>
                <c:pt idx="788">
                  <c:v>40918</c:v>
                </c:pt>
                <c:pt idx="789">
                  <c:v>40919</c:v>
                </c:pt>
                <c:pt idx="790">
                  <c:v>40920</c:v>
                </c:pt>
                <c:pt idx="791">
                  <c:v>40921</c:v>
                </c:pt>
                <c:pt idx="792">
                  <c:v>40924</c:v>
                </c:pt>
                <c:pt idx="793">
                  <c:v>40925</c:v>
                </c:pt>
                <c:pt idx="794">
                  <c:v>40926</c:v>
                </c:pt>
                <c:pt idx="795">
                  <c:v>40927</c:v>
                </c:pt>
                <c:pt idx="796">
                  <c:v>40928</c:v>
                </c:pt>
                <c:pt idx="797">
                  <c:v>40931</c:v>
                </c:pt>
                <c:pt idx="798">
                  <c:v>40932</c:v>
                </c:pt>
                <c:pt idx="799">
                  <c:v>40933</c:v>
                </c:pt>
                <c:pt idx="800">
                  <c:v>40934</c:v>
                </c:pt>
                <c:pt idx="801">
                  <c:v>40935</c:v>
                </c:pt>
                <c:pt idx="802">
                  <c:v>40938</c:v>
                </c:pt>
                <c:pt idx="803">
                  <c:v>40939</c:v>
                </c:pt>
                <c:pt idx="804">
                  <c:v>40940</c:v>
                </c:pt>
                <c:pt idx="805">
                  <c:v>40941</c:v>
                </c:pt>
                <c:pt idx="806">
                  <c:v>40942</c:v>
                </c:pt>
                <c:pt idx="807">
                  <c:v>40945</c:v>
                </c:pt>
                <c:pt idx="808">
                  <c:v>40946</c:v>
                </c:pt>
                <c:pt idx="809">
                  <c:v>40947</c:v>
                </c:pt>
                <c:pt idx="810">
                  <c:v>40948</c:v>
                </c:pt>
                <c:pt idx="811">
                  <c:v>40949</c:v>
                </c:pt>
                <c:pt idx="812">
                  <c:v>40952</c:v>
                </c:pt>
                <c:pt idx="813">
                  <c:v>40953</c:v>
                </c:pt>
                <c:pt idx="814">
                  <c:v>40954</c:v>
                </c:pt>
                <c:pt idx="815">
                  <c:v>40955</c:v>
                </c:pt>
                <c:pt idx="816">
                  <c:v>40956</c:v>
                </c:pt>
                <c:pt idx="817">
                  <c:v>40959</c:v>
                </c:pt>
                <c:pt idx="818">
                  <c:v>40960</c:v>
                </c:pt>
                <c:pt idx="819">
                  <c:v>40961</c:v>
                </c:pt>
                <c:pt idx="820">
                  <c:v>40962</c:v>
                </c:pt>
                <c:pt idx="821">
                  <c:v>40963</c:v>
                </c:pt>
                <c:pt idx="822">
                  <c:v>40966</c:v>
                </c:pt>
                <c:pt idx="823">
                  <c:v>40967</c:v>
                </c:pt>
                <c:pt idx="824">
                  <c:v>40968</c:v>
                </c:pt>
                <c:pt idx="825">
                  <c:v>40969</c:v>
                </c:pt>
                <c:pt idx="826">
                  <c:v>40970</c:v>
                </c:pt>
                <c:pt idx="827">
                  <c:v>40973</c:v>
                </c:pt>
                <c:pt idx="828">
                  <c:v>40974</c:v>
                </c:pt>
                <c:pt idx="829">
                  <c:v>40975</c:v>
                </c:pt>
                <c:pt idx="830">
                  <c:v>40976</c:v>
                </c:pt>
                <c:pt idx="831">
                  <c:v>40977</c:v>
                </c:pt>
                <c:pt idx="832">
                  <c:v>40980</c:v>
                </c:pt>
                <c:pt idx="833">
                  <c:v>40981</c:v>
                </c:pt>
                <c:pt idx="834">
                  <c:v>40982</c:v>
                </c:pt>
                <c:pt idx="835">
                  <c:v>40983</c:v>
                </c:pt>
                <c:pt idx="836">
                  <c:v>40984</c:v>
                </c:pt>
                <c:pt idx="837">
                  <c:v>40987</c:v>
                </c:pt>
                <c:pt idx="838">
                  <c:v>40988</c:v>
                </c:pt>
                <c:pt idx="839">
                  <c:v>40989</c:v>
                </c:pt>
                <c:pt idx="840">
                  <c:v>40990</c:v>
                </c:pt>
                <c:pt idx="841">
                  <c:v>40991</c:v>
                </c:pt>
                <c:pt idx="842">
                  <c:v>40994</c:v>
                </c:pt>
                <c:pt idx="843">
                  <c:v>40995</c:v>
                </c:pt>
                <c:pt idx="844">
                  <c:v>40996</c:v>
                </c:pt>
                <c:pt idx="845">
                  <c:v>40997</c:v>
                </c:pt>
                <c:pt idx="846">
                  <c:v>40998</c:v>
                </c:pt>
                <c:pt idx="847">
                  <c:v>41001</c:v>
                </c:pt>
                <c:pt idx="848">
                  <c:v>41002</c:v>
                </c:pt>
                <c:pt idx="849">
                  <c:v>41003</c:v>
                </c:pt>
                <c:pt idx="850">
                  <c:v>41004</c:v>
                </c:pt>
                <c:pt idx="851">
                  <c:v>41005</c:v>
                </c:pt>
                <c:pt idx="852">
                  <c:v>41008</c:v>
                </c:pt>
                <c:pt idx="853">
                  <c:v>41009</c:v>
                </c:pt>
                <c:pt idx="854">
                  <c:v>41010</c:v>
                </c:pt>
                <c:pt idx="855">
                  <c:v>41011</c:v>
                </c:pt>
                <c:pt idx="856">
                  <c:v>41012</c:v>
                </c:pt>
                <c:pt idx="857">
                  <c:v>41015</c:v>
                </c:pt>
                <c:pt idx="858">
                  <c:v>41016</c:v>
                </c:pt>
                <c:pt idx="859">
                  <c:v>41017</c:v>
                </c:pt>
                <c:pt idx="860">
                  <c:v>41018</c:v>
                </c:pt>
                <c:pt idx="861">
                  <c:v>41019</c:v>
                </c:pt>
                <c:pt idx="862">
                  <c:v>41022</c:v>
                </c:pt>
                <c:pt idx="863">
                  <c:v>41023</c:v>
                </c:pt>
                <c:pt idx="864">
                  <c:v>41024</c:v>
                </c:pt>
                <c:pt idx="865">
                  <c:v>41025</c:v>
                </c:pt>
                <c:pt idx="866">
                  <c:v>41026</c:v>
                </c:pt>
                <c:pt idx="867">
                  <c:v>41029</c:v>
                </c:pt>
                <c:pt idx="868">
                  <c:v>41030</c:v>
                </c:pt>
                <c:pt idx="869">
                  <c:v>41031</c:v>
                </c:pt>
                <c:pt idx="870">
                  <c:v>41032</c:v>
                </c:pt>
                <c:pt idx="871">
                  <c:v>41033</c:v>
                </c:pt>
                <c:pt idx="872">
                  <c:v>41036</c:v>
                </c:pt>
                <c:pt idx="873">
                  <c:v>41037</c:v>
                </c:pt>
                <c:pt idx="874">
                  <c:v>41038</c:v>
                </c:pt>
                <c:pt idx="875">
                  <c:v>41039</c:v>
                </c:pt>
                <c:pt idx="876">
                  <c:v>41040</c:v>
                </c:pt>
                <c:pt idx="877">
                  <c:v>41043</c:v>
                </c:pt>
                <c:pt idx="878">
                  <c:v>41044</c:v>
                </c:pt>
                <c:pt idx="879">
                  <c:v>41045</c:v>
                </c:pt>
                <c:pt idx="880">
                  <c:v>41046</c:v>
                </c:pt>
                <c:pt idx="881">
                  <c:v>41047</c:v>
                </c:pt>
                <c:pt idx="882">
                  <c:v>41050</c:v>
                </c:pt>
                <c:pt idx="883">
                  <c:v>41051</c:v>
                </c:pt>
                <c:pt idx="884">
                  <c:v>41052</c:v>
                </c:pt>
                <c:pt idx="885">
                  <c:v>41053</c:v>
                </c:pt>
                <c:pt idx="886">
                  <c:v>41054</c:v>
                </c:pt>
                <c:pt idx="887">
                  <c:v>41057</c:v>
                </c:pt>
                <c:pt idx="888">
                  <c:v>41058</c:v>
                </c:pt>
                <c:pt idx="889">
                  <c:v>41059</c:v>
                </c:pt>
                <c:pt idx="890">
                  <c:v>41060</c:v>
                </c:pt>
                <c:pt idx="891">
                  <c:v>41061</c:v>
                </c:pt>
                <c:pt idx="892">
                  <c:v>41064</c:v>
                </c:pt>
                <c:pt idx="893">
                  <c:v>41065</c:v>
                </c:pt>
                <c:pt idx="894">
                  <c:v>41066</c:v>
                </c:pt>
                <c:pt idx="895">
                  <c:v>41067</c:v>
                </c:pt>
                <c:pt idx="896">
                  <c:v>41068</c:v>
                </c:pt>
                <c:pt idx="897">
                  <c:v>41071</c:v>
                </c:pt>
                <c:pt idx="898">
                  <c:v>41072</c:v>
                </c:pt>
                <c:pt idx="899">
                  <c:v>41073</c:v>
                </c:pt>
                <c:pt idx="900">
                  <c:v>41074</c:v>
                </c:pt>
                <c:pt idx="901">
                  <c:v>41075</c:v>
                </c:pt>
                <c:pt idx="902">
                  <c:v>41078</c:v>
                </c:pt>
                <c:pt idx="903">
                  <c:v>41079</c:v>
                </c:pt>
                <c:pt idx="904">
                  <c:v>41080</c:v>
                </c:pt>
                <c:pt idx="905">
                  <c:v>41081</c:v>
                </c:pt>
                <c:pt idx="906">
                  <c:v>41082</c:v>
                </c:pt>
                <c:pt idx="907">
                  <c:v>41085</c:v>
                </c:pt>
                <c:pt idx="908">
                  <c:v>41086</c:v>
                </c:pt>
                <c:pt idx="909">
                  <c:v>41087</c:v>
                </c:pt>
                <c:pt idx="910">
                  <c:v>41088</c:v>
                </c:pt>
                <c:pt idx="911">
                  <c:v>41089</c:v>
                </c:pt>
                <c:pt idx="912">
                  <c:v>41092</c:v>
                </c:pt>
                <c:pt idx="913">
                  <c:v>41093</c:v>
                </c:pt>
                <c:pt idx="914">
                  <c:v>41094</c:v>
                </c:pt>
                <c:pt idx="915">
                  <c:v>41095</c:v>
                </c:pt>
                <c:pt idx="916">
                  <c:v>41096</c:v>
                </c:pt>
                <c:pt idx="917">
                  <c:v>41099</c:v>
                </c:pt>
                <c:pt idx="918">
                  <c:v>41100</c:v>
                </c:pt>
                <c:pt idx="919">
                  <c:v>41101</c:v>
                </c:pt>
                <c:pt idx="920">
                  <c:v>41102</c:v>
                </c:pt>
                <c:pt idx="921">
                  <c:v>41103</c:v>
                </c:pt>
                <c:pt idx="922">
                  <c:v>41106</c:v>
                </c:pt>
                <c:pt idx="923">
                  <c:v>41107</c:v>
                </c:pt>
                <c:pt idx="924">
                  <c:v>41108</c:v>
                </c:pt>
                <c:pt idx="925">
                  <c:v>41109</c:v>
                </c:pt>
                <c:pt idx="926">
                  <c:v>41110</c:v>
                </c:pt>
                <c:pt idx="927">
                  <c:v>41113</c:v>
                </c:pt>
                <c:pt idx="928">
                  <c:v>41114</c:v>
                </c:pt>
                <c:pt idx="929">
                  <c:v>41115</c:v>
                </c:pt>
                <c:pt idx="930">
                  <c:v>41116</c:v>
                </c:pt>
                <c:pt idx="931">
                  <c:v>41117</c:v>
                </c:pt>
                <c:pt idx="932">
                  <c:v>41120</c:v>
                </c:pt>
                <c:pt idx="933">
                  <c:v>41121</c:v>
                </c:pt>
                <c:pt idx="934">
                  <c:v>41122</c:v>
                </c:pt>
                <c:pt idx="935">
                  <c:v>41123</c:v>
                </c:pt>
                <c:pt idx="936">
                  <c:v>41124</c:v>
                </c:pt>
                <c:pt idx="937">
                  <c:v>41127</c:v>
                </c:pt>
                <c:pt idx="938">
                  <c:v>41128</c:v>
                </c:pt>
                <c:pt idx="939">
                  <c:v>41129</c:v>
                </c:pt>
                <c:pt idx="940">
                  <c:v>41130</c:v>
                </c:pt>
                <c:pt idx="941">
                  <c:v>41131</c:v>
                </c:pt>
                <c:pt idx="942">
                  <c:v>41134</c:v>
                </c:pt>
                <c:pt idx="943">
                  <c:v>41135</c:v>
                </c:pt>
                <c:pt idx="944">
                  <c:v>41136</c:v>
                </c:pt>
                <c:pt idx="945">
                  <c:v>41137</c:v>
                </c:pt>
                <c:pt idx="946">
                  <c:v>41138</c:v>
                </c:pt>
                <c:pt idx="947">
                  <c:v>41141</c:v>
                </c:pt>
                <c:pt idx="948">
                  <c:v>41142</c:v>
                </c:pt>
                <c:pt idx="949">
                  <c:v>41143</c:v>
                </c:pt>
                <c:pt idx="950">
                  <c:v>41144</c:v>
                </c:pt>
                <c:pt idx="951">
                  <c:v>41145</c:v>
                </c:pt>
                <c:pt idx="952">
                  <c:v>41148</c:v>
                </c:pt>
                <c:pt idx="953">
                  <c:v>41149</c:v>
                </c:pt>
                <c:pt idx="954">
                  <c:v>41150</c:v>
                </c:pt>
                <c:pt idx="955">
                  <c:v>41151</c:v>
                </c:pt>
                <c:pt idx="956">
                  <c:v>41152</c:v>
                </c:pt>
                <c:pt idx="957">
                  <c:v>41155</c:v>
                </c:pt>
                <c:pt idx="958">
                  <c:v>41156</c:v>
                </c:pt>
                <c:pt idx="959">
                  <c:v>41157</c:v>
                </c:pt>
                <c:pt idx="960">
                  <c:v>41158</c:v>
                </c:pt>
                <c:pt idx="961">
                  <c:v>41159</c:v>
                </c:pt>
                <c:pt idx="962">
                  <c:v>41162</c:v>
                </c:pt>
                <c:pt idx="963">
                  <c:v>41163</c:v>
                </c:pt>
                <c:pt idx="964">
                  <c:v>41164</c:v>
                </c:pt>
                <c:pt idx="965">
                  <c:v>41165</c:v>
                </c:pt>
                <c:pt idx="966">
                  <c:v>41166</c:v>
                </c:pt>
                <c:pt idx="967">
                  <c:v>41169</c:v>
                </c:pt>
                <c:pt idx="968">
                  <c:v>41170</c:v>
                </c:pt>
                <c:pt idx="969">
                  <c:v>41171</c:v>
                </c:pt>
                <c:pt idx="970">
                  <c:v>41172</c:v>
                </c:pt>
                <c:pt idx="971">
                  <c:v>41173</c:v>
                </c:pt>
                <c:pt idx="972">
                  <c:v>41176</c:v>
                </c:pt>
                <c:pt idx="973">
                  <c:v>41177</c:v>
                </c:pt>
                <c:pt idx="974">
                  <c:v>41178</c:v>
                </c:pt>
                <c:pt idx="975">
                  <c:v>41179</c:v>
                </c:pt>
                <c:pt idx="976">
                  <c:v>41180</c:v>
                </c:pt>
                <c:pt idx="977">
                  <c:v>41183</c:v>
                </c:pt>
                <c:pt idx="978">
                  <c:v>41184</c:v>
                </c:pt>
                <c:pt idx="979">
                  <c:v>41185</c:v>
                </c:pt>
                <c:pt idx="980">
                  <c:v>41186</c:v>
                </c:pt>
                <c:pt idx="981">
                  <c:v>41187</c:v>
                </c:pt>
                <c:pt idx="982">
                  <c:v>41190</c:v>
                </c:pt>
                <c:pt idx="983">
                  <c:v>41191</c:v>
                </c:pt>
                <c:pt idx="984">
                  <c:v>41192</c:v>
                </c:pt>
                <c:pt idx="985">
                  <c:v>41193</c:v>
                </c:pt>
                <c:pt idx="986">
                  <c:v>41194</c:v>
                </c:pt>
                <c:pt idx="987">
                  <c:v>41197</c:v>
                </c:pt>
                <c:pt idx="988">
                  <c:v>41198</c:v>
                </c:pt>
                <c:pt idx="989">
                  <c:v>41199</c:v>
                </c:pt>
                <c:pt idx="990">
                  <c:v>41200</c:v>
                </c:pt>
                <c:pt idx="991">
                  <c:v>41201</c:v>
                </c:pt>
                <c:pt idx="992">
                  <c:v>41204</c:v>
                </c:pt>
                <c:pt idx="993">
                  <c:v>41205</c:v>
                </c:pt>
                <c:pt idx="994">
                  <c:v>41206</c:v>
                </c:pt>
                <c:pt idx="995">
                  <c:v>41207</c:v>
                </c:pt>
                <c:pt idx="996">
                  <c:v>41208</c:v>
                </c:pt>
                <c:pt idx="997">
                  <c:v>41211</c:v>
                </c:pt>
                <c:pt idx="998">
                  <c:v>41212</c:v>
                </c:pt>
                <c:pt idx="999">
                  <c:v>41213</c:v>
                </c:pt>
                <c:pt idx="1000">
                  <c:v>41214</c:v>
                </c:pt>
                <c:pt idx="1001">
                  <c:v>41215</c:v>
                </c:pt>
                <c:pt idx="1002">
                  <c:v>41218</c:v>
                </c:pt>
                <c:pt idx="1003">
                  <c:v>41219</c:v>
                </c:pt>
                <c:pt idx="1004">
                  <c:v>41220</c:v>
                </c:pt>
                <c:pt idx="1005">
                  <c:v>41221</c:v>
                </c:pt>
                <c:pt idx="1006">
                  <c:v>41222</c:v>
                </c:pt>
                <c:pt idx="1007">
                  <c:v>41225</c:v>
                </c:pt>
                <c:pt idx="1008">
                  <c:v>41226</c:v>
                </c:pt>
                <c:pt idx="1009">
                  <c:v>41227</c:v>
                </c:pt>
                <c:pt idx="1010">
                  <c:v>41228</c:v>
                </c:pt>
                <c:pt idx="1011">
                  <c:v>41229</c:v>
                </c:pt>
                <c:pt idx="1012">
                  <c:v>41232</c:v>
                </c:pt>
                <c:pt idx="1013">
                  <c:v>41233</c:v>
                </c:pt>
                <c:pt idx="1014">
                  <c:v>41234</c:v>
                </c:pt>
                <c:pt idx="1015">
                  <c:v>41235</c:v>
                </c:pt>
                <c:pt idx="1016">
                  <c:v>41236</c:v>
                </c:pt>
                <c:pt idx="1017">
                  <c:v>41239</c:v>
                </c:pt>
                <c:pt idx="1018">
                  <c:v>41240</c:v>
                </c:pt>
                <c:pt idx="1019">
                  <c:v>41241</c:v>
                </c:pt>
                <c:pt idx="1020">
                  <c:v>41242</c:v>
                </c:pt>
                <c:pt idx="1021">
                  <c:v>41243</c:v>
                </c:pt>
                <c:pt idx="1022">
                  <c:v>41246</c:v>
                </c:pt>
                <c:pt idx="1023">
                  <c:v>41247</c:v>
                </c:pt>
                <c:pt idx="1024">
                  <c:v>41248</c:v>
                </c:pt>
                <c:pt idx="1025">
                  <c:v>41249</c:v>
                </c:pt>
                <c:pt idx="1026">
                  <c:v>41250</c:v>
                </c:pt>
                <c:pt idx="1027">
                  <c:v>41253</c:v>
                </c:pt>
                <c:pt idx="1028">
                  <c:v>41254</c:v>
                </c:pt>
                <c:pt idx="1029">
                  <c:v>41255</c:v>
                </c:pt>
                <c:pt idx="1030">
                  <c:v>41256</c:v>
                </c:pt>
                <c:pt idx="1031">
                  <c:v>41257</c:v>
                </c:pt>
                <c:pt idx="1032">
                  <c:v>41260</c:v>
                </c:pt>
                <c:pt idx="1033">
                  <c:v>41261</c:v>
                </c:pt>
                <c:pt idx="1034">
                  <c:v>41262</c:v>
                </c:pt>
                <c:pt idx="1035">
                  <c:v>41263</c:v>
                </c:pt>
                <c:pt idx="1036">
                  <c:v>41264</c:v>
                </c:pt>
                <c:pt idx="1037">
                  <c:v>41267</c:v>
                </c:pt>
                <c:pt idx="1038">
                  <c:v>41268</c:v>
                </c:pt>
                <c:pt idx="1039">
                  <c:v>41269</c:v>
                </c:pt>
                <c:pt idx="1040">
                  <c:v>41270</c:v>
                </c:pt>
                <c:pt idx="1041">
                  <c:v>41271</c:v>
                </c:pt>
                <c:pt idx="1042">
                  <c:v>41274</c:v>
                </c:pt>
                <c:pt idx="1043">
                  <c:v>41275</c:v>
                </c:pt>
                <c:pt idx="1044">
                  <c:v>41276</c:v>
                </c:pt>
                <c:pt idx="1045">
                  <c:v>41277</c:v>
                </c:pt>
                <c:pt idx="1046">
                  <c:v>41278</c:v>
                </c:pt>
                <c:pt idx="1047">
                  <c:v>41281</c:v>
                </c:pt>
                <c:pt idx="1048">
                  <c:v>41282</c:v>
                </c:pt>
                <c:pt idx="1049">
                  <c:v>41283</c:v>
                </c:pt>
                <c:pt idx="1050">
                  <c:v>41284</c:v>
                </c:pt>
                <c:pt idx="1051">
                  <c:v>41285</c:v>
                </c:pt>
                <c:pt idx="1052">
                  <c:v>41288</c:v>
                </c:pt>
                <c:pt idx="1053">
                  <c:v>41289</c:v>
                </c:pt>
                <c:pt idx="1054">
                  <c:v>41290</c:v>
                </c:pt>
                <c:pt idx="1055">
                  <c:v>41291</c:v>
                </c:pt>
                <c:pt idx="1056">
                  <c:v>41292</c:v>
                </c:pt>
                <c:pt idx="1057">
                  <c:v>41295</c:v>
                </c:pt>
                <c:pt idx="1058">
                  <c:v>41296</c:v>
                </c:pt>
                <c:pt idx="1059">
                  <c:v>41297</c:v>
                </c:pt>
                <c:pt idx="1060">
                  <c:v>41298</c:v>
                </c:pt>
                <c:pt idx="1061">
                  <c:v>41299</c:v>
                </c:pt>
                <c:pt idx="1062">
                  <c:v>41302</c:v>
                </c:pt>
                <c:pt idx="1063">
                  <c:v>41303</c:v>
                </c:pt>
                <c:pt idx="1064">
                  <c:v>41304</c:v>
                </c:pt>
                <c:pt idx="1065">
                  <c:v>41305</c:v>
                </c:pt>
                <c:pt idx="1066">
                  <c:v>41306</c:v>
                </c:pt>
                <c:pt idx="1067">
                  <c:v>41309</c:v>
                </c:pt>
                <c:pt idx="1068">
                  <c:v>41310</c:v>
                </c:pt>
                <c:pt idx="1069">
                  <c:v>41311</c:v>
                </c:pt>
                <c:pt idx="1070">
                  <c:v>41312</c:v>
                </c:pt>
                <c:pt idx="1071">
                  <c:v>41313</c:v>
                </c:pt>
                <c:pt idx="1072">
                  <c:v>41316</c:v>
                </c:pt>
                <c:pt idx="1073">
                  <c:v>41317</c:v>
                </c:pt>
                <c:pt idx="1074">
                  <c:v>41318</c:v>
                </c:pt>
                <c:pt idx="1075">
                  <c:v>41319</c:v>
                </c:pt>
                <c:pt idx="1076">
                  <c:v>41320</c:v>
                </c:pt>
                <c:pt idx="1077">
                  <c:v>41323</c:v>
                </c:pt>
                <c:pt idx="1078">
                  <c:v>41324</c:v>
                </c:pt>
                <c:pt idx="1079">
                  <c:v>41325</c:v>
                </c:pt>
                <c:pt idx="1080">
                  <c:v>41326</c:v>
                </c:pt>
                <c:pt idx="1081">
                  <c:v>41327</c:v>
                </c:pt>
                <c:pt idx="1082">
                  <c:v>41330</c:v>
                </c:pt>
                <c:pt idx="1083">
                  <c:v>41331</c:v>
                </c:pt>
                <c:pt idx="1084">
                  <c:v>41332</c:v>
                </c:pt>
                <c:pt idx="1085">
                  <c:v>41333</c:v>
                </c:pt>
                <c:pt idx="1086">
                  <c:v>41334</c:v>
                </c:pt>
                <c:pt idx="1087">
                  <c:v>41337</c:v>
                </c:pt>
                <c:pt idx="1088">
                  <c:v>41338</c:v>
                </c:pt>
                <c:pt idx="1089">
                  <c:v>41339</c:v>
                </c:pt>
                <c:pt idx="1090">
                  <c:v>41340</c:v>
                </c:pt>
                <c:pt idx="1091">
                  <c:v>41341</c:v>
                </c:pt>
                <c:pt idx="1092">
                  <c:v>41344</c:v>
                </c:pt>
                <c:pt idx="1093">
                  <c:v>41345</c:v>
                </c:pt>
                <c:pt idx="1094">
                  <c:v>41346</c:v>
                </c:pt>
                <c:pt idx="1095">
                  <c:v>41347</c:v>
                </c:pt>
                <c:pt idx="1096">
                  <c:v>41348</c:v>
                </c:pt>
                <c:pt idx="1097">
                  <c:v>41351</c:v>
                </c:pt>
                <c:pt idx="1098">
                  <c:v>41352</c:v>
                </c:pt>
                <c:pt idx="1099">
                  <c:v>41353</c:v>
                </c:pt>
                <c:pt idx="1100">
                  <c:v>41354</c:v>
                </c:pt>
                <c:pt idx="1101">
                  <c:v>41355</c:v>
                </c:pt>
                <c:pt idx="1102">
                  <c:v>41358</c:v>
                </c:pt>
                <c:pt idx="1103">
                  <c:v>41359</c:v>
                </c:pt>
                <c:pt idx="1104">
                  <c:v>41360</c:v>
                </c:pt>
                <c:pt idx="1105">
                  <c:v>41361</c:v>
                </c:pt>
                <c:pt idx="1106">
                  <c:v>41362</c:v>
                </c:pt>
                <c:pt idx="1107">
                  <c:v>41365</c:v>
                </c:pt>
                <c:pt idx="1108">
                  <c:v>41366</c:v>
                </c:pt>
                <c:pt idx="1109">
                  <c:v>41367</c:v>
                </c:pt>
                <c:pt idx="1110">
                  <c:v>41368</c:v>
                </c:pt>
                <c:pt idx="1111">
                  <c:v>41369</c:v>
                </c:pt>
                <c:pt idx="1112">
                  <c:v>41372</c:v>
                </c:pt>
                <c:pt idx="1113">
                  <c:v>41373</c:v>
                </c:pt>
                <c:pt idx="1114">
                  <c:v>41374</c:v>
                </c:pt>
                <c:pt idx="1115">
                  <c:v>41375</c:v>
                </c:pt>
                <c:pt idx="1116">
                  <c:v>41376</c:v>
                </c:pt>
                <c:pt idx="1117">
                  <c:v>41379</c:v>
                </c:pt>
                <c:pt idx="1118">
                  <c:v>41380</c:v>
                </c:pt>
                <c:pt idx="1119">
                  <c:v>41381</c:v>
                </c:pt>
                <c:pt idx="1120">
                  <c:v>41382</c:v>
                </c:pt>
                <c:pt idx="1121">
                  <c:v>41383</c:v>
                </c:pt>
                <c:pt idx="1122">
                  <c:v>41386</c:v>
                </c:pt>
                <c:pt idx="1123">
                  <c:v>41387</c:v>
                </c:pt>
                <c:pt idx="1124">
                  <c:v>41388</c:v>
                </c:pt>
                <c:pt idx="1125">
                  <c:v>41389</c:v>
                </c:pt>
                <c:pt idx="1126">
                  <c:v>41390</c:v>
                </c:pt>
                <c:pt idx="1127">
                  <c:v>41393</c:v>
                </c:pt>
                <c:pt idx="1128">
                  <c:v>41394</c:v>
                </c:pt>
                <c:pt idx="1129">
                  <c:v>41395</c:v>
                </c:pt>
                <c:pt idx="1130">
                  <c:v>41396</c:v>
                </c:pt>
                <c:pt idx="1131">
                  <c:v>41397</c:v>
                </c:pt>
                <c:pt idx="1132">
                  <c:v>41400</c:v>
                </c:pt>
                <c:pt idx="1133">
                  <c:v>41401</c:v>
                </c:pt>
                <c:pt idx="1134">
                  <c:v>41402</c:v>
                </c:pt>
                <c:pt idx="1135">
                  <c:v>41403</c:v>
                </c:pt>
                <c:pt idx="1136">
                  <c:v>41404</c:v>
                </c:pt>
                <c:pt idx="1137">
                  <c:v>41407</c:v>
                </c:pt>
                <c:pt idx="1138">
                  <c:v>41408</c:v>
                </c:pt>
                <c:pt idx="1139">
                  <c:v>41409</c:v>
                </c:pt>
                <c:pt idx="1140">
                  <c:v>41410</c:v>
                </c:pt>
                <c:pt idx="1141">
                  <c:v>41411</c:v>
                </c:pt>
                <c:pt idx="1142">
                  <c:v>41414</c:v>
                </c:pt>
                <c:pt idx="1143">
                  <c:v>41415</c:v>
                </c:pt>
                <c:pt idx="1144">
                  <c:v>41416</c:v>
                </c:pt>
                <c:pt idx="1145">
                  <c:v>41417</c:v>
                </c:pt>
                <c:pt idx="1146">
                  <c:v>41418</c:v>
                </c:pt>
                <c:pt idx="1147">
                  <c:v>41421</c:v>
                </c:pt>
                <c:pt idx="1148">
                  <c:v>41422</c:v>
                </c:pt>
                <c:pt idx="1149">
                  <c:v>41423</c:v>
                </c:pt>
                <c:pt idx="1150">
                  <c:v>41424</c:v>
                </c:pt>
                <c:pt idx="1151">
                  <c:v>41425</c:v>
                </c:pt>
                <c:pt idx="1152">
                  <c:v>41428</c:v>
                </c:pt>
                <c:pt idx="1153">
                  <c:v>41429</c:v>
                </c:pt>
                <c:pt idx="1154">
                  <c:v>41430</c:v>
                </c:pt>
                <c:pt idx="1155">
                  <c:v>41431</c:v>
                </c:pt>
                <c:pt idx="1156">
                  <c:v>41432</c:v>
                </c:pt>
                <c:pt idx="1157">
                  <c:v>41435</c:v>
                </c:pt>
                <c:pt idx="1158">
                  <c:v>41436</c:v>
                </c:pt>
                <c:pt idx="1159">
                  <c:v>41437</c:v>
                </c:pt>
                <c:pt idx="1160">
                  <c:v>41438</c:v>
                </c:pt>
                <c:pt idx="1161">
                  <c:v>41439</c:v>
                </c:pt>
                <c:pt idx="1162">
                  <c:v>41442</c:v>
                </c:pt>
                <c:pt idx="1163">
                  <c:v>41443</c:v>
                </c:pt>
                <c:pt idx="1164">
                  <c:v>41444</c:v>
                </c:pt>
                <c:pt idx="1165">
                  <c:v>41445</c:v>
                </c:pt>
                <c:pt idx="1166">
                  <c:v>41446</c:v>
                </c:pt>
                <c:pt idx="1167">
                  <c:v>41449</c:v>
                </c:pt>
                <c:pt idx="1168">
                  <c:v>41450</c:v>
                </c:pt>
                <c:pt idx="1169">
                  <c:v>41451</c:v>
                </c:pt>
                <c:pt idx="1170">
                  <c:v>41452</c:v>
                </c:pt>
                <c:pt idx="1171">
                  <c:v>41453</c:v>
                </c:pt>
                <c:pt idx="1172">
                  <c:v>41456</c:v>
                </c:pt>
                <c:pt idx="1173">
                  <c:v>41457</c:v>
                </c:pt>
                <c:pt idx="1174">
                  <c:v>41458</c:v>
                </c:pt>
                <c:pt idx="1175">
                  <c:v>41459</c:v>
                </c:pt>
                <c:pt idx="1176">
                  <c:v>41460</c:v>
                </c:pt>
                <c:pt idx="1177">
                  <c:v>41463</c:v>
                </c:pt>
                <c:pt idx="1178">
                  <c:v>41464</c:v>
                </c:pt>
                <c:pt idx="1179">
                  <c:v>41465</c:v>
                </c:pt>
                <c:pt idx="1180">
                  <c:v>41466</c:v>
                </c:pt>
                <c:pt idx="1181">
                  <c:v>41467</c:v>
                </c:pt>
                <c:pt idx="1182">
                  <c:v>41470</c:v>
                </c:pt>
                <c:pt idx="1183">
                  <c:v>41471</c:v>
                </c:pt>
                <c:pt idx="1184">
                  <c:v>41472</c:v>
                </c:pt>
                <c:pt idx="1185">
                  <c:v>41473</c:v>
                </c:pt>
                <c:pt idx="1186">
                  <c:v>41474</c:v>
                </c:pt>
                <c:pt idx="1187">
                  <c:v>41477</c:v>
                </c:pt>
                <c:pt idx="1188">
                  <c:v>41478</c:v>
                </c:pt>
                <c:pt idx="1189">
                  <c:v>41479</c:v>
                </c:pt>
                <c:pt idx="1190">
                  <c:v>41480</c:v>
                </c:pt>
                <c:pt idx="1191">
                  <c:v>41481</c:v>
                </c:pt>
                <c:pt idx="1192">
                  <c:v>41484</c:v>
                </c:pt>
                <c:pt idx="1193">
                  <c:v>41485</c:v>
                </c:pt>
                <c:pt idx="1194">
                  <c:v>41486</c:v>
                </c:pt>
                <c:pt idx="1195">
                  <c:v>41487</c:v>
                </c:pt>
                <c:pt idx="1196">
                  <c:v>41488</c:v>
                </c:pt>
                <c:pt idx="1197">
                  <c:v>41491</c:v>
                </c:pt>
                <c:pt idx="1198">
                  <c:v>41492</c:v>
                </c:pt>
                <c:pt idx="1199">
                  <c:v>41493</c:v>
                </c:pt>
                <c:pt idx="1200">
                  <c:v>41494</c:v>
                </c:pt>
                <c:pt idx="1201">
                  <c:v>41495</c:v>
                </c:pt>
                <c:pt idx="1202">
                  <c:v>41498</c:v>
                </c:pt>
                <c:pt idx="1203">
                  <c:v>41499</c:v>
                </c:pt>
                <c:pt idx="1204">
                  <c:v>41500</c:v>
                </c:pt>
                <c:pt idx="1205">
                  <c:v>41501</c:v>
                </c:pt>
                <c:pt idx="1206">
                  <c:v>41502</c:v>
                </c:pt>
                <c:pt idx="1207">
                  <c:v>41505</c:v>
                </c:pt>
                <c:pt idx="1208">
                  <c:v>41506</c:v>
                </c:pt>
                <c:pt idx="1209">
                  <c:v>41507</c:v>
                </c:pt>
                <c:pt idx="1210">
                  <c:v>41508</c:v>
                </c:pt>
                <c:pt idx="1211">
                  <c:v>41509</c:v>
                </c:pt>
                <c:pt idx="1212">
                  <c:v>41512</c:v>
                </c:pt>
                <c:pt idx="1213">
                  <c:v>41513</c:v>
                </c:pt>
                <c:pt idx="1214">
                  <c:v>41514</c:v>
                </c:pt>
                <c:pt idx="1215">
                  <c:v>41515</c:v>
                </c:pt>
                <c:pt idx="1216">
                  <c:v>41516</c:v>
                </c:pt>
                <c:pt idx="1217">
                  <c:v>41519</c:v>
                </c:pt>
                <c:pt idx="1218">
                  <c:v>41520</c:v>
                </c:pt>
                <c:pt idx="1219">
                  <c:v>41521</c:v>
                </c:pt>
                <c:pt idx="1220">
                  <c:v>41522</c:v>
                </c:pt>
                <c:pt idx="1221">
                  <c:v>41523</c:v>
                </c:pt>
                <c:pt idx="1222">
                  <c:v>41526</c:v>
                </c:pt>
                <c:pt idx="1223">
                  <c:v>41527</c:v>
                </c:pt>
                <c:pt idx="1224">
                  <c:v>41528</c:v>
                </c:pt>
                <c:pt idx="1225">
                  <c:v>41529</c:v>
                </c:pt>
                <c:pt idx="1226">
                  <c:v>41530</c:v>
                </c:pt>
                <c:pt idx="1227">
                  <c:v>41533</c:v>
                </c:pt>
                <c:pt idx="1228">
                  <c:v>41534</c:v>
                </c:pt>
                <c:pt idx="1229">
                  <c:v>41535</c:v>
                </c:pt>
                <c:pt idx="1230">
                  <c:v>41536</c:v>
                </c:pt>
                <c:pt idx="1231">
                  <c:v>41537</c:v>
                </c:pt>
                <c:pt idx="1232">
                  <c:v>41540</c:v>
                </c:pt>
                <c:pt idx="1233">
                  <c:v>41541</c:v>
                </c:pt>
                <c:pt idx="1234">
                  <c:v>41542</c:v>
                </c:pt>
                <c:pt idx="1235">
                  <c:v>41543</c:v>
                </c:pt>
                <c:pt idx="1236">
                  <c:v>41544</c:v>
                </c:pt>
                <c:pt idx="1237">
                  <c:v>41547</c:v>
                </c:pt>
                <c:pt idx="1238">
                  <c:v>41548</c:v>
                </c:pt>
                <c:pt idx="1239">
                  <c:v>41549</c:v>
                </c:pt>
                <c:pt idx="1240">
                  <c:v>41550</c:v>
                </c:pt>
                <c:pt idx="1241">
                  <c:v>41551</c:v>
                </c:pt>
                <c:pt idx="1242">
                  <c:v>41554</c:v>
                </c:pt>
                <c:pt idx="1243">
                  <c:v>41555</c:v>
                </c:pt>
                <c:pt idx="1244">
                  <c:v>41556</c:v>
                </c:pt>
                <c:pt idx="1245">
                  <c:v>41557</c:v>
                </c:pt>
                <c:pt idx="1246">
                  <c:v>41558</c:v>
                </c:pt>
                <c:pt idx="1247">
                  <c:v>41561</c:v>
                </c:pt>
                <c:pt idx="1248">
                  <c:v>41562</c:v>
                </c:pt>
                <c:pt idx="1249">
                  <c:v>41563</c:v>
                </c:pt>
                <c:pt idx="1250">
                  <c:v>41564</c:v>
                </c:pt>
                <c:pt idx="1251">
                  <c:v>41565</c:v>
                </c:pt>
                <c:pt idx="1252">
                  <c:v>41568</c:v>
                </c:pt>
                <c:pt idx="1253">
                  <c:v>41569</c:v>
                </c:pt>
                <c:pt idx="1254">
                  <c:v>41570</c:v>
                </c:pt>
                <c:pt idx="1255">
                  <c:v>41571</c:v>
                </c:pt>
                <c:pt idx="1256">
                  <c:v>41572</c:v>
                </c:pt>
                <c:pt idx="1257">
                  <c:v>41575</c:v>
                </c:pt>
                <c:pt idx="1258">
                  <c:v>41576</c:v>
                </c:pt>
                <c:pt idx="1259">
                  <c:v>41577</c:v>
                </c:pt>
                <c:pt idx="1260">
                  <c:v>41578</c:v>
                </c:pt>
                <c:pt idx="1261">
                  <c:v>41579</c:v>
                </c:pt>
                <c:pt idx="1262">
                  <c:v>41582</c:v>
                </c:pt>
                <c:pt idx="1263">
                  <c:v>41583</c:v>
                </c:pt>
                <c:pt idx="1264">
                  <c:v>41584</c:v>
                </c:pt>
                <c:pt idx="1265">
                  <c:v>41585</c:v>
                </c:pt>
                <c:pt idx="1266">
                  <c:v>41586</c:v>
                </c:pt>
                <c:pt idx="1267">
                  <c:v>41589</c:v>
                </c:pt>
                <c:pt idx="1268">
                  <c:v>41590</c:v>
                </c:pt>
                <c:pt idx="1269">
                  <c:v>41591</c:v>
                </c:pt>
                <c:pt idx="1270">
                  <c:v>41592</c:v>
                </c:pt>
                <c:pt idx="1271">
                  <c:v>41593</c:v>
                </c:pt>
                <c:pt idx="1272">
                  <c:v>41596</c:v>
                </c:pt>
                <c:pt idx="1273">
                  <c:v>41597</c:v>
                </c:pt>
                <c:pt idx="1274">
                  <c:v>41598</c:v>
                </c:pt>
                <c:pt idx="1275">
                  <c:v>41599</c:v>
                </c:pt>
                <c:pt idx="1276">
                  <c:v>41600</c:v>
                </c:pt>
                <c:pt idx="1277">
                  <c:v>41603</c:v>
                </c:pt>
                <c:pt idx="1278">
                  <c:v>41604</c:v>
                </c:pt>
                <c:pt idx="1279">
                  <c:v>41605</c:v>
                </c:pt>
                <c:pt idx="1280">
                  <c:v>41606</c:v>
                </c:pt>
                <c:pt idx="1281">
                  <c:v>41607</c:v>
                </c:pt>
                <c:pt idx="1282">
                  <c:v>41610</c:v>
                </c:pt>
                <c:pt idx="1283">
                  <c:v>41611</c:v>
                </c:pt>
                <c:pt idx="1284">
                  <c:v>41612</c:v>
                </c:pt>
                <c:pt idx="1285">
                  <c:v>41613</c:v>
                </c:pt>
                <c:pt idx="1286">
                  <c:v>41614</c:v>
                </c:pt>
                <c:pt idx="1287">
                  <c:v>41617</c:v>
                </c:pt>
                <c:pt idx="1288">
                  <c:v>41618</c:v>
                </c:pt>
                <c:pt idx="1289">
                  <c:v>41619</c:v>
                </c:pt>
                <c:pt idx="1290">
                  <c:v>41620</c:v>
                </c:pt>
                <c:pt idx="1291">
                  <c:v>41621</c:v>
                </c:pt>
                <c:pt idx="1292">
                  <c:v>41624</c:v>
                </c:pt>
                <c:pt idx="1293">
                  <c:v>41625</c:v>
                </c:pt>
                <c:pt idx="1294">
                  <c:v>41626</c:v>
                </c:pt>
                <c:pt idx="1295">
                  <c:v>41627</c:v>
                </c:pt>
                <c:pt idx="1296">
                  <c:v>41628</c:v>
                </c:pt>
                <c:pt idx="1297">
                  <c:v>41631</c:v>
                </c:pt>
                <c:pt idx="1298">
                  <c:v>41632</c:v>
                </c:pt>
                <c:pt idx="1299">
                  <c:v>41633</c:v>
                </c:pt>
                <c:pt idx="1300">
                  <c:v>41634</c:v>
                </c:pt>
                <c:pt idx="1301">
                  <c:v>41635</c:v>
                </c:pt>
                <c:pt idx="1302">
                  <c:v>41638</c:v>
                </c:pt>
                <c:pt idx="1303">
                  <c:v>41639</c:v>
                </c:pt>
                <c:pt idx="1304">
                  <c:v>41640</c:v>
                </c:pt>
                <c:pt idx="1305">
                  <c:v>41641</c:v>
                </c:pt>
                <c:pt idx="1306">
                  <c:v>41642</c:v>
                </c:pt>
                <c:pt idx="1307">
                  <c:v>41645</c:v>
                </c:pt>
                <c:pt idx="1308">
                  <c:v>41646</c:v>
                </c:pt>
                <c:pt idx="1309">
                  <c:v>41647</c:v>
                </c:pt>
                <c:pt idx="1310">
                  <c:v>41648</c:v>
                </c:pt>
                <c:pt idx="1311">
                  <c:v>41649</c:v>
                </c:pt>
                <c:pt idx="1312">
                  <c:v>41652</c:v>
                </c:pt>
                <c:pt idx="1313">
                  <c:v>41653</c:v>
                </c:pt>
                <c:pt idx="1314">
                  <c:v>41654</c:v>
                </c:pt>
                <c:pt idx="1315">
                  <c:v>41655</c:v>
                </c:pt>
                <c:pt idx="1316">
                  <c:v>41656</c:v>
                </c:pt>
                <c:pt idx="1317">
                  <c:v>41659</c:v>
                </c:pt>
                <c:pt idx="1318">
                  <c:v>41660</c:v>
                </c:pt>
                <c:pt idx="1319">
                  <c:v>41661</c:v>
                </c:pt>
                <c:pt idx="1320">
                  <c:v>41662</c:v>
                </c:pt>
                <c:pt idx="1321">
                  <c:v>41663</c:v>
                </c:pt>
                <c:pt idx="1322">
                  <c:v>41666</c:v>
                </c:pt>
                <c:pt idx="1323">
                  <c:v>41667</c:v>
                </c:pt>
                <c:pt idx="1324">
                  <c:v>41668</c:v>
                </c:pt>
                <c:pt idx="1325">
                  <c:v>41669</c:v>
                </c:pt>
                <c:pt idx="1326">
                  <c:v>41670</c:v>
                </c:pt>
                <c:pt idx="1327">
                  <c:v>41673</c:v>
                </c:pt>
                <c:pt idx="1328">
                  <c:v>41674</c:v>
                </c:pt>
                <c:pt idx="1329">
                  <c:v>41675</c:v>
                </c:pt>
                <c:pt idx="1330">
                  <c:v>41676</c:v>
                </c:pt>
                <c:pt idx="1331">
                  <c:v>41677</c:v>
                </c:pt>
                <c:pt idx="1332">
                  <c:v>41680</c:v>
                </c:pt>
                <c:pt idx="1333">
                  <c:v>41681</c:v>
                </c:pt>
                <c:pt idx="1334">
                  <c:v>41682</c:v>
                </c:pt>
                <c:pt idx="1335">
                  <c:v>41683</c:v>
                </c:pt>
                <c:pt idx="1336">
                  <c:v>41684</c:v>
                </c:pt>
                <c:pt idx="1337">
                  <c:v>41687</c:v>
                </c:pt>
                <c:pt idx="1338">
                  <c:v>41688</c:v>
                </c:pt>
                <c:pt idx="1339">
                  <c:v>41689</c:v>
                </c:pt>
                <c:pt idx="1340">
                  <c:v>41690</c:v>
                </c:pt>
                <c:pt idx="1341">
                  <c:v>41691</c:v>
                </c:pt>
                <c:pt idx="1342">
                  <c:v>41694</c:v>
                </c:pt>
                <c:pt idx="1343">
                  <c:v>41695</c:v>
                </c:pt>
                <c:pt idx="1344">
                  <c:v>41696</c:v>
                </c:pt>
                <c:pt idx="1345">
                  <c:v>41697</c:v>
                </c:pt>
                <c:pt idx="1346">
                  <c:v>41698</c:v>
                </c:pt>
                <c:pt idx="1347">
                  <c:v>41701</c:v>
                </c:pt>
                <c:pt idx="1348">
                  <c:v>41702</c:v>
                </c:pt>
                <c:pt idx="1349">
                  <c:v>41703</c:v>
                </c:pt>
                <c:pt idx="1350">
                  <c:v>41704</c:v>
                </c:pt>
                <c:pt idx="1351">
                  <c:v>41705</c:v>
                </c:pt>
                <c:pt idx="1352">
                  <c:v>41708</c:v>
                </c:pt>
                <c:pt idx="1353">
                  <c:v>41709</c:v>
                </c:pt>
                <c:pt idx="1354">
                  <c:v>41710</c:v>
                </c:pt>
                <c:pt idx="1355">
                  <c:v>41711</c:v>
                </c:pt>
                <c:pt idx="1356">
                  <c:v>41712</c:v>
                </c:pt>
                <c:pt idx="1357">
                  <c:v>41715</c:v>
                </c:pt>
                <c:pt idx="1358">
                  <c:v>41716</c:v>
                </c:pt>
                <c:pt idx="1359">
                  <c:v>41717</c:v>
                </c:pt>
                <c:pt idx="1360">
                  <c:v>41718</c:v>
                </c:pt>
                <c:pt idx="1361">
                  <c:v>41719</c:v>
                </c:pt>
                <c:pt idx="1362">
                  <c:v>41722</c:v>
                </c:pt>
                <c:pt idx="1363">
                  <c:v>41723</c:v>
                </c:pt>
                <c:pt idx="1364">
                  <c:v>41724</c:v>
                </c:pt>
                <c:pt idx="1365">
                  <c:v>41725</c:v>
                </c:pt>
                <c:pt idx="1366">
                  <c:v>41726</c:v>
                </c:pt>
                <c:pt idx="1367">
                  <c:v>41729</c:v>
                </c:pt>
                <c:pt idx="1368">
                  <c:v>41730</c:v>
                </c:pt>
                <c:pt idx="1369">
                  <c:v>41731</c:v>
                </c:pt>
                <c:pt idx="1370">
                  <c:v>41732</c:v>
                </c:pt>
                <c:pt idx="1371">
                  <c:v>41733</c:v>
                </c:pt>
                <c:pt idx="1372">
                  <c:v>41736</c:v>
                </c:pt>
                <c:pt idx="1373">
                  <c:v>41737</c:v>
                </c:pt>
                <c:pt idx="1374">
                  <c:v>41738</c:v>
                </c:pt>
                <c:pt idx="1375">
                  <c:v>41739</c:v>
                </c:pt>
                <c:pt idx="1376">
                  <c:v>41740</c:v>
                </c:pt>
                <c:pt idx="1377">
                  <c:v>41743</c:v>
                </c:pt>
                <c:pt idx="1378">
                  <c:v>41744</c:v>
                </c:pt>
                <c:pt idx="1379">
                  <c:v>41745</c:v>
                </c:pt>
                <c:pt idx="1380">
                  <c:v>41746</c:v>
                </c:pt>
                <c:pt idx="1381">
                  <c:v>41747</c:v>
                </c:pt>
                <c:pt idx="1382">
                  <c:v>41750</c:v>
                </c:pt>
                <c:pt idx="1383">
                  <c:v>41751</c:v>
                </c:pt>
                <c:pt idx="1384">
                  <c:v>41752</c:v>
                </c:pt>
                <c:pt idx="1385">
                  <c:v>41753</c:v>
                </c:pt>
                <c:pt idx="1386">
                  <c:v>41754</c:v>
                </c:pt>
                <c:pt idx="1387">
                  <c:v>41757</c:v>
                </c:pt>
                <c:pt idx="1388">
                  <c:v>41758</c:v>
                </c:pt>
                <c:pt idx="1389">
                  <c:v>41759</c:v>
                </c:pt>
                <c:pt idx="1390">
                  <c:v>41760</c:v>
                </c:pt>
                <c:pt idx="1391">
                  <c:v>41761</c:v>
                </c:pt>
                <c:pt idx="1392">
                  <c:v>41764</c:v>
                </c:pt>
                <c:pt idx="1393">
                  <c:v>41765</c:v>
                </c:pt>
                <c:pt idx="1394">
                  <c:v>41766</c:v>
                </c:pt>
                <c:pt idx="1395">
                  <c:v>41767</c:v>
                </c:pt>
                <c:pt idx="1396">
                  <c:v>41768</c:v>
                </c:pt>
                <c:pt idx="1397">
                  <c:v>41771</c:v>
                </c:pt>
                <c:pt idx="1398">
                  <c:v>41772</c:v>
                </c:pt>
                <c:pt idx="1399">
                  <c:v>41773</c:v>
                </c:pt>
                <c:pt idx="1400">
                  <c:v>41774</c:v>
                </c:pt>
                <c:pt idx="1401">
                  <c:v>41775</c:v>
                </c:pt>
                <c:pt idx="1402">
                  <c:v>41778</c:v>
                </c:pt>
                <c:pt idx="1403">
                  <c:v>41779</c:v>
                </c:pt>
                <c:pt idx="1404">
                  <c:v>41780</c:v>
                </c:pt>
                <c:pt idx="1405">
                  <c:v>41781</c:v>
                </c:pt>
                <c:pt idx="1406">
                  <c:v>41782</c:v>
                </c:pt>
                <c:pt idx="1407">
                  <c:v>41785</c:v>
                </c:pt>
                <c:pt idx="1408">
                  <c:v>41786</c:v>
                </c:pt>
                <c:pt idx="1409">
                  <c:v>41787</c:v>
                </c:pt>
                <c:pt idx="1410">
                  <c:v>41788</c:v>
                </c:pt>
                <c:pt idx="1411">
                  <c:v>41789</c:v>
                </c:pt>
                <c:pt idx="1412">
                  <c:v>41792</c:v>
                </c:pt>
                <c:pt idx="1413">
                  <c:v>41793</c:v>
                </c:pt>
                <c:pt idx="1414">
                  <c:v>41794</c:v>
                </c:pt>
                <c:pt idx="1415">
                  <c:v>41795</c:v>
                </c:pt>
                <c:pt idx="1416">
                  <c:v>41796</c:v>
                </c:pt>
                <c:pt idx="1417">
                  <c:v>41799</c:v>
                </c:pt>
                <c:pt idx="1418">
                  <c:v>41800</c:v>
                </c:pt>
                <c:pt idx="1419">
                  <c:v>41801</c:v>
                </c:pt>
                <c:pt idx="1420">
                  <c:v>41802</c:v>
                </c:pt>
                <c:pt idx="1421">
                  <c:v>41803</c:v>
                </c:pt>
                <c:pt idx="1422">
                  <c:v>41806</c:v>
                </c:pt>
                <c:pt idx="1423">
                  <c:v>41807</c:v>
                </c:pt>
                <c:pt idx="1424">
                  <c:v>41808</c:v>
                </c:pt>
                <c:pt idx="1425">
                  <c:v>41809</c:v>
                </c:pt>
                <c:pt idx="1426">
                  <c:v>41810</c:v>
                </c:pt>
                <c:pt idx="1427">
                  <c:v>41813</c:v>
                </c:pt>
                <c:pt idx="1428">
                  <c:v>41814</c:v>
                </c:pt>
                <c:pt idx="1429">
                  <c:v>41815</c:v>
                </c:pt>
                <c:pt idx="1430">
                  <c:v>41816</c:v>
                </c:pt>
                <c:pt idx="1431">
                  <c:v>41817</c:v>
                </c:pt>
                <c:pt idx="1432">
                  <c:v>41820</c:v>
                </c:pt>
                <c:pt idx="1433">
                  <c:v>41821</c:v>
                </c:pt>
                <c:pt idx="1434">
                  <c:v>41822</c:v>
                </c:pt>
                <c:pt idx="1435">
                  <c:v>41823</c:v>
                </c:pt>
                <c:pt idx="1436">
                  <c:v>41824</c:v>
                </c:pt>
                <c:pt idx="1437">
                  <c:v>41827</c:v>
                </c:pt>
                <c:pt idx="1438">
                  <c:v>41828</c:v>
                </c:pt>
                <c:pt idx="1439">
                  <c:v>41829</c:v>
                </c:pt>
                <c:pt idx="1440">
                  <c:v>41830</c:v>
                </c:pt>
                <c:pt idx="1441">
                  <c:v>41831</c:v>
                </c:pt>
                <c:pt idx="1442">
                  <c:v>41834</c:v>
                </c:pt>
                <c:pt idx="1443">
                  <c:v>41835</c:v>
                </c:pt>
                <c:pt idx="1444">
                  <c:v>41836</c:v>
                </c:pt>
                <c:pt idx="1445">
                  <c:v>41837</c:v>
                </c:pt>
                <c:pt idx="1446">
                  <c:v>41838</c:v>
                </c:pt>
                <c:pt idx="1447">
                  <c:v>41841</c:v>
                </c:pt>
                <c:pt idx="1448">
                  <c:v>41842</c:v>
                </c:pt>
                <c:pt idx="1449">
                  <c:v>41843</c:v>
                </c:pt>
                <c:pt idx="1450">
                  <c:v>41844</c:v>
                </c:pt>
                <c:pt idx="1451">
                  <c:v>41845</c:v>
                </c:pt>
                <c:pt idx="1452">
                  <c:v>41848</c:v>
                </c:pt>
                <c:pt idx="1453">
                  <c:v>41849</c:v>
                </c:pt>
                <c:pt idx="1454">
                  <c:v>41850</c:v>
                </c:pt>
                <c:pt idx="1455">
                  <c:v>41851</c:v>
                </c:pt>
                <c:pt idx="1456">
                  <c:v>41852</c:v>
                </c:pt>
                <c:pt idx="1457">
                  <c:v>41855</c:v>
                </c:pt>
                <c:pt idx="1458">
                  <c:v>41856</c:v>
                </c:pt>
                <c:pt idx="1459">
                  <c:v>41857</c:v>
                </c:pt>
                <c:pt idx="1460">
                  <c:v>41858</c:v>
                </c:pt>
                <c:pt idx="1461">
                  <c:v>41859</c:v>
                </c:pt>
                <c:pt idx="1462">
                  <c:v>41862</c:v>
                </c:pt>
                <c:pt idx="1463">
                  <c:v>41863</c:v>
                </c:pt>
                <c:pt idx="1464">
                  <c:v>41864</c:v>
                </c:pt>
                <c:pt idx="1465">
                  <c:v>41865</c:v>
                </c:pt>
                <c:pt idx="1466">
                  <c:v>41866</c:v>
                </c:pt>
                <c:pt idx="1467">
                  <c:v>41869</c:v>
                </c:pt>
                <c:pt idx="1468">
                  <c:v>41870</c:v>
                </c:pt>
                <c:pt idx="1469">
                  <c:v>41871</c:v>
                </c:pt>
                <c:pt idx="1470">
                  <c:v>41872</c:v>
                </c:pt>
                <c:pt idx="1471">
                  <c:v>41873</c:v>
                </c:pt>
                <c:pt idx="1472">
                  <c:v>41876</c:v>
                </c:pt>
                <c:pt idx="1473">
                  <c:v>41877</c:v>
                </c:pt>
                <c:pt idx="1474">
                  <c:v>41878</c:v>
                </c:pt>
                <c:pt idx="1475">
                  <c:v>41879</c:v>
                </c:pt>
                <c:pt idx="1476">
                  <c:v>41880</c:v>
                </c:pt>
                <c:pt idx="1477">
                  <c:v>41883</c:v>
                </c:pt>
                <c:pt idx="1478">
                  <c:v>41884</c:v>
                </c:pt>
                <c:pt idx="1479">
                  <c:v>41885</c:v>
                </c:pt>
                <c:pt idx="1480">
                  <c:v>41886</c:v>
                </c:pt>
                <c:pt idx="1481">
                  <c:v>41887</c:v>
                </c:pt>
                <c:pt idx="1482">
                  <c:v>41890</c:v>
                </c:pt>
                <c:pt idx="1483">
                  <c:v>41891</c:v>
                </c:pt>
                <c:pt idx="1484">
                  <c:v>41892</c:v>
                </c:pt>
                <c:pt idx="1485">
                  <c:v>41893</c:v>
                </c:pt>
                <c:pt idx="1486">
                  <c:v>41894</c:v>
                </c:pt>
                <c:pt idx="1487">
                  <c:v>41897</c:v>
                </c:pt>
                <c:pt idx="1488">
                  <c:v>41898</c:v>
                </c:pt>
                <c:pt idx="1489">
                  <c:v>41899</c:v>
                </c:pt>
                <c:pt idx="1490">
                  <c:v>41900</c:v>
                </c:pt>
                <c:pt idx="1491">
                  <c:v>41901</c:v>
                </c:pt>
                <c:pt idx="1492">
                  <c:v>41904</c:v>
                </c:pt>
                <c:pt idx="1493">
                  <c:v>41905</c:v>
                </c:pt>
                <c:pt idx="1494">
                  <c:v>41906</c:v>
                </c:pt>
                <c:pt idx="1495">
                  <c:v>41907</c:v>
                </c:pt>
                <c:pt idx="1496">
                  <c:v>41908</c:v>
                </c:pt>
                <c:pt idx="1497">
                  <c:v>41911</c:v>
                </c:pt>
                <c:pt idx="1498">
                  <c:v>41912</c:v>
                </c:pt>
                <c:pt idx="1499">
                  <c:v>41913</c:v>
                </c:pt>
                <c:pt idx="1500">
                  <c:v>41914</c:v>
                </c:pt>
                <c:pt idx="1501">
                  <c:v>41915</c:v>
                </c:pt>
                <c:pt idx="1502">
                  <c:v>41918</c:v>
                </c:pt>
                <c:pt idx="1503">
                  <c:v>41919</c:v>
                </c:pt>
                <c:pt idx="1504">
                  <c:v>41920</c:v>
                </c:pt>
                <c:pt idx="1505">
                  <c:v>41921</c:v>
                </c:pt>
                <c:pt idx="1506">
                  <c:v>41922</c:v>
                </c:pt>
                <c:pt idx="1507">
                  <c:v>41925</c:v>
                </c:pt>
                <c:pt idx="1508">
                  <c:v>41926</c:v>
                </c:pt>
                <c:pt idx="1509">
                  <c:v>41927</c:v>
                </c:pt>
                <c:pt idx="1510">
                  <c:v>41928</c:v>
                </c:pt>
                <c:pt idx="1511">
                  <c:v>41929</c:v>
                </c:pt>
                <c:pt idx="1512">
                  <c:v>41932</c:v>
                </c:pt>
                <c:pt idx="1513">
                  <c:v>41933</c:v>
                </c:pt>
                <c:pt idx="1514">
                  <c:v>41934</c:v>
                </c:pt>
                <c:pt idx="1515">
                  <c:v>41935</c:v>
                </c:pt>
                <c:pt idx="1516">
                  <c:v>41936</c:v>
                </c:pt>
                <c:pt idx="1517">
                  <c:v>41939</c:v>
                </c:pt>
                <c:pt idx="1518">
                  <c:v>41940</c:v>
                </c:pt>
                <c:pt idx="1519">
                  <c:v>41941</c:v>
                </c:pt>
                <c:pt idx="1520">
                  <c:v>41942</c:v>
                </c:pt>
                <c:pt idx="1521">
                  <c:v>41943</c:v>
                </c:pt>
                <c:pt idx="1522">
                  <c:v>41946</c:v>
                </c:pt>
                <c:pt idx="1523">
                  <c:v>41947</c:v>
                </c:pt>
                <c:pt idx="1524">
                  <c:v>41948</c:v>
                </c:pt>
                <c:pt idx="1525">
                  <c:v>41949</c:v>
                </c:pt>
                <c:pt idx="1526">
                  <c:v>41950</c:v>
                </c:pt>
                <c:pt idx="1527">
                  <c:v>41953</c:v>
                </c:pt>
                <c:pt idx="1528">
                  <c:v>41954</c:v>
                </c:pt>
                <c:pt idx="1529">
                  <c:v>41955</c:v>
                </c:pt>
                <c:pt idx="1530">
                  <c:v>41956</c:v>
                </c:pt>
                <c:pt idx="1531">
                  <c:v>41957</c:v>
                </c:pt>
                <c:pt idx="1532">
                  <c:v>41960</c:v>
                </c:pt>
                <c:pt idx="1533">
                  <c:v>41961</c:v>
                </c:pt>
                <c:pt idx="1534">
                  <c:v>41962</c:v>
                </c:pt>
                <c:pt idx="1535">
                  <c:v>41963</c:v>
                </c:pt>
                <c:pt idx="1536">
                  <c:v>41964</c:v>
                </c:pt>
                <c:pt idx="1537">
                  <c:v>41967</c:v>
                </c:pt>
                <c:pt idx="1538">
                  <c:v>41968</c:v>
                </c:pt>
                <c:pt idx="1539">
                  <c:v>41969</c:v>
                </c:pt>
                <c:pt idx="1540">
                  <c:v>41970</c:v>
                </c:pt>
                <c:pt idx="1541">
                  <c:v>41971</c:v>
                </c:pt>
                <c:pt idx="1542">
                  <c:v>41974</c:v>
                </c:pt>
                <c:pt idx="1543">
                  <c:v>41975</c:v>
                </c:pt>
                <c:pt idx="1544">
                  <c:v>41976</c:v>
                </c:pt>
                <c:pt idx="1545">
                  <c:v>41977</c:v>
                </c:pt>
                <c:pt idx="1546">
                  <c:v>41978</c:v>
                </c:pt>
                <c:pt idx="1547">
                  <c:v>41981</c:v>
                </c:pt>
                <c:pt idx="1548">
                  <c:v>41982</c:v>
                </c:pt>
                <c:pt idx="1549">
                  <c:v>41983</c:v>
                </c:pt>
                <c:pt idx="1550">
                  <c:v>41984</c:v>
                </c:pt>
                <c:pt idx="1551">
                  <c:v>41985</c:v>
                </c:pt>
                <c:pt idx="1552">
                  <c:v>41988</c:v>
                </c:pt>
                <c:pt idx="1553">
                  <c:v>41989</c:v>
                </c:pt>
                <c:pt idx="1554">
                  <c:v>41990</c:v>
                </c:pt>
                <c:pt idx="1555">
                  <c:v>41991</c:v>
                </c:pt>
                <c:pt idx="1556">
                  <c:v>41992</c:v>
                </c:pt>
                <c:pt idx="1557">
                  <c:v>41995</c:v>
                </c:pt>
                <c:pt idx="1558">
                  <c:v>41996</c:v>
                </c:pt>
                <c:pt idx="1559">
                  <c:v>41997</c:v>
                </c:pt>
                <c:pt idx="1560">
                  <c:v>41998</c:v>
                </c:pt>
                <c:pt idx="1561">
                  <c:v>41999</c:v>
                </c:pt>
                <c:pt idx="1562">
                  <c:v>42002</c:v>
                </c:pt>
                <c:pt idx="1563">
                  <c:v>42003</c:v>
                </c:pt>
                <c:pt idx="1564">
                  <c:v>42004</c:v>
                </c:pt>
                <c:pt idx="1565">
                  <c:v>42005</c:v>
                </c:pt>
                <c:pt idx="1566">
                  <c:v>42006</c:v>
                </c:pt>
                <c:pt idx="1567">
                  <c:v>42009</c:v>
                </c:pt>
                <c:pt idx="1568">
                  <c:v>42010</c:v>
                </c:pt>
                <c:pt idx="1569">
                  <c:v>42011</c:v>
                </c:pt>
                <c:pt idx="1570">
                  <c:v>42012</c:v>
                </c:pt>
                <c:pt idx="1571">
                  <c:v>42013</c:v>
                </c:pt>
                <c:pt idx="1572">
                  <c:v>42016</c:v>
                </c:pt>
                <c:pt idx="1573">
                  <c:v>42017</c:v>
                </c:pt>
                <c:pt idx="1574">
                  <c:v>42018</c:v>
                </c:pt>
                <c:pt idx="1575">
                  <c:v>42019</c:v>
                </c:pt>
                <c:pt idx="1576">
                  <c:v>42020</c:v>
                </c:pt>
                <c:pt idx="1577">
                  <c:v>42023</c:v>
                </c:pt>
                <c:pt idx="1578">
                  <c:v>42024</c:v>
                </c:pt>
                <c:pt idx="1579">
                  <c:v>42025</c:v>
                </c:pt>
                <c:pt idx="1580">
                  <c:v>42026</c:v>
                </c:pt>
                <c:pt idx="1581">
                  <c:v>42027</c:v>
                </c:pt>
                <c:pt idx="1582">
                  <c:v>42030</c:v>
                </c:pt>
                <c:pt idx="1583">
                  <c:v>42031</c:v>
                </c:pt>
                <c:pt idx="1584">
                  <c:v>42032</c:v>
                </c:pt>
                <c:pt idx="1585">
                  <c:v>42033</c:v>
                </c:pt>
                <c:pt idx="1586">
                  <c:v>42034</c:v>
                </c:pt>
                <c:pt idx="1587">
                  <c:v>42037</c:v>
                </c:pt>
                <c:pt idx="1588">
                  <c:v>42038</c:v>
                </c:pt>
                <c:pt idx="1589">
                  <c:v>42039</c:v>
                </c:pt>
                <c:pt idx="1590">
                  <c:v>42040</c:v>
                </c:pt>
                <c:pt idx="1591">
                  <c:v>42041</c:v>
                </c:pt>
                <c:pt idx="1592">
                  <c:v>42044</c:v>
                </c:pt>
                <c:pt idx="1593">
                  <c:v>42045</c:v>
                </c:pt>
                <c:pt idx="1594">
                  <c:v>42046</c:v>
                </c:pt>
                <c:pt idx="1595">
                  <c:v>42047</c:v>
                </c:pt>
                <c:pt idx="1596">
                  <c:v>42048</c:v>
                </c:pt>
                <c:pt idx="1597">
                  <c:v>42051</c:v>
                </c:pt>
                <c:pt idx="1598">
                  <c:v>42052</c:v>
                </c:pt>
                <c:pt idx="1599">
                  <c:v>42053</c:v>
                </c:pt>
                <c:pt idx="1600">
                  <c:v>42054</c:v>
                </c:pt>
                <c:pt idx="1601">
                  <c:v>42055</c:v>
                </c:pt>
                <c:pt idx="1602">
                  <c:v>42058</c:v>
                </c:pt>
                <c:pt idx="1603">
                  <c:v>42059</c:v>
                </c:pt>
                <c:pt idx="1604">
                  <c:v>42060</c:v>
                </c:pt>
                <c:pt idx="1605">
                  <c:v>42061</c:v>
                </c:pt>
                <c:pt idx="1606">
                  <c:v>42062</c:v>
                </c:pt>
                <c:pt idx="1607">
                  <c:v>42065</c:v>
                </c:pt>
                <c:pt idx="1608">
                  <c:v>42066</c:v>
                </c:pt>
                <c:pt idx="1609">
                  <c:v>42067</c:v>
                </c:pt>
                <c:pt idx="1610">
                  <c:v>42068</c:v>
                </c:pt>
                <c:pt idx="1611">
                  <c:v>42069</c:v>
                </c:pt>
                <c:pt idx="1612">
                  <c:v>42072</c:v>
                </c:pt>
                <c:pt idx="1613">
                  <c:v>42073</c:v>
                </c:pt>
                <c:pt idx="1614">
                  <c:v>42074</c:v>
                </c:pt>
                <c:pt idx="1615">
                  <c:v>42075</c:v>
                </c:pt>
                <c:pt idx="1616">
                  <c:v>42076</c:v>
                </c:pt>
                <c:pt idx="1617">
                  <c:v>42079</c:v>
                </c:pt>
                <c:pt idx="1618">
                  <c:v>42080</c:v>
                </c:pt>
                <c:pt idx="1619">
                  <c:v>42081</c:v>
                </c:pt>
                <c:pt idx="1620">
                  <c:v>42082</c:v>
                </c:pt>
                <c:pt idx="1621">
                  <c:v>42083</c:v>
                </c:pt>
                <c:pt idx="1622">
                  <c:v>42086</c:v>
                </c:pt>
                <c:pt idx="1623">
                  <c:v>42087</c:v>
                </c:pt>
                <c:pt idx="1624">
                  <c:v>42088</c:v>
                </c:pt>
                <c:pt idx="1625">
                  <c:v>42089</c:v>
                </c:pt>
                <c:pt idx="1626">
                  <c:v>42090</c:v>
                </c:pt>
                <c:pt idx="1627">
                  <c:v>42093</c:v>
                </c:pt>
                <c:pt idx="1628">
                  <c:v>42094</c:v>
                </c:pt>
                <c:pt idx="1629">
                  <c:v>42095</c:v>
                </c:pt>
                <c:pt idx="1630">
                  <c:v>42096</c:v>
                </c:pt>
                <c:pt idx="1631">
                  <c:v>42097</c:v>
                </c:pt>
                <c:pt idx="1632">
                  <c:v>42100</c:v>
                </c:pt>
                <c:pt idx="1633">
                  <c:v>42101</c:v>
                </c:pt>
                <c:pt idx="1634">
                  <c:v>42102</c:v>
                </c:pt>
                <c:pt idx="1635">
                  <c:v>42103</c:v>
                </c:pt>
                <c:pt idx="1636">
                  <c:v>42104</c:v>
                </c:pt>
                <c:pt idx="1637">
                  <c:v>42107</c:v>
                </c:pt>
                <c:pt idx="1638">
                  <c:v>42108</c:v>
                </c:pt>
                <c:pt idx="1639">
                  <c:v>42109</c:v>
                </c:pt>
                <c:pt idx="1640">
                  <c:v>42110</c:v>
                </c:pt>
                <c:pt idx="1641">
                  <c:v>42111</c:v>
                </c:pt>
                <c:pt idx="1642">
                  <c:v>42114</c:v>
                </c:pt>
                <c:pt idx="1643">
                  <c:v>42115</c:v>
                </c:pt>
                <c:pt idx="1644">
                  <c:v>42116</c:v>
                </c:pt>
                <c:pt idx="1645">
                  <c:v>42117</c:v>
                </c:pt>
                <c:pt idx="1646">
                  <c:v>42118</c:v>
                </c:pt>
                <c:pt idx="1647">
                  <c:v>42121</c:v>
                </c:pt>
                <c:pt idx="1648">
                  <c:v>42122</c:v>
                </c:pt>
                <c:pt idx="1649">
                  <c:v>42123</c:v>
                </c:pt>
                <c:pt idx="1650">
                  <c:v>42124</c:v>
                </c:pt>
                <c:pt idx="1651">
                  <c:v>42125</c:v>
                </c:pt>
                <c:pt idx="1652">
                  <c:v>42128</c:v>
                </c:pt>
                <c:pt idx="1653">
                  <c:v>42129</c:v>
                </c:pt>
                <c:pt idx="1654">
                  <c:v>42130</c:v>
                </c:pt>
                <c:pt idx="1655">
                  <c:v>42131</c:v>
                </c:pt>
                <c:pt idx="1656">
                  <c:v>42132</c:v>
                </c:pt>
                <c:pt idx="1657">
                  <c:v>42135</c:v>
                </c:pt>
                <c:pt idx="1658">
                  <c:v>42136</c:v>
                </c:pt>
                <c:pt idx="1659">
                  <c:v>42137</c:v>
                </c:pt>
                <c:pt idx="1660">
                  <c:v>42138</c:v>
                </c:pt>
                <c:pt idx="1661">
                  <c:v>42139</c:v>
                </c:pt>
                <c:pt idx="1662">
                  <c:v>42142</c:v>
                </c:pt>
                <c:pt idx="1663">
                  <c:v>42143</c:v>
                </c:pt>
                <c:pt idx="1664">
                  <c:v>42144</c:v>
                </c:pt>
                <c:pt idx="1665">
                  <c:v>42145</c:v>
                </c:pt>
                <c:pt idx="1666">
                  <c:v>42146</c:v>
                </c:pt>
                <c:pt idx="1667">
                  <c:v>42149</c:v>
                </c:pt>
                <c:pt idx="1668">
                  <c:v>42150</c:v>
                </c:pt>
                <c:pt idx="1669">
                  <c:v>42151</c:v>
                </c:pt>
                <c:pt idx="1670">
                  <c:v>42152</c:v>
                </c:pt>
                <c:pt idx="1671">
                  <c:v>42153</c:v>
                </c:pt>
                <c:pt idx="1672">
                  <c:v>42156</c:v>
                </c:pt>
                <c:pt idx="1673">
                  <c:v>42157</c:v>
                </c:pt>
                <c:pt idx="1674">
                  <c:v>42158</c:v>
                </c:pt>
                <c:pt idx="1675">
                  <c:v>42159</c:v>
                </c:pt>
                <c:pt idx="1676">
                  <c:v>42160</c:v>
                </c:pt>
                <c:pt idx="1677">
                  <c:v>42163</c:v>
                </c:pt>
                <c:pt idx="1678">
                  <c:v>42164</c:v>
                </c:pt>
                <c:pt idx="1679">
                  <c:v>42165</c:v>
                </c:pt>
                <c:pt idx="1680">
                  <c:v>42166</c:v>
                </c:pt>
                <c:pt idx="1681">
                  <c:v>42167</c:v>
                </c:pt>
                <c:pt idx="1682">
                  <c:v>42170</c:v>
                </c:pt>
                <c:pt idx="1683">
                  <c:v>42171</c:v>
                </c:pt>
                <c:pt idx="1684">
                  <c:v>42172</c:v>
                </c:pt>
                <c:pt idx="1685">
                  <c:v>42173</c:v>
                </c:pt>
                <c:pt idx="1686">
                  <c:v>42174</c:v>
                </c:pt>
                <c:pt idx="1687">
                  <c:v>42177</c:v>
                </c:pt>
                <c:pt idx="1688">
                  <c:v>42178</c:v>
                </c:pt>
                <c:pt idx="1689">
                  <c:v>42179</c:v>
                </c:pt>
                <c:pt idx="1690">
                  <c:v>42180</c:v>
                </c:pt>
                <c:pt idx="1691">
                  <c:v>42181</c:v>
                </c:pt>
                <c:pt idx="1692">
                  <c:v>42184</c:v>
                </c:pt>
                <c:pt idx="1693">
                  <c:v>42185</c:v>
                </c:pt>
                <c:pt idx="1694">
                  <c:v>42186</c:v>
                </c:pt>
                <c:pt idx="1695">
                  <c:v>42187</c:v>
                </c:pt>
                <c:pt idx="1696">
                  <c:v>42188</c:v>
                </c:pt>
                <c:pt idx="1697">
                  <c:v>42191</c:v>
                </c:pt>
                <c:pt idx="1698">
                  <c:v>42192</c:v>
                </c:pt>
                <c:pt idx="1699">
                  <c:v>42193</c:v>
                </c:pt>
                <c:pt idx="1700">
                  <c:v>42194</c:v>
                </c:pt>
                <c:pt idx="1701">
                  <c:v>42195</c:v>
                </c:pt>
                <c:pt idx="1702">
                  <c:v>42198</c:v>
                </c:pt>
                <c:pt idx="1703">
                  <c:v>42199</c:v>
                </c:pt>
                <c:pt idx="1704">
                  <c:v>42200</c:v>
                </c:pt>
                <c:pt idx="1705">
                  <c:v>42201</c:v>
                </c:pt>
                <c:pt idx="1706">
                  <c:v>42202</c:v>
                </c:pt>
                <c:pt idx="1707">
                  <c:v>42205</c:v>
                </c:pt>
                <c:pt idx="1708">
                  <c:v>42206</c:v>
                </c:pt>
                <c:pt idx="1709">
                  <c:v>42207</c:v>
                </c:pt>
                <c:pt idx="1710">
                  <c:v>42208</c:v>
                </c:pt>
                <c:pt idx="1711">
                  <c:v>42209</c:v>
                </c:pt>
                <c:pt idx="1712">
                  <c:v>42212</c:v>
                </c:pt>
                <c:pt idx="1713">
                  <c:v>42213</c:v>
                </c:pt>
                <c:pt idx="1714">
                  <c:v>42214</c:v>
                </c:pt>
                <c:pt idx="1715">
                  <c:v>42215</c:v>
                </c:pt>
                <c:pt idx="1716">
                  <c:v>42216</c:v>
                </c:pt>
                <c:pt idx="1717">
                  <c:v>42219</c:v>
                </c:pt>
                <c:pt idx="1718">
                  <c:v>42220</c:v>
                </c:pt>
                <c:pt idx="1719">
                  <c:v>42221</c:v>
                </c:pt>
                <c:pt idx="1720">
                  <c:v>42222</c:v>
                </c:pt>
                <c:pt idx="1721">
                  <c:v>42223</c:v>
                </c:pt>
                <c:pt idx="1722">
                  <c:v>42226</c:v>
                </c:pt>
                <c:pt idx="1723">
                  <c:v>42227</c:v>
                </c:pt>
                <c:pt idx="1724">
                  <c:v>42228</c:v>
                </c:pt>
                <c:pt idx="1725">
                  <c:v>42229</c:v>
                </c:pt>
                <c:pt idx="1726">
                  <c:v>42230</c:v>
                </c:pt>
                <c:pt idx="1727">
                  <c:v>42233</c:v>
                </c:pt>
                <c:pt idx="1728">
                  <c:v>42234</c:v>
                </c:pt>
                <c:pt idx="1729">
                  <c:v>42235</c:v>
                </c:pt>
                <c:pt idx="1730">
                  <c:v>42236</c:v>
                </c:pt>
                <c:pt idx="1731">
                  <c:v>42237</c:v>
                </c:pt>
                <c:pt idx="1732">
                  <c:v>42240</c:v>
                </c:pt>
                <c:pt idx="1733">
                  <c:v>42241</c:v>
                </c:pt>
                <c:pt idx="1734">
                  <c:v>42242</c:v>
                </c:pt>
                <c:pt idx="1735">
                  <c:v>42243</c:v>
                </c:pt>
                <c:pt idx="1736">
                  <c:v>42244</c:v>
                </c:pt>
                <c:pt idx="1737">
                  <c:v>42247</c:v>
                </c:pt>
                <c:pt idx="1738">
                  <c:v>42248</c:v>
                </c:pt>
                <c:pt idx="1739">
                  <c:v>42249</c:v>
                </c:pt>
                <c:pt idx="1740">
                  <c:v>42250</c:v>
                </c:pt>
                <c:pt idx="1741">
                  <c:v>42251</c:v>
                </c:pt>
                <c:pt idx="1742">
                  <c:v>42254</c:v>
                </c:pt>
                <c:pt idx="1743">
                  <c:v>42255</c:v>
                </c:pt>
                <c:pt idx="1744">
                  <c:v>42256</c:v>
                </c:pt>
                <c:pt idx="1745">
                  <c:v>42257</c:v>
                </c:pt>
                <c:pt idx="1746">
                  <c:v>42258</c:v>
                </c:pt>
                <c:pt idx="1747">
                  <c:v>42261</c:v>
                </c:pt>
                <c:pt idx="1748">
                  <c:v>42262</c:v>
                </c:pt>
                <c:pt idx="1749">
                  <c:v>42263</c:v>
                </c:pt>
                <c:pt idx="1750">
                  <c:v>42264</c:v>
                </c:pt>
                <c:pt idx="1751">
                  <c:v>42265</c:v>
                </c:pt>
                <c:pt idx="1752">
                  <c:v>42268</c:v>
                </c:pt>
                <c:pt idx="1753">
                  <c:v>42269</c:v>
                </c:pt>
                <c:pt idx="1754">
                  <c:v>42270</c:v>
                </c:pt>
                <c:pt idx="1755">
                  <c:v>42271</c:v>
                </c:pt>
                <c:pt idx="1756">
                  <c:v>42272</c:v>
                </c:pt>
                <c:pt idx="1757">
                  <c:v>42275</c:v>
                </c:pt>
                <c:pt idx="1758">
                  <c:v>42276</c:v>
                </c:pt>
                <c:pt idx="1759">
                  <c:v>42277</c:v>
                </c:pt>
                <c:pt idx="1760">
                  <c:v>42278</c:v>
                </c:pt>
                <c:pt idx="1761">
                  <c:v>42279</c:v>
                </c:pt>
                <c:pt idx="1762">
                  <c:v>42282</c:v>
                </c:pt>
                <c:pt idx="1763">
                  <c:v>42283</c:v>
                </c:pt>
                <c:pt idx="1764">
                  <c:v>42284</c:v>
                </c:pt>
                <c:pt idx="1765">
                  <c:v>42285</c:v>
                </c:pt>
                <c:pt idx="1766">
                  <c:v>42286</c:v>
                </c:pt>
                <c:pt idx="1767">
                  <c:v>42289</c:v>
                </c:pt>
                <c:pt idx="1768">
                  <c:v>42290</c:v>
                </c:pt>
                <c:pt idx="1769">
                  <c:v>42291</c:v>
                </c:pt>
                <c:pt idx="1770">
                  <c:v>42292</c:v>
                </c:pt>
                <c:pt idx="1771">
                  <c:v>42293</c:v>
                </c:pt>
                <c:pt idx="1772">
                  <c:v>42296</c:v>
                </c:pt>
                <c:pt idx="1773">
                  <c:v>42297</c:v>
                </c:pt>
                <c:pt idx="1774">
                  <c:v>42298</c:v>
                </c:pt>
                <c:pt idx="1775">
                  <c:v>42299</c:v>
                </c:pt>
                <c:pt idx="1776">
                  <c:v>42300</c:v>
                </c:pt>
                <c:pt idx="1777">
                  <c:v>42303</c:v>
                </c:pt>
                <c:pt idx="1778">
                  <c:v>42304</c:v>
                </c:pt>
                <c:pt idx="1779">
                  <c:v>42305</c:v>
                </c:pt>
                <c:pt idx="1780">
                  <c:v>42306</c:v>
                </c:pt>
                <c:pt idx="1781">
                  <c:v>42307</c:v>
                </c:pt>
                <c:pt idx="1782">
                  <c:v>42310</c:v>
                </c:pt>
                <c:pt idx="1783">
                  <c:v>42311</c:v>
                </c:pt>
                <c:pt idx="1784">
                  <c:v>42312</c:v>
                </c:pt>
                <c:pt idx="1785">
                  <c:v>42313</c:v>
                </c:pt>
                <c:pt idx="1786">
                  <c:v>42314</c:v>
                </c:pt>
                <c:pt idx="1787">
                  <c:v>42317</c:v>
                </c:pt>
                <c:pt idx="1788">
                  <c:v>42318</c:v>
                </c:pt>
                <c:pt idx="1789">
                  <c:v>42319</c:v>
                </c:pt>
                <c:pt idx="1790">
                  <c:v>42320</c:v>
                </c:pt>
                <c:pt idx="1791">
                  <c:v>42321</c:v>
                </c:pt>
                <c:pt idx="1792">
                  <c:v>42324</c:v>
                </c:pt>
                <c:pt idx="1793">
                  <c:v>42325</c:v>
                </c:pt>
                <c:pt idx="1794">
                  <c:v>42326</c:v>
                </c:pt>
                <c:pt idx="1795">
                  <c:v>42327</c:v>
                </c:pt>
                <c:pt idx="1796">
                  <c:v>42328</c:v>
                </c:pt>
                <c:pt idx="1797">
                  <c:v>42331</c:v>
                </c:pt>
                <c:pt idx="1798">
                  <c:v>42332</c:v>
                </c:pt>
                <c:pt idx="1799">
                  <c:v>42333</c:v>
                </c:pt>
                <c:pt idx="1800">
                  <c:v>42334</c:v>
                </c:pt>
                <c:pt idx="1801">
                  <c:v>42335</c:v>
                </c:pt>
                <c:pt idx="1802">
                  <c:v>42338</c:v>
                </c:pt>
                <c:pt idx="1803">
                  <c:v>42339</c:v>
                </c:pt>
                <c:pt idx="1804">
                  <c:v>42340</c:v>
                </c:pt>
                <c:pt idx="1805">
                  <c:v>42341</c:v>
                </c:pt>
                <c:pt idx="1806">
                  <c:v>42342</c:v>
                </c:pt>
                <c:pt idx="1807">
                  <c:v>42345</c:v>
                </c:pt>
                <c:pt idx="1808">
                  <c:v>42346</c:v>
                </c:pt>
                <c:pt idx="1809">
                  <c:v>42347</c:v>
                </c:pt>
                <c:pt idx="1810">
                  <c:v>42348</c:v>
                </c:pt>
                <c:pt idx="1811">
                  <c:v>42349</c:v>
                </c:pt>
                <c:pt idx="1812">
                  <c:v>42352</c:v>
                </c:pt>
                <c:pt idx="1813">
                  <c:v>42353</c:v>
                </c:pt>
                <c:pt idx="1814">
                  <c:v>42354</c:v>
                </c:pt>
                <c:pt idx="1815">
                  <c:v>42355</c:v>
                </c:pt>
                <c:pt idx="1816">
                  <c:v>42356</c:v>
                </c:pt>
                <c:pt idx="1817">
                  <c:v>42359</c:v>
                </c:pt>
                <c:pt idx="1818">
                  <c:v>42360</c:v>
                </c:pt>
                <c:pt idx="1819">
                  <c:v>42361</c:v>
                </c:pt>
                <c:pt idx="1820">
                  <c:v>42362</c:v>
                </c:pt>
                <c:pt idx="1821">
                  <c:v>42363</c:v>
                </c:pt>
                <c:pt idx="1822">
                  <c:v>42366</c:v>
                </c:pt>
                <c:pt idx="1823">
                  <c:v>42367</c:v>
                </c:pt>
                <c:pt idx="1824">
                  <c:v>42368</c:v>
                </c:pt>
                <c:pt idx="1825">
                  <c:v>42369</c:v>
                </c:pt>
                <c:pt idx="1826">
                  <c:v>42370</c:v>
                </c:pt>
                <c:pt idx="1827">
                  <c:v>42373</c:v>
                </c:pt>
                <c:pt idx="1828">
                  <c:v>42374</c:v>
                </c:pt>
                <c:pt idx="1829">
                  <c:v>42375</c:v>
                </c:pt>
                <c:pt idx="1830">
                  <c:v>42376</c:v>
                </c:pt>
                <c:pt idx="1831">
                  <c:v>42377</c:v>
                </c:pt>
                <c:pt idx="1832">
                  <c:v>42380</c:v>
                </c:pt>
                <c:pt idx="1833">
                  <c:v>42381</c:v>
                </c:pt>
                <c:pt idx="1834">
                  <c:v>42382</c:v>
                </c:pt>
                <c:pt idx="1835">
                  <c:v>42383</c:v>
                </c:pt>
                <c:pt idx="1836">
                  <c:v>42384</c:v>
                </c:pt>
                <c:pt idx="1837">
                  <c:v>42387</c:v>
                </c:pt>
                <c:pt idx="1838">
                  <c:v>42388</c:v>
                </c:pt>
                <c:pt idx="1839">
                  <c:v>42389</c:v>
                </c:pt>
                <c:pt idx="1840">
                  <c:v>42390</c:v>
                </c:pt>
                <c:pt idx="1841">
                  <c:v>42391</c:v>
                </c:pt>
                <c:pt idx="1842">
                  <c:v>42394</c:v>
                </c:pt>
                <c:pt idx="1843">
                  <c:v>42395</c:v>
                </c:pt>
                <c:pt idx="1844">
                  <c:v>42396</c:v>
                </c:pt>
                <c:pt idx="1845">
                  <c:v>42397</c:v>
                </c:pt>
                <c:pt idx="1846">
                  <c:v>42398</c:v>
                </c:pt>
                <c:pt idx="1847">
                  <c:v>42401</c:v>
                </c:pt>
                <c:pt idx="1848">
                  <c:v>42402</c:v>
                </c:pt>
                <c:pt idx="1849">
                  <c:v>42403</c:v>
                </c:pt>
                <c:pt idx="1850">
                  <c:v>42404</c:v>
                </c:pt>
                <c:pt idx="1851">
                  <c:v>42405</c:v>
                </c:pt>
                <c:pt idx="1852">
                  <c:v>42408</c:v>
                </c:pt>
                <c:pt idx="1853">
                  <c:v>42409</c:v>
                </c:pt>
                <c:pt idx="1854">
                  <c:v>42410</c:v>
                </c:pt>
                <c:pt idx="1855">
                  <c:v>42411</c:v>
                </c:pt>
                <c:pt idx="1856">
                  <c:v>42412</c:v>
                </c:pt>
                <c:pt idx="1857">
                  <c:v>42415</c:v>
                </c:pt>
                <c:pt idx="1858">
                  <c:v>42416</c:v>
                </c:pt>
                <c:pt idx="1859">
                  <c:v>42417</c:v>
                </c:pt>
                <c:pt idx="1860">
                  <c:v>42418</c:v>
                </c:pt>
                <c:pt idx="1861">
                  <c:v>42419</c:v>
                </c:pt>
                <c:pt idx="1862">
                  <c:v>42422</c:v>
                </c:pt>
                <c:pt idx="1863">
                  <c:v>42423</c:v>
                </c:pt>
                <c:pt idx="1864">
                  <c:v>42424</c:v>
                </c:pt>
                <c:pt idx="1865">
                  <c:v>42425</c:v>
                </c:pt>
                <c:pt idx="1866">
                  <c:v>42426</c:v>
                </c:pt>
                <c:pt idx="1867">
                  <c:v>42429</c:v>
                </c:pt>
                <c:pt idx="1868">
                  <c:v>42430</c:v>
                </c:pt>
                <c:pt idx="1869">
                  <c:v>42431</c:v>
                </c:pt>
                <c:pt idx="1870">
                  <c:v>42432</c:v>
                </c:pt>
                <c:pt idx="1871">
                  <c:v>42433</c:v>
                </c:pt>
                <c:pt idx="1872">
                  <c:v>42436</c:v>
                </c:pt>
                <c:pt idx="1873">
                  <c:v>42437</c:v>
                </c:pt>
                <c:pt idx="1874">
                  <c:v>42438</c:v>
                </c:pt>
                <c:pt idx="1875">
                  <c:v>42439</c:v>
                </c:pt>
                <c:pt idx="1876">
                  <c:v>42440</c:v>
                </c:pt>
                <c:pt idx="1877">
                  <c:v>42443</c:v>
                </c:pt>
                <c:pt idx="1878">
                  <c:v>42444</c:v>
                </c:pt>
                <c:pt idx="1879">
                  <c:v>42445</c:v>
                </c:pt>
                <c:pt idx="1880">
                  <c:v>42446</c:v>
                </c:pt>
                <c:pt idx="1881">
                  <c:v>42447</c:v>
                </c:pt>
                <c:pt idx="1882">
                  <c:v>42450</c:v>
                </c:pt>
                <c:pt idx="1883">
                  <c:v>42451</c:v>
                </c:pt>
                <c:pt idx="1884">
                  <c:v>42452</c:v>
                </c:pt>
                <c:pt idx="1885">
                  <c:v>42453</c:v>
                </c:pt>
                <c:pt idx="1886">
                  <c:v>42454</c:v>
                </c:pt>
                <c:pt idx="1887">
                  <c:v>42457</c:v>
                </c:pt>
                <c:pt idx="1888">
                  <c:v>42458</c:v>
                </c:pt>
                <c:pt idx="1889">
                  <c:v>42459</c:v>
                </c:pt>
                <c:pt idx="1890">
                  <c:v>42460</c:v>
                </c:pt>
                <c:pt idx="1891">
                  <c:v>42461</c:v>
                </c:pt>
                <c:pt idx="1892">
                  <c:v>42464</c:v>
                </c:pt>
                <c:pt idx="1893">
                  <c:v>42465</c:v>
                </c:pt>
                <c:pt idx="1894">
                  <c:v>42466</c:v>
                </c:pt>
                <c:pt idx="1895">
                  <c:v>42467</c:v>
                </c:pt>
                <c:pt idx="1896">
                  <c:v>42468</c:v>
                </c:pt>
                <c:pt idx="1897">
                  <c:v>42471</c:v>
                </c:pt>
                <c:pt idx="1898">
                  <c:v>42472</c:v>
                </c:pt>
                <c:pt idx="1899">
                  <c:v>42473</c:v>
                </c:pt>
                <c:pt idx="1900">
                  <c:v>42474</c:v>
                </c:pt>
                <c:pt idx="1901">
                  <c:v>42475</c:v>
                </c:pt>
                <c:pt idx="1902">
                  <c:v>42478</c:v>
                </c:pt>
                <c:pt idx="1903">
                  <c:v>42479</c:v>
                </c:pt>
                <c:pt idx="1904">
                  <c:v>42480</c:v>
                </c:pt>
                <c:pt idx="1905">
                  <c:v>42481</c:v>
                </c:pt>
                <c:pt idx="1906">
                  <c:v>42482</c:v>
                </c:pt>
                <c:pt idx="1907">
                  <c:v>42485</c:v>
                </c:pt>
                <c:pt idx="1908">
                  <c:v>42486</c:v>
                </c:pt>
                <c:pt idx="1909">
                  <c:v>42487</c:v>
                </c:pt>
                <c:pt idx="1910">
                  <c:v>42488</c:v>
                </c:pt>
                <c:pt idx="1911">
                  <c:v>42489</c:v>
                </c:pt>
                <c:pt idx="1912">
                  <c:v>42492</c:v>
                </c:pt>
                <c:pt idx="1913">
                  <c:v>42493</c:v>
                </c:pt>
                <c:pt idx="1914">
                  <c:v>42494</c:v>
                </c:pt>
                <c:pt idx="1915">
                  <c:v>42495</c:v>
                </c:pt>
                <c:pt idx="1916">
                  <c:v>42496</c:v>
                </c:pt>
                <c:pt idx="1917">
                  <c:v>42499</c:v>
                </c:pt>
                <c:pt idx="1918">
                  <c:v>42500</c:v>
                </c:pt>
                <c:pt idx="1919">
                  <c:v>42501</c:v>
                </c:pt>
                <c:pt idx="1920">
                  <c:v>42502</c:v>
                </c:pt>
                <c:pt idx="1921">
                  <c:v>42503</c:v>
                </c:pt>
                <c:pt idx="1922">
                  <c:v>42506</c:v>
                </c:pt>
                <c:pt idx="1923">
                  <c:v>42507</c:v>
                </c:pt>
                <c:pt idx="1924">
                  <c:v>42508</c:v>
                </c:pt>
                <c:pt idx="1925">
                  <c:v>42509</c:v>
                </c:pt>
                <c:pt idx="1926">
                  <c:v>42510</c:v>
                </c:pt>
                <c:pt idx="1927">
                  <c:v>42513</c:v>
                </c:pt>
                <c:pt idx="1928">
                  <c:v>42514</c:v>
                </c:pt>
                <c:pt idx="1929">
                  <c:v>42515</c:v>
                </c:pt>
                <c:pt idx="1930">
                  <c:v>42516</c:v>
                </c:pt>
                <c:pt idx="1931">
                  <c:v>42517</c:v>
                </c:pt>
                <c:pt idx="1932">
                  <c:v>42520</c:v>
                </c:pt>
                <c:pt idx="1933">
                  <c:v>42521</c:v>
                </c:pt>
                <c:pt idx="1934">
                  <c:v>42522</c:v>
                </c:pt>
                <c:pt idx="1935">
                  <c:v>42523</c:v>
                </c:pt>
                <c:pt idx="1936">
                  <c:v>42524</c:v>
                </c:pt>
                <c:pt idx="1937">
                  <c:v>42527</c:v>
                </c:pt>
                <c:pt idx="1938">
                  <c:v>42528</c:v>
                </c:pt>
                <c:pt idx="1939">
                  <c:v>42529</c:v>
                </c:pt>
                <c:pt idx="1940">
                  <c:v>42530</c:v>
                </c:pt>
                <c:pt idx="1941">
                  <c:v>42531</c:v>
                </c:pt>
                <c:pt idx="1942">
                  <c:v>42534</c:v>
                </c:pt>
                <c:pt idx="1943">
                  <c:v>42535</c:v>
                </c:pt>
                <c:pt idx="1944">
                  <c:v>42536</c:v>
                </c:pt>
                <c:pt idx="1945">
                  <c:v>42537</c:v>
                </c:pt>
                <c:pt idx="1946">
                  <c:v>42538</c:v>
                </c:pt>
                <c:pt idx="1947">
                  <c:v>42541</c:v>
                </c:pt>
                <c:pt idx="1948">
                  <c:v>42542</c:v>
                </c:pt>
                <c:pt idx="1949">
                  <c:v>42543</c:v>
                </c:pt>
                <c:pt idx="1950">
                  <c:v>42544</c:v>
                </c:pt>
                <c:pt idx="1951">
                  <c:v>42545</c:v>
                </c:pt>
                <c:pt idx="1952">
                  <c:v>42548</c:v>
                </c:pt>
                <c:pt idx="1953">
                  <c:v>42549</c:v>
                </c:pt>
                <c:pt idx="1954">
                  <c:v>42550</c:v>
                </c:pt>
                <c:pt idx="1955">
                  <c:v>42551</c:v>
                </c:pt>
                <c:pt idx="1956">
                  <c:v>42552</c:v>
                </c:pt>
                <c:pt idx="1957">
                  <c:v>42555</c:v>
                </c:pt>
                <c:pt idx="1958">
                  <c:v>42556</c:v>
                </c:pt>
                <c:pt idx="1959">
                  <c:v>42557</c:v>
                </c:pt>
                <c:pt idx="1960">
                  <c:v>42558</c:v>
                </c:pt>
                <c:pt idx="1961">
                  <c:v>42559</c:v>
                </c:pt>
                <c:pt idx="1962">
                  <c:v>42562</c:v>
                </c:pt>
                <c:pt idx="1963">
                  <c:v>42563</c:v>
                </c:pt>
                <c:pt idx="1964">
                  <c:v>42564</c:v>
                </c:pt>
                <c:pt idx="1965">
                  <c:v>42565</c:v>
                </c:pt>
                <c:pt idx="1966">
                  <c:v>42566</c:v>
                </c:pt>
                <c:pt idx="1967">
                  <c:v>42569</c:v>
                </c:pt>
                <c:pt idx="1968">
                  <c:v>42570</c:v>
                </c:pt>
                <c:pt idx="1969">
                  <c:v>42571</c:v>
                </c:pt>
                <c:pt idx="1970">
                  <c:v>42572</c:v>
                </c:pt>
                <c:pt idx="1971">
                  <c:v>42573</c:v>
                </c:pt>
                <c:pt idx="1972">
                  <c:v>42576</c:v>
                </c:pt>
                <c:pt idx="1973">
                  <c:v>42577</c:v>
                </c:pt>
                <c:pt idx="1974">
                  <c:v>42578</c:v>
                </c:pt>
                <c:pt idx="1975">
                  <c:v>42579</c:v>
                </c:pt>
                <c:pt idx="1976">
                  <c:v>42580</c:v>
                </c:pt>
                <c:pt idx="1977">
                  <c:v>42583</c:v>
                </c:pt>
                <c:pt idx="1978">
                  <c:v>42584</c:v>
                </c:pt>
                <c:pt idx="1979">
                  <c:v>42585</c:v>
                </c:pt>
                <c:pt idx="1980">
                  <c:v>42586</c:v>
                </c:pt>
                <c:pt idx="1981">
                  <c:v>42587</c:v>
                </c:pt>
                <c:pt idx="1982">
                  <c:v>42590</c:v>
                </c:pt>
                <c:pt idx="1983">
                  <c:v>42591</c:v>
                </c:pt>
                <c:pt idx="1984">
                  <c:v>42592</c:v>
                </c:pt>
                <c:pt idx="1985">
                  <c:v>42593</c:v>
                </c:pt>
                <c:pt idx="1986">
                  <c:v>42594</c:v>
                </c:pt>
                <c:pt idx="1987">
                  <c:v>42597</c:v>
                </c:pt>
                <c:pt idx="1988">
                  <c:v>42598</c:v>
                </c:pt>
                <c:pt idx="1989">
                  <c:v>42599</c:v>
                </c:pt>
                <c:pt idx="1990">
                  <c:v>42600</c:v>
                </c:pt>
                <c:pt idx="1991">
                  <c:v>42601</c:v>
                </c:pt>
                <c:pt idx="1992">
                  <c:v>42604</c:v>
                </c:pt>
                <c:pt idx="1993">
                  <c:v>42605</c:v>
                </c:pt>
                <c:pt idx="1994">
                  <c:v>42606</c:v>
                </c:pt>
                <c:pt idx="1995">
                  <c:v>42607</c:v>
                </c:pt>
                <c:pt idx="1996">
                  <c:v>42608</c:v>
                </c:pt>
                <c:pt idx="1997">
                  <c:v>42611</c:v>
                </c:pt>
                <c:pt idx="1998">
                  <c:v>42612</c:v>
                </c:pt>
                <c:pt idx="1999">
                  <c:v>42613</c:v>
                </c:pt>
                <c:pt idx="2000">
                  <c:v>42614</c:v>
                </c:pt>
                <c:pt idx="2001">
                  <c:v>42615</c:v>
                </c:pt>
                <c:pt idx="2002">
                  <c:v>42618</c:v>
                </c:pt>
                <c:pt idx="2003">
                  <c:v>42619</c:v>
                </c:pt>
                <c:pt idx="2004">
                  <c:v>42620</c:v>
                </c:pt>
                <c:pt idx="2005">
                  <c:v>42621</c:v>
                </c:pt>
                <c:pt idx="2006">
                  <c:v>42622</c:v>
                </c:pt>
                <c:pt idx="2007">
                  <c:v>42625</c:v>
                </c:pt>
                <c:pt idx="2008">
                  <c:v>42626</c:v>
                </c:pt>
                <c:pt idx="2009">
                  <c:v>42627</c:v>
                </c:pt>
                <c:pt idx="2010">
                  <c:v>42628</c:v>
                </c:pt>
                <c:pt idx="2011">
                  <c:v>42629</c:v>
                </c:pt>
                <c:pt idx="2012">
                  <c:v>42632</c:v>
                </c:pt>
                <c:pt idx="2013">
                  <c:v>42633</c:v>
                </c:pt>
                <c:pt idx="2014">
                  <c:v>42634</c:v>
                </c:pt>
                <c:pt idx="2015">
                  <c:v>42635</c:v>
                </c:pt>
                <c:pt idx="2016">
                  <c:v>42636</c:v>
                </c:pt>
                <c:pt idx="2017">
                  <c:v>42639</c:v>
                </c:pt>
                <c:pt idx="2018">
                  <c:v>42640</c:v>
                </c:pt>
                <c:pt idx="2019">
                  <c:v>42641</c:v>
                </c:pt>
                <c:pt idx="2020">
                  <c:v>42642</c:v>
                </c:pt>
                <c:pt idx="2021">
                  <c:v>42643</c:v>
                </c:pt>
                <c:pt idx="2022">
                  <c:v>42646</c:v>
                </c:pt>
                <c:pt idx="2023">
                  <c:v>42647</c:v>
                </c:pt>
                <c:pt idx="2024">
                  <c:v>42648</c:v>
                </c:pt>
                <c:pt idx="2025">
                  <c:v>42649</c:v>
                </c:pt>
                <c:pt idx="2026">
                  <c:v>42650</c:v>
                </c:pt>
                <c:pt idx="2027">
                  <c:v>42653</c:v>
                </c:pt>
                <c:pt idx="2028">
                  <c:v>42654</c:v>
                </c:pt>
                <c:pt idx="2029">
                  <c:v>42655</c:v>
                </c:pt>
                <c:pt idx="2030">
                  <c:v>42656</c:v>
                </c:pt>
                <c:pt idx="2031">
                  <c:v>42657</c:v>
                </c:pt>
                <c:pt idx="2032">
                  <c:v>42660</c:v>
                </c:pt>
                <c:pt idx="2033">
                  <c:v>42661</c:v>
                </c:pt>
                <c:pt idx="2034">
                  <c:v>42662</c:v>
                </c:pt>
                <c:pt idx="2035">
                  <c:v>42663</c:v>
                </c:pt>
                <c:pt idx="2036">
                  <c:v>42664</c:v>
                </c:pt>
                <c:pt idx="2037">
                  <c:v>42667</c:v>
                </c:pt>
                <c:pt idx="2038">
                  <c:v>42668</c:v>
                </c:pt>
                <c:pt idx="2039">
                  <c:v>42669</c:v>
                </c:pt>
                <c:pt idx="2040">
                  <c:v>42670</c:v>
                </c:pt>
                <c:pt idx="2041">
                  <c:v>42671</c:v>
                </c:pt>
                <c:pt idx="2042">
                  <c:v>42674</c:v>
                </c:pt>
                <c:pt idx="2043">
                  <c:v>42675</c:v>
                </c:pt>
                <c:pt idx="2044">
                  <c:v>42676</c:v>
                </c:pt>
                <c:pt idx="2045">
                  <c:v>42677</c:v>
                </c:pt>
                <c:pt idx="2046">
                  <c:v>42678</c:v>
                </c:pt>
                <c:pt idx="2047">
                  <c:v>42681</c:v>
                </c:pt>
                <c:pt idx="2048">
                  <c:v>42682</c:v>
                </c:pt>
                <c:pt idx="2049">
                  <c:v>42683</c:v>
                </c:pt>
                <c:pt idx="2050">
                  <c:v>42684</c:v>
                </c:pt>
                <c:pt idx="2051">
                  <c:v>42685</c:v>
                </c:pt>
                <c:pt idx="2052">
                  <c:v>42688</c:v>
                </c:pt>
                <c:pt idx="2053">
                  <c:v>42689</c:v>
                </c:pt>
                <c:pt idx="2054">
                  <c:v>42690</c:v>
                </c:pt>
                <c:pt idx="2055">
                  <c:v>42691</c:v>
                </c:pt>
                <c:pt idx="2056">
                  <c:v>42692</c:v>
                </c:pt>
                <c:pt idx="2057">
                  <c:v>42695</c:v>
                </c:pt>
                <c:pt idx="2058">
                  <c:v>42696</c:v>
                </c:pt>
                <c:pt idx="2059">
                  <c:v>42697</c:v>
                </c:pt>
                <c:pt idx="2060">
                  <c:v>42698</c:v>
                </c:pt>
                <c:pt idx="2061">
                  <c:v>42699</c:v>
                </c:pt>
                <c:pt idx="2062">
                  <c:v>42702</c:v>
                </c:pt>
                <c:pt idx="2063">
                  <c:v>42703</c:v>
                </c:pt>
                <c:pt idx="2064">
                  <c:v>42704</c:v>
                </c:pt>
                <c:pt idx="2065">
                  <c:v>42705</c:v>
                </c:pt>
                <c:pt idx="2066">
                  <c:v>42706</c:v>
                </c:pt>
                <c:pt idx="2067">
                  <c:v>42709</c:v>
                </c:pt>
                <c:pt idx="2068">
                  <c:v>42710</c:v>
                </c:pt>
                <c:pt idx="2069">
                  <c:v>42711</c:v>
                </c:pt>
                <c:pt idx="2070">
                  <c:v>42712</c:v>
                </c:pt>
                <c:pt idx="2071">
                  <c:v>42713</c:v>
                </c:pt>
                <c:pt idx="2072">
                  <c:v>42716</c:v>
                </c:pt>
                <c:pt idx="2073">
                  <c:v>42717</c:v>
                </c:pt>
                <c:pt idx="2074">
                  <c:v>42718</c:v>
                </c:pt>
                <c:pt idx="2075">
                  <c:v>42719</c:v>
                </c:pt>
                <c:pt idx="2076">
                  <c:v>42720</c:v>
                </c:pt>
                <c:pt idx="2077">
                  <c:v>42723</c:v>
                </c:pt>
                <c:pt idx="2078">
                  <c:v>42724</c:v>
                </c:pt>
                <c:pt idx="2079">
                  <c:v>42725</c:v>
                </c:pt>
                <c:pt idx="2080">
                  <c:v>42726</c:v>
                </c:pt>
                <c:pt idx="2081">
                  <c:v>42727</c:v>
                </c:pt>
                <c:pt idx="2082">
                  <c:v>42730</c:v>
                </c:pt>
                <c:pt idx="2083">
                  <c:v>42731</c:v>
                </c:pt>
                <c:pt idx="2084">
                  <c:v>42732</c:v>
                </c:pt>
                <c:pt idx="2085">
                  <c:v>42733</c:v>
                </c:pt>
                <c:pt idx="2086">
                  <c:v>42734</c:v>
                </c:pt>
                <c:pt idx="2087">
                  <c:v>42737</c:v>
                </c:pt>
                <c:pt idx="2088">
                  <c:v>42738</c:v>
                </c:pt>
                <c:pt idx="2089">
                  <c:v>42739</c:v>
                </c:pt>
                <c:pt idx="2090">
                  <c:v>42740</c:v>
                </c:pt>
                <c:pt idx="2091">
                  <c:v>42741</c:v>
                </c:pt>
                <c:pt idx="2092">
                  <c:v>42744</c:v>
                </c:pt>
                <c:pt idx="2093">
                  <c:v>42745</c:v>
                </c:pt>
                <c:pt idx="2094">
                  <c:v>42746</c:v>
                </c:pt>
                <c:pt idx="2095">
                  <c:v>42747</c:v>
                </c:pt>
                <c:pt idx="2096">
                  <c:v>42748</c:v>
                </c:pt>
                <c:pt idx="2097">
                  <c:v>42751</c:v>
                </c:pt>
                <c:pt idx="2098">
                  <c:v>42752</c:v>
                </c:pt>
                <c:pt idx="2099">
                  <c:v>42753</c:v>
                </c:pt>
                <c:pt idx="2100">
                  <c:v>42754</c:v>
                </c:pt>
                <c:pt idx="2101">
                  <c:v>42755</c:v>
                </c:pt>
                <c:pt idx="2102">
                  <c:v>42758</c:v>
                </c:pt>
                <c:pt idx="2103">
                  <c:v>42759</c:v>
                </c:pt>
                <c:pt idx="2104">
                  <c:v>42760</c:v>
                </c:pt>
                <c:pt idx="2105">
                  <c:v>42761</c:v>
                </c:pt>
                <c:pt idx="2106">
                  <c:v>42762</c:v>
                </c:pt>
                <c:pt idx="2107">
                  <c:v>42765</c:v>
                </c:pt>
                <c:pt idx="2108">
                  <c:v>42766</c:v>
                </c:pt>
                <c:pt idx="2109">
                  <c:v>42767</c:v>
                </c:pt>
                <c:pt idx="2110">
                  <c:v>42768</c:v>
                </c:pt>
                <c:pt idx="2111">
                  <c:v>42769</c:v>
                </c:pt>
                <c:pt idx="2112">
                  <c:v>42772</c:v>
                </c:pt>
                <c:pt idx="2113">
                  <c:v>42773</c:v>
                </c:pt>
                <c:pt idx="2114">
                  <c:v>42774</c:v>
                </c:pt>
                <c:pt idx="2115">
                  <c:v>42775</c:v>
                </c:pt>
                <c:pt idx="2116">
                  <c:v>42776</c:v>
                </c:pt>
                <c:pt idx="2117">
                  <c:v>42779</c:v>
                </c:pt>
                <c:pt idx="2118">
                  <c:v>42780</c:v>
                </c:pt>
                <c:pt idx="2119">
                  <c:v>42781</c:v>
                </c:pt>
                <c:pt idx="2120">
                  <c:v>42782</c:v>
                </c:pt>
                <c:pt idx="2121">
                  <c:v>42783</c:v>
                </c:pt>
                <c:pt idx="2122">
                  <c:v>42786</c:v>
                </c:pt>
                <c:pt idx="2123">
                  <c:v>42787</c:v>
                </c:pt>
                <c:pt idx="2124">
                  <c:v>42788</c:v>
                </c:pt>
                <c:pt idx="2125">
                  <c:v>42789</c:v>
                </c:pt>
                <c:pt idx="2126">
                  <c:v>42790</c:v>
                </c:pt>
                <c:pt idx="2127">
                  <c:v>42793</c:v>
                </c:pt>
                <c:pt idx="2128">
                  <c:v>42794</c:v>
                </c:pt>
                <c:pt idx="2129">
                  <c:v>42795</c:v>
                </c:pt>
                <c:pt idx="2130">
                  <c:v>42796</c:v>
                </c:pt>
                <c:pt idx="2131">
                  <c:v>42797</c:v>
                </c:pt>
                <c:pt idx="2132">
                  <c:v>42800</c:v>
                </c:pt>
                <c:pt idx="2133">
                  <c:v>42801</c:v>
                </c:pt>
                <c:pt idx="2134">
                  <c:v>42802</c:v>
                </c:pt>
                <c:pt idx="2135">
                  <c:v>42803</c:v>
                </c:pt>
                <c:pt idx="2136">
                  <c:v>42804</c:v>
                </c:pt>
                <c:pt idx="2137">
                  <c:v>42807</c:v>
                </c:pt>
                <c:pt idx="2138">
                  <c:v>42808</c:v>
                </c:pt>
                <c:pt idx="2139">
                  <c:v>42809</c:v>
                </c:pt>
                <c:pt idx="2140">
                  <c:v>42810</c:v>
                </c:pt>
                <c:pt idx="2141">
                  <c:v>42811</c:v>
                </c:pt>
                <c:pt idx="2142">
                  <c:v>42814</c:v>
                </c:pt>
                <c:pt idx="2143">
                  <c:v>42815</c:v>
                </c:pt>
                <c:pt idx="2144">
                  <c:v>42816</c:v>
                </c:pt>
                <c:pt idx="2145">
                  <c:v>42817</c:v>
                </c:pt>
                <c:pt idx="2146">
                  <c:v>42818</c:v>
                </c:pt>
                <c:pt idx="2147">
                  <c:v>42821</c:v>
                </c:pt>
                <c:pt idx="2148">
                  <c:v>42822</c:v>
                </c:pt>
                <c:pt idx="2149">
                  <c:v>42823</c:v>
                </c:pt>
                <c:pt idx="2150">
                  <c:v>42824</c:v>
                </c:pt>
                <c:pt idx="2151">
                  <c:v>42825</c:v>
                </c:pt>
                <c:pt idx="2152">
                  <c:v>42828</c:v>
                </c:pt>
                <c:pt idx="2153">
                  <c:v>42829</c:v>
                </c:pt>
                <c:pt idx="2154">
                  <c:v>42830</c:v>
                </c:pt>
                <c:pt idx="2155">
                  <c:v>42831</c:v>
                </c:pt>
                <c:pt idx="2156">
                  <c:v>42832</c:v>
                </c:pt>
                <c:pt idx="2157">
                  <c:v>42835</c:v>
                </c:pt>
                <c:pt idx="2158">
                  <c:v>42836</c:v>
                </c:pt>
                <c:pt idx="2159">
                  <c:v>42837</c:v>
                </c:pt>
                <c:pt idx="2160">
                  <c:v>42838</c:v>
                </c:pt>
                <c:pt idx="2161">
                  <c:v>42839</c:v>
                </c:pt>
                <c:pt idx="2162">
                  <c:v>42842</c:v>
                </c:pt>
                <c:pt idx="2163">
                  <c:v>42843</c:v>
                </c:pt>
                <c:pt idx="2164">
                  <c:v>42844</c:v>
                </c:pt>
                <c:pt idx="2165">
                  <c:v>42845</c:v>
                </c:pt>
                <c:pt idx="2166">
                  <c:v>42846</c:v>
                </c:pt>
                <c:pt idx="2167">
                  <c:v>42849</c:v>
                </c:pt>
                <c:pt idx="2168">
                  <c:v>42850</c:v>
                </c:pt>
                <c:pt idx="2169">
                  <c:v>42851</c:v>
                </c:pt>
                <c:pt idx="2170">
                  <c:v>42852</c:v>
                </c:pt>
                <c:pt idx="2171">
                  <c:v>42853</c:v>
                </c:pt>
                <c:pt idx="2172">
                  <c:v>42856</c:v>
                </c:pt>
                <c:pt idx="2173">
                  <c:v>42857</c:v>
                </c:pt>
                <c:pt idx="2174">
                  <c:v>42858</c:v>
                </c:pt>
                <c:pt idx="2175">
                  <c:v>42859</c:v>
                </c:pt>
                <c:pt idx="2176">
                  <c:v>42860</c:v>
                </c:pt>
                <c:pt idx="2177">
                  <c:v>42863</c:v>
                </c:pt>
                <c:pt idx="2178">
                  <c:v>42864</c:v>
                </c:pt>
                <c:pt idx="2179">
                  <c:v>42865</c:v>
                </c:pt>
                <c:pt idx="2180">
                  <c:v>42866</c:v>
                </c:pt>
                <c:pt idx="2181">
                  <c:v>42867</c:v>
                </c:pt>
                <c:pt idx="2182">
                  <c:v>42870</c:v>
                </c:pt>
                <c:pt idx="2183">
                  <c:v>42871</c:v>
                </c:pt>
                <c:pt idx="2184">
                  <c:v>42872</c:v>
                </c:pt>
                <c:pt idx="2185">
                  <c:v>42873</c:v>
                </c:pt>
                <c:pt idx="2186">
                  <c:v>42874</c:v>
                </c:pt>
                <c:pt idx="2187">
                  <c:v>42877</c:v>
                </c:pt>
                <c:pt idx="2188">
                  <c:v>42878</c:v>
                </c:pt>
                <c:pt idx="2189">
                  <c:v>42879</c:v>
                </c:pt>
                <c:pt idx="2190">
                  <c:v>42880</c:v>
                </c:pt>
                <c:pt idx="2191">
                  <c:v>42881</c:v>
                </c:pt>
                <c:pt idx="2192">
                  <c:v>42884</c:v>
                </c:pt>
                <c:pt idx="2193">
                  <c:v>42885</c:v>
                </c:pt>
                <c:pt idx="2194">
                  <c:v>42886</c:v>
                </c:pt>
                <c:pt idx="2195">
                  <c:v>42887</c:v>
                </c:pt>
                <c:pt idx="2196">
                  <c:v>42888</c:v>
                </c:pt>
                <c:pt idx="2197">
                  <c:v>42891</c:v>
                </c:pt>
                <c:pt idx="2198">
                  <c:v>42892</c:v>
                </c:pt>
                <c:pt idx="2199">
                  <c:v>42893</c:v>
                </c:pt>
                <c:pt idx="2200">
                  <c:v>42894</c:v>
                </c:pt>
                <c:pt idx="2201">
                  <c:v>42895</c:v>
                </c:pt>
                <c:pt idx="2202">
                  <c:v>42898</c:v>
                </c:pt>
                <c:pt idx="2203">
                  <c:v>42899</c:v>
                </c:pt>
                <c:pt idx="2204">
                  <c:v>42900</c:v>
                </c:pt>
                <c:pt idx="2205">
                  <c:v>42901</c:v>
                </c:pt>
                <c:pt idx="2206">
                  <c:v>42902</c:v>
                </c:pt>
                <c:pt idx="2207">
                  <c:v>42905</c:v>
                </c:pt>
                <c:pt idx="2208">
                  <c:v>42906</c:v>
                </c:pt>
                <c:pt idx="2209">
                  <c:v>42907</c:v>
                </c:pt>
                <c:pt idx="2210">
                  <c:v>42908</c:v>
                </c:pt>
                <c:pt idx="2211">
                  <c:v>42909</c:v>
                </c:pt>
                <c:pt idx="2212">
                  <c:v>42912</c:v>
                </c:pt>
                <c:pt idx="2213">
                  <c:v>42913</c:v>
                </c:pt>
                <c:pt idx="2214">
                  <c:v>42914</c:v>
                </c:pt>
                <c:pt idx="2215">
                  <c:v>42915</c:v>
                </c:pt>
                <c:pt idx="2216">
                  <c:v>42916</c:v>
                </c:pt>
                <c:pt idx="2217">
                  <c:v>42919</c:v>
                </c:pt>
                <c:pt idx="2218">
                  <c:v>42920</c:v>
                </c:pt>
                <c:pt idx="2219">
                  <c:v>42921</c:v>
                </c:pt>
                <c:pt idx="2220">
                  <c:v>42922</c:v>
                </c:pt>
                <c:pt idx="2221">
                  <c:v>42923</c:v>
                </c:pt>
                <c:pt idx="2222">
                  <c:v>42926</c:v>
                </c:pt>
                <c:pt idx="2223">
                  <c:v>42927</c:v>
                </c:pt>
                <c:pt idx="2224">
                  <c:v>42928</c:v>
                </c:pt>
                <c:pt idx="2225">
                  <c:v>42929</c:v>
                </c:pt>
                <c:pt idx="2226">
                  <c:v>42930</c:v>
                </c:pt>
                <c:pt idx="2227">
                  <c:v>42933</c:v>
                </c:pt>
                <c:pt idx="2228">
                  <c:v>42934</c:v>
                </c:pt>
                <c:pt idx="2229">
                  <c:v>42935</c:v>
                </c:pt>
                <c:pt idx="2230">
                  <c:v>42936</c:v>
                </c:pt>
                <c:pt idx="2231">
                  <c:v>42937</c:v>
                </c:pt>
                <c:pt idx="2232">
                  <c:v>42940</c:v>
                </c:pt>
                <c:pt idx="2233">
                  <c:v>42941</c:v>
                </c:pt>
                <c:pt idx="2234">
                  <c:v>42942</c:v>
                </c:pt>
                <c:pt idx="2235">
                  <c:v>42943</c:v>
                </c:pt>
                <c:pt idx="2236">
                  <c:v>42944</c:v>
                </c:pt>
                <c:pt idx="2237">
                  <c:v>42947</c:v>
                </c:pt>
                <c:pt idx="2238">
                  <c:v>42948</c:v>
                </c:pt>
                <c:pt idx="2239">
                  <c:v>42949</c:v>
                </c:pt>
                <c:pt idx="2240">
                  <c:v>42950</c:v>
                </c:pt>
                <c:pt idx="2241">
                  <c:v>42951</c:v>
                </c:pt>
                <c:pt idx="2242">
                  <c:v>42954</c:v>
                </c:pt>
                <c:pt idx="2243">
                  <c:v>42955</c:v>
                </c:pt>
                <c:pt idx="2244">
                  <c:v>42956</c:v>
                </c:pt>
                <c:pt idx="2245">
                  <c:v>42957</c:v>
                </c:pt>
                <c:pt idx="2246">
                  <c:v>42958</c:v>
                </c:pt>
                <c:pt idx="2247">
                  <c:v>42961</c:v>
                </c:pt>
                <c:pt idx="2248">
                  <c:v>42962</c:v>
                </c:pt>
                <c:pt idx="2249">
                  <c:v>42963</c:v>
                </c:pt>
                <c:pt idx="2250">
                  <c:v>42964</c:v>
                </c:pt>
                <c:pt idx="2251">
                  <c:v>42965</c:v>
                </c:pt>
                <c:pt idx="2252">
                  <c:v>42968</c:v>
                </c:pt>
                <c:pt idx="2253">
                  <c:v>42969</c:v>
                </c:pt>
                <c:pt idx="2254">
                  <c:v>42970</c:v>
                </c:pt>
                <c:pt idx="2255">
                  <c:v>42971</c:v>
                </c:pt>
                <c:pt idx="2256">
                  <c:v>42972</c:v>
                </c:pt>
                <c:pt idx="2257">
                  <c:v>42975</c:v>
                </c:pt>
                <c:pt idx="2258">
                  <c:v>42976</c:v>
                </c:pt>
                <c:pt idx="2259">
                  <c:v>42977</c:v>
                </c:pt>
                <c:pt idx="2260">
                  <c:v>42978</c:v>
                </c:pt>
                <c:pt idx="2261">
                  <c:v>42979</c:v>
                </c:pt>
                <c:pt idx="2262">
                  <c:v>42982</c:v>
                </c:pt>
                <c:pt idx="2263">
                  <c:v>42983</c:v>
                </c:pt>
                <c:pt idx="2264">
                  <c:v>42984</c:v>
                </c:pt>
                <c:pt idx="2265">
                  <c:v>42985</c:v>
                </c:pt>
                <c:pt idx="2266">
                  <c:v>42986</c:v>
                </c:pt>
                <c:pt idx="2267">
                  <c:v>42989</c:v>
                </c:pt>
                <c:pt idx="2268">
                  <c:v>42990</c:v>
                </c:pt>
                <c:pt idx="2269">
                  <c:v>42991</c:v>
                </c:pt>
                <c:pt idx="2270">
                  <c:v>42992</c:v>
                </c:pt>
                <c:pt idx="2271">
                  <c:v>42993</c:v>
                </c:pt>
                <c:pt idx="2272">
                  <c:v>42996</c:v>
                </c:pt>
                <c:pt idx="2273">
                  <c:v>42997</c:v>
                </c:pt>
                <c:pt idx="2274">
                  <c:v>42998</c:v>
                </c:pt>
                <c:pt idx="2275">
                  <c:v>42999</c:v>
                </c:pt>
                <c:pt idx="2276">
                  <c:v>43000</c:v>
                </c:pt>
                <c:pt idx="2277">
                  <c:v>43003</c:v>
                </c:pt>
                <c:pt idx="2278">
                  <c:v>43004</c:v>
                </c:pt>
                <c:pt idx="2279">
                  <c:v>43005</c:v>
                </c:pt>
                <c:pt idx="2280">
                  <c:v>43006</c:v>
                </c:pt>
                <c:pt idx="2281">
                  <c:v>43007</c:v>
                </c:pt>
                <c:pt idx="2282">
                  <c:v>43010</c:v>
                </c:pt>
                <c:pt idx="2283">
                  <c:v>43011</c:v>
                </c:pt>
                <c:pt idx="2284">
                  <c:v>43012</c:v>
                </c:pt>
                <c:pt idx="2285">
                  <c:v>43013</c:v>
                </c:pt>
                <c:pt idx="2286">
                  <c:v>43014</c:v>
                </c:pt>
                <c:pt idx="2287">
                  <c:v>43017</c:v>
                </c:pt>
                <c:pt idx="2288">
                  <c:v>43018</c:v>
                </c:pt>
                <c:pt idx="2289">
                  <c:v>43019</c:v>
                </c:pt>
                <c:pt idx="2290">
                  <c:v>43020</c:v>
                </c:pt>
                <c:pt idx="2291">
                  <c:v>43021</c:v>
                </c:pt>
                <c:pt idx="2292">
                  <c:v>43024</c:v>
                </c:pt>
                <c:pt idx="2293">
                  <c:v>43025</c:v>
                </c:pt>
                <c:pt idx="2294">
                  <c:v>43026</c:v>
                </c:pt>
                <c:pt idx="2295">
                  <c:v>43027</c:v>
                </c:pt>
                <c:pt idx="2296">
                  <c:v>43028</c:v>
                </c:pt>
                <c:pt idx="2297">
                  <c:v>43031</c:v>
                </c:pt>
                <c:pt idx="2298">
                  <c:v>43032</c:v>
                </c:pt>
                <c:pt idx="2299">
                  <c:v>43033</c:v>
                </c:pt>
                <c:pt idx="2300">
                  <c:v>43034</c:v>
                </c:pt>
                <c:pt idx="2301">
                  <c:v>43035</c:v>
                </c:pt>
                <c:pt idx="2302">
                  <c:v>43038</c:v>
                </c:pt>
                <c:pt idx="2303">
                  <c:v>43039</c:v>
                </c:pt>
                <c:pt idx="2304">
                  <c:v>43040</c:v>
                </c:pt>
                <c:pt idx="2305">
                  <c:v>43041</c:v>
                </c:pt>
                <c:pt idx="2306">
                  <c:v>43042</c:v>
                </c:pt>
                <c:pt idx="2307">
                  <c:v>43045</c:v>
                </c:pt>
                <c:pt idx="2308">
                  <c:v>43046</c:v>
                </c:pt>
                <c:pt idx="2309">
                  <c:v>43047</c:v>
                </c:pt>
                <c:pt idx="2310">
                  <c:v>43048</c:v>
                </c:pt>
                <c:pt idx="2311">
                  <c:v>43049</c:v>
                </c:pt>
                <c:pt idx="2312">
                  <c:v>43052</c:v>
                </c:pt>
                <c:pt idx="2313">
                  <c:v>43053</c:v>
                </c:pt>
                <c:pt idx="2314">
                  <c:v>43054</c:v>
                </c:pt>
                <c:pt idx="2315">
                  <c:v>43055</c:v>
                </c:pt>
                <c:pt idx="2316">
                  <c:v>43056</c:v>
                </c:pt>
                <c:pt idx="2317">
                  <c:v>43059</c:v>
                </c:pt>
                <c:pt idx="2318">
                  <c:v>43060</c:v>
                </c:pt>
                <c:pt idx="2319">
                  <c:v>43061</c:v>
                </c:pt>
                <c:pt idx="2320">
                  <c:v>43062</c:v>
                </c:pt>
                <c:pt idx="2321">
                  <c:v>43063</c:v>
                </c:pt>
                <c:pt idx="2322">
                  <c:v>43066</c:v>
                </c:pt>
                <c:pt idx="2323">
                  <c:v>43067</c:v>
                </c:pt>
                <c:pt idx="2324">
                  <c:v>43068</c:v>
                </c:pt>
                <c:pt idx="2325">
                  <c:v>43069</c:v>
                </c:pt>
                <c:pt idx="2326">
                  <c:v>43070</c:v>
                </c:pt>
                <c:pt idx="2327">
                  <c:v>43073</c:v>
                </c:pt>
                <c:pt idx="2328">
                  <c:v>43074</c:v>
                </c:pt>
                <c:pt idx="2329">
                  <c:v>43075</c:v>
                </c:pt>
                <c:pt idx="2330">
                  <c:v>43076</c:v>
                </c:pt>
                <c:pt idx="2331">
                  <c:v>43077</c:v>
                </c:pt>
                <c:pt idx="2332">
                  <c:v>43080</c:v>
                </c:pt>
                <c:pt idx="2333">
                  <c:v>43081</c:v>
                </c:pt>
                <c:pt idx="2334">
                  <c:v>43082</c:v>
                </c:pt>
                <c:pt idx="2335">
                  <c:v>43083</c:v>
                </c:pt>
                <c:pt idx="2336">
                  <c:v>43084</c:v>
                </c:pt>
                <c:pt idx="2337">
                  <c:v>43087</c:v>
                </c:pt>
                <c:pt idx="2338">
                  <c:v>43088</c:v>
                </c:pt>
                <c:pt idx="2339">
                  <c:v>43089</c:v>
                </c:pt>
                <c:pt idx="2340">
                  <c:v>43090</c:v>
                </c:pt>
                <c:pt idx="2341">
                  <c:v>43091</c:v>
                </c:pt>
                <c:pt idx="2342">
                  <c:v>43094</c:v>
                </c:pt>
                <c:pt idx="2343">
                  <c:v>43095</c:v>
                </c:pt>
                <c:pt idx="2344">
                  <c:v>43096</c:v>
                </c:pt>
                <c:pt idx="2345">
                  <c:v>43097</c:v>
                </c:pt>
                <c:pt idx="2346">
                  <c:v>43098</c:v>
                </c:pt>
                <c:pt idx="2347">
                  <c:v>43101</c:v>
                </c:pt>
                <c:pt idx="2348">
                  <c:v>43102</c:v>
                </c:pt>
                <c:pt idx="2349">
                  <c:v>43103</c:v>
                </c:pt>
                <c:pt idx="2350">
                  <c:v>43104</c:v>
                </c:pt>
                <c:pt idx="2351">
                  <c:v>43105</c:v>
                </c:pt>
                <c:pt idx="2352">
                  <c:v>43108</c:v>
                </c:pt>
                <c:pt idx="2353">
                  <c:v>43109</c:v>
                </c:pt>
                <c:pt idx="2354">
                  <c:v>43110</c:v>
                </c:pt>
                <c:pt idx="2355">
                  <c:v>43111</c:v>
                </c:pt>
                <c:pt idx="2356">
                  <c:v>43112</c:v>
                </c:pt>
                <c:pt idx="2357">
                  <c:v>43115</c:v>
                </c:pt>
                <c:pt idx="2358">
                  <c:v>43116</c:v>
                </c:pt>
                <c:pt idx="2359">
                  <c:v>43117</c:v>
                </c:pt>
                <c:pt idx="2360">
                  <c:v>43118</c:v>
                </c:pt>
                <c:pt idx="2361">
                  <c:v>43119</c:v>
                </c:pt>
                <c:pt idx="2362">
                  <c:v>43122</c:v>
                </c:pt>
                <c:pt idx="2363">
                  <c:v>43123</c:v>
                </c:pt>
                <c:pt idx="2364">
                  <c:v>43124</c:v>
                </c:pt>
                <c:pt idx="2365">
                  <c:v>43125</c:v>
                </c:pt>
                <c:pt idx="2366">
                  <c:v>43126</c:v>
                </c:pt>
                <c:pt idx="2367">
                  <c:v>43129</c:v>
                </c:pt>
                <c:pt idx="2368">
                  <c:v>43130</c:v>
                </c:pt>
                <c:pt idx="2369">
                  <c:v>43131</c:v>
                </c:pt>
                <c:pt idx="2370">
                  <c:v>43132</c:v>
                </c:pt>
                <c:pt idx="2371">
                  <c:v>43133</c:v>
                </c:pt>
                <c:pt idx="2372">
                  <c:v>43136</c:v>
                </c:pt>
                <c:pt idx="2373">
                  <c:v>43137</c:v>
                </c:pt>
                <c:pt idx="2374">
                  <c:v>43138</c:v>
                </c:pt>
                <c:pt idx="2375">
                  <c:v>43139</c:v>
                </c:pt>
                <c:pt idx="2376">
                  <c:v>43140</c:v>
                </c:pt>
                <c:pt idx="2377">
                  <c:v>43143</c:v>
                </c:pt>
                <c:pt idx="2378">
                  <c:v>43144</c:v>
                </c:pt>
                <c:pt idx="2379">
                  <c:v>43145</c:v>
                </c:pt>
                <c:pt idx="2380">
                  <c:v>43146</c:v>
                </c:pt>
                <c:pt idx="2381">
                  <c:v>43147</c:v>
                </c:pt>
                <c:pt idx="2382">
                  <c:v>43150</c:v>
                </c:pt>
                <c:pt idx="2383">
                  <c:v>43151</c:v>
                </c:pt>
                <c:pt idx="2384">
                  <c:v>43152</c:v>
                </c:pt>
                <c:pt idx="2385">
                  <c:v>43153</c:v>
                </c:pt>
                <c:pt idx="2386">
                  <c:v>43154</c:v>
                </c:pt>
                <c:pt idx="2387">
                  <c:v>43157</c:v>
                </c:pt>
                <c:pt idx="2388">
                  <c:v>43158</c:v>
                </c:pt>
                <c:pt idx="2389">
                  <c:v>43159</c:v>
                </c:pt>
                <c:pt idx="2390">
                  <c:v>43160</c:v>
                </c:pt>
                <c:pt idx="2391">
                  <c:v>43161</c:v>
                </c:pt>
                <c:pt idx="2392">
                  <c:v>43164</c:v>
                </c:pt>
                <c:pt idx="2393">
                  <c:v>43165</c:v>
                </c:pt>
                <c:pt idx="2394">
                  <c:v>43166</c:v>
                </c:pt>
                <c:pt idx="2395">
                  <c:v>43167</c:v>
                </c:pt>
                <c:pt idx="2396">
                  <c:v>43168</c:v>
                </c:pt>
                <c:pt idx="2397">
                  <c:v>43171</c:v>
                </c:pt>
                <c:pt idx="2398">
                  <c:v>43172</c:v>
                </c:pt>
                <c:pt idx="2399">
                  <c:v>43173</c:v>
                </c:pt>
                <c:pt idx="2400">
                  <c:v>43174</c:v>
                </c:pt>
                <c:pt idx="2401">
                  <c:v>43175</c:v>
                </c:pt>
                <c:pt idx="2402">
                  <c:v>43178</c:v>
                </c:pt>
                <c:pt idx="2403">
                  <c:v>43179</c:v>
                </c:pt>
                <c:pt idx="2404">
                  <c:v>43180</c:v>
                </c:pt>
                <c:pt idx="2405">
                  <c:v>43181</c:v>
                </c:pt>
                <c:pt idx="2406">
                  <c:v>43182</c:v>
                </c:pt>
                <c:pt idx="2407">
                  <c:v>43185</c:v>
                </c:pt>
                <c:pt idx="2408">
                  <c:v>43186</c:v>
                </c:pt>
                <c:pt idx="2409">
                  <c:v>43187</c:v>
                </c:pt>
                <c:pt idx="2410">
                  <c:v>43188</c:v>
                </c:pt>
                <c:pt idx="2411">
                  <c:v>43189</c:v>
                </c:pt>
                <c:pt idx="2412">
                  <c:v>43192</c:v>
                </c:pt>
                <c:pt idx="2413">
                  <c:v>43193</c:v>
                </c:pt>
                <c:pt idx="2414">
                  <c:v>43194</c:v>
                </c:pt>
                <c:pt idx="2415">
                  <c:v>43195</c:v>
                </c:pt>
                <c:pt idx="2416">
                  <c:v>43196</c:v>
                </c:pt>
                <c:pt idx="2417">
                  <c:v>43199</c:v>
                </c:pt>
                <c:pt idx="2418">
                  <c:v>43200</c:v>
                </c:pt>
                <c:pt idx="2419">
                  <c:v>43201</c:v>
                </c:pt>
                <c:pt idx="2420">
                  <c:v>43202</c:v>
                </c:pt>
                <c:pt idx="2421">
                  <c:v>43203</c:v>
                </c:pt>
                <c:pt idx="2422">
                  <c:v>43206</c:v>
                </c:pt>
                <c:pt idx="2423">
                  <c:v>43207</c:v>
                </c:pt>
                <c:pt idx="2424">
                  <c:v>43208</c:v>
                </c:pt>
                <c:pt idx="2425">
                  <c:v>43209</c:v>
                </c:pt>
                <c:pt idx="2426">
                  <c:v>43210</c:v>
                </c:pt>
                <c:pt idx="2427">
                  <c:v>43213</c:v>
                </c:pt>
                <c:pt idx="2428">
                  <c:v>43214</c:v>
                </c:pt>
                <c:pt idx="2429">
                  <c:v>43215</c:v>
                </c:pt>
                <c:pt idx="2430">
                  <c:v>43216</c:v>
                </c:pt>
                <c:pt idx="2431">
                  <c:v>43217</c:v>
                </c:pt>
                <c:pt idx="2432">
                  <c:v>43220</c:v>
                </c:pt>
                <c:pt idx="2433">
                  <c:v>43221</c:v>
                </c:pt>
                <c:pt idx="2434">
                  <c:v>43222</c:v>
                </c:pt>
                <c:pt idx="2435">
                  <c:v>43223</c:v>
                </c:pt>
                <c:pt idx="2436">
                  <c:v>43224</c:v>
                </c:pt>
                <c:pt idx="2437">
                  <c:v>43227</c:v>
                </c:pt>
                <c:pt idx="2438">
                  <c:v>43228</c:v>
                </c:pt>
                <c:pt idx="2439">
                  <c:v>43229</c:v>
                </c:pt>
                <c:pt idx="2440">
                  <c:v>43230</c:v>
                </c:pt>
                <c:pt idx="2441">
                  <c:v>43231</c:v>
                </c:pt>
                <c:pt idx="2442">
                  <c:v>43234</c:v>
                </c:pt>
                <c:pt idx="2443">
                  <c:v>43235</c:v>
                </c:pt>
                <c:pt idx="2444">
                  <c:v>43236</c:v>
                </c:pt>
                <c:pt idx="2445">
                  <c:v>43237</c:v>
                </c:pt>
                <c:pt idx="2446">
                  <c:v>43238</c:v>
                </c:pt>
                <c:pt idx="2447">
                  <c:v>43241</c:v>
                </c:pt>
                <c:pt idx="2448">
                  <c:v>43242</c:v>
                </c:pt>
                <c:pt idx="2449">
                  <c:v>43243</c:v>
                </c:pt>
                <c:pt idx="2450">
                  <c:v>43244</c:v>
                </c:pt>
                <c:pt idx="2451">
                  <c:v>43245</c:v>
                </c:pt>
                <c:pt idx="2452">
                  <c:v>43248</c:v>
                </c:pt>
                <c:pt idx="2453">
                  <c:v>43249</c:v>
                </c:pt>
                <c:pt idx="2454">
                  <c:v>43250</c:v>
                </c:pt>
                <c:pt idx="2455">
                  <c:v>43251</c:v>
                </c:pt>
                <c:pt idx="2456">
                  <c:v>43252</c:v>
                </c:pt>
                <c:pt idx="2457">
                  <c:v>43255</c:v>
                </c:pt>
                <c:pt idx="2458">
                  <c:v>43256</c:v>
                </c:pt>
                <c:pt idx="2459">
                  <c:v>43257</c:v>
                </c:pt>
                <c:pt idx="2460">
                  <c:v>43258</c:v>
                </c:pt>
                <c:pt idx="2461">
                  <c:v>43259</c:v>
                </c:pt>
                <c:pt idx="2462">
                  <c:v>43262</c:v>
                </c:pt>
                <c:pt idx="2463">
                  <c:v>43263</c:v>
                </c:pt>
                <c:pt idx="2464">
                  <c:v>43264</c:v>
                </c:pt>
                <c:pt idx="2465">
                  <c:v>43265</c:v>
                </c:pt>
                <c:pt idx="2466">
                  <c:v>43266</c:v>
                </c:pt>
                <c:pt idx="2467">
                  <c:v>43269</c:v>
                </c:pt>
                <c:pt idx="2468">
                  <c:v>43270</c:v>
                </c:pt>
                <c:pt idx="2469">
                  <c:v>43271</c:v>
                </c:pt>
                <c:pt idx="2470">
                  <c:v>43272</c:v>
                </c:pt>
                <c:pt idx="2471">
                  <c:v>43273</c:v>
                </c:pt>
                <c:pt idx="2472">
                  <c:v>43276</c:v>
                </c:pt>
                <c:pt idx="2473">
                  <c:v>43277</c:v>
                </c:pt>
                <c:pt idx="2474">
                  <c:v>43278</c:v>
                </c:pt>
                <c:pt idx="2475">
                  <c:v>43279</c:v>
                </c:pt>
                <c:pt idx="2476">
                  <c:v>43280</c:v>
                </c:pt>
                <c:pt idx="2477">
                  <c:v>43283</c:v>
                </c:pt>
                <c:pt idx="2478">
                  <c:v>43284</c:v>
                </c:pt>
                <c:pt idx="2479">
                  <c:v>43285</c:v>
                </c:pt>
                <c:pt idx="2480">
                  <c:v>43286</c:v>
                </c:pt>
                <c:pt idx="2481">
                  <c:v>43287</c:v>
                </c:pt>
                <c:pt idx="2482">
                  <c:v>43290</c:v>
                </c:pt>
                <c:pt idx="2483">
                  <c:v>43291</c:v>
                </c:pt>
                <c:pt idx="2484">
                  <c:v>43292</c:v>
                </c:pt>
                <c:pt idx="2485">
                  <c:v>43293</c:v>
                </c:pt>
                <c:pt idx="2486">
                  <c:v>43294</c:v>
                </c:pt>
                <c:pt idx="2487">
                  <c:v>43297</c:v>
                </c:pt>
                <c:pt idx="2488">
                  <c:v>43298</c:v>
                </c:pt>
                <c:pt idx="2489">
                  <c:v>43299</c:v>
                </c:pt>
                <c:pt idx="2490">
                  <c:v>43300</c:v>
                </c:pt>
                <c:pt idx="2491">
                  <c:v>43301</c:v>
                </c:pt>
                <c:pt idx="2492">
                  <c:v>43304</c:v>
                </c:pt>
                <c:pt idx="2493">
                  <c:v>43305</c:v>
                </c:pt>
                <c:pt idx="2494">
                  <c:v>43306</c:v>
                </c:pt>
                <c:pt idx="2495">
                  <c:v>43307</c:v>
                </c:pt>
                <c:pt idx="2496">
                  <c:v>43308</c:v>
                </c:pt>
                <c:pt idx="2497">
                  <c:v>43311</c:v>
                </c:pt>
                <c:pt idx="2498">
                  <c:v>43312</c:v>
                </c:pt>
                <c:pt idx="2499">
                  <c:v>43313</c:v>
                </c:pt>
                <c:pt idx="2500">
                  <c:v>43314</c:v>
                </c:pt>
                <c:pt idx="2501">
                  <c:v>43315</c:v>
                </c:pt>
                <c:pt idx="2502">
                  <c:v>43318</c:v>
                </c:pt>
                <c:pt idx="2503">
                  <c:v>43319</c:v>
                </c:pt>
                <c:pt idx="2504">
                  <c:v>43320</c:v>
                </c:pt>
                <c:pt idx="2505">
                  <c:v>43321</c:v>
                </c:pt>
                <c:pt idx="2506">
                  <c:v>43322</c:v>
                </c:pt>
                <c:pt idx="2507">
                  <c:v>43325</c:v>
                </c:pt>
                <c:pt idx="2508">
                  <c:v>43326</c:v>
                </c:pt>
                <c:pt idx="2509">
                  <c:v>43327</c:v>
                </c:pt>
                <c:pt idx="2510">
                  <c:v>43328</c:v>
                </c:pt>
                <c:pt idx="2511">
                  <c:v>43329</c:v>
                </c:pt>
                <c:pt idx="2512">
                  <c:v>43332</c:v>
                </c:pt>
                <c:pt idx="2513">
                  <c:v>43333</c:v>
                </c:pt>
                <c:pt idx="2514">
                  <c:v>43334</c:v>
                </c:pt>
                <c:pt idx="2515">
                  <c:v>43335</c:v>
                </c:pt>
                <c:pt idx="2516">
                  <c:v>43336</c:v>
                </c:pt>
                <c:pt idx="2517">
                  <c:v>43339</c:v>
                </c:pt>
                <c:pt idx="2518">
                  <c:v>43340</c:v>
                </c:pt>
                <c:pt idx="2519">
                  <c:v>43341</c:v>
                </c:pt>
                <c:pt idx="2520">
                  <c:v>43342</c:v>
                </c:pt>
                <c:pt idx="2521">
                  <c:v>43343</c:v>
                </c:pt>
                <c:pt idx="2522">
                  <c:v>43346</c:v>
                </c:pt>
                <c:pt idx="2523">
                  <c:v>43347</c:v>
                </c:pt>
                <c:pt idx="2524">
                  <c:v>43348</c:v>
                </c:pt>
                <c:pt idx="2525">
                  <c:v>43349</c:v>
                </c:pt>
                <c:pt idx="2526">
                  <c:v>43350</c:v>
                </c:pt>
                <c:pt idx="2527">
                  <c:v>43353</c:v>
                </c:pt>
                <c:pt idx="2528">
                  <c:v>43354</c:v>
                </c:pt>
                <c:pt idx="2529">
                  <c:v>43355</c:v>
                </c:pt>
                <c:pt idx="2530">
                  <c:v>43356</c:v>
                </c:pt>
                <c:pt idx="2531">
                  <c:v>43357</c:v>
                </c:pt>
                <c:pt idx="2532">
                  <c:v>43360</c:v>
                </c:pt>
                <c:pt idx="2533">
                  <c:v>43361</c:v>
                </c:pt>
                <c:pt idx="2534">
                  <c:v>43362</c:v>
                </c:pt>
                <c:pt idx="2535">
                  <c:v>43363</c:v>
                </c:pt>
                <c:pt idx="2536">
                  <c:v>43364</c:v>
                </c:pt>
                <c:pt idx="2537">
                  <c:v>43367</c:v>
                </c:pt>
                <c:pt idx="2538">
                  <c:v>43368</c:v>
                </c:pt>
                <c:pt idx="2539">
                  <c:v>43369</c:v>
                </c:pt>
                <c:pt idx="2540">
                  <c:v>43370</c:v>
                </c:pt>
                <c:pt idx="2541">
                  <c:v>43371</c:v>
                </c:pt>
                <c:pt idx="2542">
                  <c:v>43374</c:v>
                </c:pt>
                <c:pt idx="2543">
                  <c:v>43375</c:v>
                </c:pt>
                <c:pt idx="2544">
                  <c:v>43376</c:v>
                </c:pt>
                <c:pt idx="2545">
                  <c:v>43377</c:v>
                </c:pt>
                <c:pt idx="2546">
                  <c:v>43378</c:v>
                </c:pt>
                <c:pt idx="2547">
                  <c:v>43381</c:v>
                </c:pt>
                <c:pt idx="2548">
                  <c:v>43382</c:v>
                </c:pt>
                <c:pt idx="2549">
                  <c:v>43383</c:v>
                </c:pt>
                <c:pt idx="2550">
                  <c:v>43384</c:v>
                </c:pt>
                <c:pt idx="2551">
                  <c:v>43385</c:v>
                </c:pt>
                <c:pt idx="2552">
                  <c:v>43388</c:v>
                </c:pt>
                <c:pt idx="2553">
                  <c:v>43389</c:v>
                </c:pt>
                <c:pt idx="2554">
                  <c:v>43390</c:v>
                </c:pt>
                <c:pt idx="2555">
                  <c:v>43391</c:v>
                </c:pt>
                <c:pt idx="2556">
                  <c:v>43392</c:v>
                </c:pt>
                <c:pt idx="2557">
                  <c:v>43395</c:v>
                </c:pt>
                <c:pt idx="2558">
                  <c:v>43396</c:v>
                </c:pt>
                <c:pt idx="2559">
                  <c:v>43397</c:v>
                </c:pt>
                <c:pt idx="2560">
                  <c:v>43398</c:v>
                </c:pt>
                <c:pt idx="2561">
                  <c:v>43399</c:v>
                </c:pt>
                <c:pt idx="2562">
                  <c:v>43402</c:v>
                </c:pt>
                <c:pt idx="2563">
                  <c:v>43403</c:v>
                </c:pt>
                <c:pt idx="2564">
                  <c:v>43404</c:v>
                </c:pt>
                <c:pt idx="2565">
                  <c:v>43405</c:v>
                </c:pt>
                <c:pt idx="2566">
                  <c:v>43406</c:v>
                </c:pt>
                <c:pt idx="2567">
                  <c:v>43409</c:v>
                </c:pt>
                <c:pt idx="2568">
                  <c:v>43410</c:v>
                </c:pt>
                <c:pt idx="2569">
                  <c:v>43411</c:v>
                </c:pt>
                <c:pt idx="2570">
                  <c:v>43412</c:v>
                </c:pt>
                <c:pt idx="2571">
                  <c:v>43413</c:v>
                </c:pt>
                <c:pt idx="2572">
                  <c:v>43416</c:v>
                </c:pt>
                <c:pt idx="2573">
                  <c:v>43417</c:v>
                </c:pt>
                <c:pt idx="2574">
                  <c:v>43418</c:v>
                </c:pt>
                <c:pt idx="2575">
                  <c:v>43419</c:v>
                </c:pt>
                <c:pt idx="2576">
                  <c:v>43420</c:v>
                </c:pt>
                <c:pt idx="2577">
                  <c:v>43423</c:v>
                </c:pt>
                <c:pt idx="2578">
                  <c:v>43424</c:v>
                </c:pt>
                <c:pt idx="2579">
                  <c:v>43425</c:v>
                </c:pt>
                <c:pt idx="2580">
                  <c:v>43426</c:v>
                </c:pt>
                <c:pt idx="2581">
                  <c:v>43427</c:v>
                </c:pt>
                <c:pt idx="2582">
                  <c:v>43430</c:v>
                </c:pt>
                <c:pt idx="2583">
                  <c:v>43431</c:v>
                </c:pt>
                <c:pt idx="2584">
                  <c:v>43432</c:v>
                </c:pt>
                <c:pt idx="2585">
                  <c:v>43433</c:v>
                </c:pt>
                <c:pt idx="2586">
                  <c:v>43434</c:v>
                </c:pt>
                <c:pt idx="2587">
                  <c:v>43437</c:v>
                </c:pt>
                <c:pt idx="2588">
                  <c:v>43438</c:v>
                </c:pt>
                <c:pt idx="2589">
                  <c:v>43439</c:v>
                </c:pt>
                <c:pt idx="2590">
                  <c:v>43440</c:v>
                </c:pt>
                <c:pt idx="2591">
                  <c:v>43441</c:v>
                </c:pt>
                <c:pt idx="2592">
                  <c:v>43444</c:v>
                </c:pt>
                <c:pt idx="2593">
                  <c:v>43445</c:v>
                </c:pt>
                <c:pt idx="2594">
                  <c:v>43446</c:v>
                </c:pt>
                <c:pt idx="2595">
                  <c:v>43447</c:v>
                </c:pt>
                <c:pt idx="2596">
                  <c:v>43448</c:v>
                </c:pt>
                <c:pt idx="2597">
                  <c:v>43451</c:v>
                </c:pt>
                <c:pt idx="2598">
                  <c:v>43452</c:v>
                </c:pt>
                <c:pt idx="2599">
                  <c:v>43453</c:v>
                </c:pt>
                <c:pt idx="2600">
                  <c:v>43454</c:v>
                </c:pt>
                <c:pt idx="2601">
                  <c:v>43455</c:v>
                </c:pt>
                <c:pt idx="2602">
                  <c:v>43458</c:v>
                </c:pt>
                <c:pt idx="2603">
                  <c:v>43459</c:v>
                </c:pt>
                <c:pt idx="2604">
                  <c:v>43460</c:v>
                </c:pt>
                <c:pt idx="2605">
                  <c:v>43461</c:v>
                </c:pt>
                <c:pt idx="2606">
                  <c:v>43462</c:v>
                </c:pt>
                <c:pt idx="2607">
                  <c:v>43465</c:v>
                </c:pt>
                <c:pt idx="2608">
                  <c:v>43466</c:v>
                </c:pt>
                <c:pt idx="2609">
                  <c:v>43467</c:v>
                </c:pt>
                <c:pt idx="2610">
                  <c:v>43468</c:v>
                </c:pt>
                <c:pt idx="2611">
                  <c:v>43469</c:v>
                </c:pt>
                <c:pt idx="2612">
                  <c:v>43472</c:v>
                </c:pt>
                <c:pt idx="2613">
                  <c:v>43473</c:v>
                </c:pt>
                <c:pt idx="2614">
                  <c:v>43474</c:v>
                </c:pt>
                <c:pt idx="2615">
                  <c:v>43475</c:v>
                </c:pt>
                <c:pt idx="2616">
                  <c:v>43476</c:v>
                </c:pt>
                <c:pt idx="2617">
                  <c:v>43479</c:v>
                </c:pt>
                <c:pt idx="2618">
                  <c:v>43480</c:v>
                </c:pt>
                <c:pt idx="2619">
                  <c:v>43481</c:v>
                </c:pt>
                <c:pt idx="2620">
                  <c:v>43482</c:v>
                </c:pt>
                <c:pt idx="2621">
                  <c:v>43483</c:v>
                </c:pt>
                <c:pt idx="2622">
                  <c:v>43486</c:v>
                </c:pt>
                <c:pt idx="2623">
                  <c:v>43487</c:v>
                </c:pt>
                <c:pt idx="2624">
                  <c:v>43488</c:v>
                </c:pt>
                <c:pt idx="2625">
                  <c:v>43489</c:v>
                </c:pt>
                <c:pt idx="2626">
                  <c:v>43490</c:v>
                </c:pt>
                <c:pt idx="2627">
                  <c:v>43493</c:v>
                </c:pt>
                <c:pt idx="2628">
                  <c:v>43494</c:v>
                </c:pt>
                <c:pt idx="2629">
                  <c:v>43495</c:v>
                </c:pt>
                <c:pt idx="2630">
                  <c:v>43496</c:v>
                </c:pt>
                <c:pt idx="2631">
                  <c:v>43497</c:v>
                </c:pt>
                <c:pt idx="2632">
                  <c:v>43500</c:v>
                </c:pt>
                <c:pt idx="2633">
                  <c:v>43501</c:v>
                </c:pt>
                <c:pt idx="2634">
                  <c:v>43502</c:v>
                </c:pt>
                <c:pt idx="2635">
                  <c:v>43503</c:v>
                </c:pt>
                <c:pt idx="2636">
                  <c:v>43504</c:v>
                </c:pt>
                <c:pt idx="2637">
                  <c:v>43507</c:v>
                </c:pt>
                <c:pt idx="2638">
                  <c:v>43508</c:v>
                </c:pt>
                <c:pt idx="2639">
                  <c:v>43509</c:v>
                </c:pt>
                <c:pt idx="2640">
                  <c:v>43510</c:v>
                </c:pt>
                <c:pt idx="2641">
                  <c:v>43511</c:v>
                </c:pt>
                <c:pt idx="2642">
                  <c:v>43514</c:v>
                </c:pt>
                <c:pt idx="2643">
                  <c:v>43515</c:v>
                </c:pt>
                <c:pt idx="2644">
                  <c:v>43516</c:v>
                </c:pt>
                <c:pt idx="2645">
                  <c:v>43517</c:v>
                </c:pt>
                <c:pt idx="2646">
                  <c:v>43518</c:v>
                </c:pt>
                <c:pt idx="2647">
                  <c:v>43521</c:v>
                </c:pt>
                <c:pt idx="2648">
                  <c:v>43522</c:v>
                </c:pt>
                <c:pt idx="2649">
                  <c:v>43523</c:v>
                </c:pt>
                <c:pt idx="2650">
                  <c:v>43524</c:v>
                </c:pt>
                <c:pt idx="2651">
                  <c:v>43525</c:v>
                </c:pt>
                <c:pt idx="2652">
                  <c:v>43528</c:v>
                </c:pt>
                <c:pt idx="2653">
                  <c:v>43529</c:v>
                </c:pt>
                <c:pt idx="2654">
                  <c:v>43530</c:v>
                </c:pt>
                <c:pt idx="2655">
                  <c:v>43531</c:v>
                </c:pt>
                <c:pt idx="2656">
                  <c:v>43532</c:v>
                </c:pt>
                <c:pt idx="2657">
                  <c:v>43535</c:v>
                </c:pt>
                <c:pt idx="2658">
                  <c:v>43536</c:v>
                </c:pt>
                <c:pt idx="2659">
                  <c:v>43537</c:v>
                </c:pt>
                <c:pt idx="2660">
                  <c:v>43538</c:v>
                </c:pt>
                <c:pt idx="2661">
                  <c:v>43539</c:v>
                </c:pt>
                <c:pt idx="2662">
                  <c:v>43542</c:v>
                </c:pt>
                <c:pt idx="2663">
                  <c:v>43543</c:v>
                </c:pt>
                <c:pt idx="2664">
                  <c:v>43544</c:v>
                </c:pt>
                <c:pt idx="2665">
                  <c:v>43545</c:v>
                </c:pt>
                <c:pt idx="2666">
                  <c:v>43546</c:v>
                </c:pt>
                <c:pt idx="2667">
                  <c:v>43549</c:v>
                </c:pt>
                <c:pt idx="2668">
                  <c:v>43550</c:v>
                </c:pt>
                <c:pt idx="2669">
                  <c:v>43551</c:v>
                </c:pt>
                <c:pt idx="2670">
                  <c:v>43552</c:v>
                </c:pt>
                <c:pt idx="2671">
                  <c:v>43553</c:v>
                </c:pt>
                <c:pt idx="2672">
                  <c:v>43556</c:v>
                </c:pt>
                <c:pt idx="2673">
                  <c:v>43557</c:v>
                </c:pt>
                <c:pt idx="2674">
                  <c:v>43558</c:v>
                </c:pt>
                <c:pt idx="2675">
                  <c:v>43559</c:v>
                </c:pt>
                <c:pt idx="2676">
                  <c:v>43560</c:v>
                </c:pt>
                <c:pt idx="2677">
                  <c:v>43563</c:v>
                </c:pt>
                <c:pt idx="2678">
                  <c:v>43564</c:v>
                </c:pt>
                <c:pt idx="2679">
                  <c:v>43565</c:v>
                </c:pt>
                <c:pt idx="2680">
                  <c:v>43566</c:v>
                </c:pt>
                <c:pt idx="2681">
                  <c:v>43567</c:v>
                </c:pt>
                <c:pt idx="2682">
                  <c:v>43570</c:v>
                </c:pt>
                <c:pt idx="2683">
                  <c:v>43571</c:v>
                </c:pt>
                <c:pt idx="2684">
                  <c:v>43572</c:v>
                </c:pt>
                <c:pt idx="2685">
                  <c:v>43573</c:v>
                </c:pt>
                <c:pt idx="2686">
                  <c:v>43574</c:v>
                </c:pt>
                <c:pt idx="2687">
                  <c:v>43577</c:v>
                </c:pt>
                <c:pt idx="2688">
                  <c:v>43578</c:v>
                </c:pt>
                <c:pt idx="2689">
                  <c:v>43579</c:v>
                </c:pt>
                <c:pt idx="2690">
                  <c:v>43580</c:v>
                </c:pt>
                <c:pt idx="2691">
                  <c:v>43581</c:v>
                </c:pt>
                <c:pt idx="2692">
                  <c:v>43584</c:v>
                </c:pt>
                <c:pt idx="2693">
                  <c:v>43585</c:v>
                </c:pt>
                <c:pt idx="2694">
                  <c:v>43586</c:v>
                </c:pt>
                <c:pt idx="2695">
                  <c:v>43587</c:v>
                </c:pt>
                <c:pt idx="2696">
                  <c:v>43588</c:v>
                </c:pt>
                <c:pt idx="2697">
                  <c:v>43591</c:v>
                </c:pt>
                <c:pt idx="2698">
                  <c:v>43592</c:v>
                </c:pt>
                <c:pt idx="2699">
                  <c:v>43593</c:v>
                </c:pt>
                <c:pt idx="2700">
                  <c:v>43594</c:v>
                </c:pt>
                <c:pt idx="2701">
                  <c:v>43595</c:v>
                </c:pt>
                <c:pt idx="2702">
                  <c:v>43598</c:v>
                </c:pt>
                <c:pt idx="2703">
                  <c:v>43599</c:v>
                </c:pt>
                <c:pt idx="2704">
                  <c:v>43600</c:v>
                </c:pt>
                <c:pt idx="2705">
                  <c:v>43601</c:v>
                </c:pt>
                <c:pt idx="2706">
                  <c:v>43602</c:v>
                </c:pt>
                <c:pt idx="2707">
                  <c:v>43605</c:v>
                </c:pt>
                <c:pt idx="2708">
                  <c:v>43606</c:v>
                </c:pt>
                <c:pt idx="2709">
                  <c:v>43607</c:v>
                </c:pt>
                <c:pt idx="2710">
                  <c:v>43608</c:v>
                </c:pt>
                <c:pt idx="2711">
                  <c:v>43609</c:v>
                </c:pt>
                <c:pt idx="2712">
                  <c:v>43612</c:v>
                </c:pt>
                <c:pt idx="2713">
                  <c:v>43613</c:v>
                </c:pt>
                <c:pt idx="2714">
                  <c:v>43614</c:v>
                </c:pt>
                <c:pt idx="2715">
                  <c:v>43615</c:v>
                </c:pt>
                <c:pt idx="2716">
                  <c:v>43616</c:v>
                </c:pt>
                <c:pt idx="2717">
                  <c:v>43619</c:v>
                </c:pt>
                <c:pt idx="2718">
                  <c:v>43620</c:v>
                </c:pt>
                <c:pt idx="2719">
                  <c:v>43621</c:v>
                </c:pt>
                <c:pt idx="2720">
                  <c:v>43622</c:v>
                </c:pt>
                <c:pt idx="2721">
                  <c:v>43623</c:v>
                </c:pt>
                <c:pt idx="2722">
                  <c:v>43626</c:v>
                </c:pt>
                <c:pt idx="2723">
                  <c:v>43627</c:v>
                </c:pt>
                <c:pt idx="2724">
                  <c:v>43628</c:v>
                </c:pt>
                <c:pt idx="2725">
                  <c:v>43629</c:v>
                </c:pt>
                <c:pt idx="2726">
                  <c:v>43630</c:v>
                </c:pt>
                <c:pt idx="2727">
                  <c:v>43633</c:v>
                </c:pt>
                <c:pt idx="2728">
                  <c:v>43634</c:v>
                </c:pt>
                <c:pt idx="2729">
                  <c:v>43635</c:v>
                </c:pt>
                <c:pt idx="2730">
                  <c:v>43636</c:v>
                </c:pt>
                <c:pt idx="2731">
                  <c:v>43637</c:v>
                </c:pt>
                <c:pt idx="2732">
                  <c:v>43640</c:v>
                </c:pt>
                <c:pt idx="2733">
                  <c:v>43641</c:v>
                </c:pt>
                <c:pt idx="2734">
                  <c:v>43642</c:v>
                </c:pt>
                <c:pt idx="2735">
                  <c:v>43643</c:v>
                </c:pt>
                <c:pt idx="2736">
                  <c:v>43644</c:v>
                </c:pt>
                <c:pt idx="2737">
                  <c:v>43647</c:v>
                </c:pt>
                <c:pt idx="2738">
                  <c:v>43648</c:v>
                </c:pt>
                <c:pt idx="2739">
                  <c:v>43649</c:v>
                </c:pt>
                <c:pt idx="2740">
                  <c:v>43650</c:v>
                </c:pt>
                <c:pt idx="2741">
                  <c:v>43651</c:v>
                </c:pt>
                <c:pt idx="2742">
                  <c:v>43654</c:v>
                </c:pt>
                <c:pt idx="2743">
                  <c:v>43655</c:v>
                </c:pt>
                <c:pt idx="2744">
                  <c:v>43656</c:v>
                </c:pt>
                <c:pt idx="2745">
                  <c:v>43657</c:v>
                </c:pt>
                <c:pt idx="2746">
                  <c:v>43658</c:v>
                </c:pt>
                <c:pt idx="2747">
                  <c:v>43661</c:v>
                </c:pt>
                <c:pt idx="2748">
                  <c:v>43662</c:v>
                </c:pt>
                <c:pt idx="2749">
                  <c:v>43663</c:v>
                </c:pt>
                <c:pt idx="2750">
                  <c:v>43664</c:v>
                </c:pt>
                <c:pt idx="2751">
                  <c:v>43665</c:v>
                </c:pt>
                <c:pt idx="2752">
                  <c:v>43668</c:v>
                </c:pt>
                <c:pt idx="2753">
                  <c:v>43669</c:v>
                </c:pt>
                <c:pt idx="2754">
                  <c:v>43670</c:v>
                </c:pt>
                <c:pt idx="2755">
                  <c:v>43671</c:v>
                </c:pt>
                <c:pt idx="2756">
                  <c:v>43672</c:v>
                </c:pt>
                <c:pt idx="2757">
                  <c:v>43675</c:v>
                </c:pt>
                <c:pt idx="2758">
                  <c:v>43676</c:v>
                </c:pt>
                <c:pt idx="2759">
                  <c:v>43677</c:v>
                </c:pt>
                <c:pt idx="2760">
                  <c:v>43678</c:v>
                </c:pt>
                <c:pt idx="2761">
                  <c:v>43679</c:v>
                </c:pt>
                <c:pt idx="2762">
                  <c:v>43682</c:v>
                </c:pt>
                <c:pt idx="2763">
                  <c:v>43683</c:v>
                </c:pt>
                <c:pt idx="2764">
                  <c:v>43684</c:v>
                </c:pt>
                <c:pt idx="2765">
                  <c:v>43685</c:v>
                </c:pt>
                <c:pt idx="2766">
                  <c:v>43686</c:v>
                </c:pt>
                <c:pt idx="2767">
                  <c:v>43689</c:v>
                </c:pt>
                <c:pt idx="2768">
                  <c:v>43690</c:v>
                </c:pt>
                <c:pt idx="2769">
                  <c:v>43691</c:v>
                </c:pt>
                <c:pt idx="2770">
                  <c:v>43692</c:v>
                </c:pt>
                <c:pt idx="2771">
                  <c:v>43693</c:v>
                </c:pt>
                <c:pt idx="2772">
                  <c:v>43696</c:v>
                </c:pt>
                <c:pt idx="2773">
                  <c:v>43697</c:v>
                </c:pt>
                <c:pt idx="2774">
                  <c:v>43698</c:v>
                </c:pt>
                <c:pt idx="2775">
                  <c:v>43699</c:v>
                </c:pt>
                <c:pt idx="2776">
                  <c:v>43700</c:v>
                </c:pt>
                <c:pt idx="2777">
                  <c:v>43703</c:v>
                </c:pt>
                <c:pt idx="2778">
                  <c:v>43704</c:v>
                </c:pt>
                <c:pt idx="2779">
                  <c:v>43705</c:v>
                </c:pt>
                <c:pt idx="2780">
                  <c:v>43706</c:v>
                </c:pt>
                <c:pt idx="2781">
                  <c:v>43707</c:v>
                </c:pt>
                <c:pt idx="2782">
                  <c:v>43710</c:v>
                </c:pt>
                <c:pt idx="2783">
                  <c:v>43711</c:v>
                </c:pt>
                <c:pt idx="2784">
                  <c:v>43712</c:v>
                </c:pt>
                <c:pt idx="2785">
                  <c:v>43713</c:v>
                </c:pt>
                <c:pt idx="2786">
                  <c:v>43714</c:v>
                </c:pt>
                <c:pt idx="2787">
                  <c:v>43717</c:v>
                </c:pt>
                <c:pt idx="2788">
                  <c:v>43718</c:v>
                </c:pt>
                <c:pt idx="2789">
                  <c:v>43719</c:v>
                </c:pt>
                <c:pt idx="2790">
                  <c:v>43720</c:v>
                </c:pt>
                <c:pt idx="2791">
                  <c:v>43721</c:v>
                </c:pt>
                <c:pt idx="2792">
                  <c:v>43724</c:v>
                </c:pt>
                <c:pt idx="2793">
                  <c:v>43725</c:v>
                </c:pt>
                <c:pt idx="2794">
                  <c:v>43726</c:v>
                </c:pt>
                <c:pt idx="2795">
                  <c:v>43727</c:v>
                </c:pt>
                <c:pt idx="2796">
                  <c:v>43728</c:v>
                </c:pt>
                <c:pt idx="2797">
                  <c:v>43731</c:v>
                </c:pt>
                <c:pt idx="2798">
                  <c:v>43732</c:v>
                </c:pt>
                <c:pt idx="2799">
                  <c:v>43733</c:v>
                </c:pt>
                <c:pt idx="2800">
                  <c:v>43734</c:v>
                </c:pt>
                <c:pt idx="2801">
                  <c:v>43735</c:v>
                </c:pt>
                <c:pt idx="2802">
                  <c:v>43738</c:v>
                </c:pt>
                <c:pt idx="2803">
                  <c:v>43739</c:v>
                </c:pt>
                <c:pt idx="2804">
                  <c:v>43740</c:v>
                </c:pt>
                <c:pt idx="2805">
                  <c:v>43741</c:v>
                </c:pt>
                <c:pt idx="2806">
                  <c:v>43742</c:v>
                </c:pt>
                <c:pt idx="2807">
                  <c:v>43745</c:v>
                </c:pt>
                <c:pt idx="2808">
                  <c:v>43746</c:v>
                </c:pt>
                <c:pt idx="2809">
                  <c:v>43747</c:v>
                </c:pt>
                <c:pt idx="2810">
                  <c:v>43748</c:v>
                </c:pt>
                <c:pt idx="2811">
                  <c:v>43749</c:v>
                </c:pt>
                <c:pt idx="2812">
                  <c:v>43752</c:v>
                </c:pt>
                <c:pt idx="2813">
                  <c:v>43753</c:v>
                </c:pt>
                <c:pt idx="2814">
                  <c:v>43754</c:v>
                </c:pt>
                <c:pt idx="2815">
                  <c:v>43755</c:v>
                </c:pt>
                <c:pt idx="2816">
                  <c:v>43756</c:v>
                </c:pt>
                <c:pt idx="2817">
                  <c:v>43759</c:v>
                </c:pt>
                <c:pt idx="2818">
                  <c:v>43760</c:v>
                </c:pt>
                <c:pt idx="2819">
                  <c:v>43761</c:v>
                </c:pt>
                <c:pt idx="2820">
                  <c:v>43762</c:v>
                </c:pt>
                <c:pt idx="2821">
                  <c:v>43763</c:v>
                </c:pt>
                <c:pt idx="2822">
                  <c:v>43766</c:v>
                </c:pt>
                <c:pt idx="2823">
                  <c:v>43767</c:v>
                </c:pt>
                <c:pt idx="2824">
                  <c:v>43768</c:v>
                </c:pt>
                <c:pt idx="2825">
                  <c:v>43769</c:v>
                </c:pt>
                <c:pt idx="2826">
                  <c:v>43770</c:v>
                </c:pt>
                <c:pt idx="2827">
                  <c:v>43773</c:v>
                </c:pt>
                <c:pt idx="2828">
                  <c:v>43774</c:v>
                </c:pt>
                <c:pt idx="2829">
                  <c:v>43775</c:v>
                </c:pt>
                <c:pt idx="2830">
                  <c:v>43776</c:v>
                </c:pt>
                <c:pt idx="2831">
                  <c:v>43777</c:v>
                </c:pt>
                <c:pt idx="2832">
                  <c:v>43780</c:v>
                </c:pt>
                <c:pt idx="2833">
                  <c:v>43781</c:v>
                </c:pt>
                <c:pt idx="2834">
                  <c:v>43782</c:v>
                </c:pt>
                <c:pt idx="2835">
                  <c:v>43783</c:v>
                </c:pt>
                <c:pt idx="2836">
                  <c:v>43784</c:v>
                </c:pt>
                <c:pt idx="2837">
                  <c:v>43787</c:v>
                </c:pt>
                <c:pt idx="2838">
                  <c:v>43788</c:v>
                </c:pt>
                <c:pt idx="2839">
                  <c:v>43789</c:v>
                </c:pt>
                <c:pt idx="2840">
                  <c:v>43790</c:v>
                </c:pt>
                <c:pt idx="2841">
                  <c:v>43791</c:v>
                </c:pt>
                <c:pt idx="2842">
                  <c:v>43794</c:v>
                </c:pt>
                <c:pt idx="2843">
                  <c:v>43795</c:v>
                </c:pt>
                <c:pt idx="2844">
                  <c:v>43796</c:v>
                </c:pt>
                <c:pt idx="2845">
                  <c:v>43797</c:v>
                </c:pt>
                <c:pt idx="2846">
                  <c:v>43798</c:v>
                </c:pt>
                <c:pt idx="2847">
                  <c:v>43801</c:v>
                </c:pt>
                <c:pt idx="2848">
                  <c:v>43802</c:v>
                </c:pt>
                <c:pt idx="2849">
                  <c:v>43803</c:v>
                </c:pt>
                <c:pt idx="2850">
                  <c:v>43804</c:v>
                </c:pt>
                <c:pt idx="2851">
                  <c:v>43805</c:v>
                </c:pt>
                <c:pt idx="2852">
                  <c:v>43808</c:v>
                </c:pt>
                <c:pt idx="2853">
                  <c:v>43809</c:v>
                </c:pt>
                <c:pt idx="2854">
                  <c:v>43810</c:v>
                </c:pt>
                <c:pt idx="2855">
                  <c:v>43811</c:v>
                </c:pt>
                <c:pt idx="2856">
                  <c:v>43812</c:v>
                </c:pt>
                <c:pt idx="2857">
                  <c:v>43815</c:v>
                </c:pt>
                <c:pt idx="2858">
                  <c:v>43816</c:v>
                </c:pt>
                <c:pt idx="2859">
                  <c:v>43817</c:v>
                </c:pt>
                <c:pt idx="2860">
                  <c:v>43818</c:v>
                </c:pt>
                <c:pt idx="2861">
                  <c:v>43819</c:v>
                </c:pt>
                <c:pt idx="2862">
                  <c:v>43822</c:v>
                </c:pt>
                <c:pt idx="2863">
                  <c:v>43823</c:v>
                </c:pt>
                <c:pt idx="2864">
                  <c:v>43824</c:v>
                </c:pt>
                <c:pt idx="2865">
                  <c:v>43825</c:v>
                </c:pt>
                <c:pt idx="2866">
                  <c:v>43826</c:v>
                </c:pt>
                <c:pt idx="2867">
                  <c:v>43829</c:v>
                </c:pt>
                <c:pt idx="2868">
                  <c:v>43830</c:v>
                </c:pt>
                <c:pt idx="2869">
                  <c:v>43831</c:v>
                </c:pt>
                <c:pt idx="2870">
                  <c:v>43832</c:v>
                </c:pt>
                <c:pt idx="2871">
                  <c:v>43833</c:v>
                </c:pt>
                <c:pt idx="2872">
                  <c:v>43836</c:v>
                </c:pt>
                <c:pt idx="2873">
                  <c:v>43837</c:v>
                </c:pt>
                <c:pt idx="2874">
                  <c:v>43838</c:v>
                </c:pt>
                <c:pt idx="2875">
                  <c:v>43839</c:v>
                </c:pt>
                <c:pt idx="2876">
                  <c:v>43840</c:v>
                </c:pt>
                <c:pt idx="2877">
                  <c:v>43843</c:v>
                </c:pt>
                <c:pt idx="2878">
                  <c:v>43844</c:v>
                </c:pt>
                <c:pt idx="2879">
                  <c:v>43845</c:v>
                </c:pt>
                <c:pt idx="2880">
                  <c:v>43846</c:v>
                </c:pt>
                <c:pt idx="2881">
                  <c:v>43847</c:v>
                </c:pt>
                <c:pt idx="2882">
                  <c:v>43850</c:v>
                </c:pt>
                <c:pt idx="2883">
                  <c:v>43851</c:v>
                </c:pt>
                <c:pt idx="2884">
                  <c:v>43852</c:v>
                </c:pt>
                <c:pt idx="2885">
                  <c:v>43853</c:v>
                </c:pt>
                <c:pt idx="2886">
                  <c:v>43854</c:v>
                </c:pt>
                <c:pt idx="2887">
                  <c:v>43857</c:v>
                </c:pt>
                <c:pt idx="2888">
                  <c:v>43858</c:v>
                </c:pt>
                <c:pt idx="2889">
                  <c:v>43859</c:v>
                </c:pt>
                <c:pt idx="2890">
                  <c:v>43860</c:v>
                </c:pt>
                <c:pt idx="2891">
                  <c:v>43861</c:v>
                </c:pt>
                <c:pt idx="2892">
                  <c:v>43864</c:v>
                </c:pt>
                <c:pt idx="2893">
                  <c:v>43865</c:v>
                </c:pt>
                <c:pt idx="2894">
                  <c:v>43866</c:v>
                </c:pt>
                <c:pt idx="2895">
                  <c:v>43867</c:v>
                </c:pt>
                <c:pt idx="2896">
                  <c:v>43868</c:v>
                </c:pt>
                <c:pt idx="2897">
                  <c:v>43871</c:v>
                </c:pt>
                <c:pt idx="2898">
                  <c:v>43872</c:v>
                </c:pt>
                <c:pt idx="2899">
                  <c:v>43873</c:v>
                </c:pt>
                <c:pt idx="2900">
                  <c:v>43874</c:v>
                </c:pt>
                <c:pt idx="2901">
                  <c:v>43875</c:v>
                </c:pt>
                <c:pt idx="2902">
                  <c:v>43878</c:v>
                </c:pt>
                <c:pt idx="2903">
                  <c:v>43879</c:v>
                </c:pt>
                <c:pt idx="2904">
                  <c:v>43880</c:v>
                </c:pt>
                <c:pt idx="2905">
                  <c:v>43881</c:v>
                </c:pt>
                <c:pt idx="2906">
                  <c:v>43882</c:v>
                </c:pt>
                <c:pt idx="2907">
                  <c:v>43885</c:v>
                </c:pt>
                <c:pt idx="2908">
                  <c:v>43886</c:v>
                </c:pt>
                <c:pt idx="2909">
                  <c:v>43887</c:v>
                </c:pt>
                <c:pt idx="2910">
                  <c:v>43888</c:v>
                </c:pt>
                <c:pt idx="2911">
                  <c:v>43889</c:v>
                </c:pt>
                <c:pt idx="2912">
                  <c:v>43892</c:v>
                </c:pt>
                <c:pt idx="2913">
                  <c:v>43893</c:v>
                </c:pt>
                <c:pt idx="2914">
                  <c:v>43894</c:v>
                </c:pt>
                <c:pt idx="2915">
                  <c:v>43895</c:v>
                </c:pt>
                <c:pt idx="2916">
                  <c:v>43896</c:v>
                </c:pt>
                <c:pt idx="2917">
                  <c:v>43899</c:v>
                </c:pt>
                <c:pt idx="2918">
                  <c:v>43900</c:v>
                </c:pt>
                <c:pt idx="2919">
                  <c:v>43901</c:v>
                </c:pt>
                <c:pt idx="2920">
                  <c:v>43902</c:v>
                </c:pt>
                <c:pt idx="2921">
                  <c:v>43903</c:v>
                </c:pt>
                <c:pt idx="2922">
                  <c:v>43906</c:v>
                </c:pt>
                <c:pt idx="2923">
                  <c:v>43907</c:v>
                </c:pt>
                <c:pt idx="2924">
                  <c:v>43908</c:v>
                </c:pt>
                <c:pt idx="2925">
                  <c:v>43909</c:v>
                </c:pt>
                <c:pt idx="2926">
                  <c:v>43910</c:v>
                </c:pt>
                <c:pt idx="2927">
                  <c:v>43913</c:v>
                </c:pt>
                <c:pt idx="2928">
                  <c:v>43914</c:v>
                </c:pt>
                <c:pt idx="2929">
                  <c:v>43915</c:v>
                </c:pt>
                <c:pt idx="2930">
                  <c:v>43916</c:v>
                </c:pt>
                <c:pt idx="2931">
                  <c:v>43917</c:v>
                </c:pt>
                <c:pt idx="2932">
                  <c:v>43920</c:v>
                </c:pt>
                <c:pt idx="2933">
                  <c:v>43921</c:v>
                </c:pt>
                <c:pt idx="2934">
                  <c:v>43922</c:v>
                </c:pt>
                <c:pt idx="2935">
                  <c:v>43923</c:v>
                </c:pt>
                <c:pt idx="2936">
                  <c:v>43924</c:v>
                </c:pt>
                <c:pt idx="2937">
                  <c:v>43927</c:v>
                </c:pt>
                <c:pt idx="2938">
                  <c:v>43928</c:v>
                </c:pt>
                <c:pt idx="2939">
                  <c:v>43929</c:v>
                </c:pt>
                <c:pt idx="2940">
                  <c:v>43930</c:v>
                </c:pt>
                <c:pt idx="2941">
                  <c:v>43931</c:v>
                </c:pt>
                <c:pt idx="2942">
                  <c:v>43934</c:v>
                </c:pt>
                <c:pt idx="2943">
                  <c:v>43935</c:v>
                </c:pt>
                <c:pt idx="2944">
                  <c:v>43936</c:v>
                </c:pt>
                <c:pt idx="2945">
                  <c:v>43937</c:v>
                </c:pt>
                <c:pt idx="2946">
                  <c:v>43938</c:v>
                </c:pt>
                <c:pt idx="2947">
                  <c:v>43941</c:v>
                </c:pt>
                <c:pt idx="2948">
                  <c:v>43942</c:v>
                </c:pt>
                <c:pt idx="2949">
                  <c:v>43943</c:v>
                </c:pt>
                <c:pt idx="2950">
                  <c:v>43944</c:v>
                </c:pt>
                <c:pt idx="2951">
                  <c:v>43945</c:v>
                </c:pt>
                <c:pt idx="2952">
                  <c:v>43948</c:v>
                </c:pt>
                <c:pt idx="2953">
                  <c:v>43949</c:v>
                </c:pt>
                <c:pt idx="2954">
                  <c:v>43950</c:v>
                </c:pt>
                <c:pt idx="2955">
                  <c:v>43951</c:v>
                </c:pt>
                <c:pt idx="2956">
                  <c:v>43952</c:v>
                </c:pt>
                <c:pt idx="2957">
                  <c:v>43955</c:v>
                </c:pt>
                <c:pt idx="2958">
                  <c:v>43956</c:v>
                </c:pt>
                <c:pt idx="2959">
                  <c:v>43957</c:v>
                </c:pt>
                <c:pt idx="2960">
                  <c:v>43958</c:v>
                </c:pt>
                <c:pt idx="2961">
                  <c:v>43959</c:v>
                </c:pt>
                <c:pt idx="2962">
                  <c:v>43962</c:v>
                </c:pt>
                <c:pt idx="2963">
                  <c:v>43963</c:v>
                </c:pt>
                <c:pt idx="2964">
                  <c:v>43964</c:v>
                </c:pt>
                <c:pt idx="2965">
                  <c:v>43965</c:v>
                </c:pt>
                <c:pt idx="2966">
                  <c:v>43966</c:v>
                </c:pt>
                <c:pt idx="2967">
                  <c:v>43969</c:v>
                </c:pt>
                <c:pt idx="2968">
                  <c:v>43970</c:v>
                </c:pt>
                <c:pt idx="2969">
                  <c:v>43971</c:v>
                </c:pt>
                <c:pt idx="2970">
                  <c:v>43972</c:v>
                </c:pt>
                <c:pt idx="2971">
                  <c:v>43973</c:v>
                </c:pt>
                <c:pt idx="2972">
                  <c:v>43976</c:v>
                </c:pt>
                <c:pt idx="2973">
                  <c:v>43977</c:v>
                </c:pt>
                <c:pt idx="2974">
                  <c:v>43978</c:v>
                </c:pt>
                <c:pt idx="2975">
                  <c:v>43979</c:v>
                </c:pt>
                <c:pt idx="2976">
                  <c:v>43980</c:v>
                </c:pt>
                <c:pt idx="2977">
                  <c:v>43983</c:v>
                </c:pt>
                <c:pt idx="2978">
                  <c:v>43984</c:v>
                </c:pt>
                <c:pt idx="2979">
                  <c:v>43985</c:v>
                </c:pt>
                <c:pt idx="2980">
                  <c:v>43986</c:v>
                </c:pt>
                <c:pt idx="2981">
                  <c:v>43987</c:v>
                </c:pt>
                <c:pt idx="2982">
                  <c:v>43990</c:v>
                </c:pt>
                <c:pt idx="2983">
                  <c:v>43991</c:v>
                </c:pt>
                <c:pt idx="2984">
                  <c:v>43992</c:v>
                </c:pt>
                <c:pt idx="2985">
                  <c:v>43993</c:v>
                </c:pt>
                <c:pt idx="2986">
                  <c:v>43994</c:v>
                </c:pt>
                <c:pt idx="2987">
                  <c:v>43997</c:v>
                </c:pt>
                <c:pt idx="2988">
                  <c:v>43998</c:v>
                </c:pt>
                <c:pt idx="2989">
                  <c:v>43999</c:v>
                </c:pt>
                <c:pt idx="2990">
                  <c:v>44000</c:v>
                </c:pt>
                <c:pt idx="2991">
                  <c:v>44001</c:v>
                </c:pt>
                <c:pt idx="2992">
                  <c:v>44004</c:v>
                </c:pt>
                <c:pt idx="2993">
                  <c:v>44005</c:v>
                </c:pt>
                <c:pt idx="2994">
                  <c:v>44006</c:v>
                </c:pt>
                <c:pt idx="2995">
                  <c:v>44007</c:v>
                </c:pt>
                <c:pt idx="2996">
                  <c:v>44008</c:v>
                </c:pt>
                <c:pt idx="2997">
                  <c:v>44011</c:v>
                </c:pt>
                <c:pt idx="2998">
                  <c:v>44012</c:v>
                </c:pt>
                <c:pt idx="2999">
                  <c:v>44013</c:v>
                </c:pt>
                <c:pt idx="3000">
                  <c:v>44014</c:v>
                </c:pt>
                <c:pt idx="3001">
                  <c:v>44015</c:v>
                </c:pt>
                <c:pt idx="3002">
                  <c:v>44018</c:v>
                </c:pt>
                <c:pt idx="3003">
                  <c:v>44019</c:v>
                </c:pt>
                <c:pt idx="3004">
                  <c:v>44020</c:v>
                </c:pt>
                <c:pt idx="3005">
                  <c:v>44021</c:v>
                </c:pt>
                <c:pt idx="3006">
                  <c:v>44022</c:v>
                </c:pt>
                <c:pt idx="3007">
                  <c:v>44025</c:v>
                </c:pt>
                <c:pt idx="3008">
                  <c:v>44026</c:v>
                </c:pt>
                <c:pt idx="3009">
                  <c:v>44027</c:v>
                </c:pt>
                <c:pt idx="3010">
                  <c:v>44028</c:v>
                </c:pt>
                <c:pt idx="3011">
                  <c:v>44029</c:v>
                </c:pt>
                <c:pt idx="3012">
                  <c:v>44032</c:v>
                </c:pt>
                <c:pt idx="3013">
                  <c:v>44033</c:v>
                </c:pt>
                <c:pt idx="3014">
                  <c:v>44034</c:v>
                </c:pt>
                <c:pt idx="3015">
                  <c:v>44035</c:v>
                </c:pt>
                <c:pt idx="3016">
                  <c:v>44036</c:v>
                </c:pt>
                <c:pt idx="3017">
                  <c:v>44039</c:v>
                </c:pt>
                <c:pt idx="3018">
                  <c:v>44040</c:v>
                </c:pt>
                <c:pt idx="3019">
                  <c:v>44041</c:v>
                </c:pt>
                <c:pt idx="3020">
                  <c:v>44042</c:v>
                </c:pt>
                <c:pt idx="3021">
                  <c:v>44043</c:v>
                </c:pt>
                <c:pt idx="3022">
                  <c:v>44046</c:v>
                </c:pt>
                <c:pt idx="3023">
                  <c:v>44047</c:v>
                </c:pt>
                <c:pt idx="3024">
                  <c:v>44048</c:v>
                </c:pt>
                <c:pt idx="3025">
                  <c:v>44049</c:v>
                </c:pt>
                <c:pt idx="3026">
                  <c:v>44050</c:v>
                </c:pt>
                <c:pt idx="3027">
                  <c:v>44053</c:v>
                </c:pt>
                <c:pt idx="3028">
                  <c:v>44054</c:v>
                </c:pt>
                <c:pt idx="3029">
                  <c:v>44055</c:v>
                </c:pt>
                <c:pt idx="3030">
                  <c:v>44056</c:v>
                </c:pt>
                <c:pt idx="3031">
                  <c:v>44057</c:v>
                </c:pt>
                <c:pt idx="3032">
                  <c:v>44060</c:v>
                </c:pt>
                <c:pt idx="3033">
                  <c:v>44061</c:v>
                </c:pt>
                <c:pt idx="3034">
                  <c:v>44062</c:v>
                </c:pt>
                <c:pt idx="3035">
                  <c:v>44063</c:v>
                </c:pt>
                <c:pt idx="3036">
                  <c:v>44064</c:v>
                </c:pt>
                <c:pt idx="3037">
                  <c:v>44067</c:v>
                </c:pt>
                <c:pt idx="3038">
                  <c:v>44068</c:v>
                </c:pt>
                <c:pt idx="3039">
                  <c:v>44069</c:v>
                </c:pt>
                <c:pt idx="3040">
                  <c:v>44070</c:v>
                </c:pt>
                <c:pt idx="3041">
                  <c:v>44071</c:v>
                </c:pt>
                <c:pt idx="3042">
                  <c:v>44074</c:v>
                </c:pt>
                <c:pt idx="3043">
                  <c:v>44075</c:v>
                </c:pt>
                <c:pt idx="3044">
                  <c:v>44076</c:v>
                </c:pt>
                <c:pt idx="3045">
                  <c:v>44077</c:v>
                </c:pt>
                <c:pt idx="3046">
                  <c:v>44078</c:v>
                </c:pt>
                <c:pt idx="3047">
                  <c:v>44081</c:v>
                </c:pt>
                <c:pt idx="3048">
                  <c:v>44082</c:v>
                </c:pt>
                <c:pt idx="3049">
                  <c:v>44083</c:v>
                </c:pt>
                <c:pt idx="3050">
                  <c:v>44084</c:v>
                </c:pt>
                <c:pt idx="3051">
                  <c:v>44085</c:v>
                </c:pt>
                <c:pt idx="3052">
                  <c:v>44088</c:v>
                </c:pt>
                <c:pt idx="3053">
                  <c:v>44089</c:v>
                </c:pt>
                <c:pt idx="3054">
                  <c:v>44090</c:v>
                </c:pt>
                <c:pt idx="3055">
                  <c:v>44091</c:v>
                </c:pt>
                <c:pt idx="3056">
                  <c:v>44092</c:v>
                </c:pt>
                <c:pt idx="3057">
                  <c:v>44095</c:v>
                </c:pt>
                <c:pt idx="3058">
                  <c:v>44096</c:v>
                </c:pt>
                <c:pt idx="3059">
                  <c:v>44097</c:v>
                </c:pt>
                <c:pt idx="3060">
                  <c:v>44098</c:v>
                </c:pt>
                <c:pt idx="3061">
                  <c:v>44099</c:v>
                </c:pt>
                <c:pt idx="3062">
                  <c:v>44102</c:v>
                </c:pt>
                <c:pt idx="3063">
                  <c:v>44103</c:v>
                </c:pt>
                <c:pt idx="3064">
                  <c:v>44104</c:v>
                </c:pt>
                <c:pt idx="3065">
                  <c:v>44105</c:v>
                </c:pt>
                <c:pt idx="3066">
                  <c:v>44106</c:v>
                </c:pt>
                <c:pt idx="3067">
                  <c:v>44109</c:v>
                </c:pt>
                <c:pt idx="3068">
                  <c:v>44110</c:v>
                </c:pt>
                <c:pt idx="3069">
                  <c:v>44111</c:v>
                </c:pt>
                <c:pt idx="3070">
                  <c:v>44112</c:v>
                </c:pt>
                <c:pt idx="3071">
                  <c:v>44113</c:v>
                </c:pt>
                <c:pt idx="3072">
                  <c:v>44116</c:v>
                </c:pt>
                <c:pt idx="3073">
                  <c:v>44117</c:v>
                </c:pt>
                <c:pt idx="3074">
                  <c:v>44118</c:v>
                </c:pt>
                <c:pt idx="3075">
                  <c:v>44119</c:v>
                </c:pt>
                <c:pt idx="3076">
                  <c:v>44120</c:v>
                </c:pt>
                <c:pt idx="3077">
                  <c:v>44123</c:v>
                </c:pt>
                <c:pt idx="3078">
                  <c:v>44124</c:v>
                </c:pt>
                <c:pt idx="3079">
                  <c:v>44125</c:v>
                </c:pt>
                <c:pt idx="3080">
                  <c:v>44126</c:v>
                </c:pt>
                <c:pt idx="3081">
                  <c:v>44127</c:v>
                </c:pt>
                <c:pt idx="3082">
                  <c:v>44130</c:v>
                </c:pt>
                <c:pt idx="3083">
                  <c:v>44131</c:v>
                </c:pt>
                <c:pt idx="3084">
                  <c:v>44132</c:v>
                </c:pt>
                <c:pt idx="3085">
                  <c:v>44133</c:v>
                </c:pt>
                <c:pt idx="3086">
                  <c:v>44134</c:v>
                </c:pt>
                <c:pt idx="3087">
                  <c:v>44137</c:v>
                </c:pt>
                <c:pt idx="3088">
                  <c:v>44138</c:v>
                </c:pt>
                <c:pt idx="3089">
                  <c:v>44139</c:v>
                </c:pt>
                <c:pt idx="3090">
                  <c:v>44140</c:v>
                </c:pt>
                <c:pt idx="3091">
                  <c:v>44141</c:v>
                </c:pt>
                <c:pt idx="3092">
                  <c:v>44144</c:v>
                </c:pt>
                <c:pt idx="3093">
                  <c:v>44145</c:v>
                </c:pt>
                <c:pt idx="3094">
                  <c:v>44146</c:v>
                </c:pt>
                <c:pt idx="3095">
                  <c:v>44147</c:v>
                </c:pt>
                <c:pt idx="3096">
                  <c:v>44148</c:v>
                </c:pt>
                <c:pt idx="3097">
                  <c:v>44151</c:v>
                </c:pt>
                <c:pt idx="3098">
                  <c:v>44152</c:v>
                </c:pt>
                <c:pt idx="3099">
                  <c:v>44153</c:v>
                </c:pt>
                <c:pt idx="3100">
                  <c:v>44154</c:v>
                </c:pt>
                <c:pt idx="3101">
                  <c:v>44155</c:v>
                </c:pt>
                <c:pt idx="3102">
                  <c:v>44158</c:v>
                </c:pt>
                <c:pt idx="3103">
                  <c:v>44159</c:v>
                </c:pt>
                <c:pt idx="3104">
                  <c:v>44160</c:v>
                </c:pt>
                <c:pt idx="3105">
                  <c:v>44161</c:v>
                </c:pt>
                <c:pt idx="3106">
                  <c:v>44162</c:v>
                </c:pt>
                <c:pt idx="3107">
                  <c:v>44165</c:v>
                </c:pt>
                <c:pt idx="3108">
                  <c:v>44166</c:v>
                </c:pt>
                <c:pt idx="3109">
                  <c:v>44167</c:v>
                </c:pt>
                <c:pt idx="3110">
                  <c:v>44168</c:v>
                </c:pt>
                <c:pt idx="3111">
                  <c:v>44169</c:v>
                </c:pt>
                <c:pt idx="3112">
                  <c:v>44172</c:v>
                </c:pt>
                <c:pt idx="3113">
                  <c:v>44173</c:v>
                </c:pt>
                <c:pt idx="3114">
                  <c:v>44174</c:v>
                </c:pt>
                <c:pt idx="3115">
                  <c:v>44175</c:v>
                </c:pt>
                <c:pt idx="3116">
                  <c:v>44176</c:v>
                </c:pt>
                <c:pt idx="3117">
                  <c:v>44179</c:v>
                </c:pt>
                <c:pt idx="3118">
                  <c:v>44180</c:v>
                </c:pt>
                <c:pt idx="3119">
                  <c:v>44181</c:v>
                </c:pt>
                <c:pt idx="3120">
                  <c:v>44182</c:v>
                </c:pt>
                <c:pt idx="3121">
                  <c:v>44183</c:v>
                </c:pt>
                <c:pt idx="3122">
                  <c:v>44186</c:v>
                </c:pt>
                <c:pt idx="3123">
                  <c:v>44187</c:v>
                </c:pt>
                <c:pt idx="3124">
                  <c:v>44188</c:v>
                </c:pt>
                <c:pt idx="3125">
                  <c:v>44189</c:v>
                </c:pt>
                <c:pt idx="3126">
                  <c:v>44190</c:v>
                </c:pt>
                <c:pt idx="3127">
                  <c:v>44193</c:v>
                </c:pt>
                <c:pt idx="3128">
                  <c:v>44194</c:v>
                </c:pt>
                <c:pt idx="3129">
                  <c:v>44195</c:v>
                </c:pt>
                <c:pt idx="3130">
                  <c:v>44196</c:v>
                </c:pt>
                <c:pt idx="3131">
                  <c:v>44197</c:v>
                </c:pt>
                <c:pt idx="3132">
                  <c:v>44200</c:v>
                </c:pt>
                <c:pt idx="3133">
                  <c:v>44201</c:v>
                </c:pt>
                <c:pt idx="3134">
                  <c:v>44202</c:v>
                </c:pt>
                <c:pt idx="3135">
                  <c:v>44203</c:v>
                </c:pt>
                <c:pt idx="3136">
                  <c:v>44204</c:v>
                </c:pt>
                <c:pt idx="3137">
                  <c:v>44207</c:v>
                </c:pt>
                <c:pt idx="3138">
                  <c:v>44208</c:v>
                </c:pt>
                <c:pt idx="3139">
                  <c:v>44209</c:v>
                </c:pt>
                <c:pt idx="3140">
                  <c:v>44210</c:v>
                </c:pt>
                <c:pt idx="3141">
                  <c:v>44211</c:v>
                </c:pt>
                <c:pt idx="3142">
                  <c:v>44214</c:v>
                </c:pt>
                <c:pt idx="3143">
                  <c:v>44215</c:v>
                </c:pt>
                <c:pt idx="3144">
                  <c:v>44216</c:v>
                </c:pt>
                <c:pt idx="3145">
                  <c:v>44217</c:v>
                </c:pt>
                <c:pt idx="3146">
                  <c:v>44218</c:v>
                </c:pt>
                <c:pt idx="3147">
                  <c:v>44221</c:v>
                </c:pt>
                <c:pt idx="3148">
                  <c:v>44222</c:v>
                </c:pt>
                <c:pt idx="3149">
                  <c:v>44223</c:v>
                </c:pt>
                <c:pt idx="3150">
                  <c:v>44224</c:v>
                </c:pt>
                <c:pt idx="3151">
                  <c:v>44225</c:v>
                </c:pt>
                <c:pt idx="3152">
                  <c:v>44228</c:v>
                </c:pt>
                <c:pt idx="3153">
                  <c:v>44229</c:v>
                </c:pt>
                <c:pt idx="3154">
                  <c:v>44230</c:v>
                </c:pt>
                <c:pt idx="3155">
                  <c:v>44231</c:v>
                </c:pt>
                <c:pt idx="3156">
                  <c:v>44232</c:v>
                </c:pt>
                <c:pt idx="3157">
                  <c:v>44235</c:v>
                </c:pt>
                <c:pt idx="3158">
                  <c:v>44236</c:v>
                </c:pt>
                <c:pt idx="3159">
                  <c:v>44237</c:v>
                </c:pt>
                <c:pt idx="3160">
                  <c:v>44238</c:v>
                </c:pt>
                <c:pt idx="3161">
                  <c:v>44239</c:v>
                </c:pt>
                <c:pt idx="3162">
                  <c:v>44242</c:v>
                </c:pt>
                <c:pt idx="3163">
                  <c:v>44243</c:v>
                </c:pt>
                <c:pt idx="3164">
                  <c:v>44244</c:v>
                </c:pt>
                <c:pt idx="3165">
                  <c:v>44245</c:v>
                </c:pt>
                <c:pt idx="3166">
                  <c:v>44246</c:v>
                </c:pt>
                <c:pt idx="3167">
                  <c:v>44249</c:v>
                </c:pt>
                <c:pt idx="3168">
                  <c:v>44250</c:v>
                </c:pt>
                <c:pt idx="3169">
                  <c:v>44251</c:v>
                </c:pt>
                <c:pt idx="3170">
                  <c:v>44252</c:v>
                </c:pt>
                <c:pt idx="3171">
                  <c:v>44253</c:v>
                </c:pt>
                <c:pt idx="3172">
                  <c:v>44256</c:v>
                </c:pt>
                <c:pt idx="3173">
                  <c:v>44257</c:v>
                </c:pt>
                <c:pt idx="3174">
                  <c:v>44258</c:v>
                </c:pt>
                <c:pt idx="3175">
                  <c:v>44259</c:v>
                </c:pt>
                <c:pt idx="3176">
                  <c:v>44260</c:v>
                </c:pt>
                <c:pt idx="3177">
                  <c:v>44263</c:v>
                </c:pt>
                <c:pt idx="3178">
                  <c:v>44264</c:v>
                </c:pt>
                <c:pt idx="3179">
                  <c:v>44265</c:v>
                </c:pt>
                <c:pt idx="3180">
                  <c:v>44266</c:v>
                </c:pt>
                <c:pt idx="3181">
                  <c:v>44267</c:v>
                </c:pt>
                <c:pt idx="3182">
                  <c:v>44270</c:v>
                </c:pt>
                <c:pt idx="3183">
                  <c:v>44271</c:v>
                </c:pt>
                <c:pt idx="3184">
                  <c:v>44272</c:v>
                </c:pt>
                <c:pt idx="3185">
                  <c:v>44273</c:v>
                </c:pt>
                <c:pt idx="3186">
                  <c:v>44274</c:v>
                </c:pt>
                <c:pt idx="3187">
                  <c:v>44277</c:v>
                </c:pt>
                <c:pt idx="3188">
                  <c:v>44278</c:v>
                </c:pt>
                <c:pt idx="3189">
                  <c:v>44279</c:v>
                </c:pt>
                <c:pt idx="3190">
                  <c:v>44280</c:v>
                </c:pt>
                <c:pt idx="3191">
                  <c:v>44281</c:v>
                </c:pt>
                <c:pt idx="3192">
                  <c:v>44284</c:v>
                </c:pt>
                <c:pt idx="3193">
                  <c:v>44285</c:v>
                </c:pt>
                <c:pt idx="3194">
                  <c:v>44286</c:v>
                </c:pt>
                <c:pt idx="3195">
                  <c:v>44287</c:v>
                </c:pt>
                <c:pt idx="3196">
                  <c:v>44288</c:v>
                </c:pt>
                <c:pt idx="3197">
                  <c:v>44291</c:v>
                </c:pt>
                <c:pt idx="3198">
                  <c:v>44292</c:v>
                </c:pt>
                <c:pt idx="3199">
                  <c:v>44293</c:v>
                </c:pt>
                <c:pt idx="3200">
                  <c:v>44294</c:v>
                </c:pt>
                <c:pt idx="3201">
                  <c:v>44295</c:v>
                </c:pt>
                <c:pt idx="3202">
                  <c:v>44298</c:v>
                </c:pt>
                <c:pt idx="3203">
                  <c:v>44299</c:v>
                </c:pt>
                <c:pt idx="3204">
                  <c:v>44300</c:v>
                </c:pt>
                <c:pt idx="3205">
                  <c:v>44301</c:v>
                </c:pt>
                <c:pt idx="3206">
                  <c:v>44302</c:v>
                </c:pt>
                <c:pt idx="3207">
                  <c:v>44305</c:v>
                </c:pt>
                <c:pt idx="3208">
                  <c:v>44306</c:v>
                </c:pt>
                <c:pt idx="3209">
                  <c:v>44307</c:v>
                </c:pt>
                <c:pt idx="3210">
                  <c:v>44308</c:v>
                </c:pt>
                <c:pt idx="3211">
                  <c:v>44309</c:v>
                </c:pt>
                <c:pt idx="3212">
                  <c:v>44312</c:v>
                </c:pt>
                <c:pt idx="3213">
                  <c:v>44313</c:v>
                </c:pt>
                <c:pt idx="3214">
                  <c:v>44314</c:v>
                </c:pt>
                <c:pt idx="3215">
                  <c:v>44315</c:v>
                </c:pt>
                <c:pt idx="3216">
                  <c:v>44316</c:v>
                </c:pt>
                <c:pt idx="3217">
                  <c:v>44319</c:v>
                </c:pt>
                <c:pt idx="3218">
                  <c:v>44320</c:v>
                </c:pt>
                <c:pt idx="3219">
                  <c:v>44321</c:v>
                </c:pt>
                <c:pt idx="3220">
                  <c:v>44322</c:v>
                </c:pt>
                <c:pt idx="3221">
                  <c:v>44323</c:v>
                </c:pt>
                <c:pt idx="3222">
                  <c:v>44326</c:v>
                </c:pt>
                <c:pt idx="3223">
                  <c:v>44327</c:v>
                </c:pt>
                <c:pt idx="3224">
                  <c:v>44328</c:v>
                </c:pt>
                <c:pt idx="3225">
                  <c:v>44329</c:v>
                </c:pt>
                <c:pt idx="3226">
                  <c:v>44330</c:v>
                </c:pt>
                <c:pt idx="3227">
                  <c:v>44333</c:v>
                </c:pt>
                <c:pt idx="3228">
                  <c:v>44334</c:v>
                </c:pt>
                <c:pt idx="3229">
                  <c:v>44335</c:v>
                </c:pt>
                <c:pt idx="3230">
                  <c:v>44336</c:v>
                </c:pt>
                <c:pt idx="3231">
                  <c:v>44337</c:v>
                </c:pt>
                <c:pt idx="3232">
                  <c:v>44340</c:v>
                </c:pt>
                <c:pt idx="3233">
                  <c:v>44341</c:v>
                </c:pt>
                <c:pt idx="3234">
                  <c:v>44342</c:v>
                </c:pt>
                <c:pt idx="3235">
                  <c:v>44343</c:v>
                </c:pt>
                <c:pt idx="3236">
                  <c:v>44344</c:v>
                </c:pt>
                <c:pt idx="3237">
                  <c:v>44347</c:v>
                </c:pt>
                <c:pt idx="3238">
                  <c:v>44348</c:v>
                </c:pt>
                <c:pt idx="3239">
                  <c:v>44349</c:v>
                </c:pt>
                <c:pt idx="3240">
                  <c:v>44350</c:v>
                </c:pt>
                <c:pt idx="3241">
                  <c:v>44351</c:v>
                </c:pt>
                <c:pt idx="3242">
                  <c:v>44354</c:v>
                </c:pt>
                <c:pt idx="3243">
                  <c:v>44355</c:v>
                </c:pt>
                <c:pt idx="3244">
                  <c:v>44356</c:v>
                </c:pt>
                <c:pt idx="3245">
                  <c:v>44357</c:v>
                </c:pt>
                <c:pt idx="3246">
                  <c:v>44358</c:v>
                </c:pt>
                <c:pt idx="3247">
                  <c:v>44361</c:v>
                </c:pt>
                <c:pt idx="3248">
                  <c:v>44362</c:v>
                </c:pt>
                <c:pt idx="3249">
                  <c:v>44363</c:v>
                </c:pt>
                <c:pt idx="3250">
                  <c:v>44364</c:v>
                </c:pt>
                <c:pt idx="3251">
                  <c:v>44365</c:v>
                </c:pt>
                <c:pt idx="3252">
                  <c:v>44368</c:v>
                </c:pt>
                <c:pt idx="3253">
                  <c:v>44369</c:v>
                </c:pt>
                <c:pt idx="3254">
                  <c:v>44370</c:v>
                </c:pt>
                <c:pt idx="3255">
                  <c:v>44371</c:v>
                </c:pt>
                <c:pt idx="3256">
                  <c:v>44372</c:v>
                </c:pt>
                <c:pt idx="3257">
                  <c:v>44375</c:v>
                </c:pt>
                <c:pt idx="3258">
                  <c:v>44376</c:v>
                </c:pt>
                <c:pt idx="3259">
                  <c:v>44377</c:v>
                </c:pt>
                <c:pt idx="3260">
                  <c:v>44378</c:v>
                </c:pt>
                <c:pt idx="3261">
                  <c:v>44379</c:v>
                </c:pt>
                <c:pt idx="3262">
                  <c:v>44382</c:v>
                </c:pt>
                <c:pt idx="3263">
                  <c:v>44383</c:v>
                </c:pt>
                <c:pt idx="3264">
                  <c:v>44384</c:v>
                </c:pt>
                <c:pt idx="3265">
                  <c:v>44385</c:v>
                </c:pt>
                <c:pt idx="3266">
                  <c:v>44386</c:v>
                </c:pt>
                <c:pt idx="3267">
                  <c:v>44389</c:v>
                </c:pt>
                <c:pt idx="3268">
                  <c:v>44390</c:v>
                </c:pt>
                <c:pt idx="3269">
                  <c:v>44391</c:v>
                </c:pt>
                <c:pt idx="3270">
                  <c:v>44392</c:v>
                </c:pt>
                <c:pt idx="3271">
                  <c:v>44393</c:v>
                </c:pt>
                <c:pt idx="3272">
                  <c:v>44396</c:v>
                </c:pt>
                <c:pt idx="3273">
                  <c:v>44397</c:v>
                </c:pt>
                <c:pt idx="3274">
                  <c:v>44398</c:v>
                </c:pt>
                <c:pt idx="3275">
                  <c:v>44399</c:v>
                </c:pt>
                <c:pt idx="3276">
                  <c:v>44400</c:v>
                </c:pt>
                <c:pt idx="3277">
                  <c:v>44403</c:v>
                </c:pt>
                <c:pt idx="3278">
                  <c:v>44404</c:v>
                </c:pt>
                <c:pt idx="3279">
                  <c:v>44405</c:v>
                </c:pt>
                <c:pt idx="3280">
                  <c:v>44406</c:v>
                </c:pt>
                <c:pt idx="3281">
                  <c:v>44407</c:v>
                </c:pt>
                <c:pt idx="3282">
                  <c:v>44410</c:v>
                </c:pt>
                <c:pt idx="3283">
                  <c:v>44411</c:v>
                </c:pt>
                <c:pt idx="3284">
                  <c:v>44412</c:v>
                </c:pt>
                <c:pt idx="3285">
                  <c:v>44413</c:v>
                </c:pt>
                <c:pt idx="3286">
                  <c:v>44414</c:v>
                </c:pt>
                <c:pt idx="3287">
                  <c:v>44417</c:v>
                </c:pt>
                <c:pt idx="3288">
                  <c:v>44418</c:v>
                </c:pt>
                <c:pt idx="3289">
                  <c:v>44419</c:v>
                </c:pt>
                <c:pt idx="3290">
                  <c:v>44420</c:v>
                </c:pt>
                <c:pt idx="3291">
                  <c:v>44421</c:v>
                </c:pt>
                <c:pt idx="3292">
                  <c:v>44424</c:v>
                </c:pt>
                <c:pt idx="3293">
                  <c:v>44425</c:v>
                </c:pt>
                <c:pt idx="3294">
                  <c:v>44426</c:v>
                </c:pt>
                <c:pt idx="3295">
                  <c:v>44427</c:v>
                </c:pt>
                <c:pt idx="3296">
                  <c:v>44428</c:v>
                </c:pt>
                <c:pt idx="3297">
                  <c:v>44431</c:v>
                </c:pt>
                <c:pt idx="3298">
                  <c:v>44432</c:v>
                </c:pt>
                <c:pt idx="3299">
                  <c:v>44433</c:v>
                </c:pt>
                <c:pt idx="3300">
                  <c:v>44434</c:v>
                </c:pt>
                <c:pt idx="3301">
                  <c:v>44435</c:v>
                </c:pt>
                <c:pt idx="3302">
                  <c:v>44438</c:v>
                </c:pt>
                <c:pt idx="3303">
                  <c:v>44439</c:v>
                </c:pt>
                <c:pt idx="3304">
                  <c:v>44440</c:v>
                </c:pt>
                <c:pt idx="3305">
                  <c:v>44441</c:v>
                </c:pt>
                <c:pt idx="3306">
                  <c:v>44442</c:v>
                </c:pt>
                <c:pt idx="3307">
                  <c:v>44445</c:v>
                </c:pt>
                <c:pt idx="3308">
                  <c:v>44446</c:v>
                </c:pt>
                <c:pt idx="3309">
                  <c:v>44447</c:v>
                </c:pt>
                <c:pt idx="3310">
                  <c:v>44448</c:v>
                </c:pt>
                <c:pt idx="3311">
                  <c:v>44449</c:v>
                </c:pt>
                <c:pt idx="3312">
                  <c:v>44452</c:v>
                </c:pt>
                <c:pt idx="3313">
                  <c:v>44453</c:v>
                </c:pt>
                <c:pt idx="3314">
                  <c:v>44454</c:v>
                </c:pt>
                <c:pt idx="3315">
                  <c:v>44455</c:v>
                </c:pt>
                <c:pt idx="3316">
                  <c:v>44456</c:v>
                </c:pt>
                <c:pt idx="3317">
                  <c:v>44459</c:v>
                </c:pt>
                <c:pt idx="3318">
                  <c:v>44460</c:v>
                </c:pt>
                <c:pt idx="3319">
                  <c:v>44461</c:v>
                </c:pt>
                <c:pt idx="3320">
                  <c:v>44462</c:v>
                </c:pt>
                <c:pt idx="3321">
                  <c:v>44463</c:v>
                </c:pt>
                <c:pt idx="3322">
                  <c:v>44466</c:v>
                </c:pt>
                <c:pt idx="3323">
                  <c:v>44467</c:v>
                </c:pt>
                <c:pt idx="3324">
                  <c:v>44468</c:v>
                </c:pt>
                <c:pt idx="3325">
                  <c:v>44469</c:v>
                </c:pt>
                <c:pt idx="3326">
                  <c:v>44470</c:v>
                </c:pt>
                <c:pt idx="3327">
                  <c:v>44473</c:v>
                </c:pt>
                <c:pt idx="3328">
                  <c:v>44474</c:v>
                </c:pt>
                <c:pt idx="3329">
                  <c:v>44475</c:v>
                </c:pt>
                <c:pt idx="3330">
                  <c:v>44476</c:v>
                </c:pt>
                <c:pt idx="3331">
                  <c:v>44477</c:v>
                </c:pt>
                <c:pt idx="3332">
                  <c:v>44480</c:v>
                </c:pt>
                <c:pt idx="3333">
                  <c:v>44481</c:v>
                </c:pt>
                <c:pt idx="3334">
                  <c:v>44482</c:v>
                </c:pt>
                <c:pt idx="3335">
                  <c:v>44483</c:v>
                </c:pt>
                <c:pt idx="3336">
                  <c:v>44484</c:v>
                </c:pt>
                <c:pt idx="3337">
                  <c:v>44487</c:v>
                </c:pt>
                <c:pt idx="3338">
                  <c:v>44488</c:v>
                </c:pt>
                <c:pt idx="3339">
                  <c:v>44489</c:v>
                </c:pt>
                <c:pt idx="3340">
                  <c:v>44490</c:v>
                </c:pt>
                <c:pt idx="3341">
                  <c:v>44491</c:v>
                </c:pt>
                <c:pt idx="3342">
                  <c:v>44494</c:v>
                </c:pt>
                <c:pt idx="3343">
                  <c:v>44495</c:v>
                </c:pt>
                <c:pt idx="3344">
                  <c:v>44496</c:v>
                </c:pt>
                <c:pt idx="3345">
                  <c:v>44497</c:v>
                </c:pt>
                <c:pt idx="3346">
                  <c:v>44498</c:v>
                </c:pt>
                <c:pt idx="3347">
                  <c:v>44501</c:v>
                </c:pt>
                <c:pt idx="3348">
                  <c:v>44502</c:v>
                </c:pt>
                <c:pt idx="3349">
                  <c:v>44503</c:v>
                </c:pt>
                <c:pt idx="3350">
                  <c:v>44504</c:v>
                </c:pt>
                <c:pt idx="3351">
                  <c:v>44505</c:v>
                </c:pt>
                <c:pt idx="3352">
                  <c:v>44508</c:v>
                </c:pt>
                <c:pt idx="3353">
                  <c:v>44509</c:v>
                </c:pt>
                <c:pt idx="3354">
                  <c:v>44510</c:v>
                </c:pt>
                <c:pt idx="3355">
                  <c:v>44511</c:v>
                </c:pt>
                <c:pt idx="3356">
                  <c:v>44512</c:v>
                </c:pt>
                <c:pt idx="3357">
                  <c:v>44515</c:v>
                </c:pt>
                <c:pt idx="3358">
                  <c:v>44516</c:v>
                </c:pt>
                <c:pt idx="3359">
                  <c:v>44517</c:v>
                </c:pt>
                <c:pt idx="3360">
                  <c:v>44518</c:v>
                </c:pt>
                <c:pt idx="3361">
                  <c:v>44519</c:v>
                </c:pt>
                <c:pt idx="3362">
                  <c:v>44522</c:v>
                </c:pt>
                <c:pt idx="3363">
                  <c:v>44523</c:v>
                </c:pt>
                <c:pt idx="3364">
                  <c:v>44524</c:v>
                </c:pt>
                <c:pt idx="3365">
                  <c:v>44525</c:v>
                </c:pt>
                <c:pt idx="3366">
                  <c:v>44526</c:v>
                </c:pt>
                <c:pt idx="3367">
                  <c:v>44529</c:v>
                </c:pt>
                <c:pt idx="3368">
                  <c:v>44530</c:v>
                </c:pt>
                <c:pt idx="3369">
                  <c:v>44531</c:v>
                </c:pt>
                <c:pt idx="3370">
                  <c:v>44532</c:v>
                </c:pt>
                <c:pt idx="3371">
                  <c:v>44533</c:v>
                </c:pt>
                <c:pt idx="3372">
                  <c:v>44536</c:v>
                </c:pt>
                <c:pt idx="3373">
                  <c:v>44537</c:v>
                </c:pt>
                <c:pt idx="3374">
                  <c:v>44538</c:v>
                </c:pt>
                <c:pt idx="3375">
                  <c:v>44539</c:v>
                </c:pt>
                <c:pt idx="3376">
                  <c:v>44540</c:v>
                </c:pt>
                <c:pt idx="3377">
                  <c:v>44543</c:v>
                </c:pt>
                <c:pt idx="3378">
                  <c:v>44544</c:v>
                </c:pt>
                <c:pt idx="3379">
                  <c:v>44545</c:v>
                </c:pt>
                <c:pt idx="3380">
                  <c:v>44546</c:v>
                </c:pt>
                <c:pt idx="3381">
                  <c:v>44547</c:v>
                </c:pt>
                <c:pt idx="3382">
                  <c:v>44550</c:v>
                </c:pt>
                <c:pt idx="3383">
                  <c:v>44551</c:v>
                </c:pt>
                <c:pt idx="3384">
                  <c:v>44552</c:v>
                </c:pt>
                <c:pt idx="3385">
                  <c:v>44553</c:v>
                </c:pt>
                <c:pt idx="3386">
                  <c:v>44554</c:v>
                </c:pt>
                <c:pt idx="3387">
                  <c:v>44557</c:v>
                </c:pt>
                <c:pt idx="3388">
                  <c:v>44558</c:v>
                </c:pt>
                <c:pt idx="3389">
                  <c:v>44559</c:v>
                </c:pt>
                <c:pt idx="3390">
                  <c:v>44560</c:v>
                </c:pt>
                <c:pt idx="3391">
                  <c:v>44561</c:v>
                </c:pt>
                <c:pt idx="3392">
                  <c:v>44564</c:v>
                </c:pt>
                <c:pt idx="3393">
                  <c:v>44565</c:v>
                </c:pt>
                <c:pt idx="3394">
                  <c:v>44566</c:v>
                </c:pt>
                <c:pt idx="3395">
                  <c:v>44567</c:v>
                </c:pt>
                <c:pt idx="3396">
                  <c:v>44568</c:v>
                </c:pt>
                <c:pt idx="3397">
                  <c:v>44571</c:v>
                </c:pt>
                <c:pt idx="3398">
                  <c:v>44572</c:v>
                </c:pt>
                <c:pt idx="3399">
                  <c:v>44573</c:v>
                </c:pt>
                <c:pt idx="3400">
                  <c:v>44574</c:v>
                </c:pt>
                <c:pt idx="3401">
                  <c:v>44575</c:v>
                </c:pt>
                <c:pt idx="3402">
                  <c:v>44578</c:v>
                </c:pt>
                <c:pt idx="3403">
                  <c:v>44579</c:v>
                </c:pt>
                <c:pt idx="3404">
                  <c:v>44580</c:v>
                </c:pt>
                <c:pt idx="3405">
                  <c:v>44581</c:v>
                </c:pt>
                <c:pt idx="3406">
                  <c:v>44582</c:v>
                </c:pt>
                <c:pt idx="3407">
                  <c:v>44585</c:v>
                </c:pt>
                <c:pt idx="3408">
                  <c:v>44586</c:v>
                </c:pt>
                <c:pt idx="3409">
                  <c:v>44587</c:v>
                </c:pt>
                <c:pt idx="3410">
                  <c:v>44588</c:v>
                </c:pt>
                <c:pt idx="3411">
                  <c:v>44589</c:v>
                </c:pt>
                <c:pt idx="3412">
                  <c:v>44592</c:v>
                </c:pt>
                <c:pt idx="3413">
                  <c:v>44593</c:v>
                </c:pt>
                <c:pt idx="3414">
                  <c:v>44594</c:v>
                </c:pt>
                <c:pt idx="3415">
                  <c:v>44595</c:v>
                </c:pt>
                <c:pt idx="3416">
                  <c:v>44596</c:v>
                </c:pt>
                <c:pt idx="3417">
                  <c:v>44599</c:v>
                </c:pt>
                <c:pt idx="3418">
                  <c:v>44600</c:v>
                </c:pt>
                <c:pt idx="3419">
                  <c:v>44601</c:v>
                </c:pt>
                <c:pt idx="3420">
                  <c:v>44602</c:v>
                </c:pt>
                <c:pt idx="3421">
                  <c:v>44603</c:v>
                </c:pt>
                <c:pt idx="3422">
                  <c:v>44606</c:v>
                </c:pt>
                <c:pt idx="3423">
                  <c:v>44607</c:v>
                </c:pt>
                <c:pt idx="3424">
                  <c:v>44608</c:v>
                </c:pt>
                <c:pt idx="3425">
                  <c:v>44609</c:v>
                </c:pt>
                <c:pt idx="3426">
                  <c:v>44610</c:v>
                </c:pt>
                <c:pt idx="3427">
                  <c:v>44613</c:v>
                </c:pt>
                <c:pt idx="3428">
                  <c:v>44614</c:v>
                </c:pt>
                <c:pt idx="3429">
                  <c:v>44615</c:v>
                </c:pt>
                <c:pt idx="3430">
                  <c:v>44616</c:v>
                </c:pt>
                <c:pt idx="3431">
                  <c:v>44617</c:v>
                </c:pt>
                <c:pt idx="3432">
                  <c:v>44620</c:v>
                </c:pt>
                <c:pt idx="3433">
                  <c:v>44621</c:v>
                </c:pt>
                <c:pt idx="3434">
                  <c:v>44622</c:v>
                </c:pt>
                <c:pt idx="3435">
                  <c:v>44623</c:v>
                </c:pt>
                <c:pt idx="3436">
                  <c:v>44624</c:v>
                </c:pt>
                <c:pt idx="3437">
                  <c:v>44627</c:v>
                </c:pt>
                <c:pt idx="3438">
                  <c:v>44628</c:v>
                </c:pt>
                <c:pt idx="3439">
                  <c:v>44629</c:v>
                </c:pt>
                <c:pt idx="3440">
                  <c:v>44630</c:v>
                </c:pt>
                <c:pt idx="3441">
                  <c:v>44631</c:v>
                </c:pt>
                <c:pt idx="3442">
                  <c:v>44634</c:v>
                </c:pt>
                <c:pt idx="3443">
                  <c:v>44635</c:v>
                </c:pt>
                <c:pt idx="3444">
                  <c:v>44636</c:v>
                </c:pt>
                <c:pt idx="3445">
                  <c:v>44637</c:v>
                </c:pt>
                <c:pt idx="3446">
                  <c:v>44638</c:v>
                </c:pt>
                <c:pt idx="3447">
                  <c:v>44641</c:v>
                </c:pt>
                <c:pt idx="3448">
                  <c:v>44642</c:v>
                </c:pt>
                <c:pt idx="3449">
                  <c:v>44643</c:v>
                </c:pt>
                <c:pt idx="3450">
                  <c:v>44644</c:v>
                </c:pt>
                <c:pt idx="3451">
                  <c:v>44645</c:v>
                </c:pt>
                <c:pt idx="3452">
                  <c:v>44648</c:v>
                </c:pt>
                <c:pt idx="3453">
                  <c:v>44649</c:v>
                </c:pt>
                <c:pt idx="3454">
                  <c:v>44650</c:v>
                </c:pt>
                <c:pt idx="3455">
                  <c:v>44651</c:v>
                </c:pt>
                <c:pt idx="3456">
                  <c:v>44652</c:v>
                </c:pt>
                <c:pt idx="3457">
                  <c:v>44655</c:v>
                </c:pt>
                <c:pt idx="3458">
                  <c:v>44656</c:v>
                </c:pt>
                <c:pt idx="3459">
                  <c:v>44657</c:v>
                </c:pt>
                <c:pt idx="3460">
                  <c:v>44658</c:v>
                </c:pt>
                <c:pt idx="3461">
                  <c:v>44659</c:v>
                </c:pt>
                <c:pt idx="3462">
                  <c:v>44662</c:v>
                </c:pt>
                <c:pt idx="3463">
                  <c:v>44663</c:v>
                </c:pt>
                <c:pt idx="3464">
                  <c:v>44664</c:v>
                </c:pt>
                <c:pt idx="3465">
                  <c:v>44665</c:v>
                </c:pt>
                <c:pt idx="3466">
                  <c:v>44666</c:v>
                </c:pt>
                <c:pt idx="3467">
                  <c:v>44669</c:v>
                </c:pt>
                <c:pt idx="3468">
                  <c:v>44670</c:v>
                </c:pt>
                <c:pt idx="3469">
                  <c:v>44671</c:v>
                </c:pt>
                <c:pt idx="3470">
                  <c:v>44672</c:v>
                </c:pt>
                <c:pt idx="3471">
                  <c:v>44673</c:v>
                </c:pt>
                <c:pt idx="3472">
                  <c:v>44676</c:v>
                </c:pt>
                <c:pt idx="3473">
                  <c:v>44677</c:v>
                </c:pt>
                <c:pt idx="3474">
                  <c:v>44678</c:v>
                </c:pt>
                <c:pt idx="3475">
                  <c:v>44679</c:v>
                </c:pt>
                <c:pt idx="3476">
                  <c:v>44680</c:v>
                </c:pt>
                <c:pt idx="3477">
                  <c:v>44683</c:v>
                </c:pt>
                <c:pt idx="3478">
                  <c:v>44684</c:v>
                </c:pt>
                <c:pt idx="3479">
                  <c:v>44685</c:v>
                </c:pt>
                <c:pt idx="3480">
                  <c:v>44686</c:v>
                </c:pt>
                <c:pt idx="3481">
                  <c:v>44687</c:v>
                </c:pt>
                <c:pt idx="3482">
                  <c:v>44690</c:v>
                </c:pt>
                <c:pt idx="3483">
                  <c:v>44691</c:v>
                </c:pt>
                <c:pt idx="3484">
                  <c:v>44692</c:v>
                </c:pt>
                <c:pt idx="3485">
                  <c:v>44693</c:v>
                </c:pt>
                <c:pt idx="3486">
                  <c:v>44694</c:v>
                </c:pt>
                <c:pt idx="3487">
                  <c:v>44697</c:v>
                </c:pt>
                <c:pt idx="3488">
                  <c:v>44698</c:v>
                </c:pt>
                <c:pt idx="3489">
                  <c:v>44699</c:v>
                </c:pt>
                <c:pt idx="3490">
                  <c:v>44700</c:v>
                </c:pt>
                <c:pt idx="3491">
                  <c:v>44701</c:v>
                </c:pt>
                <c:pt idx="3492">
                  <c:v>44704</c:v>
                </c:pt>
                <c:pt idx="3493">
                  <c:v>44705</c:v>
                </c:pt>
                <c:pt idx="3494">
                  <c:v>44706</c:v>
                </c:pt>
                <c:pt idx="3495">
                  <c:v>44707</c:v>
                </c:pt>
                <c:pt idx="3496">
                  <c:v>44708</c:v>
                </c:pt>
                <c:pt idx="3497">
                  <c:v>44711</c:v>
                </c:pt>
                <c:pt idx="3498">
                  <c:v>44712</c:v>
                </c:pt>
                <c:pt idx="3499">
                  <c:v>44713</c:v>
                </c:pt>
                <c:pt idx="3500">
                  <c:v>44714</c:v>
                </c:pt>
                <c:pt idx="3501">
                  <c:v>44715</c:v>
                </c:pt>
                <c:pt idx="3502">
                  <c:v>44718</c:v>
                </c:pt>
                <c:pt idx="3503">
                  <c:v>44719</c:v>
                </c:pt>
                <c:pt idx="3504">
                  <c:v>44720</c:v>
                </c:pt>
                <c:pt idx="3505">
                  <c:v>44721</c:v>
                </c:pt>
                <c:pt idx="3506">
                  <c:v>44722</c:v>
                </c:pt>
                <c:pt idx="3507">
                  <c:v>44725</c:v>
                </c:pt>
                <c:pt idx="3508">
                  <c:v>44726</c:v>
                </c:pt>
                <c:pt idx="3509">
                  <c:v>44727</c:v>
                </c:pt>
                <c:pt idx="3510">
                  <c:v>44728</c:v>
                </c:pt>
                <c:pt idx="3511">
                  <c:v>44729</c:v>
                </c:pt>
                <c:pt idx="3512">
                  <c:v>44732</c:v>
                </c:pt>
                <c:pt idx="3513">
                  <c:v>44733</c:v>
                </c:pt>
                <c:pt idx="3514">
                  <c:v>44734</c:v>
                </c:pt>
                <c:pt idx="3515">
                  <c:v>44735</c:v>
                </c:pt>
                <c:pt idx="3516">
                  <c:v>44736</c:v>
                </c:pt>
                <c:pt idx="3517">
                  <c:v>44739</c:v>
                </c:pt>
                <c:pt idx="3518">
                  <c:v>44740</c:v>
                </c:pt>
                <c:pt idx="3519">
                  <c:v>44741</c:v>
                </c:pt>
                <c:pt idx="3520">
                  <c:v>44742</c:v>
                </c:pt>
                <c:pt idx="3521">
                  <c:v>44743</c:v>
                </c:pt>
                <c:pt idx="3522">
                  <c:v>44746</c:v>
                </c:pt>
                <c:pt idx="3523">
                  <c:v>44747</c:v>
                </c:pt>
                <c:pt idx="3524">
                  <c:v>44748</c:v>
                </c:pt>
                <c:pt idx="3525">
                  <c:v>44749</c:v>
                </c:pt>
                <c:pt idx="3526">
                  <c:v>44750</c:v>
                </c:pt>
                <c:pt idx="3527">
                  <c:v>44753</c:v>
                </c:pt>
                <c:pt idx="3528">
                  <c:v>44754</c:v>
                </c:pt>
                <c:pt idx="3529">
                  <c:v>44755</c:v>
                </c:pt>
                <c:pt idx="3530">
                  <c:v>44756</c:v>
                </c:pt>
                <c:pt idx="3531">
                  <c:v>44757</c:v>
                </c:pt>
                <c:pt idx="3532">
                  <c:v>44760</c:v>
                </c:pt>
                <c:pt idx="3533">
                  <c:v>44761</c:v>
                </c:pt>
                <c:pt idx="3534">
                  <c:v>44762</c:v>
                </c:pt>
                <c:pt idx="3535">
                  <c:v>44763</c:v>
                </c:pt>
                <c:pt idx="3536">
                  <c:v>44764</c:v>
                </c:pt>
                <c:pt idx="3537">
                  <c:v>44767</c:v>
                </c:pt>
                <c:pt idx="3538">
                  <c:v>44768</c:v>
                </c:pt>
                <c:pt idx="3539">
                  <c:v>44769</c:v>
                </c:pt>
                <c:pt idx="3540">
                  <c:v>44770</c:v>
                </c:pt>
                <c:pt idx="3541">
                  <c:v>44771</c:v>
                </c:pt>
                <c:pt idx="3542">
                  <c:v>44774</c:v>
                </c:pt>
                <c:pt idx="3543">
                  <c:v>44775</c:v>
                </c:pt>
                <c:pt idx="3544">
                  <c:v>44776</c:v>
                </c:pt>
                <c:pt idx="3545">
                  <c:v>44777</c:v>
                </c:pt>
                <c:pt idx="3546">
                  <c:v>44778</c:v>
                </c:pt>
                <c:pt idx="3547">
                  <c:v>44781</c:v>
                </c:pt>
                <c:pt idx="3548">
                  <c:v>44782</c:v>
                </c:pt>
                <c:pt idx="3549">
                  <c:v>44783</c:v>
                </c:pt>
                <c:pt idx="3550">
                  <c:v>44784</c:v>
                </c:pt>
                <c:pt idx="3551">
                  <c:v>44785</c:v>
                </c:pt>
                <c:pt idx="3552">
                  <c:v>44788</c:v>
                </c:pt>
                <c:pt idx="3553">
                  <c:v>44789</c:v>
                </c:pt>
                <c:pt idx="3554">
                  <c:v>44790</c:v>
                </c:pt>
                <c:pt idx="3555">
                  <c:v>44791</c:v>
                </c:pt>
                <c:pt idx="3556">
                  <c:v>44792</c:v>
                </c:pt>
                <c:pt idx="3557">
                  <c:v>44795</c:v>
                </c:pt>
                <c:pt idx="3558">
                  <c:v>44796</c:v>
                </c:pt>
                <c:pt idx="3559">
                  <c:v>44797</c:v>
                </c:pt>
                <c:pt idx="3560">
                  <c:v>44798</c:v>
                </c:pt>
                <c:pt idx="3561">
                  <c:v>44799</c:v>
                </c:pt>
                <c:pt idx="3562">
                  <c:v>44802</c:v>
                </c:pt>
                <c:pt idx="3563">
                  <c:v>44803</c:v>
                </c:pt>
                <c:pt idx="3564">
                  <c:v>44804</c:v>
                </c:pt>
                <c:pt idx="3565">
                  <c:v>44805</c:v>
                </c:pt>
                <c:pt idx="3566">
                  <c:v>44806</c:v>
                </c:pt>
                <c:pt idx="3567">
                  <c:v>44809</c:v>
                </c:pt>
                <c:pt idx="3568">
                  <c:v>44810</c:v>
                </c:pt>
                <c:pt idx="3569">
                  <c:v>44811</c:v>
                </c:pt>
                <c:pt idx="3570">
                  <c:v>44812</c:v>
                </c:pt>
                <c:pt idx="3571">
                  <c:v>44813</c:v>
                </c:pt>
                <c:pt idx="3572">
                  <c:v>44816</c:v>
                </c:pt>
                <c:pt idx="3573">
                  <c:v>44817</c:v>
                </c:pt>
                <c:pt idx="3574">
                  <c:v>44818</c:v>
                </c:pt>
                <c:pt idx="3575">
                  <c:v>44819</c:v>
                </c:pt>
                <c:pt idx="3576">
                  <c:v>44820</c:v>
                </c:pt>
                <c:pt idx="3577">
                  <c:v>44823</c:v>
                </c:pt>
                <c:pt idx="3578">
                  <c:v>44824</c:v>
                </c:pt>
                <c:pt idx="3579">
                  <c:v>44825</c:v>
                </c:pt>
                <c:pt idx="3580">
                  <c:v>44826</c:v>
                </c:pt>
                <c:pt idx="3581">
                  <c:v>44827</c:v>
                </c:pt>
                <c:pt idx="3582">
                  <c:v>44830</c:v>
                </c:pt>
                <c:pt idx="3583">
                  <c:v>44831</c:v>
                </c:pt>
                <c:pt idx="3584">
                  <c:v>44832</c:v>
                </c:pt>
                <c:pt idx="3585">
                  <c:v>44833</c:v>
                </c:pt>
                <c:pt idx="3586">
                  <c:v>44834</c:v>
                </c:pt>
                <c:pt idx="3587">
                  <c:v>44837</c:v>
                </c:pt>
                <c:pt idx="3588">
                  <c:v>44838</c:v>
                </c:pt>
                <c:pt idx="3589">
                  <c:v>44839</c:v>
                </c:pt>
                <c:pt idx="3590">
                  <c:v>44840</c:v>
                </c:pt>
                <c:pt idx="3591">
                  <c:v>44841</c:v>
                </c:pt>
                <c:pt idx="3592">
                  <c:v>44844</c:v>
                </c:pt>
                <c:pt idx="3593">
                  <c:v>44845</c:v>
                </c:pt>
                <c:pt idx="3594">
                  <c:v>44846</c:v>
                </c:pt>
                <c:pt idx="3595">
                  <c:v>44847</c:v>
                </c:pt>
                <c:pt idx="3596">
                  <c:v>44848</c:v>
                </c:pt>
                <c:pt idx="3597">
                  <c:v>44851</c:v>
                </c:pt>
                <c:pt idx="3598">
                  <c:v>44852</c:v>
                </c:pt>
                <c:pt idx="3599">
                  <c:v>44853</c:v>
                </c:pt>
                <c:pt idx="3600">
                  <c:v>44854</c:v>
                </c:pt>
                <c:pt idx="3601">
                  <c:v>44855</c:v>
                </c:pt>
                <c:pt idx="3602">
                  <c:v>44858</c:v>
                </c:pt>
                <c:pt idx="3603">
                  <c:v>44859</c:v>
                </c:pt>
                <c:pt idx="3604">
                  <c:v>44860</c:v>
                </c:pt>
                <c:pt idx="3605">
                  <c:v>44861</c:v>
                </c:pt>
                <c:pt idx="3606">
                  <c:v>44862</c:v>
                </c:pt>
                <c:pt idx="3607">
                  <c:v>44865</c:v>
                </c:pt>
                <c:pt idx="3608">
                  <c:v>44866</c:v>
                </c:pt>
                <c:pt idx="3609">
                  <c:v>44867</c:v>
                </c:pt>
                <c:pt idx="3610">
                  <c:v>44868</c:v>
                </c:pt>
                <c:pt idx="3611">
                  <c:v>44869</c:v>
                </c:pt>
                <c:pt idx="3612">
                  <c:v>44872</c:v>
                </c:pt>
                <c:pt idx="3613">
                  <c:v>44873</c:v>
                </c:pt>
                <c:pt idx="3614">
                  <c:v>44874</c:v>
                </c:pt>
                <c:pt idx="3615">
                  <c:v>44875</c:v>
                </c:pt>
                <c:pt idx="3616">
                  <c:v>44876</c:v>
                </c:pt>
                <c:pt idx="3617">
                  <c:v>44879</c:v>
                </c:pt>
                <c:pt idx="3618">
                  <c:v>44880</c:v>
                </c:pt>
                <c:pt idx="3619">
                  <c:v>44881</c:v>
                </c:pt>
                <c:pt idx="3620">
                  <c:v>44882</c:v>
                </c:pt>
                <c:pt idx="3621">
                  <c:v>44883</c:v>
                </c:pt>
                <c:pt idx="3622">
                  <c:v>44886</c:v>
                </c:pt>
                <c:pt idx="3623">
                  <c:v>44887</c:v>
                </c:pt>
                <c:pt idx="3624">
                  <c:v>44888</c:v>
                </c:pt>
                <c:pt idx="3625">
                  <c:v>44889</c:v>
                </c:pt>
                <c:pt idx="3626">
                  <c:v>44890</c:v>
                </c:pt>
                <c:pt idx="3627">
                  <c:v>44893</c:v>
                </c:pt>
                <c:pt idx="3628">
                  <c:v>44894</c:v>
                </c:pt>
                <c:pt idx="3629">
                  <c:v>44895</c:v>
                </c:pt>
                <c:pt idx="3630">
                  <c:v>44896</c:v>
                </c:pt>
                <c:pt idx="3631">
                  <c:v>44897</c:v>
                </c:pt>
                <c:pt idx="3632">
                  <c:v>44900</c:v>
                </c:pt>
                <c:pt idx="3633">
                  <c:v>44901</c:v>
                </c:pt>
                <c:pt idx="3634">
                  <c:v>44902</c:v>
                </c:pt>
                <c:pt idx="3635">
                  <c:v>44903</c:v>
                </c:pt>
                <c:pt idx="3636">
                  <c:v>44904</c:v>
                </c:pt>
                <c:pt idx="3637">
                  <c:v>44907</c:v>
                </c:pt>
                <c:pt idx="3638">
                  <c:v>44908</c:v>
                </c:pt>
                <c:pt idx="3639">
                  <c:v>44909</c:v>
                </c:pt>
                <c:pt idx="3640">
                  <c:v>44910</c:v>
                </c:pt>
                <c:pt idx="3641">
                  <c:v>44911</c:v>
                </c:pt>
                <c:pt idx="3642">
                  <c:v>44914</c:v>
                </c:pt>
                <c:pt idx="3643">
                  <c:v>44915</c:v>
                </c:pt>
                <c:pt idx="3644">
                  <c:v>44916</c:v>
                </c:pt>
                <c:pt idx="3645">
                  <c:v>44917</c:v>
                </c:pt>
                <c:pt idx="3646">
                  <c:v>44918</c:v>
                </c:pt>
                <c:pt idx="3647">
                  <c:v>44921</c:v>
                </c:pt>
                <c:pt idx="3648">
                  <c:v>44922</c:v>
                </c:pt>
                <c:pt idx="3649">
                  <c:v>44923</c:v>
                </c:pt>
                <c:pt idx="3650">
                  <c:v>44924</c:v>
                </c:pt>
                <c:pt idx="3651">
                  <c:v>44925</c:v>
                </c:pt>
                <c:pt idx="3652">
                  <c:v>44928</c:v>
                </c:pt>
                <c:pt idx="3653">
                  <c:v>44929</c:v>
                </c:pt>
                <c:pt idx="3654">
                  <c:v>44930</c:v>
                </c:pt>
                <c:pt idx="3655">
                  <c:v>44931</c:v>
                </c:pt>
                <c:pt idx="3656">
                  <c:v>44932</c:v>
                </c:pt>
                <c:pt idx="3657">
                  <c:v>44935</c:v>
                </c:pt>
                <c:pt idx="3658">
                  <c:v>44936</c:v>
                </c:pt>
                <c:pt idx="3659">
                  <c:v>44937</c:v>
                </c:pt>
                <c:pt idx="3660">
                  <c:v>44938</c:v>
                </c:pt>
                <c:pt idx="3661">
                  <c:v>44939</c:v>
                </c:pt>
                <c:pt idx="3662">
                  <c:v>44942</c:v>
                </c:pt>
                <c:pt idx="3663">
                  <c:v>44943</c:v>
                </c:pt>
                <c:pt idx="3664">
                  <c:v>44944</c:v>
                </c:pt>
                <c:pt idx="3665">
                  <c:v>44945</c:v>
                </c:pt>
                <c:pt idx="3666">
                  <c:v>44946</c:v>
                </c:pt>
                <c:pt idx="3667">
                  <c:v>44949</c:v>
                </c:pt>
                <c:pt idx="3668">
                  <c:v>44950</c:v>
                </c:pt>
                <c:pt idx="3669">
                  <c:v>44951</c:v>
                </c:pt>
                <c:pt idx="3670">
                  <c:v>44952</c:v>
                </c:pt>
                <c:pt idx="3671">
                  <c:v>44953</c:v>
                </c:pt>
                <c:pt idx="3672">
                  <c:v>44956</c:v>
                </c:pt>
                <c:pt idx="3673">
                  <c:v>44957</c:v>
                </c:pt>
                <c:pt idx="3674">
                  <c:v>44958</c:v>
                </c:pt>
                <c:pt idx="3675">
                  <c:v>44959</c:v>
                </c:pt>
                <c:pt idx="3676">
                  <c:v>44960</c:v>
                </c:pt>
                <c:pt idx="3677">
                  <c:v>44963</c:v>
                </c:pt>
                <c:pt idx="3678">
                  <c:v>44964</c:v>
                </c:pt>
                <c:pt idx="3679">
                  <c:v>44965</c:v>
                </c:pt>
                <c:pt idx="3680">
                  <c:v>44966</c:v>
                </c:pt>
                <c:pt idx="3681">
                  <c:v>44967</c:v>
                </c:pt>
                <c:pt idx="3682">
                  <c:v>44970</c:v>
                </c:pt>
                <c:pt idx="3683">
                  <c:v>44971</c:v>
                </c:pt>
                <c:pt idx="3684">
                  <c:v>44972</c:v>
                </c:pt>
                <c:pt idx="3685">
                  <c:v>44973</c:v>
                </c:pt>
                <c:pt idx="3686">
                  <c:v>44974</c:v>
                </c:pt>
                <c:pt idx="3687">
                  <c:v>44977</c:v>
                </c:pt>
                <c:pt idx="3688">
                  <c:v>44978</c:v>
                </c:pt>
                <c:pt idx="3689">
                  <c:v>44979</c:v>
                </c:pt>
                <c:pt idx="3690">
                  <c:v>44980</c:v>
                </c:pt>
                <c:pt idx="3691">
                  <c:v>44981</c:v>
                </c:pt>
                <c:pt idx="3692">
                  <c:v>44984</c:v>
                </c:pt>
                <c:pt idx="3693">
                  <c:v>44985</c:v>
                </c:pt>
                <c:pt idx="3694">
                  <c:v>44986</c:v>
                </c:pt>
                <c:pt idx="3695">
                  <c:v>44987</c:v>
                </c:pt>
                <c:pt idx="3696">
                  <c:v>44988</c:v>
                </c:pt>
                <c:pt idx="3697">
                  <c:v>44991</c:v>
                </c:pt>
                <c:pt idx="3698">
                  <c:v>44992</c:v>
                </c:pt>
                <c:pt idx="3699">
                  <c:v>44993</c:v>
                </c:pt>
                <c:pt idx="3700">
                  <c:v>44994</c:v>
                </c:pt>
                <c:pt idx="3701">
                  <c:v>44995</c:v>
                </c:pt>
                <c:pt idx="3702">
                  <c:v>44998</c:v>
                </c:pt>
                <c:pt idx="3703">
                  <c:v>44999</c:v>
                </c:pt>
                <c:pt idx="3704">
                  <c:v>45000</c:v>
                </c:pt>
                <c:pt idx="3705">
                  <c:v>45001</c:v>
                </c:pt>
                <c:pt idx="3706">
                  <c:v>45002</c:v>
                </c:pt>
                <c:pt idx="3707">
                  <c:v>45005</c:v>
                </c:pt>
                <c:pt idx="3708">
                  <c:v>45006</c:v>
                </c:pt>
                <c:pt idx="3709">
                  <c:v>45007</c:v>
                </c:pt>
                <c:pt idx="3710">
                  <c:v>45008</c:v>
                </c:pt>
                <c:pt idx="3711">
                  <c:v>45009</c:v>
                </c:pt>
                <c:pt idx="3712">
                  <c:v>45012</c:v>
                </c:pt>
                <c:pt idx="3713">
                  <c:v>45013</c:v>
                </c:pt>
                <c:pt idx="3714">
                  <c:v>45014</c:v>
                </c:pt>
                <c:pt idx="3715">
                  <c:v>45015</c:v>
                </c:pt>
                <c:pt idx="3716">
                  <c:v>45016</c:v>
                </c:pt>
                <c:pt idx="3717">
                  <c:v>45019</c:v>
                </c:pt>
                <c:pt idx="3718">
                  <c:v>45020</c:v>
                </c:pt>
                <c:pt idx="3719">
                  <c:v>45021</c:v>
                </c:pt>
                <c:pt idx="3720">
                  <c:v>45022</c:v>
                </c:pt>
                <c:pt idx="3721">
                  <c:v>45023</c:v>
                </c:pt>
                <c:pt idx="3722">
                  <c:v>45026</c:v>
                </c:pt>
                <c:pt idx="3723">
                  <c:v>45027</c:v>
                </c:pt>
                <c:pt idx="3724">
                  <c:v>45028</c:v>
                </c:pt>
                <c:pt idx="3725">
                  <c:v>45029</c:v>
                </c:pt>
                <c:pt idx="3726">
                  <c:v>45030</c:v>
                </c:pt>
                <c:pt idx="3727">
                  <c:v>45033</c:v>
                </c:pt>
                <c:pt idx="3728">
                  <c:v>45034</c:v>
                </c:pt>
                <c:pt idx="3729">
                  <c:v>45035</c:v>
                </c:pt>
                <c:pt idx="3730">
                  <c:v>45036</c:v>
                </c:pt>
                <c:pt idx="3731">
                  <c:v>45037</c:v>
                </c:pt>
                <c:pt idx="3732">
                  <c:v>45040</c:v>
                </c:pt>
                <c:pt idx="3733">
                  <c:v>45041</c:v>
                </c:pt>
                <c:pt idx="3734">
                  <c:v>45042</c:v>
                </c:pt>
                <c:pt idx="3735">
                  <c:v>45043</c:v>
                </c:pt>
                <c:pt idx="3736">
                  <c:v>45044</c:v>
                </c:pt>
                <c:pt idx="3737">
                  <c:v>45047</c:v>
                </c:pt>
                <c:pt idx="3738">
                  <c:v>45048</c:v>
                </c:pt>
                <c:pt idx="3739">
                  <c:v>45049</c:v>
                </c:pt>
                <c:pt idx="3740">
                  <c:v>45050</c:v>
                </c:pt>
                <c:pt idx="3741">
                  <c:v>45051</c:v>
                </c:pt>
                <c:pt idx="3742">
                  <c:v>45054</c:v>
                </c:pt>
                <c:pt idx="3743">
                  <c:v>45055</c:v>
                </c:pt>
                <c:pt idx="3744">
                  <c:v>45056</c:v>
                </c:pt>
                <c:pt idx="3745">
                  <c:v>45057</c:v>
                </c:pt>
                <c:pt idx="3746">
                  <c:v>45058</c:v>
                </c:pt>
                <c:pt idx="3747">
                  <c:v>45061</c:v>
                </c:pt>
                <c:pt idx="3748">
                  <c:v>45062</c:v>
                </c:pt>
                <c:pt idx="3749">
                  <c:v>45063</c:v>
                </c:pt>
                <c:pt idx="3750">
                  <c:v>45064</c:v>
                </c:pt>
                <c:pt idx="3751">
                  <c:v>45065</c:v>
                </c:pt>
                <c:pt idx="3752">
                  <c:v>45068</c:v>
                </c:pt>
                <c:pt idx="3753">
                  <c:v>45069</c:v>
                </c:pt>
                <c:pt idx="3754">
                  <c:v>45070</c:v>
                </c:pt>
                <c:pt idx="3755">
                  <c:v>45071</c:v>
                </c:pt>
                <c:pt idx="3756">
                  <c:v>45072</c:v>
                </c:pt>
                <c:pt idx="3757">
                  <c:v>45075</c:v>
                </c:pt>
                <c:pt idx="3758">
                  <c:v>45076</c:v>
                </c:pt>
                <c:pt idx="3759">
                  <c:v>45077</c:v>
                </c:pt>
                <c:pt idx="3760">
                  <c:v>45078</c:v>
                </c:pt>
                <c:pt idx="3761">
                  <c:v>45079</c:v>
                </c:pt>
                <c:pt idx="3762">
                  <c:v>45082</c:v>
                </c:pt>
                <c:pt idx="3763">
                  <c:v>45083</c:v>
                </c:pt>
                <c:pt idx="3764">
                  <c:v>45084</c:v>
                </c:pt>
                <c:pt idx="3765">
                  <c:v>45085</c:v>
                </c:pt>
                <c:pt idx="3766">
                  <c:v>45086</c:v>
                </c:pt>
                <c:pt idx="3767">
                  <c:v>45089</c:v>
                </c:pt>
                <c:pt idx="3768">
                  <c:v>45090</c:v>
                </c:pt>
                <c:pt idx="3769">
                  <c:v>45091</c:v>
                </c:pt>
                <c:pt idx="3770">
                  <c:v>45092</c:v>
                </c:pt>
                <c:pt idx="3771">
                  <c:v>45093</c:v>
                </c:pt>
                <c:pt idx="3772">
                  <c:v>45096</c:v>
                </c:pt>
                <c:pt idx="3773">
                  <c:v>45097</c:v>
                </c:pt>
                <c:pt idx="3774">
                  <c:v>45098</c:v>
                </c:pt>
                <c:pt idx="3775">
                  <c:v>45099</c:v>
                </c:pt>
                <c:pt idx="3776">
                  <c:v>45100</c:v>
                </c:pt>
                <c:pt idx="3777">
                  <c:v>45103</c:v>
                </c:pt>
                <c:pt idx="3778">
                  <c:v>45104</c:v>
                </c:pt>
                <c:pt idx="3779">
                  <c:v>45105</c:v>
                </c:pt>
                <c:pt idx="3780">
                  <c:v>45106</c:v>
                </c:pt>
                <c:pt idx="3781">
                  <c:v>45107</c:v>
                </c:pt>
                <c:pt idx="3782">
                  <c:v>45110</c:v>
                </c:pt>
                <c:pt idx="3783">
                  <c:v>45111</c:v>
                </c:pt>
                <c:pt idx="3784">
                  <c:v>45112</c:v>
                </c:pt>
                <c:pt idx="3785">
                  <c:v>45113</c:v>
                </c:pt>
                <c:pt idx="3786">
                  <c:v>45114</c:v>
                </c:pt>
                <c:pt idx="3787">
                  <c:v>45117</c:v>
                </c:pt>
                <c:pt idx="3788">
                  <c:v>45118</c:v>
                </c:pt>
                <c:pt idx="3789">
                  <c:v>45119</c:v>
                </c:pt>
                <c:pt idx="3790">
                  <c:v>45120</c:v>
                </c:pt>
                <c:pt idx="3791">
                  <c:v>45121</c:v>
                </c:pt>
                <c:pt idx="3792">
                  <c:v>45124</c:v>
                </c:pt>
                <c:pt idx="3793">
                  <c:v>45125</c:v>
                </c:pt>
                <c:pt idx="3794">
                  <c:v>45126</c:v>
                </c:pt>
                <c:pt idx="3795">
                  <c:v>45127</c:v>
                </c:pt>
                <c:pt idx="3796">
                  <c:v>45128</c:v>
                </c:pt>
                <c:pt idx="3797">
                  <c:v>45131</c:v>
                </c:pt>
                <c:pt idx="3798">
                  <c:v>45132</c:v>
                </c:pt>
                <c:pt idx="3799">
                  <c:v>45133</c:v>
                </c:pt>
                <c:pt idx="3800">
                  <c:v>45134</c:v>
                </c:pt>
                <c:pt idx="3801">
                  <c:v>45135</c:v>
                </c:pt>
                <c:pt idx="3802">
                  <c:v>45138</c:v>
                </c:pt>
                <c:pt idx="3803">
                  <c:v>45139</c:v>
                </c:pt>
                <c:pt idx="3804">
                  <c:v>45140</c:v>
                </c:pt>
                <c:pt idx="3805">
                  <c:v>45141</c:v>
                </c:pt>
                <c:pt idx="3806">
                  <c:v>45142</c:v>
                </c:pt>
                <c:pt idx="3807">
                  <c:v>45145</c:v>
                </c:pt>
                <c:pt idx="3808">
                  <c:v>45146</c:v>
                </c:pt>
                <c:pt idx="3809">
                  <c:v>45147</c:v>
                </c:pt>
                <c:pt idx="3810">
                  <c:v>45148</c:v>
                </c:pt>
                <c:pt idx="3811">
                  <c:v>45149</c:v>
                </c:pt>
                <c:pt idx="3812">
                  <c:v>45152</c:v>
                </c:pt>
                <c:pt idx="3813">
                  <c:v>45153</c:v>
                </c:pt>
                <c:pt idx="3814">
                  <c:v>45154</c:v>
                </c:pt>
                <c:pt idx="3815">
                  <c:v>45155</c:v>
                </c:pt>
                <c:pt idx="3816">
                  <c:v>45156</c:v>
                </c:pt>
                <c:pt idx="3817">
                  <c:v>45159</c:v>
                </c:pt>
                <c:pt idx="3818">
                  <c:v>45160</c:v>
                </c:pt>
                <c:pt idx="3819">
                  <c:v>45161</c:v>
                </c:pt>
                <c:pt idx="3820">
                  <c:v>45162</c:v>
                </c:pt>
                <c:pt idx="3821">
                  <c:v>45163</c:v>
                </c:pt>
                <c:pt idx="3822">
                  <c:v>45166</c:v>
                </c:pt>
                <c:pt idx="3823">
                  <c:v>45167</c:v>
                </c:pt>
                <c:pt idx="3824">
                  <c:v>45168</c:v>
                </c:pt>
                <c:pt idx="3825">
                  <c:v>45169</c:v>
                </c:pt>
                <c:pt idx="3826">
                  <c:v>45170</c:v>
                </c:pt>
                <c:pt idx="3827">
                  <c:v>45173</c:v>
                </c:pt>
                <c:pt idx="3828">
                  <c:v>45174</c:v>
                </c:pt>
                <c:pt idx="3829">
                  <c:v>45175</c:v>
                </c:pt>
                <c:pt idx="3830">
                  <c:v>45176</c:v>
                </c:pt>
                <c:pt idx="3831">
                  <c:v>45177</c:v>
                </c:pt>
                <c:pt idx="3832">
                  <c:v>45180</c:v>
                </c:pt>
                <c:pt idx="3833">
                  <c:v>45181</c:v>
                </c:pt>
                <c:pt idx="3834">
                  <c:v>45182</c:v>
                </c:pt>
                <c:pt idx="3835">
                  <c:v>45183</c:v>
                </c:pt>
                <c:pt idx="3836">
                  <c:v>45184</c:v>
                </c:pt>
                <c:pt idx="3837">
                  <c:v>45187</c:v>
                </c:pt>
                <c:pt idx="3838">
                  <c:v>45188</c:v>
                </c:pt>
                <c:pt idx="3839">
                  <c:v>45189</c:v>
                </c:pt>
                <c:pt idx="3840">
                  <c:v>45190</c:v>
                </c:pt>
                <c:pt idx="3841">
                  <c:v>45191</c:v>
                </c:pt>
                <c:pt idx="3842">
                  <c:v>45194</c:v>
                </c:pt>
                <c:pt idx="3843">
                  <c:v>45195</c:v>
                </c:pt>
                <c:pt idx="3844">
                  <c:v>45196</c:v>
                </c:pt>
                <c:pt idx="3845">
                  <c:v>45197</c:v>
                </c:pt>
                <c:pt idx="3846">
                  <c:v>45198</c:v>
                </c:pt>
                <c:pt idx="3847">
                  <c:v>45201</c:v>
                </c:pt>
                <c:pt idx="3848">
                  <c:v>45202</c:v>
                </c:pt>
                <c:pt idx="3849">
                  <c:v>45203</c:v>
                </c:pt>
                <c:pt idx="3850">
                  <c:v>45204</c:v>
                </c:pt>
                <c:pt idx="3851">
                  <c:v>45205</c:v>
                </c:pt>
                <c:pt idx="3852">
                  <c:v>45208</c:v>
                </c:pt>
                <c:pt idx="3853">
                  <c:v>45209</c:v>
                </c:pt>
                <c:pt idx="3854">
                  <c:v>45210</c:v>
                </c:pt>
                <c:pt idx="3855">
                  <c:v>45211</c:v>
                </c:pt>
                <c:pt idx="3856">
                  <c:v>45212</c:v>
                </c:pt>
                <c:pt idx="3857">
                  <c:v>45215</c:v>
                </c:pt>
                <c:pt idx="3858">
                  <c:v>45216</c:v>
                </c:pt>
                <c:pt idx="3859">
                  <c:v>45217</c:v>
                </c:pt>
                <c:pt idx="3860">
                  <c:v>45218</c:v>
                </c:pt>
                <c:pt idx="3861">
                  <c:v>45219</c:v>
                </c:pt>
                <c:pt idx="3862">
                  <c:v>45222</c:v>
                </c:pt>
                <c:pt idx="3863">
                  <c:v>45223</c:v>
                </c:pt>
                <c:pt idx="3864">
                  <c:v>45224</c:v>
                </c:pt>
                <c:pt idx="3865">
                  <c:v>45225</c:v>
                </c:pt>
                <c:pt idx="3866">
                  <c:v>45226</c:v>
                </c:pt>
                <c:pt idx="3867">
                  <c:v>45229</c:v>
                </c:pt>
                <c:pt idx="3868">
                  <c:v>45230</c:v>
                </c:pt>
                <c:pt idx="3869">
                  <c:v>45231</c:v>
                </c:pt>
                <c:pt idx="3870">
                  <c:v>45232</c:v>
                </c:pt>
                <c:pt idx="3871">
                  <c:v>45233</c:v>
                </c:pt>
                <c:pt idx="3872">
                  <c:v>45236</c:v>
                </c:pt>
                <c:pt idx="3873">
                  <c:v>45237</c:v>
                </c:pt>
                <c:pt idx="3874">
                  <c:v>45238</c:v>
                </c:pt>
                <c:pt idx="3875">
                  <c:v>45239</c:v>
                </c:pt>
                <c:pt idx="3876">
                  <c:v>45240</c:v>
                </c:pt>
                <c:pt idx="3877">
                  <c:v>45243</c:v>
                </c:pt>
                <c:pt idx="3878">
                  <c:v>45244</c:v>
                </c:pt>
                <c:pt idx="3879">
                  <c:v>45245</c:v>
                </c:pt>
                <c:pt idx="3880">
                  <c:v>45246</c:v>
                </c:pt>
                <c:pt idx="3881">
                  <c:v>45247</c:v>
                </c:pt>
                <c:pt idx="3882">
                  <c:v>45250</c:v>
                </c:pt>
                <c:pt idx="3883">
                  <c:v>45251</c:v>
                </c:pt>
                <c:pt idx="3884">
                  <c:v>45252</c:v>
                </c:pt>
                <c:pt idx="3885">
                  <c:v>45253</c:v>
                </c:pt>
                <c:pt idx="3886">
                  <c:v>45254</c:v>
                </c:pt>
                <c:pt idx="3887">
                  <c:v>45257</c:v>
                </c:pt>
                <c:pt idx="3888">
                  <c:v>45258</c:v>
                </c:pt>
                <c:pt idx="3889">
                  <c:v>45259</c:v>
                </c:pt>
                <c:pt idx="3890">
                  <c:v>45260</c:v>
                </c:pt>
                <c:pt idx="3891">
                  <c:v>45261</c:v>
                </c:pt>
                <c:pt idx="3892">
                  <c:v>45264</c:v>
                </c:pt>
                <c:pt idx="3893">
                  <c:v>45265</c:v>
                </c:pt>
                <c:pt idx="3894">
                  <c:v>45266</c:v>
                </c:pt>
                <c:pt idx="3895">
                  <c:v>45267</c:v>
                </c:pt>
                <c:pt idx="3896">
                  <c:v>45268</c:v>
                </c:pt>
                <c:pt idx="3897">
                  <c:v>45271</c:v>
                </c:pt>
                <c:pt idx="3898">
                  <c:v>45272</c:v>
                </c:pt>
                <c:pt idx="3899">
                  <c:v>45273</c:v>
                </c:pt>
                <c:pt idx="3900">
                  <c:v>45274</c:v>
                </c:pt>
                <c:pt idx="3901">
                  <c:v>45275</c:v>
                </c:pt>
                <c:pt idx="3902">
                  <c:v>45278</c:v>
                </c:pt>
                <c:pt idx="3903">
                  <c:v>45279</c:v>
                </c:pt>
                <c:pt idx="3904">
                  <c:v>45280</c:v>
                </c:pt>
                <c:pt idx="3905">
                  <c:v>45281</c:v>
                </c:pt>
                <c:pt idx="3906">
                  <c:v>45282</c:v>
                </c:pt>
                <c:pt idx="3907">
                  <c:v>45285</c:v>
                </c:pt>
                <c:pt idx="3908">
                  <c:v>45286</c:v>
                </c:pt>
                <c:pt idx="3909">
                  <c:v>45287</c:v>
                </c:pt>
                <c:pt idx="3910">
                  <c:v>45288</c:v>
                </c:pt>
                <c:pt idx="3911">
                  <c:v>45289</c:v>
                </c:pt>
                <c:pt idx="3912">
                  <c:v>45292</c:v>
                </c:pt>
                <c:pt idx="3913">
                  <c:v>45293</c:v>
                </c:pt>
                <c:pt idx="3914">
                  <c:v>45294</c:v>
                </c:pt>
                <c:pt idx="3915">
                  <c:v>45295</c:v>
                </c:pt>
                <c:pt idx="3916">
                  <c:v>45296</c:v>
                </c:pt>
                <c:pt idx="3917">
                  <c:v>45299</c:v>
                </c:pt>
                <c:pt idx="3918">
                  <c:v>45300</c:v>
                </c:pt>
                <c:pt idx="3919">
                  <c:v>45301</c:v>
                </c:pt>
                <c:pt idx="3920">
                  <c:v>45302</c:v>
                </c:pt>
                <c:pt idx="3921">
                  <c:v>45303</c:v>
                </c:pt>
                <c:pt idx="3922">
                  <c:v>45306</c:v>
                </c:pt>
                <c:pt idx="3923">
                  <c:v>45307</c:v>
                </c:pt>
                <c:pt idx="3924">
                  <c:v>45308</c:v>
                </c:pt>
                <c:pt idx="3925">
                  <c:v>45309</c:v>
                </c:pt>
                <c:pt idx="3926">
                  <c:v>45310</c:v>
                </c:pt>
                <c:pt idx="3927">
                  <c:v>45313</c:v>
                </c:pt>
                <c:pt idx="3928">
                  <c:v>45314</c:v>
                </c:pt>
                <c:pt idx="3929">
                  <c:v>45315</c:v>
                </c:pt>
                <c:pt idx="3930">
                  <c:v>45316</c:v>
                </c:pt>
                <c:pt idx="3931">
                  <c:v>45317</c:v>
                </c:pt>
                <c:pt idx="3932">
                  <c:v>45320</c:v>
                </c:pt>
                <c:pt idx="3933">
                  <c:v>45321</c:v>
                </c:pt>
                <c:pt idx="3934">
                  <c:v>45322</c:v>
                </c:pt>
                <c:pt idx="3935">
                  <c:v>45323</c:v>
                </c:pt>
                <c:pt idx="3936">
                  <c:v>45324</c:v>
                </c:pt>
                <c:pt idx="3937">
                  <c:v>45327</c:v>
                </c:pt>
                <c:pt idx="3938">
                  <c:v>45328</c:v>
                </c:pt>
                <c:pt idx="3939">
                  <c:v>45329</c:v>
                </c:pt>
                <c:pt idx="3940">
                  <c:v>45330</c:v>
                </c:pt>
                <c:pt idx="3941">
                  <c:v>45331</c:v>
                </c:pt>
                <c:pt idx="3942">
                  <c:v>45334</c:v>
                </c:pt>
                <c:pt idx="3943">
                  <c:v>45335</c:v>
                </c:pt>
                <c:pt idx="3944">
                  <c:v>45336</c:v>
                </c:pt>
                <c:pt idx="3945">
                  <c:v>45337</c:v>
                </c:pt>
                <c:pt idx="3946">
                  <c:v>45338</c:v>
                </c:pt>
                <c:pt idx="3947">
                  <c:v>45341</c:v>
                </c:pt>
                <c:pt idx="3948">
                  <c:v>45342</c:v>
                </c:pt>
                <c:pt idx="3949">
                  <c:v>45343</c:v>
                </c:pt>
                <c:pt idx="3950">
                  <c:v>45344</c:v>
                </c:pt>
                <c:pt idx="3951">
                  <c:v>45345</c:v>
                </c:pt>
                <c:pt idx="3952">
                  <c:v>45348</c:v>
                </c:pt>
                <c:pt idx="3953">
                  <c:v>45349</c:v>
                </c:pt>
                <c:pt idx="3954">
                  <c:v>45350</c:v>
                </c:pt>
                <c:pt idx="3955">
                  <c:v>45351</c:v>
                </c:pt>
                <c:pt idx="3956">
                  <c:v>45352</c:v>
                </c:pt>
                <c:pt idx="3957">
                  <c:v>45355</c:v>
                </c:pt>
                <c:pt idx="3958">
                  <c:v>45356</c:v>
                </c:pt>
                <c:pt idx="3959">
                  <c:v>45357</c:v>
                </c:pt>
                <c:pt idx="3960">
                  <c:v>45358</c:v>
                </c:pt>
                <c:pt idx="3961">
                  <c:v>45359</c:v>
                </c:pt>
                <c:pt idx="3962">
                  <c:v>45362</c:v>
                </c:pt>
                <c:pt idx="3963">
                  <c:v>45363</c:v>
                </c:pt>
                <c:pt idx="3964">
                  <c:v>45364</c:v>
                </c:pt>
                <c:pt idx="3965">
                  <c:v>45365</c:v>
                </c:pt>
                <c:pt idx="3966">
                  <c:v>45366</c:v>
                </c:pt>
                <c:pt idx="3967">
                  <c:v>45369</c:v>
                </c:pt>
                <c:pt idx="3968">
                  <c:v>45370</c:v>
                </c:pt>
                <c:pt idx="3969">
                  <c:v>45371</c:v>
                </c:pt>
                <c:pt idx="3970">
                  <c:v>45372</c:v>
                </c:pt>
                <c:pt idx="3971">
                  <c:v>45373</c:v>
                </c:pt>
                <c:pt idx="3972">
                  <c:v>45376</c:v>
                </c:pt>
                <c:pt idx="3973">
                  <c:v>45377</c:v>
                </c:pt>
                <c:pt idx="3974">
                  <c:v>45378</c:v>
                </c:pt>
                <c:pt idx="3975">
                  <c:v>45379</c:v>
                </c:pt>
                <c:pt idx="3976">
                  <c:v>45380</c:v>
                </c:pt>
                <c:pt idx="3977">
                  <c:v>45383</c:v>
                </c:pt>
                <c:pt idx="3978">
                  <c:v>45384</c:v>
                </c:pt>
                <c:pt idx="3979">
                  <c:v>45385</c:v>
                </c:pt>
                <c:pt idx="3980">
                  <c:v>45386</c:v>
                </c:pt>
                <c:pt idx="3981">
                  <c:v>45387</c:v>
                </c:pt>
                <c:pt idx="3982">
                  <c:v>45390</c:v>
                </c:pt>
                <c:pt idx="3983">
                  <c:v>45391</c:v>
                </c:pt>
                <c:pt idx="3984">
                  <c:v>45392</c:v>
                </c:pt>
                <c:pt idx="3985">
                  <c:v>45393</c:v>
                </c:pt>
                <c:pt idx="3986">
                  <c:v>45394</c:v>
                </c:pt>
                <c:pt idx="3987">
                  <c:v>45397</c:v>
                </c:pt>
                <c:pt idx="3988">
                  <c:v>45398</c:v>
                </c:pt>
                <c:pt idx="3989">
                  <c:v>45399</c:v>
                </c:pt>
                <c:pt idx="3990">
                  <c:v>45400</c:v>
                </c:pt>
                <c:pt idx="3991">
                  <c:v>45401</c:v>
                </c:pt>
                <c:pt idx="3992">
                  <c:v>45404</c:v>
                </c:pt>
                <c:pt idx="3993">
                  <c:v>45405</c:v>
                </c:pt>
                <c:pt idx="3994">
                  <c:v>45406</c:v>
                </c:pt>
                <c:pt idx="3995">
                  <c:v>45407</c:v>
                </c:pt>
                <c:pt idx="3996">
                  <c:v>45408</c:v>
                </c:pt>
                <c:pt idx="3997">
                  <c:v>45411</c:v>
                </c:pt>
                <c:pt idx="3998">
                  <c:v>45412</c:v>
                </c:pt>
                <c:pt idx="3999">
                  <c:v>45413</c:v>
                </c:pt>
                <c:pt idx="4000">
                  <c:v>45414</c:v>
                </c:pt>
                <c:pt idx="4001">
                  <c:v>45415</c:v>
                </c:pt>
                <c:pt idx="4002">
                  <c:v>45418</c:v>
                </c:pt>
                <c:pt idx="4003">
                  <c:v>45419</c:v>
                </c:pt>
                <c:pt idx="4004">
                  <c:v>45420</c:v>
                </c:pt>
                <c:pt idx="4005">
                  <c:v>45421</c:v>
                </c:pt>
                <c:pt idx="4006">
                  <c:v>45422</c:v>
                </c:pt>
                <c:pt idx="4007">
                  <c:v>45425</c:v>
                </c:pt>
                <c:pt idx="4008">
                  <c:v>45426</c:v>
                </c:pt>
                <c:pt idx="4009">
                  <c:v>45427</c:v>
                </c:pt>
                <c:pt idx="4010">
                  <c:v>45428</c:v>
                </c:pt>
                <c:pt idx="4011">
                  <c:v>45429</c:v>
                </c:pt>
                <c:pt idx="4012">
                  <c:v>45432</c:v>
                </c:pt>
                <c:pt idx="4013">
                  <c:v>45433</c:v>
                </c:pt>
                <c:pt idx="4014">
                  <c:v>45434</c:v>
                </c:pt>
                <c:pt idx="4015">
                  <c:v>45435</c:v>
                </c:pt>
                <c:pt idx="4016">
                  <c:v>45436</c:v>
                </c:pt>
                <c:pt idx="4017">
                  <c:v>45439</c:v>
                </c:pt>
                <c:pt idx="4018">
                  <c:v>45440</c:v>
                </c:pt>
                <c:pt idx="4019">
                  <c:v>45441</c:v>
                </c:pt>
                <c:pt idx="4020">
                  <c:v>45442</c:v>
                </c:pt>
                <c:pt idx="4021">
                  <c:v>45443</c:v>
                </c:pt>
                <c:pt idx="4022">
                  <c:v>45446</c:v>
                </c:pt>
                <c:pt idx="4023">
                  <c:v>45447</c:v>
                </c:pt>
                <c:pt idx="4024">
                  <c:v>45448</c:v>
                </c:pt>
                <c:pt idx="4025">
                  <c:v>45449</c:v>
                </c:pt>
                <c:pt idx="4026">
                  <c:v>45450</c:v>
                </c:pt>
                <c:pt idx="4027">
                  <c:v>45453</c:v>
                </c:pt>
                <c:pt idx="4028">
                  <c:v>45454</c:v>
                </c:pt>
                <c:pt idx="4029">
                  <c:v>45455</c:v>
                </c:pt>
                <c:pt idx="4030">
                  <c:v>45456</c:v>
                </c:pt>
                <c:pt idx="4031">
                  <c:v>45457</c:v>
                </c:pt>
                <c:pt idx="4032">
                  <c:v>45460</c:v>
                </c:pt>
                <c:pt idx="4033">
                  <c:v>45461</c:v>
                </c:pt>
                <c:pt idx="4034">
                  <c:v>45462</c:v>
                </c:pt>
                <c:pt idx="4035">
                  <c:v>45463</c:v>
                </c:pt>
                <c:pt idx="4036">
                  <c:v>45464</c:v>
                </c:pt>
                <c:pt idx="4037">
                  <c:v>45467</c:v>
                </c:pt>
                <c:pt idx="4038">
                  <c:v>45468</c:v>
                </c:pt>
                <c:pt idx="4039">
                  <c:v>45469</c:v>
                </c:pt>
                <c:pt idx="4040">
                  <c:v>45470</c:v>
                </c:pt>
                <c:pt idx="4041">
                  <c:v>45471</c:v>
                </c:pt>
              </c:numCache>
            </c:numRef>
          </c:cat>
          <c:val>
            <c:numRef>
              <c:f>'[240806 Analysis of market draws MSCI versus CORE infra.xlsx]MSCI drawdown'!$R$6:$R$4047</c:f>
              <c:numCache>
                <c:formatCode>#,##0_);\(#,##0\);#,##0_);@_)</c:formatCode>
                <c:ptCount val="4042"/>
                <c:pt idx="0">
                  <c:v>0</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100</c:v>
                </c:pt>
                <c:pt idx="250">
                  <c:v>98.930911256700398</c:v>
                </c:pt>
                <c:pt idx="251">
                  <c:v>98.99361392363177</c:v>
                </c:pt>
                <c:pt idx="252">
                  <c:v>99.985937396598487</c:v>
                </c:pt>
                <c:pt idx="253">
                  <c:v>100.68476606445633</c:v>
                </c:pt>
                <c:pt idx="254">
                  <c:v>101.01895969823306</c:v>
                </c:pt>
                <c:pt idx="255">
                  <c:v>101.56309972867446</c:v>
                </c:pt>
                <c:pt idx="256">
                  <c:v>101.51909205214741</c:v>
                </c:pt>
                <c:pt idx="257">
                  <c:v>101.78264178413075</c:v>
                </c:pt>
                <c:pt idx="258">
                  <c:v>101.84898418370722</c:v>
                </c:pt>
                <c:pt idx="259">
                  <c:v>101.55813645688569</c:v>
                </c:pt>
                <c:pt idx="260">
                  <c:v>101.12748990801401</c:v>
                </c:pt>
                <c:pt idx="261">
                  <c:v>101.15710409635363</c:v>
                </c:pt>
                <c:pt idx="262">
                  <c:v>102.63384289590364</c:v>
                </c:pt>
                <c:pt idx="263">
                  <c:v>102.9591026404606</c:v>
                </c:pt>
                <c:pt idx="264">
                  <c:v>103.18774402752962</c:v>
                </c:pt>
                <c:pt idx="265">
                  <c:v>103.31116405267684</c:v>
                </c:pt>
                <c:pt idx="266">
                  <c:v>103.7270862285752</c:v>
                </c:pt>
                <c:pt idx="267">
                  <c:v>103.82767520349415</c:v>
                </c:pt>
                <c:pt idx="268">
                  <c:v>103.13860763682085</c:v>
                </c:pt>
                <c:pt idx="269">
                  <c:v>103.40463900469857</c:v>
                </c:pt>
                <c:pt idx="270">
                  <c:v>103.86771226259016</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104.22688769770369</c:v>
                </c:pt>
                <c:pt idx="310">
                  <c:v>104.45321289127128</c:v>
                </c:pt>
                <c:pt idx="311">
                  <c:v>104.60823241347366</c:v>
                </c:pt>
                <c:pt idx="312">
                  <c:v>104.42905830189932</c:v>
                </c:pt>
                <c:pt idx="313">
                  <c:v>105.14707828734039</c:v>
                </c:pt>
                <c:pt idx="314">
                  <c:v>105.77609026536963</c:v>
                </c:pt>
                <c:pt idx="315">
                  <c:v>105.549930514195</c:v>
                </c:pt>
                <c:pt idx="316">
                  <c:v>105.3196347031964</c:v>
                </c:pt>
                <c:pt idx="317">
                  <c:v>105.5198199986765</c:v>
                </c:pt>
                <c:pt idx="318">
                  <c:v>106.13890543312824</c:v>
                </c:pt>
                <c:pt idx="319">
                  <c:v>105.93259876910864</c:v>
                </c:pt>
                <c:pt idx="320">
                  <c:v>106.10333531864211</c:v>
                </c:pt>
                <c:pt idx="321">
                  <c:v>106.31659056316596</c:v>
                </c:pt>
                <c:pt idx="322">
                  <c:v>106.74922242075316</c:v>
                </c:pt>
                <c:pt idx="323">
                  <c:v>106.78777049831254</c:v>
                </c:pt>
                <c:pt idx="324">
                  <c:v>106.57319171464503</c:v>
                </c:pt>
                <c:pt idx="325">
                  <c:v>107.5383826351665</c:v>
                </c:pt>
                <c:pt idx="326">
                  <c:v>107.6042287075641</c:v>
                </c:pt>
                <c:pt idx="327">
                  <c:v>108.15564820329567</c:v>
                </c:pt>
                <c:pt idx="328">
                  <c:v>108.36542915756739</c:v>
                </c:pt>
                <c:pt idx="329">
                  <c:v>108.01369863013704</c:v>
                </c:pt>
                <c:pt idx="330">
                  <c:v>107.76718946462847</c:v>
                </c:pt>
                <c:pt idx="331">
                  <c:v>108.64039441466487</c:v>
                </c:pt>
                <c:pt idx="332">
                  <c:v>108.92263913705253</c:v>
                </c:pt>
                <c:pt idx="333">
                  <c:v>108.73635100258095</c:v>
                </c:pt>
                <c:pt idx="334">
                  <c:v>109.67854543048117</c:v>
                </c:pt>
                <c:pt idx="335">
                  <c:v>109.95069816689833</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110.28207927999475</c:v>
                </c:pt>
                <c:pt idx="481">
                  <c:v>110.76748726093578</c:v>
                </c:pt>
                <c:pt idx="482">
                  <c:v>110.81513467010789</c:v>
                </c:pt>
                <c:pt idx="483">
                  <c:v>110.48011382436637</c:v>
                </c:pt>
                <c:pt idx="484">
                  <c:v>110.56283502084577</c:v>
                </c:pt>
                <c:pt idx="485">
                  <c:v>110.32195089669781</c:v>
                </c:pt>
                <c:pt idx="486">
                  <c:v>109.38736681887372</c:v>
                </c:pt>
                <c:pt idx="487">
                  <c:v>109.64132089206544</c:v>
                </c:pt>
                <c:pt idx="488">
                  <c:v>108.01105155184969</c:v>
                </c:pt>
                <c:pt idx="489">
                  <c:v>108.17417775130704</c:v>
                </c:pt>
                <c:pt idx="490">
                  <c:v>109.82744358414405</c:v>
                </c:pt>
                <c:pt idx="491">
                  <c:v>109.92703990470524</c:v>
                </c:pt>
                <c:pt idx="492">
                  <c:v>109.65157832042888</c:v>
                </c:pt>
                <c:pt idx="493">
                  <c:v>108.11081331480385</c:v>
                </c:pt>
                <c:pt idx="494">
                  <c:v>109.17576599827947</c:v>
                </c:pt>
                <c:pt idx="495">
                  <c:v>109.44378267487268</c:v>
                </c:pt>
                <c:pt idx="496">
                  <c:v>108.83230759049705</c:v>
                </c:pt>
                <c:pt idx="497">
                  <c:v>108.33366421811932</c:v>
                </c:pt>
                <c:pt idx="498">
                  <c:v>107.66031367877711</c:v>
                </c:pt>
                <c:pt idx="499">
                  <c:v>109.74753490834497</c:v>
                </c:pt>
                <c:pt idx="500">
                  <c:v>111.26993580835159</c:v>
                </c:pt>
                <c:pt idx="501">
                  <c:v>111.40344781946933</c:v>
                </c:pt>
                <c:pt idx="502">
                  <c:v>111.38624181060163</c:v>
                </c:pt>
                <c:pt idx="503">
                  <c:v>111.69859704850778</c:v>
                </c:pt>
                <c:pt idx="504">
                  <c:v>112.01211038316467</c:v>
                </c:pt>
                <c:pt idx="505">
                  <c:v>112.39990735226003</c:v>
                </c:pt>
                <c:pt idx="506">
                  <c:v>112.73724439150295</c:v>
                </c:pt>
                <c:pt idx="507">
                  <c:v>113.08467341671637</c:v>
                </c:pt>
                <c:pt idx="508">
                  <c:v>113.28469326980353</c:v>
                </c:pt>
                <c:pt idx="509">
                  <c:v>112.877374098339</c:v>
                </c:pt>
                <c:pt idx="510">
                  <c:v>113.28767123287678</c:v>
                </c:pt>
                <c:pt idx="511">
                  <c:v>113.22910462576938</c:v>
                </c:pt>
                <c:pt idx="512">
                  <c:v>113.38015353054074</c:v>
                </c:pt>
                <c:pt idx="513">
                  <c:v>114.27751306994912</c:v>
                </c:pt>
                <c:pt idx="514">
                  <c:v>114.51459201905904</c:v>
                </c:pt>
                <c:pt idx="515">
                  <c:v>114.45470187280795</c:v>
                </c:pt>
                <c:pt idx="516">
                  <c:v>114.42459135728946</c:v>
                </c:pt>
                <c:pt idx="517">
                  <c:v>114.35312024353127</c:v>
                </c:pt>
                <c:pt idx="518">
                  <c:v>114.3441863543115</c:v>
                </c:pt>
                <c:pt idx="519">
                  <c:v>114.60757064390188</c:v>
                </c:pt>
                <c:pt idx="520">
                  <c:v>114.16898286016817</c:v>
                </c:pt>
                <c:pt idx="521">
                  <c:v>113.87813513334666</c:v>
                </c:pt>
                <c:pt idx="522">
                  <c:v>114.92439282641793</c:v>
                </c:pt>
                <c:pt idx="523">
                  <c:v>115.26900933095105</c:v>
                </c:pt>
                <c:pt idx="524">
                  <c:v>115.54926874462322</c:v>
                </c:pt>
                <c:pt idx="525">
                  <c:v>115.6010522136193</c:v>
                </c:pt>
                <c:pt idx="526">
                  <c:v>115.31152802594144</c:v>
                </c:pt>
                <c:pt idx="527">
                  <c:v>114.92257296009537</c:v>
                </c:pt>
                <c:pt idx="528">
                  <c:v>115.70031764939455</c:v>
                </c:pt>
                <c:pt idx="529">
                  <c:v>116.80266031367881</c:v>
                </c:pt>
                <c:pt idx="530">
                  <c:v>116.86718284693275</c:v>
                </c:pt>
                <c:pt idx="531">
                  <c:v>117.25481437363516</c:v>
                </c:pt>
                <c:pt idx="532">
                  <c:v>117.10161471775533</c:v>
                </c:pt>
                <c:pt idx="533">
                  <c:v>117.74568195354384</c:v>
                </c:pt>
                <c:pt idx="534">
                  <c:v>116.83028919330296</c:v>
                </c:pt>
                <c:pt idx="535">
                  <c:v>116.1973065978427</c:v>
                </c:pt>
                <c:pt idx="536">
                  <c:v>116.35844748858455</c:v>
                </c:pt>
                <c:pt idx="537">
                  <c:v>117.0260075441732</c:v>
                </c:pt>
                <c:pt idx="538">
                  <c:v>117.0685262391636</c:v>
                </c:pt>
                <c:pt idx="539">
                  <c:v>117.64376943948125</c:v>
                </c:pt>
                <c:pt idx="540">
                  <c:v>117.94272384355774</c:v>
                </c:pt>
                <c:pt idx="541">
                  <c:v>116.37499172788043</c:v>
                </c:pt>
                <c:pt idx="542">
                  <c:v>116.63010389782283</c:v>
                </c:pt>
                <c:pt idx="543">
                  <c:v>118.20792799947066</c:v>
                </c:pt>
                <c:pt idx="544">
                  <c:v>118.43077890278612</c:v>
                </c:pt>
                <c:pt idx="545">
                  <c:v>118.53153332009802</c:v>
                </c:pt>
                <c:pt idx="546">
                  <c:v>118.89385216067774</c:v>
                </c:pt>
                <c:pt idx="547">
                  <c:v>119.61187214611878</c:v>
                </c:pt>
                <c:pt idx="548">
                  <c:v>120.10356693799226</c:v>
                </c:pt>
                <c:pt idx="549">
                  <c:v>119.83058698961028</c:v>
                </c:pt>
                <c:pt idx="550">
                  <c:v>119.81586261663696</c:v>
                </c:pt>
                <c:pt idx="551">
                  <c:v>120.26090265369605</c:v>
                </c:pt>
                <c:pt idx="552">
                  <c:v>120.76732181854285</c:v>
                </c:pt>
                <c:pt idx="553">
                  <c:v>120.60618092780101</c:v>
                </c:pt>
                <c:pt idx="554">
                  <c:v>121.38541459863681</c:v>
                </c:pt>
                <c:pt idx="555">
                  <c:v>121.66981007213296</c:v>
                </c:pt>
                <c:pt idx="556">
                  <c:v>121.79323009728022</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122.08358149692285</c:v>
                </c:pt>
                <c:pt idx="606">
                  <c:v>122.30146912844954</c:v>
                </c:pt>
                <c:pt idx="607">
                  <c:v>122.44110250810674</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122.55724306796373</c:v>
                </c:pt>
                <c:pt idx="824">
                  <c:v>122.10260737211303</c:v>
                </c:pt>
                <c:pt idx="825">
                  <c:v>122.78820064853417</c:v>
                </c:pt>
                <c:pt idx="826">
                  <c:v>122.59397127920056</c:v>
                </c:pt>
                <c:pt idx="827">
                  <c:v>122.04784594004367</c:v>
                </c:pt>
                <c:pt idx="828">
                  <c:v>119.83604658857784</c:v>
                </c:pt>
                <c:pt idx="829">
                  <c:v>120.44338561312951</c:v>
                </c:pt>
                <c:pt idx="830">
                  <c:v>122.01723909734628</c:v>
                </c:pt>
                <c:pt idx="831">
                  <c:v>122.6335120111177</c:v>
                </c:pt>
                <c:pt idx="832">
                  <c:v>122.55310700813973</c:v>
                </c:pt>
                <c:pt idx="833">
                  <c:v>124.38455429819335</c:v>
                </c:pt>
                <c:pt idx="834">
                  <c:v>124.59433525246504</c:v>
                </c:pt>
                <c:pt idx="835">
                  <c:v>125.25180332208321</c:v>
                </c:pt>
                <c:pt idx="836">
                  <c:v>125.53950764343853</c:v>
                </c:pt>
                <c:pt idx="837">
                  <c:v>125.82837006154453</c:v>
                </c:pt>
                <c:pt idx="838">
                  <c:v>125.23145390774928</c:v>
                </c:pt>
                <c:pt idx="839">
                  <c:v>124.91992588180793</c:v>
                </c:pt>
                <c:pt idx="840">
                  <c:v>124.12381708689033</c:v>
                </c:pt>
                <c:pt idx="841">
                  <c:v>124.27652041559126</c:v>
                </c:pt>
                <c:pt idx="842">
                  <c:v>125.58715505261065</c:v>
                </c:pt>
                <c:pt idx="843">
                  <c:v>125.56614386870488</c:v>
                </c:pt>
                <c:pt idx="844">
                  <c:v>124.9741909866984</c:v>
                </c:pt>
                <c:pt idx="845">
                  <c:v>124.23135464231352</c:v>
                </c:pt>
                <c:pt idx="846">
                  <c:v>124.75117464098999</c:v>
                </c:pt>
                <c:pt idx="847">
                  <c:v>125.85368274766722</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126.09903381642516</c:v>
                </c:pt>
                <c:pt idx="947">
                  <c:v>125.96618357487927</c:v>
                </c:pt>
                <c:pt idx="948">
                  <c:v>126.00588974918936</c:v>
                </c:pt>
                <c:pt idx="949">
                  <c:v>125.5707762557078</c:v>
                </c:pt>
                <c:pt idx="950">
                  <c:v>124.91926411223615</c:v>
                </c:pt>
                <c:pt idx="951">
                  <c:v>125.25196876447623</c:v>
                </c:pt>
                <c:pt idx="952">
                  <c:v>125.3768777711601</c:v>
                </c:pt>
                <c:pt idx="953">
                  <c:v>125.02349281980015</c:v>
                </c:pt>
                <c:pt idx="954">
                  <c:v>125.10141618688375</c:v>
                </c:pt>
                <c:pt idx="955">
                  <c:v>124.10429488452124</c:v>
                </c:pt>
                <c:pt idx="956">
                  <c:v>124.50466547548147</c:v>
                </c:pt>
                <c:pt idx="957">
                  <c:v>124.81453907749325</c:v>
                </c:pt>
                <c:pt idx="958">
                  <c:v>124.25914896433065</c:v>
                </c:pt>
                <c:pt idx="959">
                  <c:v>124.13870690225667</c:v>
                </c:pt>
                <c:pt idx="960">
                  <c:v>126.49394480841774</c:v>
                </c:pt>
                <c:pt idx="961">
                  <c:v>127.34365693865399</c:v>
                </c:pt>
                <c:pt idx="962">
                  <c:v>126.90076765270337</c:v>
                </c:pt>
                <c:pt idx="963">
                  <c:v>127.15075110846405</c:v>
                </c:pt>
                <c:pt idx="964">
                  <c:v>127.5903315465555</c:v>
                </c:pt>
                <c:pt idx="965">
                  <c:v>128.76828138442195</c:v>
                </c:pt>
                <c:pt idx="966">
                  <c:v>130.00066176957182</c:v>
                </c:pt>
                <c:pt idx="967">
                  <c:v>129.69674409370654</c:v>
                </c:pt>
                <c:pt idx="968">
                  <c:v>129.36817550129044</c:v>
                </c:pt>
                <c:pt idx="969">
                  <c:v>129.75117464099</c:v>
                </c:pt>
                <c:pt idx="970">
                  <c:v>129.3410429488452</c:v>
                </c:pt>
                <c:pt idx="971">
                  <c:v>129.53378333664216</c:v>
                </c:pt>
                <c:pt idx="972">
                  <c:v>129.16037985573422</c:v>
                </c:pt>
                <c:pt idx="973">
                  <c:v>128.57140493680097</c:v>
                </c:pt>
                <c:pt idx="974">
                  <c:v>127.39328965654155</c:v>
                </c:pt>
                <c:pt idx="975">
                  <c:v>128.28651313612596</c:v>
                </c:pt>
                <c:pt idx="976">
                  <c:v>127.51985308715501</c:v>
                </c:pt>
                <c:pt idx="977">
                  <c:v>128.20776255707761</c:v>
                </c:pt>
                <c:pt idx="978">
                  <c:v>128.32770829197273</c:v>
                </c:pt>
                <c:pt idx="979">
                  <c:v>128.57305936073058</c:v>
                </c:pt>
                <c:pt idx="980">
                  <c:v>129.26477400569121</c:v>
                </c:pt>
                <c:pt idx="981">
                  <c:v>129.71709350804051</c:v>
                </c:pt>
                <c:pt idx="982">
                  <c:v>129.14532459797499</c:v>
                </c:pt>
                <c:pt idx="983">
                  <c:v>128.05853351862882</c:v>
                </c:pt>
                <c:pt idx="984">
                  <c:v>127.25282906491961</c:v>
                </c:pt>
                <c:pt idx="985">
                  <c:v>127.56055191582293</c:v>
                </c:pt>
                <c:pt idx="986">
                  <c:v>127.20964860035735</c:v>
                </c:pt>
                <c:pt idx="987">
                  <c:v>128.0438091456555</c:v>
                </c:pt>
                <c:pt idx="988">
                  <c:v>129.55942690755083</c:v>
                </c:pt>
                <c:pt idx="989">
                  <c:v>130.26536959830591</c:v>
                </c:pt>
                <c:pt idx="990">
                  <c:v>130.37935940705452</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130.88428959036469</c:v>
                </c:pt>
                <c:pt idx="1029">
                  <c:v>131.10862947521679</c:v>
                </c:pt>
                <c:pt idx="1030">
                  <c:v>130.65846072397596</c:v>
                </c:pt>
                <c:pt idx="1031">
                  <c:v>130.45347759910007</c:v>
                </c:pt>
                <c:pt idx="1032">
                  <c:v>131.28333664218124</c:v>
                </c:pt>
                <c:pt idx="1033">
                  <c:v>132.42389649923899</c:v>
                </c:pt>
                <c:pt idx="1034">
                  <c:v>132.51439348818744</c:v>
                </c:pt>
                <c:pt idx="1035">
                  <c:v>132.90053603335321</c:v>
                </c:pt>
                <c:pt idx="1036">
                  <c:v>132.06091588908745</c:v>
                </c:pt>
                <c:pt idx="1037">
                  <c:v>131.96065779895443</c:v>
                </c:pt>
                <c:pt idx="1038">
                  <c:v>132.04040103236056</c:v>
                </c:pt>
                <c:pt idx="1039">
                  <c:v>131.84418635431146</c:v>
                </c:pt>
                <c:pt idx="1040">
                  <c:v>131.92293693335984</c:v>
                </c:pt>
                <c:pt idx="1041">
                  <c:v>130.99910661107808</c:v>
                </c:pt>
                <c:pt idx="1042">
                  <c:v>132.20220369267426</c:v>
                </c:pt>
                <c:pt idx="1043">
                  <c:v>132.21709350804053</c:v>
                </c:pt>
                <c:pt idx="1044">
                  <c:v>134.89461319568531</c:v>
                </c:pt>
                <c:pt idx="1045">
                  <c:v>134.91545893719811</c:v>
                </c:pt>
                <c:pt idx="1046">
                  <c:v>135.89239626761969</c:v>
                </c:pt>
                <c:pt idx="1047">
                  <c:v>135.39309112567011</c:v>
                </c:pt>
                <c:pt idx="1048">
                  <c:v>135.00000000000006</c:v>
                </c:pt>
                <c:pt idx="1049">
                  <c:v>135.63513334656875</c:v>
                </c:pt>
                <c:pt idx="1050">
                  <c:v>136.35431142876052</c:v>
                </c:pt>
                <c:pt idx="1051">
                  <c:v>136.60098603666208</c:v>
                </c:pt>
                <c:pt idx="1052">
                  <c:v>136.51528687710942</c:v>
                </c:pt>
                <c:pt idx="1053">
                  <c:v>136.7770167427702</c:v>
                </c:pt>
                <c:pt idx="1054">
                  <c:v>136.58014029514925</c:v>
                </c:pt>
                <c:pt idx="1055">
                  <c:v>137.38468665210775</c:v>
                </c:pt>
                <c:pt idx="1056">
                  <c:v>137.94173118919994</c:v>
                </c:pt>
                <c:pt idx="1057">
                  <c:v>138.05092316855271</c:v>
                </c:pt>
                <c:pt idx="1058">
                  <c:v>138.24746873138776</c:v>
                </c:pt>
                <c:pt idx="1059">
                  <c:v>138.27261597511747</c:v>
                </c:pt>
                <c:pt idx="1060">
                  <c:v>138.81443981205743</c:v>
                </c:pt>
                <c:pt idx="1061">
                  <c:v>139.74141353980545</c:v>
                </c:pt>
                <c:pt idx="1062">
                  <c:v>139.64661504864009</c:v>
                </c:pt>
                <c:pt idx="1063">
                  <c:v>140.22533253920986</c:v>
                </c:pt>
                <c:pt idx="1064">
                  <c:v>139.99520217060422</c:v>
                </c:pt>
                <c:pt idx="1065">
                  <c:v>139.5445370921845</c:v>
                </c:pt>
                <c:pt idx="1066">
                  <c:v>140.71967440937067</c:v>
                </c:pt>
                <c:pt idx="1067">
                  <c:v>139.28843226788433</c:v>
                </c:pt>
                <c:pt idx="1068">
                  <c:v>140.06220633975249</c:v>
                </c:pt>
                <c:pt idx="1069">
                  <c:v>140.44934153927602</c:v>
                </c:pt>
                <c:pt idx="1070">
                  <c:v>140.03821719277349</c:v>
                </c:pt>
                <c:pt idx="1071">
                  <c:v>140.75739527496526</c:v>
                </c:pt>
                <c:pt idx="1072">
                  <c:v>140.62471047581232</c:v>
                </c:pt>
                <c:pt idx="1073">
                  <c:v>141.2055787174906</c:v>
                </c:pt>
                <c:pt idx="1074">
                  <c:v>141.44083780027796</c:v>
                </c:pt>
                <c:pt idx="1075">
                  <c:v>141.33760174707169</c:v>
                </c:pt>
                <c:pt idx="1076">
                  <c:v>141.05089008007414</c:v>
                </c:pt>
                <c:pt idx="1077">
                  <c:v>141.34372311561117</c:v>
                </c:pt>
                <c:pt idx="1078">
                  <c:v>142.45268347561384</c:v>
                </c:pt>
                <c:pt idx="1079">
                  <c:v>141.66832109059629</c:v>
                </c:pt>
                <c:pt idx="1080">
                  <c:v>140.15882469724048</c:v>
                </c:pt>
                <c:pt idx="1081">
                  <c:v>141.32271193170541</c:v>
                </c:pt>
                <c:pt idx="1082">
                  <c:v>140.41708027264909</c:v>
                </c:pt>
                <c:pt idx="1083">
                  <c:v>139.93167229170805</c:v>
                </c:pt>
                <c:pt idx="1084">
                  <c:v>141.22410826550197</c:v>
                </c:pt>
                <c:pt idx="1085">
                  <c:v>141.92641122361195</c:v>
                </c:pt>
                <c:pt idx="1086">
                  <c:v>142.1360267354907</c:v>
                </c:pt>
                <c:pt idx="1087">
                  <c:v>142.39692938918668</c:v>
                </c:pt>
                <c:pt idx="1088">
                  <c:v>143.84835550261397</c:v>
                </c:pt>
                <c:pt idx="1089">
                  <c:v>144.23036198795575</c:v>
                </c:pt>
                <c:pt idx="1090">
                  <c:v>144.5215405995632</c:v>
                </c:pt>
                <c:pt idx="1091">
                  <c:v>145.43759512937592</c:v>
                </c:pt>
                <c:pt idx="1092">
                  <c:v>145.99430878168218</c:v>
                </c:pt>
                <c:pt idx="1093">
                  <c:v>145.75458275428494</c:v>
                </c:pt>
                <c:pt idx="1094">
                  <c:v>145.62255972470385</c:v>
                </c:pt>
                <c:pt idx="1095">
                  <c:v>146.43372377738069</c:v>
                </c:pt>
                <c:pt idx="1096">
                  <c:v>146.42925683277079</c:v>
                </c:pt>
                <c:pt idx="1097">
                  <c:v>145.33882602077952</c:v>
                </c:pt>
                <c:pt idx="1098">
                  <c:v>145.10042353252592</c:v>
                </c:pt>
                <c:pt idx="1099">
                  <c:v>145.83928925947978</c:v>
                </c:pt>
                <c:pt idx="1100">
                  <c:v>144.97915425848714</c:v>
                </c:pt>
                <c:pt idx="1101">
                  <c:v>145.29564555621727</c:v>
                </c:pt>
                <c:pt idx="1102">
                  <c:v>144.98593739659842</c:v>
                </c:pt>
                <c:pt idx="1103">
                  <c:v>145.58004102971339</c:v>
                </c:pt>
                <c:pt idx="1104">
                  <c:v>145.58136456885705</c:v>
                </c:pt>
                <c:pt idx="1105">
                  <c:v>145.93491496260995</c:v>
                </c:pt>
                <c:pt idx="1106">
                  <c:v>145.93408775064515</c:v>
                </c:pt>
                <c:pt idx="1107">
                  <c:v>145.15270332870088</c:v>
                </c:pt>
                <c:pt idx="1108">
                  <c:v>145.97892263913701</c:v>
                </c:pt>
                <c:pt idx="1109">
                  <c:v>144.88005426510486</c:v>
                </c:pt>
                <c:pt idx="1110">
                  <c:v>145.07163655615113</c:v>
                </c:pt>
                <c:pt idx="1111">
                  <c:v>144.4212825094302</c:v>
                </c:pt>
                <c:pt idx="1112">
                  <c:v>145.52180530739196</c:v>
                </c:pt>
                <c:pt idx="1113">
                  <c:v>146.05221361921778</c:v>
                </c:pt>
                <c:pt idx="1114">
                  <c:v>147.97200714711138</c:v>
                </c:pt>
                <c:pt idx="1115">
                  <c:v>148.87052478327047</c:v>
                </c:pt>
                <c:pt idx="1116">
                  <c:v>148.30322281781486</c:v>
                </c:pt>
                <c:pt idx="1117">
                  <c:v>145.87188141089274</c:v>
                </c:pt>
                <c:pt idx="1118">
                  <c:v>146.61025081066774</c:v>
                </c:pt>
                <c:pt idx="1119">
                  <c:v>145.05211435378203</c:v>
                </c:pt>
                <c:pt idx="1120">
                  <c:v>144.30282575607174</c:v>
                </c:pt>
                <c:pt idx="1121">
                  <c:v>145.39011316259678</c:v>
                </c:pt>
                <c:pt idx="1122">
                  <c:v>146.09737939249553</c:v>
                </c:pt>
                <c:pt idx="1123">
                  <c:v>147.89805439745879</c:v>
                </c:pt>
                <c:pt idx="1124">
                  <c:v>148.7667924028853</c:v>
                </c:pt>
                <c:pt idx="1125">
                  <c:v>149.39745880484415</c:v>
                </c:pt>
                <c:pt idx="1126">
                  <c:v>148.93802527959764</c:v>
                </c:pt>
                <c:pt idx="1127">
                  <c:v>149.95020183971943</c:v>
                </c:pt>
                <c:pt idx="1128">
                  <c:v>150.33303553702603</c:v>
                </c:pt>
                <c:pt idx="1129">
                  <c:v>149.42657666600493</c:v>
                </c:pt>
                <c:pt idx="1130">
                  <c:v>150.17768513003776</c:v>
                </c:pt>
                <c:pt idx="1131">
                  <c:v>151.48534180398389</c:v>
                </c:pt>
                <c:pt idx="1132">
                  <c:v>151.71613394216138</c:v>
                </c:pt>
                <c:pt idx="1133">
                  <c:v>152.83965323274441</c:v>
                </c:pt>
                <c:pt idx="1134">
                  <c:v>153.78614916286156</c:v>
                </c:pt>
                <c:pt idx="1135">
                  <c:v>153.33267156376158</c:v>
                </c:pt>
                <c:pt idx="1136">
                  <c:v>154.38885580041037</c:v>
                </c:pt>
                <c:pt idx="1137">
                  <c:v>154.6222950168752</c:v>
                </c:pt>
                <c:pt idx="1138">
                  <c:v>155.81645820925161</c:v>
                </c:pt>
                <c:pt idx="1139">
                  <c:v>156.78429620806045</c:v>
                </c:pt>
                <c:pt idx="1140">
                  <c:v>156.24528489180076</c:v>
                </c:pt>
                <c:pt idx="1141">
                  <c:v>157.54119515584682</c:v>
                </c:pt>
                <c:pt idx="1142">
                  <c:v>157.92005823572242</c:v>
                </c:pt>
                <c:pt idx="1143">
                  <c:v>158.30620078088819</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#N/A</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158.94083780027813</c:v>
                </c:pt>
                <c:pt idx="1196">
                  <c:v>159.62775461584295</c:v>
                </c:pt>
                <c:pt idx="1197">
                  <c:v>159.34666799020599</c:v>
                </c:pt>
                <c:pt idx="1198">
                  <c:v>158.69118522930333</c:v>
                </c:pt>
                <c:pt idx="1199">
                  <c:v>157.57511084640345</c:v>
                </c:pt>
                <c:pt idx="1200">
                  <c:v>158.09211832439962</c:v>
                </c:pt>
                <c:pt idx="1201">
                  <c:v>158.08070279928546</c:v>
                </c:pt>
                <c:pt idx="1202">
                  <c:v>158.05307391966136</c:v>
                </c:pt>
                <c:pt idx="1203">
                  <c:v>158.87251009198616</c:v>
                </c:pt>
                <c:pt idx="1204">
                  <c:v>158.72989874925571</c:v>
                </c:pt>
                <c:pt idx="1205">
                  <c:v>156.8610614783934</c:v>
                </c:pt>
                <c:pt idx="1206">
                  <c:v>156.62464429885532</c:v>
                </c:pt>
                <c:pt idx="1207">
                  <c:v>155.89024551651133</c:v>
                </c:pt>
                <c:pt idx="1208">
                  <c:v>155.59708159618839</c:v>
                </c:pt>
                <c:pt idx="1209">
                  <c:v>154.76060485738884</c:v>
                </c:pt>
                <c:pt idx="1210">
                  <c:v>155.96502547812869</c:v>
                </c:pt>
                <c:pt idx="1211">
                  <c:v>156.92194427900225</c:v>
                </c:pt>
                <c:pt idx="1212">
                  <c:v>156.62282443253278</c:v>
                </c:pt>
                <c:pt idx="1213">
                  <c:v>154.35709086096239</c:v>
                </c:pt>
                <c:pt idx="1214">
                  <c:v>154.10462576930732</c:v>
                </c:pt>
                <c:pt idx="1215">
                  <c:v>154.67292038912072</c:v>
                </c:pt>
                <c:pt idx="1216">
                  <c:v>153.8877307921384</c:v>
                </c:pt>
                <c:pt idx="1217">
                  <c:v>154.84150618754572</c:v>
                </c:pt>
                <c:pt idx="1218">
                  <c:v>155.4531467143143</c:v>
                </c:pt>
                <c:pt idx="1219">
                  <c:v>156.23072596122051</c:v>
                </c:pt>
                <c:pt idx="1220">
                  <c:v>156.74773343921666</c:v>
                </c:pt>
                <c:pt idx="1221">
                  <c:v>156.82929653894533</c:v>
                </c:pt>
                <c:pt idx="1222">
                  <c:v>158.00360664416672</c:v>
                </c:pt>
                <c:pt idx="1223">
                  <c:v>159.32681490305097</c:v>
                </c:pt>
                <c:pt idx="1224">
                  <c:v>159.76920786182274</c:v>
                </c:pt>
                <c:pt idx="1225">
                  <c:v>159.40391105816977</c:v>
                </c:pt>
                <c:pt idx="1226">
                  <c:v>159.65141287803607</c:v>
                </c:pt>
                <c:pt idx="1227">
                  <c:v>160.49401098537513</c:v>
                </c:pt>
                <c:pt idx="1228">
                  <c:v>160.65316656740146</c:v>
                </c:pt>
                <c:pt idx="1229">
                  <c:v>161.99159552643795</c:v>
                </c:pt>
                <c:pt idx="1230">
                  <c:v>162.51637879690318</c:v>
                </c:pt>
                <c:pt idx="1231">
                  <c:v>161.84468268149058</c:v>
                </c:pt>
                <c:pt idx="1232">
                  <c:v>161.16008205942717</c:v>
                </c:pt>
                <c:pt idx="1233">
                  <c:v>161.06611078022658</c:v>
                </c:pt>
                <c:pt idx="1234">
                  <c:v>160.85302097809569</c:v>
                </c:pt>
                <c:pt idx="1235">
                  <c:v>161.42429356098233</c:v>
                </c:pt>
                <c:pt idx="1236">
                  <c:v>160.97644100324294</c:v>
                </c:pt>
                <c:pt idx="1237">
                  <c:v>159.74753490834519</c:v>
                </c:pt>
                <c:pt idx="1238">
                  <c:v>160.79627423731085</c:v>
                </c:pt>
                <c:pt idx="1239">
                  <c:v>160.30838462047541</c:v>
                </c:pt>
                <c:pt idx="1240">
                  <c:v>159.42823108993477</c:v>
                </c:pt>
                <c:pt idx="1241">
                  <c:v>160.00744490768344</c:v>
                </c:pt>
                <c:pt idx="1242">
                  <c:v>158.94695916881773</c:v>
                </c:pt>
                <c:pt idx="1243">
                  <c:v>157.53788630798786</c:v>
                </c:pt>
                <c:pt idx="1244">
                  <c:v>157.66908212560418</c:v>
                </c:pt>
                <c:pt idx="1245">
                  <c:v>160.48656607769206</c:v>
                </c:pt>
                <c:pt idx="1246">
                  <c:v>161.61719939117231</c:v>
                </c:pt>
                <c:pt idx="1247">
                  <c:v>162.00135662762256</c:v>
                </c:pt>
                <c:pt idx="1248">
                  <c:v>161.83425981073421</c:v>
                </c:pt>
                <c:pt idx="1249">
                  <c:v>163.18311164052707</c:v>
                </c:pt>
                <c:pt idx="1250">
                  <c:v>163.96449606247137</c:v>
                </c:pt>
                <c:pt idx="1251">
                  <c:v>165.00893388922009</c:v>
                </c:pt>
                <c:pt idx="1252">
                  <c:v>165.30391767586556</c:v>
                </c:pt>
                <c:pt idx="1253">
                  <c:v>166.12732446562137</c:v>
                </c:pt>
                <c:pt idx="1254">
                  <c:v>165.27761233538513</c:v>
                </c:pt>
                <c:pt idx="1255">
                  <c:v>165.95824234001751</c:v>
                </c:pt>
                <c:pt idx="1256">
                  <c:v>166.00208457415155</c:v>
                </c:pt>
                <c:pt idx="1257">
                  <c:v>166.39434848785677</c:v>
                </c:pt>
                <c:pt idx="1258">
                  <c:v>167.09185361657094</c:v>
                </c:pt>
                <c:pt idx="1259">
                  <c:v>166.84153927602432</c:v>
                </c:pt>
                <c:pt idx="1260">
                  <c:v>166.32138839256194</c:v>
                </c:pt>
                <c:pt idx="1261">
                  <c:v>166.33743630467896</c:v>
                </c:pt>
                <c:pt idx="1262">
                  <c:v>166.8132486268284</c:v>
                </c:pt>
                <c:pt idx="1263">
                  <c:v>166.36853947455523</c:v>
                </c:pt>
                <c:pt idx="1264">
                  <c:v>167.14231354642342</c:v>
                </c:pt>
                <c:pt idx="1265">
                  <c:v>165.66458209251567</c:v>
                </c:pt>
                <c:pt idx="1266">
                  <c:v>166.7470716696449</c:v>
                </c:pt>
                <c:pt idx="1267">
                  <c:v>167.17358215869262</c:v>
                </c:pt>
                <c:pt idx="1268">
                  <c:v>167.0339487790354</c:v>
                </c:pt>
                <c:pt idx="1269">
                  <c:v>167.4255509231688</c:v>
                </c:pt>
                <c:pt idx="1270">
                  <c:v>168.49943749586419</c:v>
                </c:pt>
                <c:pt idx="1271">
                  <c:v>169.38207266229924</c:v>
                </c:pt>
                <c:pt idx="1272">
                  <c:v>169.32168618886928</c:v>
                </c:pt>
                <c:pt idx="1273">
                  <c:v>168.71037654688664</c:v>
                </c:pt>
                <c:pt idx="1274">
                  <c:v>168.24035470849074</c:v>
                </c:pt>
                <c:pt idx="1275">
                  <c:v>169.15707100787529</c:v>
                </c:pt>
                <c:pt idx="1276">
                  <c:v>169.81602805903009</c:v>
                </c:pt>
                <c:pt idx="1277">
                  <c:v>170.09066243134168</c:v>
                </c:pt>
                <c:pt idx="1278">
                  <c:v>169.73628482562398</c:v>
                </c:pt>
                <c:pt idx="1279">
                  <c:v>170.13285024154621</c:v>
                </c:pt>
                <c:pt idx="1280">
                  <c:v>170.46671299053699</c:v>
                </c:pt>
                <c:pt idx="1281">
                  <c:v>170.3250943021643</c:v>
                </c:pt>
                <c:pt idx="1282">
                  <c:v>169.8740983389587</c:v>
                </c:pt>
                <c:pt idx="1283">
                  <c:v>168.84421944279035</c:v>
                </c:pt>
                <c:pt idx="1284">
                  <c:v>168.21901263979916</c:v>
                </c:pt>
                <c:pt idx="1285">
                  <c:v>167.28227781086659</c:v>
                </c:pt>
                <c:pt idx="1286">
                  <c:v>168.71715968499802</c:v>
                </c:pt>
                <c:pt idx="1287">
                  <c:v>169.23267818145754</c:v>
                </c:pt>
                <c:pt idx="1288">
                  <c:v>168.6562768843892</c:v>
                </c:pt>
                <c:pt idx="1289">
                  <c:v>167.18979551320265</c:v>
                </c:pt>
                <c:pt idx="1290">
                  <c:v>166.2849910661111</c:v>
                </c:pt>
                <c:pt idx="1291">
                  <c:v>166.28019323671529</c:v>
                </c:pt>
                <c:pt idx="1292">
                  <c:v>167.30014558930614</c:v>
                </c:pt>
                <c:pt idx="1293">
                  <c:v>166.83492158030609</c:v>
                </c:pt>
                <c:pt idx="1294">
                  <c:v>168.99361392363215</c:v>
                </c:pt>
                <c:pt idx="1295">
                  <c:v>169.99669115214121</c:v>
                </c:pt>
                <c:pt idx="1296">
                  <c:v>170.82655019522244</c:v>
                </c:pt>
                <c:pt idx="1297">
                  <c:v>171.83442525312725</c:v>
                </c:pt>
                <c:pt idx="1298">
                  <c:v>172.26771888028631</c:v>
                </c:pt>
                <c:pt idx="1299">
                  <c:v>172.28674475547652</c:v>
                </c:pt>
                <c:pt idx="1300">
                  <c:v>173.01518761167401</c:v>
                </c:pt>
                <c:pt idx="1301">
                  <c:v>173.67364833564994</c:v>
                </c:pt>
                <c:pt idx="1302">
                  <c:v>173.75818939845186</c:v>
                </c:pt>
                <c:pt idx="1303">
                  <c:v>174.28512342002557</c:v>
                </c:pt>
                <c:pt idx="1304">
                  <c:v>174.29868969624818</c:v>
                </c:pt>
                <c:pt idx="1305">
                  <c:v>173.10138309840556</c:v>
                </c:pt>
                <c:pt idx="1306">
                  <c:v>173.18923300906664</c:v>
                </c:pt>
                <c:pt idx="1307">
                  <c:v>172.72533253921023</c:v>
                </c:pt>
                <c:pt idx="1308">
                  <c:v>173.64734299516951</c:v>
                </c:pt>
                <c:pt idx="1309">
                  <c:v>173.94861359274742</c:v>
                </c:pt>
                <c:pt idx="1310">
                  <c:v>173.6561114419963</c:v>
                </c:pt>
                <c:pt idx="1311">
                  <c:v>174.23003110317026</c:v>
                </c:pt>
                <c:pt idx="1312">
                  <c:v>173.15796439679741</c:v>
                </c:pt>
                <c:pt idx="1313">
                  <c:v>173.7808550062872</c:v>
                </c:pt>
                <c:pt idx="1314">
                  <c:v>175.20564489444814</c:v>
                </c:pt>
                <c:pt idx="1315">
                  <c:v>175.17801601482404</c:v>
                </c:pt>
                <c:pt idx="1316">
                  <c:v>175.01025742836384</c:v>
                </c:pt>
                <c:pt idx="1317">
                  <c:v>175.00363973264547</c:v>
                </c:pt>
                <c:pt idx="1318">
                  <c:v>175.32559062934325</c:v>
                </c:pt>
                <c:pt idx="1319">
                  <c:v>175.41674938786352</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175.68476606445662</c:v>
                </c:pt>
                <c:pt idx="1343">
                  <c:v>175.69700880153553</c:v>
                </c:pt>
                <c:pt idx="1344">
                  <c:v>175.55456290119804</c:v>
                </c:pt>
                <c:pt idx="1345">
                  <c:v>175.90017206008889</c:v>
                </c:pt>
                <c:pt idx="1346">
                  <c:v>176.1946595195555</c:v>
                </c:pt>
                <c:pt idx="1347">
                  <c:v>174.17129905366971</c:v>
                </c:pt>
                <c:pt idx="1348">
                  <c:v>176.80878168221847</c:v>
                </c:pt>
                <c:pt idx="1349">
                  <c:v>176.9098669843163</c:v>
                </c:pt>
                <c:pt idx="1350">
                  <c:v>177.45814307458164</c:v>
                </c:pt>
                <c:pt idx="1351">
                  <c:v>177.00995963205636</c:v>
                </c:pt>
                <c:pt idx="1352">
                  <c:v>176.63672159354135</c:v>
                </c:pt>
                <c:pt idx="1353">
                  <c:v>176.20590960227671</c:v>
                </c:pt>
                <c:pt idx="1354">
                  <c:v>175.51187876381468</c:v>
                </c:pt>
                <c:pt idx="1355">
                  <c:v>173.78929256832794</c:v>
                </c:pt>
                <c:pt idx="1356">
                  <c:v>172.65799748527584</c:v>
                </c:pt>
                <c:pt idx="1357">
                  <c:v>174.00833829660536</c:v>
                </c:pt>
                <c:pt idx="1358">
                  <c:v>175.29250215075135</c:v>
                </c:pt>
                <c:pt idx="1359">
                  <c:v>174.61402289722741</c:v>
                </c:pt>
                <c:pt idx="1360">
                  <c:v>174.86698431606138</c:v>
                </c:pt>
                <c:pt idx="1361">
                  <c:v>174.75216729534799</c:v>
                </c:pt>
                <c:pt idx="1362">
                  <c:v>174.01793395539698</c:v>
                </c:pt>
                <c:pt idx="1363">
                  <c:v>175.02696711005254</c:v>
                </c:pt>
                <c:pt idx="1364">
                  <c:v>174.80196545562862</c:v>
                </c:pt>
                <c:pt idx="1365">
                  <c:v>174.77202038250309</c:v>
                </c:pt>
                <c:pt idx="1366">
                  <c:v>175.76136589239655</c:v>
                </c:pt>
                <c:pt idx="1367">
                  <c:v>176.87892925683306</c:v>
                </c:pt>
                <c:pt idx="1368">
                  <c:v>178.00790814638376</c:v>
                </c:pt>
                <c:pt idx="1369">
                  <c:v>178.56147839322381</c:v>
                </c:pt>
                <c:pt idx="1370">
                  <c:v>178.56859241612099</c:v>
                </c:pt>
                <c:pt idx="1371">
                  <c:v>177.57974323340642</c:v>
                </c:pt>
                <c:pt idx="1372">
                  <c:v>175.64357090860992</c:v>
                </c:pt>
                <c:pt idx="1373">
                  <c:v>175.65482099133109</c:v>
                </c:pt>
                <c:pt idx="1374">
                  <c:v>176.76609754483516</c:v>
                </c:pt>
                <c:pt idx="1375">
                  <c:v>174.56075044669475</c:v>
                </c:pt>
                <c:pt idx="1376">
                  <c:v>172.81980014558962</c:v>
                </c:pt>
                <c:pt idx="1377">
                  <c:v>173.69068890212458</c:v>
                </c:pt>
                <c:pt idx="1378">
                  <c:v>173.94381576335149</c:v>
                </c:pt>
                <c:pt idx="1379">
                  <c:v>175.98669843160641</c:v>
                </c:pt>
                <c:pt idx="1380">
                  <c:v>176.45407319171494</c:v>
                </c:pt>
                <c:pt idx="1381">
                  <c:v>176.54771358612962</c:v>
                </c:pt>
                <c:pt idx="1382">
                  <c:v>176.92343326053896</c:v>
                </c:pt>
                <c:pt idx="1383">
                  <c:v>177.94586724902419</c:v>
                </c:pt>
                <c:pt idx="1384">
                  <c:v>177.70068162265929</c:v>
                </c:pt>
                <c:pt idx="1385">
                  <c:v>177.91344054000427</c:v>
                </c:pt>
                <c:pt idx="1386">
                  <c:v>176.7523658262196</c:v>
                </c:pt>
                <c:pt idx="1387">
                  <c:v>177.06174310105249</c:v>
                </c:pt>
                <c:pt idx="1388">
                  <c:v>178.10585004301529</c:v>
                </c:pt>
                <c:pt idx="1389">
                  <c:v>178.52044867977</c:v>
                </c:pt>
                <c:pt idx="1390">
                  <c:v>178.81460525445073</c:v>
                </c:pt>
                <c:pt idx="1391">
                  <c:v>178.73717821454602</c:v>
                </c:pt>
                <c:pt idx="1392">
                  <c:v>178.82138839256203</c:v>
                </c:pt>
                <c:pt idx="1393">
                  <c:v>177.74336576004271</c:v>
                </c:pt>
                <c:pt idx="1394">
                  <c:v>177.97713586129348</c:v>
                </c:pt>
                <c:pt idx="1395">
                  <c:v>178.39752498180172</c:v>
                </c:pt>
                <c:pt idx="1396">
                  <c:v>178.51813248626866</c:v>
                </c:pt>
                <c:pt idx="1397">
                  <c:v>179.82446562107111</c:v>
                </c:pt>
                <c:pt idx="1398">
                  <c:v>180.34577460128423</c:v>
                </c:pt>
                <c:pt idx="1399">
                  <c:v>180.10522136192216</c:v>
                </c:pt>
                <c:pt idx="1400">
                  <c:v>178.77291377142518</c:v>
                </c:pt>
                <c:pt idx="1401">
                  <c:v>178.93455098934587</c:v>
                </c:pt>
                <c:pt idx="1402">
                  <c:v>179.15276950565851</c:v>
                </c:pt>
                <c:pt idx="1403">
                  <c:v>178.49430878168258</c:v>
                </c:pt>
                <c:pt idx="1404">
                  <c:v>179.57415128052443</c:v>
                </c:pt>
                <c:pt idx="1405">
                  <c:v>180.24303487525677</c:v>
                </c:pt>
                <c:pt idx="1406">
                  <c:v>180.95261729865695</c:v>
                </c:pt>
                <c:pt idx="1407">
                  <c:v>181.47012110383199</c:v>
                </c:pt>
                <c:pt idx="1408">
                  <c:v>182.14793858778407</c:v>
                </c:pt>
                <c:pt idx="1409">
                  <c:v>182.13222156045302</c:v>
                </c:pt>
                <c:pt idx="1410">
                  <c:v>182.73410098603702</c:v>
                </c:pt>
                <c:pt idx="1411">
                  <c:v>182.86777843954769</c:v>
                </c:pt>
                <c:pt idx="1412">
                  <c:v>183.34905036066473</c:v>
                </c:pt>
                <c:pt idx="1413">
                  <c:v>183.26202766196843</c:v>
                </c:pt>
                <c:pt idx="1414">
                  <c:v>183.52309575805737</c:v>
                </c:pt>
                <c:pt idx="1415">
                  <c:v>184.32565680630034</c:v>
                </c:pt>
                <c:pt idx="1416">
                  <c:v>185.19174773343954</c:v>
                </c:pt>
                <c:pt idx="1417">
                  <c:v>185.49086757990901</c:v>
                </c:pt>
                <c:pt idx="1418">
                  <c:v>185.52676857918107</c:v>
                </c:pt>
                <c:pt idx="1419">
                  <c:v>185.0163787969033</c:v>
                </c:pt>
                <c:pt idx="1420">
                  <c:v>184.29819336906925</c:v>
                </c:pt>
                <c:pt idx="1421">
                  <c:v>184.49821322215644</c:v>
                </c:pt>
                <c:pt idx="1422">
                  <c:v>184.33690688902161</c:v>
                </c:pt>
                <c:pt idx="1423">
                  <c:v>184.71461187214649</c:v>
                </c:pt>
                <c:pt idx="1424">
                  <c:v>185.67947190788206</c:v>
                </c:pt>
                <c:pt idx="1425">
                  <c:v>186.43918337634875</c:v>
                </c:pt>
                <c:pt idx="1426">
                  <c:v>186.57914764079189</c:v>
                </c:pt>
                <c:pt idx="1427">
                  <c:v>186.34967904175809</c:v>
                </c:pt>
                <c:pt idx="1428">
                  <c:v>185.58732049500404</c:v>
                </c:pt>
                <c:pt idx="1429">
                  <c:v>185.49368010058939</c:v>
                </c:pt>
                <c:pt idx="1430">
                  <c:v>185.47697041890055</c:v>
                </c:pt>
                <c:pt idx="1431">
                  <c:v>185.67235788498485</c:v>
                </c:pt>
                <c:pt idx="1432">
                  <c:v>185.71289127125971</c:v>
                </c:pt>
                <c:pt idx="1433">
                  <c:v>186.96297399245617</c:v>
                </c:pt>
                <c:pt idx="1434">
                  <c:v>187.35424525180366</c:v>
                </c:pt>
                <c:pt idx="1435">
                  <c:v>188.42780093971314</c:v>
                </c:pt>
                <c:pt idx="1436">
                  <c:v>188.39272715240588</c:v>
                </c:pt>
                <c:pt idx="1437">
                  <c:v>187.4684005029452</c:v>
                </c:pt>
                <c:pt idx="1438">
                  <c:v>186.00092647740087</c:v>
                </c:pt>
                <c:pt idx="1439">
                  <c:v>186.41122361193862</c:v>
                </c:pt>
                <c:pt idx="1440">
                  <c:v>185.2612335384822</c:v>
                </c:pt>
                <c:pt idx="1441">
                  <c:v>185.50443385613158</c:v>
                </c:pt>
                <c:pt idx="1442">
                  <c:v>186.69859704850802</c:v>
                </c:pt>
                <c:pt idx="1443">
                  <c:v>186.27440275296172</c:v>
                </c:pt>
                <c:pt idx="1444">
                  <c:v>187.47501819866352</c:v>
                </c:pt>
                <c:pt idx="1445">
                  <c:v>185.79279994705874</c:v>
                </c:pt>
                <c:pt idx="1446">
                  <c:v>186.80464562239456</c:v>
                </c:pt>
                <c:pt idx="1447">
                  <c:v>186.36307987558757</c:v>
                </c:pt>
                <c:pt idx="1448">
                  <c:v>187.67057110714074</c:v>
                </c:pt>
                <c:pt idx="1449">
                  <c:v>188.0274303487528</c:v>
                </c:pt>
                <c:pt idx="1450">
                  <c:v>188.38958374693956</c:v>
                </c:pt>
                <c:pt idx="1451">
                  <c:v>187.66494606578013</c:v>
                </c:pt>
                <c:pt idx="1452">
                  <c:v>187.67900866918163</c:v>
                </c:pt>
                <c:pt idx="1453">
                  <c:v>187.49586394017626</c:v>
                </c:pt>
                <c:pt idx="1454">
                  <c:v>187.42935609820682</c:v>
                </c:pt>
                <c:pt idx="1455">
                  <c:v>184.68301237509121</c:v>
                </c:pt>
                <c:pt idx="1456">
                  <c:v>183.62418106015505</c:v>
                </c:pt>
                <c:pt idx="1457">
                  <c:v>184.18635431142897</c:v>
                </c:pt>
                <c:pt idx="1458">
                  <c:v>183.11511481702092</c:v>
                </c:pt>
                <c:pt idx="1459">
                  <c:v>182.6285487393292</c:v>
                </c:pt>
                <c:pt idx="1460">
                  <c:v>181.70753093772771</c:v>
                </c:pt>
                <c:pt idx="1461">
                  <c:v>182.23099066904925</c:v>
                </c:pt>
                <c:pt idx="1462">
                  <c:v>183.53451128317141</c:v>
                </c:pt>
                <c:pt idx="1463">
                  <c:v>183.38445503275781</c:v>
                </c:pt>
                <c:pt idx="1464">
                  <c:v>184.54404076500583</c:v>
                </c:pt>
                <c:pt idx="1465">
                  <c:v>185.29432201707382</c:v>
                </c:pt>
                <c:pt idx="1466">
                  <c:v>185.14757461451941</c:v>
                </c:pt>
                <c:pt idx="1467">
                  <c:v>186.61935014228064</c:v>
                </c:pt>
                <c:pt idx="1468">
                  <c:v>187.76007544173137</c:v>
                </c:pt>
                <c:pt idx="1469">
                  <c:v>188.06928727417136</c:v>
                </c:pt>
                <c:pt idx="1470">
                  <c:v>188.86043279730021</c:v>
                </c:pt>
                <c:pt idx="1471">
                  <c:v>188.4620475150555</c:v>
                </c:pt>
                <c:pt idx="1472">
                  <c:v>189.55446363576226</c:v>
                </c:pt>
                <c:pt idx="1473">
                  <c:v>189.97998147045226</c:v>
                </c:pt>
                <c:pt idx="1474">
                  <c:v>190.0987691085966</c:v>
                </c:pt>
                <c:pt idx="1475">
                  <c:v>189.44775329230384</c:v>
                </c:pt>
                <c:pt idx="1476">
                  <c:v>189.93580835153222</c:v>
                </c:pt>
                <c:pt idx="1477">
                  <c:v>190.07891602144156</c:v>
                </c:pt>
                <c:pt idx="1478">
                  <c:v>190.31516775858665</c:v>
                </c:pt>
                <c:pt idx="1479">
                  <c:v>190.8230759049701</c:v>
                </c:pt>
                <c:pt idx="1480">
                  <c:v>190.93177155714397</c:v>
                </c:pt>
                <c:pt idx="1481">
                  <c:v>191.26563430613479</c:v>
                </c:pt>
                <c:pt idx="1482">
                  <c:v>190.95791145523148</c:v>
                </c:pt>
                <c:pt idx="1483">
                  <c:v>190.14972536562783</c:v>
                </c:pt>
                <c:pt idx="1484">
                  <c:v>190.52445238567944</c:v>
                </c:pt>
                <c:pt idx="1485">
                  <c:v>190.66838726755358</c:v>
                </c:pt>
                <c:pt idx="1486">
                  <c:v>190.04251869499052</c:v>
                </c:pt>
                <c:pt idx="1487">
                  <c:v>189.76953874660853</c:v>
                </c:pt>
                <c:pt idx="1488">
                  <c:v>190.38018661901938</c:v>
                </c:pt>
                <c:pt idx="1489">
                  <c:v>190.55770630666416</c:v>
                </c:pt>
                <c:pt idx="1490">
                  <c:v>191.61885381510172</c:v>
                </c:pt>
                <c:pt idx="1491">
                  <c:v>191.74574813050111</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191.9527165640925</c:v>
                </c:pt>
                <c:pt idx="1526">
                  <c:v>192.03328700946344</c:v>
                </c:pt>
                <c:pt idx="1527">
                  <c:v>192.73757527628891</c:v>
                </c:pt>
                <c:pt idx="1528">
                  <c:v>193.18509694924242</c:v>
                </c:pt>
                <c:pt idx="1529">
                  <c:v>192.73840248825374</c:v>
                </c:pt>
                <c:pt idx="1530">
                  <c:v>193.12702666931386</c:v>
                </c:pt>
                <c:pt idx="1531">
                  <c:v>193.41208391238183</c:v>
                </c:pt>
                <c:pt idx="1532">
                  <c:v>193.27592482297678</c:v>
                </c:pt>
                <c:pt idx="1533">
                  <c:v>194.59433525246519</c:v>
                </c:pt>
                <c:pt idx="1534">
                  <c:v>194.50367282112379</c:v>
                </c:pt>
                <c:pt idx="1535">
                  <c:v>194.61683541790762</c:v>
                </c:pt>
                <c:pt idx="1536">
                  <c:v>196.1051551849647</c:v>
                </c:pt>
                <c:pt idx="1537">
                  <c:v>196.65458937198079</c:v>
                </c:pt>
                <c:pt idx="1538">
                  <c:v>196.89481172655692</c:v>
                </c:pt>
                <c:pt idx="1539">
                  <c:v>197.27781086625646</c:v>
                </c:pt>
                <c:pt idx="1540">
                  <c:v>197.20286546224614</c:v>
                </c:pt>
                <c:pt idx="1541">
                  <c:v>196.91449937131901</c:v>
                </c:pt>
                <c:pt idx="1542">
                  <c:v>195.69154920256776</c:v>
                </c:pt>
                <c:pt idx="1543">
                  <c:v>196.85063860763691</c:v>
                </c:pt>
                <c:pt idx="1544">
                  <c:v>197.54466944609894</c:v>
                </c:pt>
                <c:pt idx="1545">
                  <c:v>196.93517967043883</c:v>
                </c:pt>
                <c:pt idx="1546">
                  <c:v>197.99037125272986</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198.33118258222487</c:v>
                </c:pt>
                <c:pt idx="1563">
                  <c:v>196.86122692078618</c:v>
                </c:pt>
                <c:pt idx="1564">
                  <c:v>195.76484018264841</c:v>
                </c:pt>
                <c:pt idx="1565">
                  <c:v>195.7936271590232</c:v>
                </c:pt>
                <c:pt idx="1566">
                  <c:v>195.81132949506977</c:v>
                </c:pt>
                <c:pt idx="1567">
                  <c:v>192.34746211369199</c:v>
                </c:pt>
                <c:pt idx="1568">
                  <c:v>190.42154721725893</c:v>
                </c:pt>
                <c:pt idx="1569">
                  <c:v>191.96214678049103</c:v>
                </c:pt>
                <c:pt idx="1570">
                  <c:v>195.68278075574082</c:v>
                </c:pt>
                <c:pt idx="1571">
                  <c:v>194.20140956918794</c:v>
                </c:pt>
                <c:pt idx="1572">
                  <c:v>193.51333465687242</c:v>
                </c:pt>
                <c:pt idx="1573">
                  <c:v>193.74065250479779</c:v>
                </c:pt>
                <c:pt idx="1574">
                  <c:v>192.02633842895898</c:v>
                </c:pt>
                <c:pt idx="1575">
                  <c:v>191.3344583416054</c:v>
                </c:pt>
                <c:pt idx="1576">
                  <c:v>192.67718880285881</c:v>
                </c:pt>
                <c:pt idx="1577">
                  <c:v>193.35037389980803</c:v>
                </c:pt>
                <c:pt idx="1578">
                  <c:v>194.08444179736611</c:v>
                </c:pt>
                <c:pt idx="1579">
                  <c:v>195.1129971543908</c:v>
                </c:pt>
                <c:pt idx="1580">
                  <c:v>197.51555158493812</c:v>
                </c:pt>
                <c:pt idx="1581">
                  <c:v>197.85884455032758</c:v>
                </c:pt>
                <c:pt idx="1582">
                  <c:v>198.75140626034016</c:v>
                </c:pt>
                <c:pt idx="1583">
                  <c:v>197.31338098074252</c:v>
                </c:pt>
                <c:pt idx="1584">
                  <c:v>195.67351598173516</c:v>
                </c:pt>
                <c:pt idx="1585">
                  <c:v>196.69677718218514</c:v>
                </c:pt>
                <c:pt idx="1586">
                  <c:v>194.91628614916286</c:v>
                </c:pt>
                <c:pt idx="1587">
                  <c:v>196.69727350936401</c:v>
                </c:pt>
                <c:pt idx="1588">
                  <c:v>198.90609489775659</c:v>
                </c:pt>
                <c:pt idx="1589">
                  <c:v>198.87813513334655</c:v>
                </c:pt>
                <c:pt idx="1590">
                  <c:v>200.10853020978095</c:v>
                </c:pt>
                <c:pt idx="1591">
                  <c:v>199.82578916021441</c:v>
                </c:pt>
                <c:pt idx="1592">
                  <c:v>199.09420289855072</c:v>
                </c:pt>
                <c:pt idx="1593">
                  <c:v>200.62967374760106</c:v>
                </c:pt>
                <c:pt idx="1594">
                  <c:v>200.56465488716825</c:v>
                </c:pt>
                <c:pt idx="1595">
                  <c:v>202.44010985374888</c:v>
                </c:pt>
                <c:pt idx="1596">
                  <c:v>203.47296671299054</c:v>
                </c:pt>
                <c:pt idx="1597">
                  <c:v>203.57934617166302</c:v>
                </c:pt>
                <c:pt idx="1598">
                  <c:v>203.91436701740454</c:v>
                </c:pt>
                <c:pt idx="1599">
                  <c:v>204.51657732777451</c:v>
                </c:pt>
                <c:pt idx="1600">
                  <c:v>204.77929984779306</c:v>
                </c:pt>
                <c:pt idx="1601">
                  <c:v>205.62950830520816</c:v>
                </c:pt>
                <c:pt idx="1602">
                  <c:v>206.03302230163465</c:v>
                </c:pt>
                <c:pt idx="1603">
                  <c:v>206.65458937198076</c:v>
                </c:pt>
                <c:pt idx="1604">
                  <c:v>206.53431275229971</c:v>
                </c:pt>
                <c:pt idx="1605">
                  <c:v>206.90308384620482</c:v>
                </c:pt>
                <c:pt idx="1606">
                  <c:v>206.70686916815575</c:v>
                </c:pt>
                <c:pt idx="1607">
                  <c:v>207.56766593872024</c:v>
                </c:pt>
                <c:pt idx="1608">
                  <c:v>206.51396333796581</c:v>
                </c:pt>
                <c:pt idx="1609">
                  <c:v>206.10498974257172</c:v>
                </c:pt>
                <c:pt idx="1610">
                  <c:v>206.84385546952558</c:v>
                </c:pt>
                <c:pt idx="1611">
                  <c:v>205.25246509165513</c:v>
                </c:pt>
                <c:pt idx="1612">
                  <c:v>205.31930381841048</c:v>
                </c:pt>
                <c:pt idx="1613">
                  <c:v>202.38121236185563</c:v>
                </c:pt>
                <c:pt idx="1614">
                  <c:v>202.89838528224473</c:v>
                </c:pt>
                <c:pt idx="1615">
                  <c:v>204.86930050956261</c:v>
                </c:pt>
                <c:pt idx="1616">
                  <c:v>204.36106147839328</c:v>
                </c:pt>
                <c:pt idx="1617">
                  <c:v>206.6186883727087</c:v>
                </c:pt>
                <c:pt idx="1618">
                  <c:v>206.24528489180074</c:v>
                </c:pt>
                <c:pt idx="1619">
                  <c:v>208.21868175501297</c:v>
                </c:pt>
                <c:pt idx="1620">
                  <c:v>207.89309112567008</c:v>
                </c:pt>
                <c:pt idx="1621">
                  <c:v>209.61766262987231</c:v>
                </c:pt>
                <c:pt idx="1622">
                  <c:v>209.39199920587654</c:v>
                </c:pt>
                <c:pt idx="1623">
                  <c:v>208.81741777513074</c:v>
                </c:pt>
                <c:pt idx="1624">
                  <c:v>206.66931374495405</c:v>
                </c:pt>
                <c:pt idx="1625">
                  <c:v>205.5808682416783</c:v>
                </c:pt>
                <c:pt idx="1626">
                  <c:v>205.88015353054072</c:v>
                </c:pt>
                <c:pt idx="1627">
                  <c:v>207.99136390708759</c:v>
                </c:pt>
                <c:pt idx="1628">
                  <c:v>206.2087221229568</c:v>
                </c:pt>
                <c:pt idx="1629">
                  <c:v>205.85368274766728</c:v>
                </c:pt>
                <c:pt idx="1630">
                  <c:v>206.8155648203296</c:v>
                </c:pt>
                <c:pt idx="1631">
                  <c:v>206.93699953676133</c:v>
                </c:pt>
                <c:pt idx="1632">
                  <c:v>207.7718218516313</c:v>
                </c:pt>
                <c:pt idx="1633">
                  <c:v>208.64486135927476</c:v>
                </c:pt>
                <c:pt idx="1634">
                  <c:v>209.05830189927875</c:v>
                </c:pt>
                <c:pt idx="1635">
                  <c:v>210.40731917146459</c:v>
                </c:pt>
                <c:pt idx="1636">
                  <c:v>211.57997485275635</c:v>
                </c:pt>
                <c:pt idx="1637">
                  <c:v>211.07818807491236</c:v>
                </c:pt>
                <c:pt idx="1638">
                  <c:v>211.05552246707703</c:v>
                </c:pt>
                <c:pt idx="1639">
                  <c:v>211.85940705446373</c:v>
                </c:pt>
                <c:pt idx="1640">
                  <c:v>211.42131559790889</c:v>
                </c:pt>
                <c:pt idx="1641">
                  <c:v>209.04390841109137</c:v>
                </c:pt>
                <c:pt idx="1642">
                  <c:v>210.47084905036075</c:v>
                </c:pt>
                <c:pt idx="1643">
                  <c:v>210.90066838726761</c:v>
                </c:pt>
                <c:pt idx="1644">
                  <c:v>211.53100390444055</c:v>
                </c:pt>
                <c:pt idx="1645">
                  <c:v>211.84732975977775</c:v>
                </c:pt>
                <c:pt idx="1646">
                  <c:v>212.28310502283117</c:v>
                </c:pt>
                <c:pt idx="1647">
                  <c:v>212.3406789755808</c:v>
                </c:pt>
                <c:pt idx="1648">
                  <c:v>211.91433392892606</c:v>
                </c:pt>
                <c:pt idx="1649">
                  <c:v>210.32145456951901</c:v>
                </c:pt>
                <c:pt idx="1650">
                  <c:v>208.70657137184844</c:v>
                </c:pt>
                <c:pt idx="1651">
                  <c:v>210.0501290450666</c:v>
                </c:pt>
                <c:pt idx="1652">
                  <c:v>210.70825888425659</c:v>
                </c:pt>
                <c:pt idx="1653">
                  <c:v>208.40348090794794</c:v>
                </c:pt>
                <c:pt idx="1654">
                  <c:v>207.64542386341088</c:v>
                </c:pt>
                <c:pt idx="1655">
                  <c:v>207.81119714115556</c:v>
                </c:pt>
                <c:pt idx="1656">
                  <c:v>210.76550195222035</c:v>
                </c:pt>
                <c:pt idx="1657">
                  <c:v>210.26520415591301</c:v>
                </c:pt>
                <c:pt idx="1658">
                  <c:v>209.34666799020593</c:v>
                </c:pt>
                <c:pt idx="1659">
                  <c:v>209.41929720071482</c:v>
                </c:pt>
                <c:pt idx="1660">
                  <c:v>210.91406922109732</c:v>
                </c:pt>
                <c:pt idx="1661">
                  <c:v>211.23750909933176</c:v>
                </c:pt>
                <c:pt idx="1662">
                  <c:v>212.03643041492964</c:v>
                </c:pt>
                <c:pt idx="1663">
                  <c:v>212.71027728145071</c:v>
                </c:pt>
                <c:pt idx="1664">
                  <c:v>212.8659585732249</c:v>
                </c:pt>
                <c:pt idx="1665">
                  <c:v>213.50092647740067</c:v>
                </c:pt>
                <c:pt idx="1666">
                  <c:v>213.28982198398532</c:v>
                </c:pt>
                <c:pt idx="1667">
                  <c:v>213.36476738799567</c:v>
                </c:pt>
                <c:pt idx="1668">
                  <c:v>211.59618820726638</c:v>
                </c:pt>
                <c:pt idx="1669">
                  <c:v>213.44120177354259</c:v>
                </c:pt>
                <c:pt idx="1670">
                  <c:v>213.23555687909484</c:v>
                </c:pt>
                <c:pt idx="1671">
                  <c:v>211.6598835285555</c:v>
                </c:pt>
                <c:pt idx="1672">
                  <c:v>211.95238567930659</c:v>
                </c:pt>
                <c:pt idx="1673">
                  <c:v>211.41006551518774</c:v>
                </c:pt>
                <c:pt idx="1674">
                  <c:v>211.92988551386421</c:v>
                </c:pt>
                <c:pt idx="1675">
                  <c:v>210.28423003110328</c:v>
                </c:pt>
                <c:pt idx="1676">
                  <c:v>209.44593342598117</c:v>
                </c:pt>
                <c:pt idx="1677">
                  <c:v>208.08847859175447</c:v>
                </c:pt>
                <c:pt idx="1678">
                  <c:v>207.58553371715979</c:v>
                </c:pt>
                <c:pt idx="1679">
                  <c:v>209.82264575474829</c:v>
                </c:pt>
                <c:pt idx="1680">
                  <c:v>210.68029911984655</c:v>
                </c:pt>
                <c:pt idx="1681">
                  <c:v>209.27436966448295</c:v>
                </c:pt>
                <c:pt idx="1682">
                  <c:v>207.96770564489455</c:v>
                </c:pt>
                <c:pt idx="1683">
                  <c:v>208.66587254318054</c:v>
                </c:pt>
                <c:pt idx="1684">
                  <c:v>208.52243398848529</c:v>
                </c:pt>
                <c:pt idx="1685">
                  <c:v>209.70170736549539</c:v>
                </c:pt>
                <c:pt idx="1686">
                  <c:v>209.29951690821261</c:v>
                </c:pt>
                <c:pt idx="1687">
                  <c:v>211.75947984911662</c:v>
                </c:pt>
                <c:pt idx="1688">
                  <c:v>212.71027728145066</c:v>
                </c:pt>
                <c:pt idx="1689">
                  <c:v>211.6727880352062</c:v>
                </c:pt>
                <c:pt idx="1690">
                  <c:v>211.04344517239105</c:v>
                </c:pt>
                <c:pt idx="1691">
                  <c:v>210.69585070478465</c:v>
                </c:pt>
                <c:pt idx="1692">
                  <c:v>205.83829660512217</c:v>
                </c:pt>
                <c:pt idx="1693">
                  <c:v>205.73555687909476</c:v>
                </c:pt>
                <c:pt idx="1694">
                  <c:v>207.57395274965265</c:v>
                </c:pt>
                <c:pt idx="1695">
                  <c:v>207.72516709681696</c:v>
                </c:pt>
                <c:pt idx="1696">
                  <c:v>207.48759182052814</c:v>
                </c:pt>
                <c:pt idx="1697">
                  <c:v>205.76169677718224</c:v>
                </c:pt>
                <c:pt idx="1698">
                  <c:v>205.9589041095891</c:v>
                </c:pt>
                <c:pt idx="1699">
                  <c:v>203.30107206670647</c:v>
                </c:pt>
                <c:pt idx="1700">
                  <c:v>204.66067765204164</c:v>
                </c:pt>
                <c:pt idx="1701">
                  <c:v>207.52250016544247</c:v>
                </c:pt>
                <c:pt idx="1702">
                  <c:v>210.11498246310643</c:v>
                </c:pt>
                <c:pt idx="1703">
                  <c:v>211.30401694130111</c:v>
                </c:pt>
                <c:pt idx="1704">
                  <c:v>211.52769505658139</c:v>
                </c:pt>
                <c:pt idx="1705">
                  <c:v>213.41754351134944</c:v>
                </c:pt>
                <c:pt idx="1706">
                  <c:v>213.52574283634448</c:v>
                </c:pt>
                <c:pt idx="1707">
                  <c:v>213.82618622195758</c:v>
                </c:pt>
                <c:pt idx="1708">
                  <c:v>#N/A</c:v>
                </c:pt>
                <c:pt idx="1709">
                  <c:v>#N/A</c:v>
                </c:pt>
                <c:pt idx="1710">
                  <c:v>#N/A</c:v>
                </c:pt>
                <c:pt idx="1711">
                  <c:v>#N/A</c:v>
                </c:pt>
                <c:pt idx="1712">
                  <c:v>#N/A</c:v>
                </c:pt>
                <c:pt idx="1713">
                  <c:v>#N/A</c:v>
                </c:pt>
                <c:pt idx="1714">
                  <c:v>#N/A</c:v>
                </c:pt>
                <c:pt idx="1715">
                  <c:v>#N/A</c:v>
                </c:pt>
                <c:pt idx="1716">
                  <c:v>#N/A</c:v>
                </c:pt>
                <c:pt idx="1717">
                  <c:v>#N/A</c:v>
                </c:pt>
                <c:pt idx="1718">
                  <c:v>#N/A</c:v>
                </c:pt>
                <c:pt idx="1719">
                  <c:v>#N/A</c:v>
                </c:pt>
                <c:pt idx="1720">
                  <c:v>#N/A</c:v>
                </c:pt>
                <c:pt idx="1721">
                  <c:v>#N/A</c:v>
                </c:pt>
                <c:pt idx="1722">
                  <c:v>#N/A</c:v>
                </c:pt>
                <c:pt idx="1723">
                  <c:v>#N/A</c:v>
                </c:pt>
                <c:pt idx="1724">
                  <c:v>#N/A</c:v>
                </c:pt>
                <c:pt idx="1725">
                  <c:v>#N/A</c:v>
                </c:pt>
                <c:pt idx="1726">
                  <c:v>#N/A</c:v>
                </c:pt>
                <c:pt idx="1727">
                  <c:v>#N/A</c:v>
                </c:pt>
                <c:pt idx="1728">
                  <c:v>#N/A</c:v>
                </c:pt>
                <c:pt idx="1729">
                  <c:v>#N/A</c:v>
                </c:pt>
                <c:pt idx="1730">
                  <c:v>#N/A</c:v>
                </c:pt>
                <c:pt idx="1731">
                  <c:v>#N/A</c:v>
                </c:pt>
                <c:pt idx="1732">
                  <c:v>#N/A</c:v>
                </c:pt>
                <c:pt idx="1733">
                  <c:v>#N/A</c:v>
                </c:pt>
                <c:pt idx="1734">
                  <c:v>#N/A</c:v>
                </c:pt>
                <c:pt idx="1735">
                  <c:v>#N/A</c:v>
                </c:pt>
                <c:pt idx="1736">
                  <c:v>#N/A</c:v>
                </c:pt>
                <c:pt idx="1737">
                  <c:v>#N/A</c:v>
                </c:pt>
                <c:pt idx="1738">
                  <c:v>#N/A</c:v>
                </c:pt>
                <c:pt idx="1739">
                  <c:v>#N/A</c:v>
                </c:pt>
                <c:pt idx="1740">
                  <c:v>#N/A</c:v>
                </c:pt>
                <c:pt idx="1741">
                  <c:v>#N/A</c:v>
                </c:pt>
                <c:pt idx="1742">
                  <c:v>#N/A</c:v>
                </c:pt>
                <c:pt idx="1743">
                  <c:v>#N/A</c:v>
                </c:pt>
                <c:pt idx="1744">
                  <c:v>#N/A</c:v>
                </c:pt>
                <c:pt idx="1745">
                  <c:v>#N/A</c:v>
                </c:pt>
                <c:pt idx="1746">
                  <c:v>#N/A</c:v>
                </c:pt>
                <c:pt idx="1747">
                  <c:v>#N/A</c:v>
                </c:pt>
                <c:pt idx="1748">
                  <c:v>#N/A</c:v>
                </c:pt>
                <c:pt idx="1749">
                  <c:v>#N/A</c:v>
                </c:pt>
                <c:pt idx="1750">
                  <c:v>#N/A</c:v>
                </c:pt>
                <c:pt idx="1751">
                  <c:v>#N/A</c:v>
                </c:pt>
                <c:pt idx="1752">
                  <c:v>#N/A</c:v>
                </c:pt>
                <c:pt idx="1753">
                  <c:v>#N/A</c:v>
                </c:pt>
                <c:pt idx="1754">
                  <c:v>#N/A</c:v>
                </c:pt>
                <c:pt idx="1755">
                  <c:v>#N/A</c:v>
                </c:pt>
                <c:pt idx="1756">
                  <c:v>#N/A</c:v>
                </c:pt>
                <c:pt idx="1757">
                  <c:v>#N/A</c:v>
                </c:pt>
                <c:pt idx="1758">
                  <c:v>#N/A</c:v>
                </c:pt>
                <c:pt idx="1759">
                  <c:v>#N/A</c:v>
                </c:pt>
                <c:pt idx="1760">
                  <c:v>#N/A</c:v>
                </c:pt>
                <c:pt idx="1761">
                  <c:v>#N/A</c:v>
                </c:pt>
                <c:pt idx="1762">
                  <c:v>#N/A</c:v>
                </c:pt>
                <c:pt idx="1763">
                  <c:v>#N/A</c:v>
                </c:pt>
                <c:pt idx="1764">
                  <c:v>#N/A</c:v>
                </c:pt>
                <c:pt idx="1765">
                  <c:v>#N/A</c:v>
                </c:pt>
                <c:pt idx="1766">
                  <c:v>#N/A</c:v>
                </c:pt>
                <c:pt idx="1767">
                  <c:v>#N/A</c:v>
                </c:pt>
                <c:pt idx="1768">
                  <c:v>#N/A</c:v>
                </c:pt>
                <c:pt idx="1769">
                  <c:v>#N/A</c:v>
                </c:pt>
                <c:pt idx="1770">
                  <c:v>#N/A</c:v>
                </c:pt>
                <c:pt idx="1771">
                  <c:v>#N/A</c:v>
                </c:pt>
                <c:pt idx="1772">
                  <c:v>#N/A</c:v>
                </c:pt>
                <c:pt idx="1773">
                  <c:v>#N/A</c:v>
                </c:pt>
                <c:pt idx="1774">
                  <c:v>#N/A</c:v>
                </c:pt>
                <c:pt idx="1775">
                  <c:v>#N/A</c:v>
                </c:pt>
                <c:pt idx="1776">
                  <c:v>#N/A</c:v>
                </c:pt>
                <c:pt idx="1777">
                  <c:v>#N/A</c:v>
                </c:pt>
                <c:pt idx="1778">
                  <c:v>#N/A</c:v>
                </c:pt>
                <c:pt idx="1779">
                  <c:v>#N/A</c:v>
                </c:pt>
                <c:pt idx="1780">
                  <c:v>#N/A</c:v>
                </c:pt>
                <c:pt idx="1781">
                  <c:v>#N/A</c:v>
                </c:pt>
                <c:pt idx="1782">
                  <c:v>#N/A</c:v>
                </c:pt>
                <c:pt idx="1783">
                  <c:v>#N/A</c:v>
                </c:pt>
                <c:pt idx="1784">
                  <c:v>#N/A</c:v>
                </c:pt>
                <c:pt idx="1785">
                  <c:v>#N/A</c:v>
                </c:pt>
                <c:pt idx="1786">
                  <c:v>#N/A</c:v>
                </c:pt>
                <c:pt idx="1787">
                  <c:v>#N/A</c:v>
                </c:pt>
                <c:pt idx="1788">
                  <c:v>#N/A</c:v>
                </c:pt>
                <c:pt idx="1789">
                  <c:v>#N/A</c:v>
                </c:pt>
                <c:pt idx="1790">
                  <c:v>#N/A</c:v>
                </c:pt>
                <c:pt idx="1791">
                  <c:v>#N/A</c:v>
                </c:pt>
                <c:pt idx="1792">
                  <c:v>#N/A</c:v>
                </c:pt>
                <c:pt idx="1793">
                  <c:v>#N/A</c:v>
                </c:pt>
                <c:pt idx="1794">
                  <c:v>#N/A</c:v>
                </c:pt>
                <c:pt idx="1795">
                  <c:v>#N/A</c:v>
                </c:pt>
                <c:pt idx="1796">
                  <c:v>#N/A</c:v>
                </c:pt>
                <c:pt idx="1797">
                  <c:v>#N/A</c:v>
                </c:pt>
                <c:pt idx="1798">
                  <c:v>#N/A</c:v>
                </c:pt>
                <c:pt idx="1799">
                  <c:v>#N/A</c:v>
                </c:pt>
                <c:pt idx="1800">
                  <c:v>#N/A</c:v>
                </c:pt>
                <c:pt idx="1801">
                  <c:v>#N/A</c:v>
                </c:pt>
                <c:pt idx="1802">
                  <c:v>#N/A</c:v>
                </c:pt>
                <c:pt idx="1803">
                  <c:v>#N/A</c:v>
                </c:pt>
                <c:pt idx="1804">
                  <c:v>#N/A</c:v>
                </c:pt>
                <c:pt idx="1805">
                  <c:v>#N/A</c:v>
                </c:pt>
                <c:pt idx="1806">
                  <c:v>#N/A</c:v>
                </c:pt>
                <c:pt idx="1807">
                  <c:v>#N/A</c:v>
                </c:pt>
                <c:pt idx="1808">
                  <c:v>#N/A</c:v>
                </c:pt>
                <c:pt idx="1809">
                  <c:v>#N/A</c:v>
                </c:pt>
                <c:pt idx="1810">
                  <c:v>#N/A</c:v>
                </c:pt>
                <c:pt idx="1811">
                  <c:v>#N/A</c:v>
                </c:pt>
                <c:pt idx="1812">
                  <c:v>#N/A</c:v>
                </c:pt>
                <c:pt idx="1813">
                  <c:v>#N/A</c:v>
                </c:pt>
                <c:pt idx="1814">
                  <c:v>#N/A</c:v>
                </c:pt>
                <c:pt idx="1815">
                  <c:v>#N/A</c:v>
                </c:pt>
                <c:pt idx="1816">
                  <c:v>#N/A</c:v>
                </c:pt>
                <c:pt idx="1817">
                  <c:v>#N/A</c:v>
                </c:pt>
                <c:pt idx="1818">
                  <c:v>#N/A</c:v>
                </c:pt>
                <c:pt idx="1819">
                  <c:v>#N/A</c:v>
                </c:pt>
                <c:pt idx="1820">
                  <c:v>#N/A</c:v>
                </c:pt>
                <c:pt idx="1821">
                  <c:v>#N/A</c:v>
                </c:pt>
                <c:pt idx="1822">
                  <c:v>#N/A</c:v>
                </c:pt>
                <c:pt idx="1823">
                  <c:v>#N/A</c:v>
                </c:pt>
                <c:pt idx="1824">
                  <c:v>#N/A</c:v>
                </c:pt>
                <c:pt idx="1825">
                  <c:v>#N/A</c:v>
                </c:pt>
                <c:pt idx="1826">
                  <c:v>#N/A</c:v>
                </c:pt>
                <c:pt idx="1827">
                  <c:v>#N/A</c:v>
                </c:pt>
                <c:pt idx="1828">
                  <c:v>#N/A</c:v>
                </c:pt>
                <c:pt idx="1829">
                  <c:v>#N/A</c:v>
                </c:pt>
                <c:pt idx="1830">
                  <c:v>#N/A</c:v>
                </c:pt>
                <c:pt idx="1831">
                  <c:v>#N/A</c:v>
                </c:pt>
                <c:pt idx="1832">
                  <c:v>#N/A</c:v>
                </c:pt>
                <c:pt idx="1833">
                  <c:v>#N/A</c:v>
                </c:pt>
                <c:pt idx="1834">
                  <c:v>#N/A</c:v>
                </c:pt>
                <c:pt idx="1835">
                  <c:v>#N/A</c:v>
                </c:pt>
                <c:pt idx="1836">
                  <c:v>#N/A</c:v>
                </c:pt>
                <c:pt idx="1837">
                  <c:v>#N/A</c:v>
                </c:pt>
                <c:pt idx="1838">
                  <c:v>#N/A</c:v>
                </c:pt>
                <c:pt idx="1839">
                  <c:v>#N/A</c:v>
                </c:pt>
                <c:pt idx="1840">
                  <c:v>#N/A</c:v>
                </c:pt>
                <c:pt idx="1841">
                  <c:v>#N/A</c:v>
                </c:pt>
                <c:pt idx="1842">
                  <c:v>#N/A</c:v>
                </c:pt>
                <c:pt idx="1843">
                  <c:v>#N/A</c:v>
                </c:pt>
                <c:pt idx="1844">
                  <c:v>#N/A</c:v>
                </c:pt>
                <c:pt idx="1845">
                  <c:v>#N/A</c:v>
                </c:pt>
                <c:pt idx="1846">
                  <c:v>#N/A</c:v>
                </c:pt>
                <c:pt idx="1847">
                  <c:v>#N/A</c:v>
                </c:pt>
                <c:pt idx="1848">
                  <c:v>#N/A</c:v>
                </c:pt>
                <c:pt idx="1849">
                  <c:v>#N/A</c:v>
                </c:pt>
                <c:pt idx="1850">
                  <c:v>#N/A</c:v>
                </c:pt>
                <c:pt idx="1851">
                  <c:v>#N/A</c:v>
                </c:pt>
                <c:pt idx="1852">
                  <c:v>#N/A</c:v>
                </c:pt>
                <c:pt idx="1853">
                  <c:v>#N/A</c:v>
                </c:pt>
                <c:pt idx="1854">
                  <c:v>#N/A</c:v>
                </c:pt>
                <c:pt idx="1855">
                  <c:v>#N/A</c:v>
                </c:pt>
                <c:pt idx="1856">
                  <c:v>#N/A</c:v>
                </c:pt>
                <c:pt idx="1857">
                  <c:v>#N/A</c:v>
                </c:pt>
                <c:pt idx="1858">
                  <c:v>#N/A</c:v>
                </c:pt>
                <c:pt idx="1859">
                  <c:v>#N/A</c:v>
                </c:pt>
                <c:pt idx="1860">
                  <c:v>#N/A</c:v>
                </c:pt>
                <c:pt idx="1861">
                  <c:v>#N/A</c:v>
                </c:pt>
                <c:pt idx="1862">
                  <c:v>#N/A</c:v>
                </c:pt>
                <c:pt idx="1863">
                  <c:v>#N/A</c:v>
                </c:pt>
                <c:pt idx="1864">
                  <c:v>#N/A</c:v>
                </c:pt>
                <c:pt idx="1865">
                  <c:v>#N/A</c:v>
                </c:pt>
                <c:pt idx="1866">
                  <c:v>#N/A</c:v>
                </c:pt>
                <c:pt idx="1867">
                  <c:v>#N/A</c:v>
                </c:pt>
                <c:pt idx="1868">
                  <c:v>#N/A</c:v>
                </c:pt>
                <c:pt idx="1869">
                  <c:v>#N/A</c:v>
                </c:pt>
                <c:pt idx="1870">
                  <c:v>#N/A</c:v>
                </c:pt>
                <c:pt idx="1871">
                  <c:v>#N/A</c:v>
                </c:pt>
                <c:pt idx="1872">
                  <c:v>#N/A</c:v>
                </c:pt>
                <c:pt idx="1873">
                  <c:v>#N/A</c:v>
                </c:pt>
                <c:pt idx="1874">
                  <c:v>#N/A</c:v>
                </c:pt>
                <c:pt idx="1875">
                  <c:v>#N/A</c:v>
                </c:pt>
                <c:pt idx="1876">
                  <c:v>#N/A</c:v>
                </c:pt>
                <c:pt idx="1877">
                  <c:v>#N/A</c:v>
                </c:pt>
                <c:pt idx="1878">
                  <c:v>#N/A</c:v>
                </c:pt>
                <c:pt idx="1879">
                  <c:v>#N/A</c:v>
                </c:pt>
                <c:pt idx="1880">
                  <c:v>#N/A</c:v>
                </c:pt>
                <c:pt idx="1881">
                  <c:v>#N/A</c:v>
                </c:pt>
                <c:pt idx="1882">
                  <c:v>#N/A</c:v>
                </c:pt>
                <c:pt idx="1883">
                  <c:v>#N/A</c:v>
                </c:pt>
                <c:pt idx="1884">
                  <c:v>#N/A</c:v>
                </c:pt>
                <c:pt idx="1885">
                  <c:v>#N/A</c:v>
                </c:pt>
                <c:pt idx="1886">
                  <c:v>#N/A</c:v>
                </c:pt>
                <c:pt idx="1887">
                  <c:v>#N/A</c:v>
                </c:pt>
                <c:pt idx="1888">
                  <c:v>#N/A</c:v>
                </c:pt>
                <c:pt idx="1889">
                  <c:v>#N/A</c:v>
                </c:pt>
                <c:pt idx="1890">
                  <c:v>#N/A</c:v>
                </c:pt>
                <c:pt idx="1891">
                  <c:v>#N/A</c:v>
                </c:pt>
                <c:pt idx="1892">
                  <c:v>#N/A</c:v>
                </c:pt>
                <c:pt idx="1893">
                  <c:v>#N/A</c:v>
                </c:pt>
                <c:pt idx="1894">
                  <c:v>#N/A</c:v>
                </c:pt>
                <c:pt idx="1895">
                  <c:v>#N/A</c:v>
                </c:pt>
                <c:pt idx="1896">
                  <c:v>#N/A</c:v>
                </c:pt>
                <c:pt idx="1897">
                  <c:v>#N/A</c:v>
                </c:pt>
                <c:pt idx="1898">
                  <c:v>#N/A</c:v>
                </c:pt>
                <c:pt idx="1899">
                  <c:v>#N/A</c:v>
                </c:pt>
                <c:pt idx="1900">
                  <c:v>#N/A</c:v>
                </c:pt>
                <c:pt idx="1901">
                  <c:v>#N/A</c:v>
                </c:pt>
                <c:pt idx="1902">
                  <c:v>#N/A</c:v>
                </c:pt>
                <c:pt idx="1903">
                  <c:v>#N/A</c:v>
                </c:pt>
                <c:pt idx="1904">
                  <c:v>#N/A</c:v>
                </c:pt>
                <c:pt idx="1905">
                  <c:v>#N/A</c:v>
                </c:pt>
                <c:pt idx="1906">
                  <c:v>#N/A</c:v>
                </c:pt>
                <c:pt idx="1907">
                  <c:v>#N/A</c:v>
                </c:pt>
                <c:pt idx="1908">
                  <c:v>#N/A</c:v>
                </c:pt>
                <c:pt idx="1909">
                  <c:v>#N/A</c:v>
                </c:pt>
                <c:pt idx="1910">
                  <c:v>#N/A</c:v>
                </c:pt>
                <c:pt idx="1911">
                  <c:v>#N/A</c:v>
                </c:pt>
                <c:pt idx="1912">
                  <c:v>#N/A</c:v>
                </c:pt>
                <c:pt idx="1913">
                  <c:v>#N/A</c:v>
                </c:pt>
                <c:pt idx="1914">
                  <c:v>#N/A</c:v>
                </c:pt>
                <c:pt idx="1915">
                  <c:v>#N/A</c:v>
                </c:pt>
                <c:pt idx="1916">
                  <c:v>#N/A</c:v>
                </c:pt>
                <c:pt idx="1917">
                  <c:v>#N/A</c:v>
                </c:pt>
                <c:pt idx="1918">
                  <c:v>#N/A</c:v>
                </c:pt>
                <c:pt idx="1919">
                  <c:v>#N/A</c:v>
                </c:pt>
                <c:pt idx="1920">
                  <c:v>#N/A</c:v>
                </c:pt>
                <c:pt idx="1921">
                  <c:v>#N/A</c:v>
                </c:pt>
                <c:pt idx="1922">
                  <c:v>#N/A</c:v>
                </c:pt>
                <c:pt idx="1923">
                  <c:v>#N/A</c:v>
                </c:pt>
                <c:pt idx="1924">
                  <c:v>#N/A</c:v>
                </c:pt>
                <c:pt idx="1925">
                  <c:v>#N/A</c:v>
                </c:pt>
                <c:pt idx="1926">
                  <c:v>#N/A</c:v>
                </c:pt>
                <c:pt idx="1927">
                  <c:v>#N/A</c:v>
                </c:pt>
                <c:pt idx="1928">
                  <c:v>#N/A</c:v>
                </c:pt>
                <c:pt idx="1929">
                  <c:v>#N/A</c:v>
                </c:pt>
                <c:pt idx="1930">
                  <c:v>#N/A</c:v>
                </c:pt>
                <c:pt idx="1931">
                  <c:v>#N/A</c:v>
                </c:pt>
                <c:pt idx="1932">
                  <c:v>#N/A</c:v>
                </c:pt>
                <c:pt idx="1933">
                  <c:v>#N/A</c:v>
                </c:pt>
                <c:pt idx="1934">
                  <c:v>#N/A</c:v>
                </c:pt>
                <c:pt idx="1935">
                  <c:v>#N/A</c:v>
                </c:pt>
                <c:pt idx="1936">
                  <c:v>#N/A</c:v>
                </c:pt>
                <c:pt idx="1937">
                  <c:v>#N/A</c:v>
                </c:pt>
                <c:pt idx="1938">
                  <c:v>#N/A</c:v>
                </c:pt>
                <c:pt idx="1939">
                  <c:v>#N/A</c:v>
                </c:pt>
                <c:pt idx="1940">
                  <c:v>#N/A</c:v>
                </c:pt>
                <c:pt idx="1941">
                  <c:v>#N/A</c:v>
                </c:pt>
                <c:pt idx="1942">
                  <c:v>#N/A</c:v>
                </c:pt>
                <c:pt idx="1943">
                  <c:v>#N/A</c:v>
                </c:pt>
                <c:pt idx="1944">
                  <c:v>#N/A</c:v>
                </c:pt>
                <c:pt idx="1945">
                  <c:v>#N/A</c:v>
                </c:pt>
                <c:pt idx="1946">
                  <c:v>#N/A</c:v>
                </c:pt>
                <c:pt idx="1947">
                  <c:v>#N/A</c:v>
                </c:pt>
                <c:pt idx="1948">
                  <c:v>#N/A</c:v>
                </c:pt>
                <c:pt idx="1949">
                  <c:v>#N/A</c:v>
                </c:pt>
                <c:pt idx="1950">
                  <c:v>#N/A</c:v>
                </c:pt>
                <c:pt idx="1951">
                  <c:v>#N/A</c:v>
                </c:pt>
                <c:pt idx="1952">
                  <c:v>#N/A</c:v>
                </c:pt>
                <c:pt idx="1953">
                  <c:v>#N/A</c:v>
                </c:pt>
                <c:pt idx="1954">
                  <c:v>#N/A</c:v>
                </c:pt>
                <c:pt idx="1955">
                  <c:v>#N/A</c:v>
                </c:pt>
                <c:pt idx="1956">
                  <c:v>#N/A</c:v>
                </c:pt>
                <c:pt idx="1957">
                  <c:v>#N/A</c:v>
                </c:pt>
                <c:pt idx="1958">
                  <c:v>#N/A</c:v>
                </c:pt>
                <c:pt idx="1959">
                  <c:v>#N/A</c:v>
                </c:pt>
                <c:pt idx="1960">
                  <c:v>#N/A</c:v>
                </c:pt>
                <c:pt idx="1961">
                  <c:v>#N/A</c:v>
                </c:pt>
                <c:pt idx="1962">
                  <c:v>#N/A</c:v>
                </c:pt>
                <c:pt idx="1963">
                  <c:v>#N/A</c:v>
                </c:pt>
                <c:pt idx="1964">
                  <c:v>#N/A</c:v>
                </c:pt>
                <c:pt idx="1965">
                  <c:v>#N/A</c:v>
                </c:pt>
                <c:pt idx="1966">
                  <c:v>#N/A</c:v>
                </c:pt>
                <c:pt idx="1967">
                  <c:v>#N/A</c:v>
                </c:pt>
                <c:pt idx="1968">
                  <c:v>#N/A</c:v>
                </c:pt>
                <c:pt idx="1969">
                  <c:v>#N/A</c:v>
                </c:pt>
                <c:pt idx="1970">
                  <c:v>#N/A</c:v>
                </c:pt>
                <c:pt idx="1971">
                  <c:v>#N/A</c:v>
                </c:pt>
                <c:pt idx="1972">
                  <c:v>#N/A</c:v>
                </c:pt>
                <c:pt idx="1973">
                  <c:v>#N/A</c:v>
                </c:pt>
                <c:pt idx="1974">
                  <c:v>#N/A</c:v>
                </c:pt>
                <c:pt idx="1975">
                  <c:v>#N/A</c:v>
                </c:pt>
                <c:pt idx="1976">
                  <c:v>#N/A</c:v>
                </c:pt>
                <c:pt idx="1977">
                  <c:v>#N/A</c:v>
                </c:pt>
                <c:pt idx="1978">
                  <c:v>#N/A</c:v>
                </c:pt>
                <c:pt idx="1979">
                  <c:v>#N/A</c:v>
                </c:pt>
                <c:pt idx="1980">
                  <c:v>#N/A</c:v>
                </c:pt>
                <c:pt idx="1981">
                  <c:v>#N/A</c:v>
                </c:pt>
                <c:pt idx="1982">
                  <c:v>#N/A</c:v>
                </c:pt>
                <c:pt idx="1983">
                  <c:v>#N/A</c:v>
                </c:pt>
                <c:pt idx="1984">
                  <c:v>#N/A</c:v>
                </c:pt>
                <c:pt idx="1985">
                  <c:v>#N/A</c:v>
                </c:pt>
                <c:pt idx="1986">
                  <c:v>#N/A</c:v>
                </c:pt>
                <c:pt idx="1987">
                  <c:v>#N/A</c:v>
                </c:pt>
                <c:pt idx="1988">
                  <c:v>#N/A</c:v>
                </c:pt>
                <c:pt idx="1989">
                  <c:v>#N/A</c:v>
                </c:pt>
                <c:pt idx="1990">
                  <c:v>#N/A</c:v>
                </c:pt>
                <c:pt idx="1991">
                  <c:v>#N/A</c:v>
                </c:pt>
                <c:pt idx="1992">
                  <c:v>#N/A</c:v>
                </c:pt>
                <c:pt idx="1993">
                  <c:v>#N/A</c:v>
                </c:pt>
                <c:pt idx="1994">
                  <c:v>#N/A</c:v>
                </c:pt>
                <c:pt idx="1995">
                  <c:v>#N/A</c:v>
                </c:pt>
                <c:pt idx="1996">
                  <c:v>#N/A</c:v>
                </c:pt>
                <c:pt idx="1997">
                  <c:v>#N/A</c:v>
                </c:pt>
                <c:pt idx="1998">
                  <c:v>#N/A</c:v>
                </c:pt>
                <c:pt idx="1999">
                  <c:v>#N/A</c:v>
                </c:pt>
                <c:pt idx="2000">
                  <c:v>#N/A</c:v>
                </c:pt>
                <c:pt idx="2001">
                  <c:v>214.08675799086754</c:v>
                </c:pt>
                <c:pt idx="2002">
                  <c:v>214.28313811130957</c:v>
                </c:pt>
                <c:pt idx="2003">
                  <c:v>214.5134339223082</c:v>
                </c:pt>
                <c:pt idx="2004">
                  <c:v>214.7341340745152</c:v>
                </c:pt>
                <c:pt idx="2005">
                  <c:v>214.34104294884517</c:v>
                </c:pt>
                <c:pt idx="2006">
                  <c:v>210.54794520547941</c:v>
                </c:pt>
                <c:pt idx="2007">
                  <c:v>211.36192177883657</c:v>
                </c:pt>
                <c:pt idx="2008">
                  <c:v>209.00188604327968</c:v>
                </c:pt>
                <c:pt idx="2009">
                  <c:v>208.81477069684334</c:v>
                </c:pt>
                <c:pt idx="2010">
                  <c:v>210.28092118324395</c:v>
                </c:pt>
                <c:pt idx="2011">
                  <c:v>209.64826947256964</c:v>
                </c:pt>
                <c:pt idx="2012">
                  <c:v>210.35851366554164</c:v>
                </c:pt>
                <c:pt idx="2013">
                  <c:v>210.54744887830057</c:v>
                </c:pt>
                <c:pt idx="2014">
                  <c:v>212.68281384421942</c:v>
                </c:pt>
                <c:pt idx="2015">
                  <c:v>214.36685196214677</c:v>
                </c:pt>
                <c:pt idx="2016">
                  <c:v>213.40976771888026</c:v>
                </c:pt>
                <c:pt idx="2017">
                  <c:v>211.39352127589174</c:v>
                </c:pt>
                <c:pt idx="2018">
                  <c:v>212.2524981801337</c:v>
                </c:pt>
                <c:pt idx="2019">
                  <c:v>213.21454569518895</c:v>
                </c:pt>
                <c:pt idx="2020">
                  <c:v>212.45036728211238</c:v>
                </c:pt>
                <c:pt idx="2021">
                  <c:v>213.12835020845745</c:v>
                </c:pt>
                <c:pt idx="2022">
                  <c:v>213.10154854079812</c:v>
                </c:pt>
                <c:pt idx="2023">
                  <c:v>213.06779829263454</c:v>
                </c:pt>
                <c:pt idx="2024">
                  <c:v>213.61508172854215</c:v>
                </c:pt>
                <c:pt idx="2025">
                  <c:v>213.62054132750978</c:v>
                </c:pt>
                <c:pt idx="2026">
                  <c:v>212.93494805108864</c:v>
                </c:pt>
                <c:pt idx="2027">
                  <c:v>213.97971676262324</c:v>
                </c:pt>
                <c:pt idx="2028">
                  <c:v>212.21643173846866</c:v>
                </c:pt>
                <c:pt idx="2029">
                  <c:v>211.91284494738929</c:v>
                </c:pt>
                <c:pt idx="2030">
                  <c:v>210.9962940903977</c:v>
                </c:pt>
                <c:pt idx="2031">
                  <c:v>211.65012242737077</c:v>
                </c:pt>
                <c:pt idx="2032">
                  <c:v>210.97627556084967</c:v>
                </c:pt>
                <c:pt idx="2033">
                  <c:v>212.45036728211232</c:v>
                </c:pt>
                <c:pt idx="2034">
                  <c:v>212.9777976308649</c:v>
                </c:pt>
                <c:pt idx="2035">
                  <c:v>213.14108927271519</c:v>
                </c:pt>
                <c:pt idx="2036">
                  <c:v>213.07987558732046</c:v>
                </c:pt>
                <c:pt idx="2037">
                  <c:v>213.76745417245709</c:v>
                </c:pt>
                <c:pt idx="2038">
                  <c:v>213.36311296406586</c:v>
                </c:pt>
                <c:pt idx="2039">
                  <c:v>212.85206141221624</c:v>
                </c:pt>
                <c:pt idx="2040">
                  <c:v>212.52663622526634</c:v>
                </c:pt>
                <c:pt idx="2041">
                  <c:v>212.1560452650387</c:v>
                </c:pt>
                <c:pt idx="2042">
                  <c:v>211.93584144001059</c:v>
                </c:pt>
                <c:pt idx="2043">
                  <c:v>210.62404870624047</c:v>
                </c:pt>
                <c:pt idx="2044">
                  <c:v>208.65544967242403</c:v>
                </c:pt>
                <c:pt idx="2045">
                  <c:v>207.90152868771094</c:v>
                </c:pt>
                <c:pt idx="2046">
                  <c:v>206.84120839123815</c:v>
                </c:pt>
                <c:pt idx="2047">
                  <c:v>210.77476672622592</c:v>
                </c:pt>
                <c:pt idx="2048">
                  <c:v>211.4984117530276</c:v>
                </c:pt>
                <c:pt idx="2049">
                  <c:v>212.43663556349674</c:v>
                </c:pt>
                <c:pt idx="2050">
                  <c:v>213.72807888293292</c:v>
                </c:pt>
                <c:pt idx="2051">
                  <c:v>213.20561180596914</c:v>
                </c:pt>
                <c:pt idx="2052">
                  <c:v>213.6054860697505</c:v>
                </c:pt>
                <c:pt idx="2053">
                  <c:v>214.93266494606576</c:v>
                </c:pt>
                <c:pt idx="2054">
                  <c:v>214.83108331678909</c:v>
                </c:pt>
                <c:pt idx="2055">
                  <c:v>215.89256171001256</c:v>
                </c:pt>
                <c:pt idx="2056">
                  <c:v>215.58235722321487</c:v>
                </c:pt>
                <c:pt idx="2057">
                  <c:v>216.91598835285552</c:v>
                </c:pt>
                <c:pt idx="2058">
                  <c:v>217.48477929984782</c:v>
                </c:pt>
                <c:pt idx="2059">
                  <c:v>217.59661835748793</c:v>
                </c:pt>
                <c:pt idx="2060">
                  <c:v>217.92469062272519</c:v>
                </c:pt>
                <c:pt idx="2061">
                  <c:v>218.73668188736687</c:v>
                </c:pt>
                <c:pt idx="2062">
                  <c:v>217.61316259678381</c:v>
                </c:pt>
                <c:pt idx="2063">
                  <c:v>217.89358745284895</c:v>
                </c:pt>
                <c:pt idx="2064">
                  <c:v>217.87224538415722</c:v>
                </c:pt>
                <c:pt idx="2065">
                  <c:v>217.2733439216465</c:v>
                </c:pt>
                <c:pt idx="2066">
                  <c:v>216.98927933293626</c:v>
                </c:pt>
                <c:pt idx="2067">
                  <c:v>218.02660313678774</c:v>
                </c:pt>
                <c:pt idx="2068">
                  <c:v>219.17593144067237</c:v>
                </c:pt>
                <c:pt idx="2069">
                  <c:v>221.81837734100989</c:v>
                </c:pt>
                <c:pt idx="2070">
                  <c:v>222.96572033617895</c:v>
                </c:pt>
                <c:pt idx="2071">
                  <c:v>224.18982860168092</c:v>
                </c:pt>
                <c:pt idx="2072">
                  <c:v>223.86324531798027</c:v>
                </c:pt>
                <c:pt idx="2073">
                  <c:v>225.45463569585073</c:v>
                </c:pt>
                <c:pt idx="2074">
                  <c:v>224.04705181655751</c:v>
                </c:pt>
                <c:pt idx="2075">
                  <c:v>224.99900734564227</c:v>
                </c:pt>
                <c:pt idx="2076">
                  <c:v>225.07477996161742</c:v>
                </c:pt>
                <c:pt idx="2077">
                  <c:v>225.3859771027729</c:v>
                </c:pt>
                <c:pt idx="2078">
                  <c:v>226.18820726622999</c:v>
                </c:pt>
                <c:pt idx="2079">
                  <c:v>225.74879227053151</c:v>
                </c:pt>
                <c:pt idx="2080">
                  <c:v>225.56151148170218</c:v>
                </c:pt>
                <c:pt idx="2081">
                  <c:v>225.84954668784343</c:v>
                </c:pt>
                <c:pt idx="2082">
                  <c:v>225.79180729270084</c:v>
                </c:pt>
                <c:pt idx="2083">
                  <c:v>226.17464099000742</c:v>
                </c:pt>
                <c:pt idx="2084">
                  <c:v>225.14707828734049</c:v>
                </c:pt>
                <c:pt idx="2085">
                  <c:v>224.89626761961503</c:v>
                </c:pt>
                <c:pt idx="2086">
                  <c:v>224.27370789491115</c:v>
                </c:pt>
                <c:pt idx="2087">
                  <c:v>224.53262523989164</c:v>
                </c:pt>
                <c:pt idx="2088">
                  <c:v>226.11276553504086</c:v>
                </c:pt>
                <c:pt idx="2089">
                  <c:v>227.57395274965276</c:v>
                </c:pt>
                <c:pt idx="2090">
                  <c:v>227.65319965588003</c:v>
                </c:pt>
                <c:pt idx="2091">
                  <c:v>228.1753358480579</c:v>
                </c:pt>
                <c:pt idx="2092">
                  <c:v>227.66411885381532</c:v>
                </c:pt>
                <c:pt idx="2093">
                  <c:v>227.63946793726444</c:v>
                </c:pt>
                <c:pt idx="2094">
                  <c:v>228.27063066640218</c:v>
                </c:pt>
                <c:pt idx="2095">
                  <c:v>227.46079015286898</c:v>
                </c:pt>
                <c:pt idx="2096">
                  <c:v>228.3579842498844</c:v>
                </c:pt>
                <c:pt idx="2097">
                  <c:v>227.90119780292525</c:v>
                </c:pt>
                <c:pt idx="2098">
                  <c:v>226.81936999536785</c:v>
                </c:pt>
                <c:pt idx="2099">
                  <c:v>227.27400569121855</c:v>
                </c:pt>
                <c:pt idx="2100">
                  <c:v>226.93815763351225</c:v>
                </c:pt>
                <c:pt idx="2101">
                  <c:v>227.48858447488607</c:v>
                </c:pt>
                <c:pt idx="2102">
                  <c:v>226.52769505658151</c:v>
                </c:pt>
                <c:pt idx="2103">
                  <c:v>227.5719674409373</c:v>
                </c:pt>
                <c:pt idx="2104">
                  <c:v>229.41499569849799</c:v>
                </c:pt>
                <c:pt idx="2105">
                  <c:v>229.63222156045288</c:v>
                </c:pt>
                <c:pt idx="2106">
                  <c:v>229.56819535437785</c:v>
                </c:pt>
                <c:pt idx="2107">
                  <c:v>228.04794520547966</c:v>
                </c:pt>
                <c:pt idx="2108">
                  <c:v>227.34299516908234</c:v>
                </c:pt>
                <c:pt idx="2109">
                  <c:v>227.8090463900472</c:v>
                </c:pt>
                <c:pt idx="2110">
                  <c:v>227.70779564555642</c:v>
                </c:pt>
                <c:pt idx="2111">
                  <c:v>229.09436834094387</c:v>
                </c:pt>
                <c:pt idx="2112">
                  <c:v>228.54774667460808</c:v>
                </c:pt>
                <c:pt idx="2113">
                  <c:v>228.6412216266298</c:v>
                </c:pt>
                <c:pt idx="2114">
                  <c:v>228.99857719542075</c:v>
                </c:pt>
                <c:pt idx="2115">
                  <c:v>230.11564423267836</c:v>
                </c:pt>
                <c:pt idx="2116">
                  <c:v>231.24809741248117</c:v>
                </c:pt>
                <c:pt idx="2117">
                  <c:v>232.51604791211719</c:v>
                </c:pt>
                <c:pt idx="2118">
                  <c:v>232.88895506584626</c:v>
                </c:pt>
                <c:pt idx="2119">
                  <c:v>234.08593077890299</c:v>
                </c:pt>
                <c:pt idx="2120">
                  <c:v>233.87796969095379</c:v>
                </c:pt>
                <c:pt idx="2121">
                  <c:v>234.08162927668602</c:v>
                </c:pt>
                <c:pt idx="2122">
                  <c:v>234.14929521540614</c:v>
                </c:pt>
                <c:pt idx="2123">
                  <c:v>235.37571967440951</c:v>
                </c:pt>
                <c:pt idx="2124">
                  <c:v>235.29663821057525</c:v>
                </c:pt>
                <c:pt idx="2125">
                  <c:v>235.19058963668869</c:v>
                </c:pt>
                <c:pt idx="2126">
                  <c:v>234.82760902653715</c:v>
                </c:pt>
                <c:pt idx="2127">
                  <c:v>234.82711269935825</c:v>
                </c:pt>
                <c:pt idx="2128">
                  <c:v>234.49143008404491</c:v>
                </c:pt>
                <c:pt idx="2129">
                  <c:v>237.66775858646039</c:v>
                </c:pt>
                <c:pt idx="2130">
                  <c:v>237.1055853351865</c:v>
                </c:pt>
                <c:pt idx="2131">
                  <c:v>237.13089802130921</c:v>
                </c:pt>
                <c:pt idx="2132">
                  <c:v>236.46366885050648</c:v>
                </c:pt>
                <c:pt idx="2133">
                  <c:v>235.9969558599698</c:v>
                </c:pt>
                <c:pt idx="2134">
                  <c:v>235.61511481702095</c:v>
                </c:pt>
                <c:pt idx="2135">
                  <c:v>235.88594401429447</c:v>
                </c:pt>
                <c:pt idx="2136">
                  <c:v>236.86470121103858</c:v>
                </c:pt>
                <c:pt idx="2137">
                  <c:v>237.19360068824059</c:v>
                </c:pt>
                <c:pt idx="2138">
                  <c:v>236.45771292435995</c:v>
                </c:pt>
                <c:pt idx="2139">
                  <c:v>237.88084838859132</c:v>
                </c:pt>
                <c:pt idx="2140">
                  <c:v>238.1434054662169</c:v>
                </c:pt>
                <c:pt idx="2141">
                  <c:v>237.98722784726382</c:v>
                </c:pt>
                <c:pt idx="2142">
                  <c:v>237.58917344980503</c:v>
                </c:pt>
                <c:pt idx="2143">
                  <c:v>235.3692674210842</c:v>
                </c:pt>
                <c:pt idx="2144">
                  <c:v>234.81735159817376</c:v>
                </c:pt>
                <c:pt idx="2145">
                  <c:v>235.1589901396336</c:v>
                </c:pt>
                <c:pt idx="2146">
                  <c:v>235.30193236715002</c:v>
                </c:pt>
                <c:pt idx="2147">
                  <c:v>234.75845410628042</c:v>
                </c:pt>
                <c:pt idx="2148">
                  <c:v>236.57616967771844</c:v>
                </c:pt>
                <c:pt idx="2149">
                  <c:v>237.21361921778862</c:v>
                </c:pt>
                <c:pt idx="2150">
                  <c:v>237.58040500297821</c:v>
                </c:pt>
                <c:pt idx="2151">
                  <c:v>237.04834226722281</c:v>
                </c:pt>
                <c:pt idx="2152">
                  <c:v>236.63010389782301</c:v>
                </c:pt>
                <c:pt idx="2153">
                  <c:v>236.75865263715198</c:v>
                </c:pt>
                <c:pt idx="2154">
                  <c:v>236.3400833829663</c:v>
                </c:pt>
                <c:pt idx="2155">
                  <c:v>236.45357686453599</c:v>
                </c:pt>
                <c:pt idx="2156">
                  <c:v>236.58146383429309</c:v>
                </c:pt>
                <c:pt idx="2157">
                  <c:v>236.89481172655701</c:v>
                </c:pt>
                <c:pt idx="2158">
                  <c:v>236.59684997683826</c:v>
                </c:pt>
                <c:pt idx="2159">
                  <c:v>235.85252465091673</c:v>
                </c:pt>
                <c:pt idx="2160">
                  <c:v>234.479187346966</c:v>
                </c:pt>
                <c:pt idx="2161">
                  <c:v>234.37826748726113</c:v>
                </c:pt>
                <c:pt idx="2162">
                  <c:v>235.77079610879514</c:v>
                </c:pt>
                <c:pt idx="2163">
                  <c:v>234.479187346966</c:v>
                </c:pt>
                <c:pt idx="2164">
                  <c:v>234.22705314009681</c:v>
                </c:pt>
                <c:pt idx="2165">
                  <c:v>235.61064787241105</c:v>
                </c:pt>
                <c:pt idx="2166">
                  <c:v>235.38266825491388</c:v>
                </c:pt>
                <c:pt idx="2167">
                  <c:v>238.81195817616324</c:v>
                </c:pt>
                <c:pt idx="2168">
                  <c:v>240.18496459532807</c:v>
                </c:pt>
                <c:pt idx="2169">
                  <c:v>240.55439745880503</c:v>
                </c:pt>
                <c:pt idx="2170">
                  <c:v>240.44901065449025</c:v>
                </c:pt>
                <c:pt idx="2171">
                  <c:v>240.02729799483836</c:v>
                </c:pt>
                <c:pt idx="2172">
                  <c:v>240.4473562305607</c:v>
                </c:pt>
                <c:pt idx="2173">
                  <c:v>241.17083581496942</c:v>
                </c:pt>
                <c:pt idx="2174">
                  <c:v>240.90232281119734</c:v>
                </c:pt>
                <c:pt idx="2175">
                  <c:v>241.40609489775682</c:v>
                </c:pt>
                <c:pt idx="2176">
                  <c:v>242.51604791211722</c:v>
                </c:pt>
                <c:pt idx="2177">
                  <c:v>242.99318377341029</c:v>
                </c:pt>
                <c:pt idx="2178">
                  <c:v>242.95926808285373</c:v>
                </c:pt>
                <c:pt idx="2179">
                  <c:v>243.36063132817171</c:v>
                </c:pt>
                <c:pt idx="2180">
                  <c:v>242.92402885315349</c:v>
                </c:pt>
                <c:pt idx="2181">
                  <c:v>242.86546224604609</c:v>
                </c:pt>
                <c:pt idx="2182">
                  <c:v>243.79888822711948</c:v>
                </c:pt>
                <c:pt idx="2183">
                  <c:v>243.94662828403168</c:v>
                </c:pt>
                <c:pt idx="2184">
                  <c:v>240.31434054662185</c:v>
                </c:pt>
                <c:pt idx="2185">
                  <c:v>240.16345708424345</c:v>
                </c:pt>
                <c:pt idx="2186">
                  <c:v>241.72407517702354</c:v>
                </c:pt>
                <c:pt idx="2187">
                  <c:v>242.73277744689315</c:v>
                </c:pt>
                <c:pt idx="2188">
                  <c:v>243.06151148170227</c:v>
                </c:pt>
                <c:pt idx="2189">
                  <c:v>243.62765535040722</c:v>
                </c:pt>
                <c:pt idx="2190">
                  <c:v>244.36784461650475</c:v>
                </c:pt>
                <c:pt idx="2191">
                  <c:v>244.3010058897494</c:v>
                </c:pt>
                <c:pt idx="2192">
                  <c:v>244.2488915359674</c:v>
                </c:pt>
                <c:pt idx="2193">
                  <c:v>243.98170207133899</c:v>
                </c:pt>
                <c:pt idx="2194">
                  <c:v>243.8921977367483</c:v>
                </c:pt>
                <c:pt idx="2195">
                  <c:v>245.66358943815786</c:v>
                </c:pt>
                <c:pt idx="2196">
                  <c:v>246.85775263053426</c:v>
                </c:pt>
                <c:pt idx="2197">
                  <c:v>246.40046985639623</c:v>
                </c:pt>
                <c:pt idx="2198">
                  <c:v>245.44470915227339</c:v>
                </c:pt>
                <c:pt idx="2199">
                  <c:v>245.51667659321043</c:v>
                </c:pt>
                <c:pt idx="2200">
                  <c:v>245.53735689233031</c:v>
                </c:pt>
                <c:pt idx="2201">
                  <c:v>245.83267156376172</c:v>
                </c:pt>
                <c:pt idx="2202">
                  <c:v>245.21275891734518</c:v>
                </c:pt>
                <c:pt idx="2203">
                  <c:v>246.28879624114899</c:v>
                </c:pt>
                <c:pt idx="2204">
                  <c:v>245.94368340943703</c:v>
                </c:pt>
                <c:pt idx="2205">
                  <c:v>245.12970683607986</c:v>
                </c:pt>
                <c:pt idx="2206">
                  <c:v>245.71123684732993</c:v>
                </c:pt>
                <c:pt idx="2207">
                  <c:v>247.66461518099413</c:v>
                </c:pt>
                <c:pt idx="2208">
                  <c:v>246.39683012375104</c:v>
                </c:pt>
                <c:pt idx="2209">
                  <c:v>246.00059559261479</c:v>
                </c:pt>
                <c:pt idx="2210">
                  <c:v>246.07123949440822</c:v>
                </c:pt>
                <c:pt idx="2211">
                  <c:v>246.24065250479799</c:v>
                </c:pt>
                <c:pt idx="2212">
                  <c:v>246.58080206472124</c:v>
                </c:pt>
                <c:pt idx="2213">
                  <c:v>245.11779498378681</c:v>
                </c:pt>
                <c:pt idx="2214">
                  <c:v>246.3665541658396</c:v>
                </c:pt>
                <c:pt idx="2215">
                  <c:v>244.55413275097627</c:v>
                </c:pt>
                <c:pt idx="2216">
                  <c:v>244.19313744954022</c:v>
                </c:pt>
                <c:pt idx="2217">
                  <c:v>245.18926609754496</c:v>
                </c:pt>
                <c:pt idx="2218">
                  <c:v>245.024650916551</c:v>
                </c:pt>
                <c:pt idx="2219">
                  <c:v>245.39904705181669</c:v>
                </c:pt>
                <c:pt idx="2220">
                  <c:v>243.64999007345656</c:v>
                </c:pt>
                <c:pt idx="2221">
                  <c:v>244.43005095625719</c:v>
                </c:pt>
                <c:pt idx="2222">
                  <c:v>245.03821719277363</c:v>
                </c:pt>
                <c:pt idx="2223">
                  <c:v>244.89229700218402</c:v>
                </c:pt>
                <c:pt idx="2224">
                  <c:v>246.61289788895522</c:v>
                </c:pt>
                <c:pt idx="2225">
                  <c:v>247.09152273178498</c:v>
                </c:pt>
                <c:pt idx="2226">
                  <c:v>247.86612401561791</c:v>
                </c:pt>
                <c:pt idx="2227">
                  <c:v>247.88415723645039</c:v>
                </c:pt>
                <c:pt idx="2228">
                  <c:v>247.37442922374441</c:v>
                </c:pt>
                <c:pt idx="2229">
                  <c:v>248.58811461848995</c:v>
                </c:pt>
                <c:pt idx="2230">
                  <c:v>248.86605783866071</c:v>
                </c:pt>
                <c:pt idx="2231">
                  <c:v>248.13298259546039</c:v>
                </c:pt>
                <c:pt idx="2232">
                  <c:v>247.5799086757992</c:v>
                </c:pt>
                <c:pt idx="2233">
                  <c:v>248.36476738799561</c:v>
                </c:pt>
                <c:pt idx="2234">
                  <c:v>248.79326318575883</c:v>
                </c:pt>
                <c:pt idx="2235">
                  <c:v>248.77473363774743</c:v>
                </c:pt>
                <c:pt idx="2236">
                  <c:v>247.92303619879567</c:v>
                </c:pt>
                <c:pt idx="2237">
                  <c:v>247.80557209979494</c:v>
                </c:pt>
                <c:pt idx="2238">
                  <c:v>248.81692144795196</c:v>
                </c:pt>
                <c:pt idx="2239">
                  <c:v>248.86059823969302</c:v>
                </c:pt>
                <c:pt idx="2240">
                  <c:v>248.7062404870625</c:v>
                </c:pt>
                <c:pt idx="2241">
                  <c:v>249.40854344517248</c:v>
                </c:pt>
                <c:pt idx="2242">
                  <c:v>249.84762755608506</c:v>
                </c:pt>
                <c:pt idx="2243">
                  <c:v>249.52336046588584</c:v>
                </c:pt>
                <c:pt idx="2244">
                  <c:v>248.67116669975519</c:v>
                </c:pt>
                <c:pt idx="2245">
                  <c:v>245.84557607041233</c:v>
                </c:pt>
                <c:pt idx="2246">
                  <c:v>245.37935940705452</c:v>
                </c:pt>
                <c:pt idx="2247">
                  <c:v>247.43531202435315</c:v>
                </c:pt>
                <c:pt idx="2248">
                  <c:v>247.72003838263521</c:v>
                </c:pt>
                <c:pt idx="2249">
                  <c:v>248.4067897558071</c:v>
                </c:pt>
                <c:pt idx="2250">
                  <c:v>245.72629210508907</c:v>
                </c:pt>
                <c:pt idx="2251">
                  <c:v>244.7270200516181</c:v>
                </c:pt>
                <c:pt idx="2252">
                  <c:v>244.67457481305016</c:v>
                </c:pt>
                <c:pt idx="2253">
                  <c:v>246.77701674277023</c:v>
                </c:pt>
                <c:pt idx="2254">
                  <c:v>246.23916352326125</c:v>
                </c:pt>
                <c:pt idx="2255">
                  <c:v>245.98289325656813</c:v>
                </c:pt>
                <c:pt idx="2256">
                  <c:v>246.20524783270471</c:v>
                </c:pt>
                <c:pt idx="2257">
                  <c:v>246.09440142942233</c:v>
                </c:pt>
                <c:pt idx="2258">
                  <c:v>245.58103368407129</c:v>
                </c:pt>
                <c:pt idx="2259">
                  <c:v>246.80878168221832</c:v>
                </c:pt>
                <c:pt idx="2260">
                  <c:v>248.4039772351268</c:v>
                </c:pt>
                <c:pt idx="2261">
                  <c:v>248.9954337899544</c:v>
                </c:pt>
                <c:pt idx="2262">
                  <c:v>248.50655151876126</c:v>
                </c:pt>
                <c:pt idx="2263">
                  <c:v>247.0331215670704</c:v>
                </c:pt>
                <c:pt idx="2264">
                  <c:v>247.44705843425328</c:v>
                </c:pt>
                <c:pt idx="2265">
                  <c:v>247.75163787969038</c:v>
                </c:pt>
                <c:pt idx="2266">
                  <c:v>247.46128648004773</c:v>
                </c:pt>
                <c:pt idx="2267">
                  <c:v>250.05112169942433</c:v>
                </c:pt>
                <c:pt idx="2268">
                  <c:v>251.07157037919401</c:v>
                </c:pt>
                <c:pt idx="2269">
                  <c:v>251.30120442062079</c:v>
                </c:pt>
                <c:pt idx="2270">
                  <c:v>250.97809542717232</c:v>
                </c:pt>
                <c:pt idx="2271">
                  <c:v>250.93756204089743</c:v>
                </c:pt>
                <c:pt idx="2272">
                  <c:v>251.60181324862688</c:v>
                </c:pt>
                <c:pt idx="2273">
                  <c:v>252.26077029978168</c:v>
                </c:pt>
                <c:pt idx="2274">
                  <c:v>252.33737012772158</c:v>
                </c:pt>
                <c:pt idx="2275">
                  <c:v>252.09797498511023</c:v>
                </c:pt>
                <c:pt idx="2276">
                  <c:v>252.30759049698901</c:v>
                </c:pt>
                <c:pt idx="2277">
                  <c:v>252.05165111508177</c:v>
                </c:pt>
                <c:pt idx="2278">
                  <c:v>251.98084177089544</c:v>
                </c:pt>
                <c:pt idx="2279">
                  <c:v>253.00046323870035</c:v>
                </c:pt>
                <c:pt idx="2280">
                  <c:v>253.47809542717232</c:v>
                </c:pt>
                <c:pt idx="2281">
                  <c:v>254.43683409436838</c:v>
                </c:pt>
                <c:pt idx="2282">
                  <c:v>255.49880881477077</c:v>
                </c:pt>
                <c:pt idx="2283">
                  <c:v>256.13510025809018</c:v>
                </c:pt>
                <c:pt idx="2284">
                  <c:v>256.18307855204824</c:v>
                </c:pt>
                <c:pt idx="2285">
                  <c:v>257.32777446893004</c:v>
                </c:pt>
                <c:pt idx="2286">
                  <c:v>257.24985110184645</c:v>
                </c:pt>
                <c:pt idx="2287">
                  <c:v>257.0241876778507</c:v>
                </c:pt>
                <c:pt idx="2288">
                  <c:v>257.50463238700297</c:v>
                </c:pt>
                <c:pt idx="2289">
                  <c:v>257.93412083912392</c:v>
                </c:pt>
                <c:pt idx="2290">
                  <c:v>257.82013103037531</c:v>
                </c:pt>
                <c:pt idx="2291">
                  <c:v>258.06167692409514</c:v>
                </c:pt>
                <c:pt idx="2292">
                  <c:v>258.50340811329505</c:v>
                </c:pt>
                <c:pt idx="2293">
                  <c:v>258.72493547746689</c:v>
                </c:pt>
                <c:pt idx="2294">
                  <c:v>259.12348620210457</c:v>
                </c:pt>
                <c:pt idx="2295">
                  <c:v>258.99841175302771</c:v>
                </c:pt>
                <c:pt idx="2296">
                  <c:v>259.98841903249297</c:v>
                </c:pt>
                <c:pt idx="2297">
                  <c:v>259.56736814241293</c:v>
                </c:pt>
                <c:pt idx="2298">
                  <c:v>259.94970551254067</c:v>
                </c:pt>
                <c:pt idx="2299">
                  <c:v>258.78135133346586</c:v>
                </c:pt>
                <c:pt idx="2300">
                  <c:v>259.71676262325474</c:v>
                </c:pt>
                <c:pt idx="2301">
                  <c:v>261.4163523261202</c:v>
                </c:pt>
                <c:pt idx="2302">
                  <c:v>260.97445569452731</c:v>
                </c:pt>
                <c:pt idx="2303">
                  <c:v>261.25405333862767</c:v>
                </c:pt>
                <c:pt idx="2304">
                  <c:v>262.07944543709903</c:v>
                </c:pt>
                <c:pt idx="2305">
                  <c:v>262.26904241942975</c:v>
                </c:pt>
                <c:pt idx="2306">
                  <c:v>262.9114552312887</c:v>
                </c:pt>
                <c:pt idx="2307">
                  <c:v>263.08533518628838</c:v>
                </c:pt>
                <c:pt idx="2308">
                  <c:v>263.11809278009423</c:v>
                </c:pt>
                <c:pt idx="2309">
                  <c:v>263.48884918271483</c:v>
                </c:pt>
                <c:pt idx="2310">
                  <c:v>262.32330752432028</c:v>
                </c:pt>
                <c:pt idx="2311">
                  <c:v>261.70703461054887</c:v>
                </c:pt>
                <c:pt idx="2312">
                  <c:v>261.45026801667683</c:v>
                </c:pt>
                <c:pt idx="2313">
                  <c:v>260.74167824763441</c:v>
                </c:pt>
                <c:pt idx="2314">
                  <c:v>259.12100456621027</c:v>
                </c:pt>
                <c:pt idx="2315">
                  <c:v>261.06826153133505</c:v>
                </c:pt>
                <c:pt idx="2316">
                  <c:v>260.67500496327204</c:v>
                </c:pt>
                <c:pt idx="2317">
                  <c:v>261.08927271524078</c:v>
                </c:pt>
                <c:pt idx="2318">
                  <c:v>262.653530540666</c:v>
                </c:pt>
                <c:pt idx="2319">
                  <c:v>262.48874991727905</c:v>
                </c:pt>
                <c:pt idx="2320">
                  <c:v>262.58040500297824</c:v>
                </c:pt>
                <c:pt idx="2321">
                  <c:v>263.05423201641213</c:v>
                </c:pt>
                <c:pt idx="2322">
                  <c:v>262.61382436635586</c:v>
                </c:pt>
                <c:pt idx="2323">
                  <c:v>264.51508834623809</c:v>
                </c:pt>
                <c:pt idx="2324">
                  <c:v>264.50251472437321</c:v>
                </c:pt>
                <c:pt idx="2325">
                  <c:v>265.60436106147864</c:v>
                </c:pt>
                <c:pt idx="2326">
                  <c:v>264.94209516246468</c:v>
                </c:pt>
                <c:pt idx="2327">
                  <c:v>265.08669181391065</c:v>
                </c:pt>
                <c:pt idx="2328">
                  <c:v>264.38223810469219</c:v>
                </c:pt>
                <c:pt idx="2329">
                  <c:v>263.90592945536389</c:v>
                </c:pt>
                <c:pt idx="2330">
                  <c:v>264.81123022963425</c:v>
                </c:pt>
                <c:pt idx="2331">
                  <c:v>266.48898153662918</c:v>
                </c:pt>
                <c:pt idx="2332">
                  <c:v>267.29898749255534</c:v>
                </c:pt>
                <c:pt idx="2333">
                  <c:v>267.91476407914791</c:v>
                </c:pt>
                <c:pt idx="2334">
                  <c:v>267.64658196016171</c:v>
                </c:pt>
                <c:pt idx="2335">
                  <c:v>266.51429422275191</c:v>
                </c:pt>
                <c:pt idx="2336">
                  <c:v>267.74121500893415</c:v>
                </c:pt>
                <c:pt idx="2337">
                  <c:v>269.74720402355928</c:v>
                </c:pt>
                <c:pt idx="2338">
                  <c:v>269.10131692144824</c:v>
                </c:pt>
                <c:pt idx="2339">
                  <c:v>268.71666335781913</c:v>
                </c:pt>
                <c:pt idx="2340">
                  <c:v>269.46711005228013</c:v>
                </c:pt>
                <c:pt idx="2341">
                  <c:v>269.32516047912151</c:v>
                </c:pt>
                <c:pt idx="2342">
                  <c:v>269.39613526570082</c:v>
                </c:pt>
                <c:pt idx="2343">
                  <c:v>269.17063728409801</c:v>
                </c:pt>
                <c:pt idx="2344">
                  <c:v>269.45652173913078</c:v>
                </c:pt>
                <c:pt idx="2345">
                  <c:v>269.54883859440179</c:v>
                </c:pt>
                <c:pt idx="2346">
                  <c:v>268.63278406458903</c:v>
                </c:pt>
                <c:pt idx="2347">
                  <c:v>268.64039441466514</c:v>
                </c:pt>
                <c:pt idx="2348">
                  <c:v>269.89560585004335</c:v>
                </c:pt>
                <c:pt idx="2349">
                  <c:v>271.39319039110615</c:v>
                </c:pt>
                <c:pt idx="2350">
                  <c:v>273.40182648401856</c:v>
                </c:pt>
                <c:pt idx="2351">
                  <c:v>275.24998345576097</c:v>
                </c:pt>
                <c:pt idx="2352">
                  <c:v>275.61015154523221</c:v>
                </c:pt>
                <c:pt idx="2353">
                  <c:v>276.36787770498341</c:v>
                </c:pt>
                <c:pt idx="2354">
                  <c:v>275.94682681490332</c:v>
                </c:pt>
                <c:pt idx="2355">
                  <c:v>276.94676063794611</c:v>
                </c:pt>
                <c:pt idx="2356">
                  <c:v>278.06812917742064</c:v>
                </c:pt>
                <c:pt idx="2357">
                  <c:v>278.13860763682106</c:v>
                </c:pt>
                <c:pt idx="2358">
                  <c:v>277.68016676593231</c:v>
                </c:pt>
                <c:pt idx="2359">
                  <c:v>279.01462510753777</c:v>
                </c:pt>
                <c:pt idx="2360">
                  <c:v>278.59622129574501</c:v>
                </c:pt>
                <c:pt idx="2361">
                  <c:v>279.94854741579007</c:v>
                </c:pt>
                <c:pt idx="2362">
                  <c:v>281.41453245979778</c:v>
                </c:pt>
                <c:pt idx="2363">
                  <c:v>282.29137714247923</c:v>
                </c:pt>
                <c:pt idx="2364">
                  <c:v>281.43091125670065</c:v>
                </c:pt>
                <c:pt idx="2365">
                  <c:v>280.89405069154947</c:v>
                </c:pt>
                <c:pt idx="2366">
                  <c:v>283.08715505261091</c:v>
                </c:pt>
                <c:pt idx="2367">
                  <c:v>#N/A</c:v>
                </c:pt>
                <c:pt idx="2368">
                  <c:v>#N/A</c:v>
                </c:pt>
                <c:pt idx="2369">
                  <c:v>#N/A</c:v>
                </c:pt>
                <c:pt idx="2370">
                  <c:v>#N/A</c:v>
                </c:pt>
                <c:pt idx="2371">
                  <c:v>#N/A</c:v>
                </c:pt>
                <c:pt idx="2372">
                  <c:v>#N/A</c:v>
                </c:pt>
                <c:pt idx="2373">
                  <c:v>#N/A</c:v>
                </c:pt>
                <c:pt idx="2374">
                  <c:v>#N/A</c:v>
                </c:pt>
                <c:pt idx="2375">
                  <c:v>#N/A</c:v>
                </c:pt>
                <c:pt idx="2376">
                  <c:v>#N/A</c:v>
                </c:pt>
                <c:pt idx="2377">
                  <c:v>#N/A</c:v>
                </c:pt>
                <c:pt idx="2378">
                  <c:v>#N/A</c:v>
                </c:pt>
                <c:pt idx="2379">
                  <c:v>#N/A</c:v>
                </c:pt>
                <c:pt idx="2380">
                  <c:v>#N/A</c:v>
                </c:pt>
                <c:pt idx="2381">
                  <c:v>#N/A</c:v>
                </c:pt>
                <c:pt idx="2382">
                  <c:v>#N/A</c:v>
                </c:pt>
                <c:pt idx="2383">
                  <c:v>#N/A</c:v>
                </c:pt>
                <c:pt idx="2384">
                  <c:v>#N/A</c:v>
                </c:pt>
                <c:pt idx="2385">
                  <c:v>#N/A</c:v>
                </c:pt>
                <c:pt idx="2386">
                  <c:v>#N/A</c:v>
                </c:pt>
                <c:pt idx="2387">
                  <c:v>#N/A</c:v>
                </c:pt>
                <c:pt idx="2388">
                  <c:v>#N/A</c:v>
                </c:pt>
                <c:pt idx="2389">
                  <c:v>#N/A</c:v>
                </c:pt>
                <c:pt idx="2390">
                  <c:v>#N/A</c:v>
                </c:pt>
                <c:pt idx="2391">
                  <c:v>#N/A</c:v>
                </c:pt>
                <c:pt idx="2392">
                  <c:v>#N/A</c:v>
                </c:pt>
                <c:pt idx="2393">
                  <c:v>#N/A</c:v>
                </c:pt>
                <c:pt idx="2394">
                  <c:v>#N/A</c:v>
                </c:pt>
                <c:pt idx="2395">
                  <c:v>#N/A</c:v>
                </c:pt>
                <c:pt idx="2396">
                  <c:v>#N/A</c:v>
                </c:pt>
                <c:pt idx="2397">
                  <c:v>#N/A</c:v>
                </c:pt>
                <c:pt idx="2398">
                  <c:v>#N/A</c:v>
                </c:pt>
                <c:pt idx="2399">
                  <c:v>#N/A</c:v>
                </c:pt>
                <c:pt idx="2400">
                  <c:v>#N/A</c:v>
                </c:pt>
                <c:pt idx="2401">
                  <c:v>#N/A</c:v>
                </c:pt>
                <c:pt idx="2402">
                  <c:v>#N/A</c:v>
                </c:pt>
                <c:pt idx="2403">
                  <c:v>#N/A</c:v>
                </c:pt>
                <c:pt idx="2404">
                  <c:v>#N/A</c:v>
                </c:pt>
                <c:pt idx="2405">
                  <c:v>#N/A</c:v>
                </c:pt>
                <c:pt idx="2406">
                  <c:v>#N/A</c:v>
                </c:pt>
                <c:pt idx="2407">
                  <c:v>#N/A</c:v>
                </c:pt>
                <c:pt idx="2408">
                  <c:v>#N/A</c:v>
                </c:pt>
                <c:pt idx="2409">
                  <c:v>#N/A</c:v>
                </c:pt>
                <c:pt idx="2410">
                  <c:v>#N/A</c:v>
                </c:pt>
                <c:pt idx="2411">
                  <c:v>#N/A</c:v>
                </c:pt>
                <c:pt idx="2412">
                  <c:v>#N/A</c:v>
                </c:pt>
                <c:pt idx="2413">
                  <c:v>#N/A</c:v>
                </c:pt>
                <c:pt idx="2414">
                  <c:v>#N/A</c:v>
                </c:pt>
                <c:pt idx="2415">
                  <c:v>#N/A</c:v>
                </c:pt>
                <c:pt idx="2416">
                  <c:v>#N/A</c:v>
                </c:pt>
                <c:pt idx="2417">
                  <c:v>#N/A</c:v>
                </c:pt>
                <c:pt idx="2418">
                  <c:v>#N/A</c:v>
                </c:pt>
                <c:pt idx="2419">
                  <c:v>#N/A</c:v>
                </c:pt>
                <c:pt idx="2420">
                  <c:v>#N/A</c:v>
                </c:pt>
                <c:pt idx="2421">
                  <c:v>#N/A</c:v>
                </c:pt>
                <c:pt idx="2422">
                  <c:v>#N/A</c:v>
                </c:pt>
                <c:pt idx="2423">
                  <c:v>#N/A</c:v>
                </c:pt>
                <c:pt idx="2424">
                  <c:v>#N/A</c:v>
                </c:pt>
                <c:pt idx="2425">
                  <c:v>#N/A</c:v>
                </c:pt>
                <c:pt idx="2426">
                  <c:v>#N/A</c:v>
                </c:pt>
                <c:pt idx="2427">
                  <c:v>#N/A</c:v>
                </c:pt>
                <c:pt idx="2428">
                  <c:v>#N/A</c:v>
                </c:pt>
                <c:pt idx="2429">
                  <c:v>#N/A</c:v>
                </c:pt>
                <c:pt idx="2430">
                  <c:v>#N/A</c:v>
                </c:pt>
                <c:pt idx="2431">
                  <c:v>#N/A</c:v>
                </c:pt>
                <c:pt idx="2432">
                  <c:v>#N/A</c:v>
                </c:pt>
                <c:pt idx="2433">
                  <c:v>#N/A</c:v>
                </c:pt>
                <c:pt idx="2434">
                  <c:v>#N/A</c:v>
                </c:pt>
                <c:pt idx="2435">
                  <c:v>#N/A</c:v>
                </c:pt>
                <c:pt idx="2436">
                  <c:v>#N/A</c:v>
                </c:pt>
                <c:pt idx="2437">
                  <c:v>#N/A</c:v>
                </c:pt>
                <c:pt idx="2438">
                  <c:v>#N/A</c:v>
                </c:pt>
                <c:pt idx="2439">
                  <c:v>#N/A</c:v>
                </c:pt>
                <c:pt idx="2440">
                  <c:v>#N/A</c:v>
                </c:pt>
                <c:pt idx="2441">
                  <c:v>#N/A</c:v>
                </c:pt>
                <c:pt idx="2442">
                  <c:v>#N/A</c:v>
                </c:pt>
                <c:pt idx="2443">
                  <c:v>#N/A</c:v>
                </c:pt>
                <c:pt idx="2444">
                  <c:v>#N/A</c:v>
                </c:pt>
                <c:pt idx="2445">
                  <c:v>#N/A</c:v>
                </c:pt>
                <c:pt idx="2446">
                  <c:v>#N/A</c:v>
                </c:pt>
                <c:pt idx="2447">
                  <c:v>#N/A</c:v>
                </c:pt>
                <c:pt idx="2448">
                  <c:v>#N/A</c:v>
                </c:pt>
                <c:pt idx="2449">
                  <c:v>#N/A</c:v>
                </c:pt>
                <c:pt idx="2450">
                  <c:v>#N/A</c:v>
                </c:pt>
                <c:pt idx="2451">
                  <c:v>#N/A</c:v>
                </c:pt>
                <c:pt idx="2452">
                  <c:v>#N/A</c:v>
                </c:pt>
                <c:pt idx="2453">
                  <c:v>#N/A</c:v>
                </c:pt>
                <c:pt idx="2454">
                  <c:v>#N/A</c:v>
                </c:pt>
                <c:pt idx="2455">
                  <c:v>#N/A</c:v>
                </c:pt>
                <c:pt idx="2456">
                  <c:v>#N/A</c:v>
                </c:pt>
                <c:pt idx="2457">
                  <c:v>#N/A</c:v>
                </c:pt>
                <c:pt idx="2458">
                  <c:v>#N/A</c:v>
                </c:pt>
                <c:pt idx="2459">
                  <c:v>#N/A</c:v>
                </c:pt>
                <c:pt idx="2460">
                  <c:v>#N/A</c:v>
                </c:pt>
                <c:pt idx="2461">
                  <c:v>#N/A</c:v>
                </c:pt>
                <c:pt idx="2462">
                  <c:v>#N/A</c:v>
                </c:pt>
                <c:pt idx="2463">
                  <c:v>#N/A</c:v>
                </c:pt>
                <c:pt idx="2464">
                  <c:v>#N/A</c:v>
                </c:pt>
                <c:pt idx="2465">
                  <c:v>#N/A</c:v>
                </c:pt>
                <c:pt idx="2466">
                  <c:v>#N/A</c:v>
                </c:pt>
                <c:pt idx="2467">
                  <c:v>#N/A</c:v>
                </c:pt>
                <c:pt idx="2468">
                  <c:v>#N/A</c:v>
                </c:pt>
                <c:pt idx="2469">
                  <c:v>#N/A</c:v>
                </c:pt>
                <c:pt idx="2470">
                  <c:v>#N/A</c:v>
                </c:pt>
                <c:pt idx="2471">
                  <c:v>#N/A</c:v>
                </c:pt>
                <c:pt idx="2472">
                  <c:v>#N/A</c:v>
                </c:pt>
                <c:pt idx="2473">
                  <c:v>#N/A</c:v>
                </c:pt>
                <c:pt idx="2474">
                  <c:v>#N/A</c:v>
                </c:pt>
                <c:pt idx="2475">
                  <c:v>#N/A</c:v>
                </c:pt>
                <c:pt idx="2476">
                  <c:v>#N/A</c:v>
                </c:pt>
                <c:pt idx="2477">
                  <c:v>#N/A</c:v>
                </c:pt>
                <c:pt idx="2478">
                  <c:v>#N/A</c:v>
                </c:pt>
                <c:pt idx="2479">
                  <c:v>#N/A</c:v>
                </c:pt>
                <c:pt idx="2480">
                  <c:v>#N/A</c:v>
                </c:pt>
                <c:pt idx="2481">
                  <c:v>#N/A</c:v>
                </c:pt>
                <c:pt idx="2482">
                  <c:v>#N/A</c:v>
                </c:pt>
                <c:pt idx="2483">
                  <c:v>#N/A</c:v>
                </c:pt>
                <c:pt idx="2484">
                  <c:v>#N/A</c:v>
                </c:pt>
                <c:pt idx="2485">
                  <c:v>#N/A</c:v>
                </c:pt>
                <c:pt idx="2486">
                  <c:v>#N/A</c:v>
                </c:pt>
                <c:pt idx="2487">
                  <c:v>#N/A</c:v>
                </c:pt>
                <c:pt idx="2488">
                  <c:v>#N/A</c:v>
                </c:pt>
                <c:pt idx="2489">
                  <c:v>#N/A</c:v>
                </c:pt>
                <c:pt idx="2490">
                  <c:v>#N/A</c:v>
                </c:pt>
                <c:pt idx="2491">
                  <c:v>#N/A</c:v>
                </c:pt>
                <c:pt idx="2492">
                  <c:v>#N/A</c:v>
                </c:pt>
                <c:pt idx="2493">
                  <c:v>#N/A</c:v>
                </c:pt>
                <c:pt idx="2494">
                  <c:v>#N/A</c:v>
                </c:pt>
                <c:pt idx="2495">
                  <c:v>#N/A</c:v>
                </c:pt>
                <c:pt idx="2496">
                  <c:v>#N/A</c:v>
                </c:pt>
                <c:pt idx="2497">
                  <c:v>#N/A</c:v>
                </c:pt>
                <c:pt idx="2498">
                  <c:v>#N/A</c:v>
                </c:pt>
                <c:pt idx="2499">
                  <c:v>#N/A</c:v>
                </c:pt>
                <c:pt idx="2500">
                  <c:v>#N/A</c:v>
                </c:pt>
                <c:pt idx="2501">
                  <c:v>#N/A</c:v>
                </c:pt>
                <c:pt idx="2502">
                  <c:v>#N/A</c:v>
                </c:pt>
                <c:pt idx="2503">
                  <c:v>283.34971213023681</c:v>
                </c:pt>
                <c:pt idx="2504">
                  <c:v>283.31596188207322</c:v>
                </c:pt>
                <c:pt idx="2505">
                  <c:v>283.22364502680222</c:v>
                </c:pt>
                <c:pt idx="2506">
                  <c:v>280.82671563761556</c:v>
                </c:pt>
                <c:pt idx="2507">
                  <c:v>279.32830388458797</c:v>
                </c:pt>
                <c:pt idx="2508">
                  <c:v>280.87485937396656</c:v>
                </c:pt>
                <c:pt idx="2509">
                  <c:v>278.39041095890468</c:v>
                </c:pt>
                <c:pt idx="2510">
                  <c:v>280.18843888558058</c:v>
                </c:pt>
                <c:pt idx="2511">
                  <c:v>280.9622129574488</c:v>
                </c:pt>
                <c:pt idx="2512">
                  <c:v>281.78462709284685</c:v>
                </c:pt>
                <c:pt idx="2513">
                  <c:v>282.13950102574341</c:v>
                </c:pt>
                <c:pt idx="2514">
                  <c:v>282.31933690688959</c:v>
                </c:pt>
                <c:pt idx="2515">
                  <c:v>281.93153993779424</c:v>
                </c:pt>
                <c:pt idx="2516">
                  <c:v>283.29759777645484</c:v>
                </c:pt>
                <c:pt idx="2517">
                  <c:v>285.44768711534698</c:v>
                </c:pt>
                <c:pt idx="2518">
                  <c:v>285.63149361392419</c:v>
                </c:pt>
                <c:pt idx="2519">
                  <c:v>286.8977896896306</c:v>
                </c:pt>
                <c:pt idx="2520">
                  <c:v>285.71801998544157</c:v>
                </c:pt>
                <c:pt idx="2521">
                  <c:v>285.02928330355417</c:v>
                </c:pt>
                <c:pt idx="2522">
                  <c:v>285.02663622526688</c:v>
                </c:pt>
                <c:pt idx="2523">
                  <c:v>284.17576599827993</c:v>
                </c:pt>
                <c:pt idx="2524">
                  <c:v>282.49917278803571</c:v>
                </c:pt>
                <c:pt idx="2525">
                  <c:v>281.25256435709133</c:v>
                </c:pt>
                <c:pt idx="2526">
                  <c:v>280.58153001125055</c:v>
                </c:pt>
                <c:pt idx="2527">
                  <c:v>281.16669975514571</c:v>
                </c:pt>
                <c:pt idx="2528">
                  <c:v>282.01839719409753</c:v>
                </c:pt>
                <c:pt idx="2529">
                  <c:v>282.33389583746987</c:v>
                </c:pt>
                <c:pt idx="2530">
                  <c:v>283.53335318642098</c:v>
                </c:pt>
                <c:pt idx="2531">
                  <c:v>284.19760439415046</c:v>
                </c:pt>
                <c:pt idx="2532">
                  <c:v>283.14059294553687</c:v>
                </c:pt>
                <c:pt idx="2533">
                  <c:v>284.69492422738455</c:v>
                </c:pt>
                <c:pt idx="2534">
                  <c:v>285.5041029713459</c:v>
                </c:pt>
                <c:pt idx="2535">
                  <c:v>287.37657997485326</c:v>
                </c:pt>
                <c:pt idx="2536">
                  <c:v>288.09426907550841</c:v>
                </c:pt>
                <c:pt idx="2537">
                  <c:v>#N/A</c:v>
                </c:pt>
                <c:pt idx="2538">
                  <c:v>#N/A</c:v>
                </c:pt>
                <c:pt idx="2539">
                  <c:v>#N/A</c:v>
                </c:pt>
                <c:pt idx="2540">
                  <c:v>#N/A</c:v>
                </c:pt>
                <c:pt idx="2541">
                  <c:v>#N/A</c:v>
                </c:pt>
                <c:pt idx="2542">
                  <c:v>#N/A</c:v>
                </c:pt>
                <c:pt idx="2543">
                  <c:v>#N/A</c:v>
                </c:pt>
                <c:pt idx="2544">
                  <c:v>#N/A</c:v>
                </c:pt>
                <c:pt idx="2545">
                  <c:v>#N/A</c:v>
                </c:pt>
                <c:pt idx="2546">
                  <c:v>#N/A</c:v>
                </c:pt>
                <c:pt idx="2547">
                  <c:v>#N/A</c:v>
                </c:pt>
                <c:pt idx="2548">
                  <c:v>#N/A</c:v>
                </c:pt>
                <c:pt idx="2549">
                  <c:v>#N/A</c:v>
                </c:pt>
                <c:pt idx="2550">
                  <c:v>#N/A</c:v>
                </c:pt>
                <c:pt idx="2551">
                  <c:v>#N/A</c:v>
                </c:pt>
                <c:pt idx="2552">
                  <c:v>#N/A</c:v>
                </c:pt>
                <c:pt idx="2553">
                  <c:v>#N/A</c:v>
                </c:pt>
                <c:pt idx="2554">
                  <c:v>#N/A</c:v>
                </c:pt>
                <c:pt idx="2555">
                  <c:v>#N/A</c:v>
                </c:pt>
                <c:pt idx="2556">
                  <c:v>#N/A</c:v>
                </c:pt>
                <c:pt idx="2557">
                  <c:v>#N/A</c:v>
                </c:pt>
                <c:pt idx="2558">
                  <c:v>#N/A</c:v>
                </c:pt>
                <c:pt idx="2559">
                  <c:v>#N/A</c:v>
                </c:pt>
                <c:pt idx="2560">
                  <c:v>#N/A</c:v>
                </c:pt>
                <c:pt idx="2561">
                  <c:v>#N/A</c:v>
                </c:pt>
                <c:pt idx="2562">
                  <c:v>#N/A</c:v>
                </c:pt>
                <c:pt idx="2563">
                  <c:v>#N/A</c:v>
                </c:pt>
                <c:pt idx="2564">
                  <c:v>#N/A</c:v>
                </c:pt>
                <c:pt idx="2565">
                  <c:v>#N/A</c:v>
                </c:pt>
                <c:pt idx="2566">
                  <c:v>#N/A</c:v>
                </c:pt>
                <c:pt idx="2567">
                  <c:v>#N/A</c:v>
                </c:pt>
                <c:pt idx="2568">
                  <c:v>#N/A</c:v>
                </c:pt>
                <c:pt idx="2569">
                  <c:v>#N/A</c:v>
                </c:pt>
                <c:pt idx="2570">
                  <c:v>#N/A</c:v>
                </c:pt>
                <c:pt idx="2571">
                  <c:v>#N/A</c:v>
                </c:pt>
                <c:pt idx="2572">
                  <c:v>#N/A</c:v>
                </c:pt>
                <c:pt idx="2573">
                  <c:v>#N/A</c:v>
                </c:pt>
                <c:pt idx="2574">
                  <c:v>#N/A</c:v>
                </c:pt>
                <c:pt idx="2575">
                  <c:v>#N/A</c:v>
                </c:pt>
                <c:pt idx="2576">
                  <c:v>#N/A</c:v>
                </c:pt>
                <c:pt idx="2577">
                  <c:v>#N/A</c:v>
                </c:pt>
                <c:pt idx="2578">
                  <c:v>#N/A</c:v>
                </c:pt>
                <c:pt idx="2579">
                  <c:v>#N/A</c:v>
                </c:pt>
                <c:pt idx="2580">
                  <c:v>#N/A</c:v>
                </c:pt>
                <c:pt idx="2581">
                  <c:v>#N/A</c:v>
                </c:pt>
                <c:pt idx="2582">
                  <c:v>#N/A</c:v>
                </c:pt>
                <c:pt idx="2583">
                  <c:v>#N/A</c:v>
                </c:pt>
                <c:pt idx="2584">
                  <c:v>#N/A</c:v>
                </c:pt>
                <c:pt idx="2585">
                  <c:v>#N/A</c:v>
                </c:pt>
                <c:pt idx="2586">
                  <c:v>#N/A</c:v>
                </c:pt>
                <c:pt idx="2587">
                  <c:v>#N/A</c:v>
                </c:pt>
                <c:pt idx="2588">
                  <c:v>#N/A</c:v>
                </c:pt>
                <c:pt idx="2589">
                  <c:v>#N/A</c:v>
                </c:pt>
                <c:pt idx="2590">
                  <c:v>#N/A</c:v>
                </c:pt>
                <c:pt idx="2591">
                  <c:v>#N/A</c:v>
                </c:pt>
                <c:pt idx="2592">
                  <c:v>#N/A</c:v>
                </c:pt>
                <c:pt idx="2593">
                  <c:v>#N/A</c:v>
                </c:pt>
                <c:pt idx="2594">
                  <c:v>#N/A</c:v>
                </c:pt>
                <c:pt idx="2595">
                  <c:v>#N/A</c:v>
                </c:pt>
                <c:pt idx="2596">
                  <c:v>#N/A</c:v>
                </c:pt>
                <c:pt idx="2597">
                  <c:v>#N/A</c:v>
                </c:pt>
                <c:pt idx="2598">
                  <c:v>#N/A</c:v>
                </c:pt>
                <c:pt idx="2599">
                  <c:v>#N/A</c:v>
                </c:pt>
                <c:pt idx="2600">
                  <c:v>#N/A</c:v>
                </c:pt>
                <c:pt idx="2601">
                  <c:v>#N/A</c:v>
                </c:pt>
                <c:pt idx="2602">
                  <c:v>#N/A</c:v>
                </c:pt>
                <c:pt idx="2603">
                  <c:v>#N/A</c:v>
                </c:pt>
                <c:pt idx="2604">
                  <c:v>#N/A</c:v>
                </c:pt>
                <c:pt idx="2605">
                  <c:v>#N/A</c:v>
                </c:pt>
                <c:pt idx="2606">
                  <c:v>#N/A</c:v>
                </c:pt>
                <c:pt idx="2607">
                  <c:v>#N/A</c:v>
                </c:pt>
                <c:pt idx="2608">
                  <c:v>#N/A</c:v>
                </c:pt>
                <c:pt idx="2609">
                  <c:v>#N/A</c:v>
                </c:pt>
                <c:pt idx="2610">
                  <c:v>#N/A</c:v>
                </c:pt>
                <c:pt idx="2611">
                  <c:v>#N/A</c:v>
                </c:pt>
                <c:pt idx="2612">
                  <c:v>#N/A</c:v>
                </c:pt>
                <c:pt idx="2613">
                  <c:v>#N/A</c:v>
                </c:pt>
                <c:pt idx="2614">
                  <c:v>#N/A</c:v>
                </c:pt>
                <c:pt idx="2615">
                  <c:v>#N/A</c:v>
                </c:pt>
                <c:pt idx="2616">
                  <c:v>#N/A</c:v>
                </c:pt>
                <c:pt idx="2617">
                  <c:v>#N/A</c:v>
                </c:pt>
                <c:pt idx="2618">
                  <c:v>#N/A</c:v>
                </c:pt>
                <c:pt idx="2619">
                  <c:v>#N/A</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#N/A</c:v>
                </c:pt>
                <c:pt idx="2633">
                  <c:v>#N/A</c:v>
                </c:pt>
                <c:pt idx="2634">
                  <c:v>#N/A</c:v>
                </c:pt>
                <c:pt idx="2635">
                  <c:v>#N/A</c:v>
                </c:pt>
                <c:pt idx="2636">
                  <c:v>#N/A</c:v>
                </c:pt>
                <c:pt idx="2637">
                  <c:v>#N/A</c:v>
                </c:pt>
                <c:pt idx="2638">
                  <c:v>#N/A</c:v>
                </c:pt>
                <c:pt idx="2639">
                  <c:v>#N/A</c:v>
                </c:pt>
                <c:pt idx="2640">
                  <c:v>#N/A</c:v>
                </c:pt>
                <c:pt idx="2641">
                  <c:v>#N/A</c:v>
                </c:pt>
                <c:pt idx="2642">
                  <c:v>#N/A</c:v>
                </c:pt>
                <c:pt idx="2643">
                  <c:v>#N/A</c:v>
                </c:pt>
                <c:pt idx="2644">
                  <c:v>#N/A</c:v>
                </c:pt>
                <c:pt idx="2645">
                  <c:v>#N/A</c:v>
                </c:pt>
                <c:pt idx="2646">
                  <c:v>#N/A</c:v>
                </c:pt>
                <c:pt idx="2647">
                  <c:v>#N/A</c:v>
                </c:pt>
                <c:pt idx="2648">
                  <c:v>#N/A</c:v>
                </c:pt>
                <c:pt idx="2649">
                  <c:v>#N/A</c:v>
                </c:pt>
                <c:pt idx="2650">
                  <c:v>#N/A</c:v>
                </c:pt>
                <c:pt idx="2651">
                  <c:v>#N/A</c:v>
                </c:pt>
                <c:pt idx="2652">
                  <c:v>#N/A</c:v>
                </c:pt>
                <c:pt idx="2653">
                  <c:v>#N/A</c:v>
                </c:pt>
                <c:pt idx="2654">
                  <c:v>#N/A</c:v>
                </c:pt>
                <c:pt idx="2655">
                  <c:v>#N/A</c:v>
                </c:pt>
                <c:pt idx="2656">
                  <c:v>#N/A</c:v>
                </c:pt>
                <c:pt idx="2657">
                  <c:v>#N/A</c:v>
                </c:pt>
                <c:pt idx="2658">
                  <c:v>#N/A</c:v>
                </c:pt>
                <c:pt idx="2659">
                  <c:v>#N/A</c:v>
                </c:pt>
                <c:pt idx="2660">
                  <c:v>#N/A</c:v>
                </c:pt>
                <c:pt idx="2661">
                  <c:v>#N/A</c:v>
                </c:pt>
                <c:pt idx="2662">
                  <c:v>#N/A</c:v>
                </c:pt>
                <c:pt idx="2663">
                  <c:v>#N/A</c:v>
                </c:pt>
                <c:pt idx="2664">
                  <c:v>#N/A</c:v>
                </c:pt>
                <c:pt idx="2665">
                  <c:v>#N/A</c:v>
                </c:pt>
                <c:pt idx="2666">
                  <c:v>#N/A</c:v>
                </c:pt>
                <c:pt idx="2667">
                  <c:v>#N/A</c:v>
                </c:pt>
                <c:pt idx="2668">
                  <c:v>#N/A</c:v>
                </c:pt>
                <c:pt idx="2669">
                  <c:v>#N/A</c:v>
                </c:pt>
                <c:pt idx="2670">
                  <c:v>#N/A</c:v>
                </c:pt>
                <c:pt idx="2671">
                  <c:v>#N/A</c:v>
                </c:pt>
                <c:pt idx="2672">
                  <c:v>#N/A</c:v>
                </c:pt>
                <c:pt idx="2673">
                  <c:v>#N/A</c:v>
                </c:pt>
                <c:pt idx="2674">
                  <c:v>#N/A</c:v>
                </c:pt>
                <c:pt idx="2675">
                  <c:v>#N/A</c:v>
                </c:pt>
                <c:pt idx="2676">
                  <c:v>#N/A</c:v>
                </c:pt>
                <c:pt idx="2677">
                  <c:v>#N/A</c:v>
                </c:pt>
                <c:pt idx="2678">
                  <c:v>#N/A</c:v>
                </c:pt>
                <c:pt idx="2679">
                  <c:v>#N/A</c:v>
                </c:pt>
                <c:pt idx="2680">
                  <c:v>#N/A</c:v>
                </c:pt>
                <c:pt idx="2681">
                  <c:v>#N/A</c:v>
                </c:pt>
                <c:pt idx="2682">
                  <c:v>#N/A</c:v>
                </c:pt>
                <c:pt idx="2683">
                  <c:v>#N/A</c:v>
                </c:pt>
                <c:pt idx="2684">
                  <c:v>#N/A</c:v>
                </c:pt>
                <c:pt idx="2685">
                  <c:v>#N/A</c:v>
                </c:pt>
                <c:pt idx="2686">
                  <c:v>#N/A</c:v>
                </c:pt>
                <c:pt idx="2687">
                  <c:v>#N/A</c:v>
                </c:pt>
                <c:pt idx="2688">
                  <c:v>289.75514525842124</c:v>
                </c:pt>
                <c:pt idx="2689">
                  <c:v>289.17742042220925</c:v>
                </c:pt>
                <c:pt idx="2690">
                  <c:v>289.06078353517336</c:v>
                </c:pt>
                <c:pt idx="2691">
                  <c:v>290.03573555687939</c:v>
                </c:pt>
                <c:pt idx="2692">
                  <c:v>290.35288862418139</c:v>
                </c:pt>
                <c:pt idx="2693">
                  <c:v>290.46373502746377</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#N/A</c:v>
                </c:pt>
                <c:pt idx="2716">
                  <c:v>#N/A</c:v>
                </c:pt>
                <c:pt idx="2717">
                  <c:v>#N/A</c:v>
                </c:pt>
                <c:pt idx="2718">
                  <c:v>#N/A</c:v>
                </c:pt>
                <c:pt idx="2719">
                  <c:v>#N/A</c:v>
                </c:pt>
                <c:pt idx="2720">
                  <c:v>#N/A</c:v>
                </c:pt>
                <c:pt idx="2721">
                  <c:v>#N/A</c:v>
                </c:pt>
                <c:pt idx="2722">
                  <c:v>#N/A</c:v>
                </c:pt>
                <c:pt idx="2723">
                  <c:v>#N/A</c:v>
                </c:pt>
                <c:pt idx="2724">
                  <c:v>#N/A</c:v>
                </c:pt>
                <c:pt idx="2725">
                  <c:v>#N/A</c:v>
                </c:pt>
                <c:pt idx="2726">
                  <c:v>#N/A</c:v>
                </c:pt>
                <c:pt idx="2727">
                  <c:v>#N/A</c:v>
                </c:pt>
                <c:pt idx="2728">
                  <c:v>#N/A</c:v>
                </c:pt>
                <c:pt idx="2729">
                  <c:v>#N/A</c:v>
                </c:pt>
                <c:pt idx="2730">
                  <c:v>290.96237839984167</c:v>
                </c:pt>
                <c:pt idx="2731">
                  <c:v>290.23046125339204</c:v>
                </c:pt>
                <c:pt idx="2732">
                  <c:v>289.69178082191826</c:v>
                </c:pt>
                <c:pt idx="2733">
                  <c:v>287.64194957315908</c:v>
                </c:pt>
                <c:pt idx="2734">
                  <c:v>287.13486863874044</c:v>
                </c:pt>
                <c:pt idx="2735">
                  <c:v>288.26318575871926</c:v>
                </c:pt>
                <c:pt idx="2736">
                  <c:v>289.62560386473479</c:v>
                </c:pt>
                <c:pt idx="2737">
                  <c:v>292.09466613725147</c:v>
                </c:pt>
                <c:pt idx="2738">
                  <c:v>293.04811064787287</c:v>
                </c:pt>
                <c:pt idx="2739">
                  <c:v>294.9396135265705</c:v>
                </c:pt>
                <c:pt idx="2740">
                  <c:v>295.16411885381558</c:v>
                </c:pt>
                <c:pt idx="2741">
                  <c:v>294.52865462246098</c:v>
                </c:pt>
                <c:pt idx="2742">
                  <c:v>293.1237178214551</c:v>
                </c:pt>
                <c:pt idx="2743">
                  <c:v>293.26070412282496</c:v>
                </c:pt>
                <c:pt idx="2744">
                  <c:v>293.93488187413197</c:v>
                </c:pt>
                <c:pt idx="2745">
                  <c:v>294.29670438753277</c:v>
                </c:pt>
                <c:pt idx="2746">
                  <c:v>295.05873204950092</c:v>
                </c:pt>
                <c:pt idx="2747">
                  <c:v>295.24320031764995</c:v>
                </c:pt>
                <c:pt idx="2748">
                  <c:v>294.71957514393546</c:v>
                </c:pt>
                <c:pt idx="2749">
                  <c:v>293.37287406525104</c:v>
                </c:pt>
                <c:pt idx="2750">
                  <c:v>293.29329627423789</c:v>
                </c:pt>
                <c:pt idx="2751">
                  <c:v>292.66941301039037</c:v>
                </c:pt>
                <c:pt idx="2752">
                  <c:v>293.13182449871016</c:v>
                </c:pt>
                <c:pt idx="2753">
                  <c:v>295.2342664284302</c:v>
                </c:pt>
                <c:pt idx="2754">
                  <c:v>296.29243597379451</c:v>
                </c:pt>
                <c:pt idx="2755">
                  <c:v>294.99801469128505</c:v>
                </c:pt>
                <c:pt idx="2756">
                  <c:v>296.65541658394602</c:v>
                </c:pt>
                <c:pt idx="2757">
                  <c:v>#N/A</c:v>
                </c:pt>
                <c:pt idx="2758">
                  <c:v>#N/A</c:v>
                </c:pt>
                <c:pt idx="2759">
                  <c:v>#N/A</c:v>
                </c:pt>
                <c:pt idx="2760">
                  <c:v>#N/A</c:v>
                </c:pt>
                <c:pt idx="2761">
                  <c:v>#N/A</c:v>
                </c:pt>
                <c:pt idx="2762">
                  <c:v>#N/A</c:v>
                </c:pt>
                <c:pt idx="2763">
                  <c:v>#N/A</c:v>
                </c:pt>
                <c:pt idx="2764">
                  <c:v>#N/A</c:v>
                </c:pt>
                <c:pt idx="2765">
                  <c:v>#N/A</c:v>
                </c:pt>
                <c:pt idx="2766">
                  <c:v>#N/A</c:v>
                </c:pt>
                <c:pt idx="2767">
                  <c:v>#N/A</c:v>
                </c:pt>
                <c:pt idx="2768">
                  <c:v>#N/A</c:v>
                </c:pt>
                <c:pt idx="2769">
                  <c:v>#N/A</c:v>
                </c:pt>
                <c:pt idx="2770">
                  <c:v>#N/A</c:v>
                </c:pt>
                <c:pt idx="2771">
                  <c:v>#N/A</c:v>
                </c:pt>
                <c:pt idx="2772">
                  <c:v>#N/A</c:v>
                </c:pt>
                <c:pt idx="2773">
                  <c:v>#N/A</c:v>
                </c:pt>
                <c:pt idx="2774">
                  <c:v>#N/A</c:v>
                </c:pt>
                <c:pt idx="2775">
                  <c:v>#N/A</c:v>
                </c:pt>
                <c:pt idx="2776">
                  <c:v>#N/A</c:v>
                </c:pt>
                <c:pt idx="2777">
                  <c:v>#N/A</c:v>
                </c:pt>
                <c:pt idx="2778">
                  <c:v>#N/A</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#N/A</c:v>
                </c:pt>
                <c:pt idx="2798">
                  <c:v>#N/A</c:v>
                </c:pt>
                <c:pt idx="2799">
                  <c:v>#N/A</c:v>
                </c:pt>
                <c:pt idx="2800">
                  <c:v>#N/A</c:v>
                </c:pt>
                <c:pt idx="2801">
                  <c:v>#N/A</c:v>
                </c:pt>
                <c:pt idx="2802">
                  <c:v>#N/A</c:v>
                </c:pt>
                <c:pt idx="2803">
                  <c:v>#N/A</c:v>
                </c:pt>
                <c:pt idx="2804">
                  <c:v>#N/A</c:v>
                </c:pt>
                <c:pt idx="2805">
                  <c:v>#N/A</c:v>
                </c:pt>
                <c:pt idx="2806">
                  <c:v>#N/A</c:v>
                </c:pt>
                <c:pt idx="2807">
                  <c:v>#N/A</c:v>
                </c:pt>
                <c:pt idx="2808">
                  <c:v>#N/A</c:v>
                </c:pt>
                <c:pt idx="2809">
                  <c:v>#N/A</c:v>
                </c:pt>
                <c:pt idx="2810">
                  <c:v>#N/A</c:v>
                </c:pt>
                <c:pt idx="2811">
                  <c:v>#N/A</c:v>
                </c:pt>
                <c:pt idx="2812">
                  <c:v>#N/A</c:v>
                </c:pt>
                <c:pt idx="2813">
                  <c:v>#N/A</c:v>
                </c:pt>
                <c:pt idx="2814">
                  <c:v>#N/A</c:v>
                </c:pt>
                <c:pt idx="2815">
                  <c:v>#N/A</c:v>
                </c:pt>
                <c:pt idx="2816">
                  <c:v>#N/A</c:v>
                </c:pt>
                <c:pt idx="2817">
                  <c:v>#N/A</c:v>
                </c:pt>
                <c:pt idx="2818">
                  <c:v>#N/A</c:v>
                </c:pt>
                <c:pt idx="2819">
                  <c:v>#N/A</c:v>
                </c:pt>
                <c:pt idx="2820">
                  <c:v>296.9295546290785</c:v>
                </c:pt>
                <c:pt idx="2821">
                  <c:v>297.95397392627922</c:v>
                </c:pt>
                <c:pt idx="2822">
                  <c:v>299.17725497981638</c:v>
                </c:pt>
                <c:pt idx="2823">
                  <c:v>299.1018132486272</c:v>
                </c:pt>
                <c:pt idx="2824">
                  <c:v>299.81900602210345</c:v>
                </c:pt>
                <c:pt idx="2825">
                  <c:v>298.86506518430315</c:v>
                </c:pt>
                <c:pt idx="2826">
                  <c:v>301.2437959102644</c:v>
                </c:pt>
                <c:pt idx="2827">
                  <c:v>302.68546092250716</c:v>
                </c:pt>
                <c:pt idx="2828">
                  <c:v>302.94421282509472</c:v>
                </c:pt>
                <c:pt idx="2829">
                  <c:v>303.19767057110755</c:v>
                </c:pt>
                <c:pt idx="2830">
                  <c:v>304.24591357289432</c:v>
                </c:pt>
                <c:pt idx="2831">
                  <c:v>304.74009000066218</c:v>
                </c:pt>
                <c:pt idx="2832">
                  <c:v>304.26791741115784</c:v>
                </c:pt>
                <c:pt idx="2833">
                  <c:v>304.9263781351338</c:v>
                </c:pt>
                <c:pt idx="2834">
                  <c:v>304.60872874065296</c:v>
                </c:pt>
                <c:pt idx="2835">
                  <c:v>304.33277082919773</c:v>
                </c:pt>
                <c:pt idx="2836">
                  <c:v>306.42644431209101</c:v>
                </c:pt>
                <c:pt idx="2837">
                  <c:v>306.60164780623433</c:v>
                </c:pt>
                <c:pt idx="2838">
                  <c:v>306.53911058169592</c:v>
                </c:pt>
                <c:pt idx="2839">
                  <c:v>305.43643703262569</c:v>
                </c:pt>
                <c:pt idx="2840">
                  <c:v>304.75398716167075</c:v>
                </c:pt>
                <c:pt idx="2841">
                  <c:v>305.58732049500406</c:v>
                </c:pt>
                <c:pt idx="2842">
                  <c:v>307.97945205479493</c:v>
                </c:pt>
                <c:pt idx="2843">
                  <c:v>308.60829859043127</c:v>
                </c:pt>
                <c:pt idx="2844">
                  <c:v>309.77384024882582</c:v>
                </c:pt>
                <c:pt idx="2845">
                  <c:v>309.68863741645208</c:v>
                </c:pt>
                <c:pt idx="2846">
                  <c:v>308.31794719078863</c:v>
                </c:pt>
                <c:pt idx="2847">
                  <c:v>305.8854476871158</c:v>
                </c:pt>
                <c:pt idx="2848">
                  <c:v>303.75471510819978</c:v>
                </c:pt>
                <c:pt idx="2849">
                  <c:v>305.2695056581303</c:v>
                </c:pt>
                <c:pt idx="2850">
                  <c:v>305.6045265038718</c:v>
                </c:pt>
                <c:pt idx="2851">
                  <c:v>308.25474819667841</c:v>
                </c:pt>
                <c:pt idx="2852">
                  <c:v>307.55393422010508</c:v>
                </c:pt>
                <c:pt idx="2853">
                  <c:v>307.10988683740374</c:v>
                </c:pt>
                <c:pt idx="2854">
                  <c:v>307.75246509165561</c:v>
                </c:pt>
                <c:pt idx="2855">
                  <c:v>309.71064125471565</c:v>
                </c:pt>
                <c:pt idx="2856">
                  <c:v>310.74597974985159</c:v>
                </c:pt>
                <c:pt idx="2857">
                  <c:v>313.12388326384803</c:v>
                </c:pt>
                <c:pt idx="2858">
                  <c:v>313.22298325723034</c:v>
                </c:pt>
                <c:pt idx="2859">
                  <c:v>312.9551320230301</c:v>
                </c:pt>
                <c:pt idx="2860">
                  <c:v>313.92429356098256</c:v>
                </c:pt>
                <c:pt idx="2861">
                  <c:v>315.27182185163173</c:v>
                </c:pt>
                <c:pt idx="2862">
                  <c:v>315.49897425716409</c:v>
                </c:pt>
                <c:pt idx="2863">
                  <c:v>315.54529812719255</c:v>
                </c:pt>
                <c:pt idx="2864">
                  <c:v>315.46323870028499</c:v>
                </c:pt>
                <c:pt idx="2865">
                  <c:v>316.60859638673861</c:v>
                </c:pt>
                <c:pt idx="2866">
                  <c:v>316.73813778042529</c:v>
                </c:pt>
                <c:pt idx="2867">
                  <c:v>314.83720468532897</c:v>
                </c:pt>
                <c:pt idx="2868">
                  <c:v>315.09115875852075</c:v>
                </c:pt>
                <c:pt idx="2869">
                  <c:v>315.0895043345912</c:v>
                </c:pt>
                <c:pt idx="2870">
                  <c:v>317.54847462113742</c:v>
                </c:pt>
                <c:pt idx="2871">
                  <c:v>316.13758189398499</c:v>
                </c:pt>
                <c:pt idx="2872">
                  <c:v>316.20226986963183</c:v>
                </c:pt>
                <c:pt idx="2873">
                  <c:v>316.40295149229081</c:v>
                </c:pt>
                <c:pt idx="2874">
                  <c:v>317.14479518231792</c:v>
                </c:pt>
                <c:pt idx="2875">
                  <c:v>319.39067566673327</c:v>
                </c:pt>
                <c:pt idx="2876">
                  <c:v>318.8958374693936</c:v>
                </c:pt>
                <c:pt idx="2877">
                  <c:v>320.45149229038492</c:v>
                </c:pt>
                <c:pt idx="2878">
                  <c:v>320.51766924756845</c:v>
                </c:pt>
                <c:pt idx="2879">
                  <c:v>320.80818608960408</c:v>
                </c:pt>
                <c:pt idx="2880">
                  <c:v>322.75957911455282</c:v>
                </c:pt>
                <c:pt idx="2881">
                  <c:v>324.35196214678103</c:v>
                </c:pt>
                <c:pt idx="2882">
                  <c:v>324.42657666600547</c:v>
                </c:pt>
                <c:pt idx="2883">
                  <c:v>323.45559526173042</c:v>
                </c:pt>
                <c:pt idx="2884">
                  <c:v>323.67381377804298</c:v>
                </c:pt>
                <c:pt idx="2885">
                  <c:v>323.1177618953086</c:v>
                </c:pt>
                <c:pt idx="2886">
                  <c:v>321.84683343259934</c:v>
                </c:pt>
                <c:pt idx="2887">
                  <c:v>316.54126133280442</c:v>
                </c:pt>
                <c:pt idx="2888">
                  <c:v>319.0819601614723</c:v>
                </c:pt>
                <c:pt idx="2889">
                  <c:v>319.26477400569172</c:v>
                </c:pt>
                <c:pt idx="2890">
                  <c:v>318.72840976771937</c:v>
                </c:pt>
                <c:pt idx="2891">
                  <c:v>314.22688769770417</c:v>
                </c:pt>
                <c:pt idx="2892">
                  <c:v>315.85765336509877</c:v>
                </c:pt>
                <c:pt idx="2893">
                  <c:v>320.32062735755454</c:v>
                </c:pt>
                <c:pt idx="2894">
                  <c:v>323.48653298921363</c:v>
                </c:pt>
                <c:pt idx="2895">
                  <c:v>325.29895440407699</c:v>
                </c:pt>
                <c:pt idx="2896">
                  <c:v>323.86920124412728</c:v>
                </c:pt>
                <c:pt idx="2897">
                  <c:v>325.19307127258332</c:v>
                </c:pt>
                <c:pt idx="2898">
                  <c:v>326.21682880021223</c:v>
                </c:pt>
                <c:pt idx="2899">
                  <c:v>328.01171332142195</c:v>
                </c:pt>
                <c:pt idx="2900">
                  <c:v>327.48626828138487</c:v>
                </c:pt>
                <c:pt idx="2901">
                  <c:v>327.83750248163631</c:v>
                </c:pt>
                <c:pt idx="2902">
                  <c:v>327.83816425120813</c:v>
                </c:pt>
                <c:pt idx="2903">
                  <c:v>326.64052676857955</c:v>
                </c:pt>
                <c:pt idx="2904">
                  <c:v>328.5275627026673</c:v>
                </c:pt>
                <c:pt idx="2905">
                  <c:v>#N/A</c:v>
                </c:pt>
                <c:pt idx="2906">
                  <c:v>#N/A</c:v>
                </c:pt>
                <c:pt idx="2907">
                  <c:v>#N/A</c:v>
                </c:pt>
                <c:pt idx="2908">
                  <c:v>#N/A</c:v>
                </c:pt>
                <c:pt idx="2909">
                  <c:v>#N/A</c:v>
                </c:pt>
                <c:pt idx="2910">
                  <c:v>#N/A</c:v>
                </c:pt>
                <c:pt idx="2911">
                  <c:v>#N/A</c:v>
                </c:pt>
                <c:pt idx="2912">
                  <c:v>#N/A</c:v>
                </c:pt>
                <c:pt idx="2913">
                  <c:v>#N/A</c:v>
                </c:pt>
                <c:pt idx="2914">
                  <c:v>#N/A</c:v>
                </c:pt>
                <c:pt idx="2915">
                  <c:v>#N/A</c:v>
                </c:pt>
                <c:pt idx="2916">
                  <c:v>#N/A</c:v>
                </c:pt>
                <c:pt idx="2917">
                  <c:v>#N/A</c:v>
                </c:pt>
                <c:pt idx="2918">
                  <c:v>#N/A</c:v>
                </c:pt>
                <c:pt idx="2919">
                  <c:v>#N/A</c:v>
                </c:pt>
                <c:pt idx="2920">
                  <c:v>#N/A</c:v>
                </c:pt>
                <c:pt idx="2921">
                  <c:v>#N/A</c:v>
                </c:pt>
                <c:pt idx="2922">
                  <c:v>#N/A</c:v>
                </c:pt>
                <c:pt idx="2923">
                  <c:v>#N/A</c:v>
                </c:pt>
                <c:pt idx="2924">
                  <c:v>#N/A</c:v>
                </c:pt>
                <c:pt idx="2925">
                  <c:v>#N/A</c:v>
                </c:pt>
                <c:pt idx="2926">
                  <c:v>#N/A</c:v>
                </c:pt>
                <c:pt idx="2927">
                  <c:v>#N/A</c:v>
                </c:pt>
                <c:pt idx="2928">
                  <c:v>#N/A</c:v>
                </c:pt>
                <c:pt idx="2929">
                  <c:v>#N/A</c:v>
                </c:pt>
                <c:pt idx="2930">
                  <c:v>#N/A</c:v>
                </c:pt>
                <c:pt idx="2931">
                  <c:v>#N/A</c:v>
                </c:pt>
                <c:pt idx="2932">
                  <c:v>#N/A</c:v>
                </c:pt>
                <c:pt idx="2933">
                  <c:v>#N/A</c:v>
                </c:pt>
                <c:pt idx="2934">
                  <c:v>#N/A</c:v>
                </c:pt>
                <c:pt idx="2935">
                  <c:v>#N/A</c:v>
                </c:pt>
                <c:pt idx="2936">
                  <c:v>#N/A</c:v>
                </c:pt>
                <c:pt idx="2937">
                  <c:v>#N/A</c:v>
                </c:pt>
                <c:pt idx="2938">
                  <c:v>#N/A</c:v>
                </c:pt>
                <c:pt idx="2939">
                  <c:v>#N/A</c:v>
                </c:pt>
                <c:pt idx="2940">
                  <c:v>#N/A</c:v>
                </c:pt>
                <c:pt idx="2941">
                  <c:v>#N/A</c:v>
                </c:pt>
                <c:pt idx="2942">
                  <c:v>#N/A</c:v>
                </c:pt>
                <c:pt idx="2943">
                  <c:v>#N/A</c:v>
                </c:pt>
                <c:pt idx="2944">
                  <c:v>#N/A</c:v>
                </c:pt>
                <c:pt idx="2945">
                  <c:v>#N/A</c:v>
                </c:pt>
                <c:pt idx="2946">
                  <c:v>#N/A</c:v>
                </c:pt>
                <c:pt idx="2947">
                  <c:v>#N/A</c:v>
                </c:pt>
                <c:pt idx="2948">
                  <c:v>#N/A</c:v>
                </c:pt>
                <c:pt idx="2949">
                  <c:v>#N/A</c:v>
                </c:pt>
                <c:pt idx="2950">
                  <c:v>#N/A</c:v>
                </c:pt>
                <c:pt idx="2951">
                  <c:v>#N/A</c:v>
                </c:pt>
                <c:pt idx="2952">
                  <c:v>#N/A</c:v>
                </c:pt>
                <c:pt idx="2953">
                  <c:v>#N/A</c:v>
                </c:pt>
                <c:pt idx="2954">
                  <c:v>#N/A</c:v>
                </c:pt>
                <c:pt idx="2955">
                  <c:v>#N/A</c:v>
                </c:pt>
                <c:pt idx="2956">
                  <c:v>#N/A</c:v>
                </c:pt>
                <c:pt idx="2957">
                  <c:v>#N/A</c:v>
                </c:pt>
                <c:pt idx="2958">
                  <c:v>#N/A</c:v>
                </c:pt>
                <c:pt idx="2959">
                  <c:v>#N/A</c:v>
                </c:pt>
                <c:pt idx="2960">
                  <c:v>#N/A</c:v>
                </c:pt>
                <c:pt idx="2961">
                  <c:v>#N/A</c:v>
                </c:pt>
                <c:pt idx="2962">
                  <c:v>#N/A</c:v>
                </c:pt>
                <c:pt idx="2963">
                  <c:v>#N/A</c:v>
                </c:pt>
                <c:pt idx="2964">
                  <c:v>#N/A</c:v>
                </c:pt>
                <c:pt idx="2965">
                  <c:v>#N/A</c:v>
                </c:pt>
                <c:pt idx="2966">
                  <c:v>#N/A</c:v>
                </c:pt>
                <c:pt idx="2967">
                  <c:v>#N/A</c:v>
                </c:pt>
                <c:pt idx="2968">
                  <c:v>#N/A</c:v>
                </c:pt>
                <c:pt idx="2969">
                  <c:v>#N/A</c:v>
                </c:pt>
                <c:pt idx="2970">
                  <c:v>#N/A</c:v>
                </c:pt>
                <c:pt idx="2971">
                  <c:v>#N/A</c:v>
                </c:pt>
                <c:pt idx="2972">
                  <c:v>#N/A</c:v>
                </c:pt>
                <c:pt idx="2973">
                  <c:v>#N/A</c:v>
                </c:pt>
                <c:pt idx="2974">
                  <c:v>#N/A</c:v>
                </c:pt>
                <c:pt idx="2975">
                  <c:v>#N/A</c:v>
                </c:pt>
                <c:pt idx="2976">
                  <c:v>#N/A</c:v>
                </c:pt>
                <c:pt idx="2977">
                  <c:v>#N/A</c:v>
                </c:pt>
                <c:pt idx="2978">
                  <c:v>#N/A</c:v>
                </c:pt>
                <c:pt idx="2979">
                  <c:v>#N/A</c:v>
                </c:pt>
                <c:pt idx="2980">
                  <c:v>#N/A</c:v>
                </c:pt>
                <c:pt idx="2981">
                  <c:v>#N/A</c:v>
                </c:pt>
                <c:pt idx="2982">
                  <c:v>#N/A</c:v>
                </c:pt>
                <c:pt idx="2983">
                  <c:v>#N/A</c:v>
                </c:pt>
                <c:pt idx="2984">
                  <c:v>#N/A</c:v>
                </c:pt>
                <c:pt idx="2985">
                  <c:v>#N/A</c:v>
                </c:pt>
                <c:pt idx="2986">
                  <c:v>#N/A</c:v>
                </c:pt>
                <c:pt idx="2987">
                  <c:v>#N/A</c:v>
                </c:pt>
                <c:pt idx="2988">
                  <c:v>#N/A</c:v>
                </c:pt>
                <c:pt idx="2989">
                  <c:v>#N/A</c:v>
                </c:pt>
                <c:pt idx="2990">
                  <c:v>#N/A</c:v>
                </c:pt>
                <c:pt idx="2991">
                  <c:v>#N/A</c:v>
                </c:pt>
                <c:pt idx="2992">
                  <c:v>#N/A</c:v>
                </c:pt>
                <c:pt idx="2993">
                  <c:v>#N/A</c:v>
                </c:pt>
                <c:pt idx="2994">
                  <c:v>#N/A</c:v>
                </c:pt>
                <c:pt idx="2995">
                  <c:v>#N/A</c:v>
                </c:pt>
                <c:pt idx="2996">
                  <c:v>#N/A</c:v>
                </c:pt>
                <c:pt idx="2997">
                  <c:v>#N/A</c:v>
                </c:pt>
                <c:pt idx="2998">
                  <c:v>#N/A</c:v>
                </c:pt>
                <c:pt idx="2999">
                  <c:v>#N/A</c:v>
                </c:pt>
                <c:pt idx="3000">
                  <c:v>#N/A</c:v>
                </c:pt>
                <c:pt idx="3001">
                  <c:v>#N/A</c:v>
                </c:pt>
                <c:pt idx="3002">
                  <c:v>#N/A</c:v>
                </c:pt>
                <c:pt idx="3003">
                  <c:v>#N/A</c:v>
                </c:pt>
                <c:pt idx="3004">
                  <c:v>#N/A</c:v>
                </c:pt>
                <c:pt idx="3005">
                  <c:v>#N/A</c:v>
                </c:pt>
                <c:pt idx="3006">
                  <c:v>#N/A</c:v>
                </c:pt>
                <c:pt idx="3007">
                  <c:v>#N/A</c:v>
                </c:pt>
                <c:pt idx="3008">
                  <c:v>#N/A</c:v>
                </c:pt>
                <c:pt idx="3009">
                  <c:v>#N/A</c:v>
                </c:pt>
                <c:pt idx="3010">
                  <c:v>#N/A</c:v>
                </c:pt>
                <c:pt idx="3011">
                  <c:v>#N/A</c:v>
                </c:pt>
                <c:pt idx="3012">
                  <c:v>#N/A</c:v>
                </c:pt>
                <c:pt idx="3013">
                  <c:v>#N/A</c:v>
                </c:pt>
                <c:pt idx="3014">
                  <c:v>#N/A</c:v>
                </c:pt>
                <c:pt idx="3015">
                  <c:v>#N/A</c:v>
                </c:pt>
                <c:pt idx="3016">
                  <c:v>#N/A</c:v>
                </c:pt>
                <c:pt idx="3017">
                  <c:v>#N/A</c:v>
                </c:pt>
                <c:pt idx="3018">
                  <c:v>#N/A</c:v>
                </c:pt>
                <c:pt idx="3019">
                  <c:v>#N/A</c:v>
                </c:pt>
                <c:pt idx="3020">
                  <c:v>#N/A</c:v>
                </c:pt>
                <c:pt idx="3021">
                  <c:v>#N/A</c:v>
                </c:pt>
                <c:pt idx="3022">
                  <c:v>#N/A</c:v>
                </c:pt>
                <c:pt idx="3023">
                  <c:v>#N/A</c:v>
                </c:pt>
                <c:pt idx="3024">
                  <c:v>#N/A</c:v>
                </c:pt>
                <c:pt idx="3025">
                  <c:v>#N/A</c:v>
                </c:pt>
                <c:pt idx="3026">
                  <c:v>#N/A</c:v>
                </c:pt>
                <c:pt idx="3027">
                  <c:v>#N/A</c:v>
                </c:pt>
                <c:pt idx="3028">
                  <c:v>#N/A</c:v>
                </c:pt>
                <c:pt idx="3029">
                  <c:v>#N/A</c:v>
                </c:pt>
                <c:pt idx="3030">
                  <c:v>#N/A</c:v>
                </c:pt>
                <c:pt idx="3031">
                  <c:v>#N/A</c:v>
                </c:pt>
                <c:pt idx="3032">
                  <c:v>#N/A</c:v>
                </c:pt>
                <c:pt idx="3033">
                  <c:v>#N/A</c:v>
                </c:pt>
                <c:pt idx="3034">
                  <c:v>#N/A</c:v>
                </c:pt>
                <c:pt idx="3035">
                  <c:v>#N/A</c:v>
                </c:pt>
                <c:pt idx="3036">
                  <c:v>#N/A</c:v>
                </c:pt>
                <c:pt idx="3037">
                  <c:v>#N/A</c:v>
                </c:pt>
                <c:pt idx="3038">
                  <c:v>#N/A</c:v>
                </c:pt>
                <c:pt idx="3039">
                  <c:v>#N/A</c:v>
                </c:pt>
                <c:pt idx="3040">
                  <c:v>#N/A</c:v>
                </c:pt>
                <c:pt idx="3041">
                  <c:v>#N/A</c:v>
                </c:pt>
                <c:pt idx="3042">
                  <c:v>#N/A</c:v>
                </c:pt>
                <c:pt idx="3043">
                  <c:v>#N/A</c:v>
                </c:pt>
                <c:pt idx="3044">
                  <c:v>#N/A</c:v>
                </c:pt>
                <c:pt idx="3045">
                  <c:v>#N/A</c:v>
                </c:pt>
                <c:pt idx="3046">
                  <c:v>#N/A</c:v>
                </c:pt>
                <c:pt idx="3047">
                  <c:v>#N/A</c:v>
                </c:pt>
                <c:pt idx="3048">
                  <c:v>#N/A</c:v>
                </c:pt>
                <c:pt idx="3049">
                  <c:v>#N/A</c:v>
                </c:pt>
                <c:pt idx="3050">
                  <c:v>#N/A</c:v>
                </c:pt>
                <c:pt idx="3051">
                  <c:v>#N/A</c:v>
                </c:pt>
                <c:pt idx="3052">
                  <c:v>#N/A</c:v>
                </c:pt>
                <c:pt idx="3053">
                  <c:v>#N/A</c:v>
                </c:pt>
                <c:pt idx="3054">
                  <c:v>#N/A</c:v>
                </c:pt>
                <c:pt idx="3055">
                  <c:v>#N/A</c:v>
                </c:pt>
                <c:pt idx="3056">
                  <c:v>#N/A</c:v>
                </c:pt>
                <c:pt idx="3057">
                  <c:v>#N/A</c:v>
                </c:pt>
                <c:pt idx="3058">
                  <c:v>#N/A</c:v>
                </c:pt>
                <c:pt idx="3059">
                  <c:v>#N/A</c:v>
                </c:pt>
                <c:pt idx="3060">
                  <c:v>#N/A</c:v>
                </c:pt>
                <c:pt idx="3061">
                  <c:v>#N/A</c:v>
                </c:pt>
                <c:pt idx="3062">
                  <c:v>#N/A</c:v>
                </c:pt>
                <c:pt idx="3063">
                  <c:v>#N/A</c:v>
                </c:pt>
                <c:pt idx="3064">
                  <c:v>#N/A</c:v>
                </c:pt>
                <c:pt idx="3065">
                  <c:v>#N/A</c:v>
                </c:pt>
                <c:pt idx="3066">
                  <c:v>#N/A</c:v>
                </c:pt>
                <c:pt idx="3067">
                  <c:v>#N/A</c:v>
                </c:pt>
                <c:pt idx="3068">
                  <c:v>#N/A</c:v>
                </c:pt>
                <c:pt idx="3069">
                  <c:v>#N/A</c:v>
                </c:pt>
                <c:pt idx="3070">
                  <c:v>#N/A</c:v>
                </c:pt>
                <c:pt idx="3071">
                  <c:v>#N/A</c:v>
                </c:pt>
                <c:pt idx="3072">
                  <c:v>#N/A</c:v>
                </c:pt>
                <c:pt idx="3073">
                  <c:v>#N/A</c:v>
                </c:pt>
                <c:pt idx="3074">
                  <c:v>#N/A</c:v>
                </c:pt>
                <c:pt idx="3075">
                  <c:v>#N/A</c:v>
                </c:pt>
                <c:pt idx="3076">
                  <c:v>#N/A</c:v>
                </c:pt>
                <c:pt idx="3077">
                  <c:v>#N/A</c:v>
                </c:pt>
                <c:pt idx="3078">
                  <c:v>#N/A</c:v>
                </c:pt>
                <c:pt idx="3079">
                  <c:v>#N/A</c:v>
                </c:pt>
                <c:pt idx="3080">
                  <c:v>#N/A</c:v>
                </c:pt>
                <c:pt idx="3081">
                  <c:v>#N/A</c:v>
                </c:pt>
                <c:pt idx="3082">
                  <c:v>#N/A</c:v>
                </c:pt>
                <c:pt idx="3083">
                  <c:v>#N/A</c:v>
                </c:pt>
                <c:pt idx="3084">
                  <c:v>#N/A</c:v>
                </c:pt>
                <c:pt idx="3085">
                  <c:v>#N/A</c:v>
                </c:pt>
                <c:pt idx="3086">
                  <c:v>#N/A</c:v>
                </c:pt>
                <c:pt idx="3087">
                  <c:v>#N/A</c:v>
                </c:pt>
                <c:pt idx="3088">
                  <c:v>#N/A</c:v>
                </c:pt>
                <c:pt idx="3089">
                  <c:v>#N/A</c:v>
                </c:pt>
                <c:pt idx="3090">
                  <c:v>#N/A</c:v>
                </c:pt>
                <c:pt idx="3091">
                  <c:v>#N/A</c:v>
                </c:pt>
                <c:pt idx="3092">
                  <c:v>#N/A</c:v>
                </c:pt>
                <c:pt idx="3093">
                  <c:v>#N/A</c:v>
                </c:pt>
                <c:pt idx="3094">
                  <c:v>330.80123750909951</c:v>
                </c:pt>
                <c:pt idx="3095">
                  <c:v>328.24234001720617</c:v>
                </c:pt>
                <c:pt idx="3096">
                  <c:v>330.78336973065996</c:v>
                </c:pt>
                <c:pt idx="3097">
                  <c:v>334.33624511944959</c:v>
                </c:pt>
                <c:pt idx="3098">
                  <c:v>333.81146184898438</c:v>
                </c:pt>
                <c:pt idx="3099">
                  <c:v>331.59999338230449</c:v>
                </c:pt>
                <c:pt idx="3100">
                  <c:v>332.52349281980031</c:v>
                </c:pt>
                <c:pt idx="3101">
                  <c:v>331.39666468135812</c:v>
                </c:pt>
                <c:pt idx="3102">
                  <c:v>332.70895374230713</c:v>
                </c:pt>
                <c:pt idx="3103">
                  <c:v>337.25977764542404</c:v>
                </c:pt>
                <c:pt idx="3104">
                  <c:v>337.32479650585685</c:v>
                </c:pt>
                <c:pt idx="3105">
                  <c:v>337.33009066243153</c:v>
                </c:pt>
                <c:pt idx="3106">
                  <c:v>338.30438091456568</c:v>
                </c:pt>
                <c:pt idx="3107">
                  <c:v>336.23122228839935</c:v>
                </c:pt>
                <c:pt idx="3108">
                  <c:v>339.40606180927813</c:v>
                </c:pt>
                <c:pt idx="3109">
                  <c:v>339.90040367943897</c:v>
                </c:pt>
                <c:pt idx="3110">
                  <c:v>339.99454040103251</c:v>
                </c:pt>
                <c:pt idx="3111">
                  <c:v>342.5337502481637</c:v>
                </c:pt>
                <c:pt idx="3112">
                  <c:v>342.14661504864017</c:v>
                </c:pt>
                <c:pt idx="3113">
                  <c:v>343.08351531996567</c:v>
                </c:pt>
                <c:pt idx="3114">
                  <c:v>341.27192111706711</c:v>
                </c:pt>
                <c:pt idx="3115">
                  <c:v>341.25653497452191</c:v>
                </c:pt>
                <c:pt idx="3116">
                  <c:v>340.52660313678786</c:v>
                </c:pt>
                <c:pt idx="3117">
                  <c:v>340.02762887962422</c:v>
                </c:pt>
                <c:pt idx="3118">
                  <c:v>342.78274104956671</c:v>
                </c:pt>
                <c:pt idx="3119">
                  <c:v>343.89319039110597</c:v>
                </c:pt>
                <c:pt idx="3120">
                  <c:v>345.88230428164923</c:v>
                </c:pt>
                <c:pt idx="3121">
                  <c:v>345.13400833829672</c:v>
                </c:pt>
                <c:pt idx="3122">
                  <c:v>342.9045066507843</c:v>
                </c:pt>
                <c:pt idx="3123">
                  <c:v>343.03752233472312</c:v>
                </c:pt>
                <c:pt idx="3124">
                  <c:v>343.57454834226735</c:v>
                </c:pt>
                <c:pt idx="3125">
                  <c:v>344.51674277016753</c:v>
                </c:pt>
                <c:pt idx="3126">
                  <c:v>344.54404076500572</c:v>
                </c:pt>
                <c:pt idx="3127">
                  <c:v>346.88670504930195</c:v>
                </c:pt>
                <c:pt idx="3128">
                  <c:v>347.16266296075719</c:v>
                </c:pt>
                <c:pt idx="3129">
                  <c:v>347.07547481966787</c:v>
                </c:pt>
                <c:pt idx="3130">
                  <c:v>347.65766660048979</c:v>
                </c:pt>
                <c:pt idx="3131">
                  <c:v>347.65220700152213</c:v>
                </c:pt>
                <c:pt idx="3132">
                  <c:v>345.01952220236916</c:v>
                </c:pt>
                <c:pt idx="3133">
                  <c:v>346.6873469657865</c:v>
                </c:pt>
                <c:pt idx="3134">
                  <c:v>348.776222619284</c:v>
                </c:pt>
                <c:pt idx="3135">
                  <c:v>353.57901528687717</c:v>
                </c:pt>
                <c:pt idx="3136">
                  <c:v>355.83713850837148</c:v>
                </c:pt>
                <c:pt idx="3137">
                  <c:v>353.84256501886051</c:v>
                </c:pt>
                <c:pt idx="3138">
                  <c:v>354.07434981139568</c:v>
                </c:pt>
                <c:pt idx="3139">
                  <c:v>354.61451922440608</c:v>
                </c:pt>
                <c:pt idx="3140">
                  <c:v>354.30050956257043</c:v>
                </c:pt>
                <c:pt idx="3141">
                  <c:v>351.83657600423544</c:v>
                </c:pt>
                <c:pt idx="3142">
                  <c:v>351.72589504334604</c:v>
                </c:pt>
                <c:pt idx="3143">
                  <c:v>353.94596651445983</c:v>
                </c:pt>
                <c:pt idx="3144">
                  <c:v>357.48924624445777</c:v>
                </c:pt>
                <c:pt idx="3145">
                  <c:v>357.63334656872485</c:v>
                </c:pt>
                <c:pt idx="3146">
                  <c:v>356.61306333134809</c:v>
                </c:pt>
                <c:pt idx="3147">
                  <c:v>357.01161405598572</c:v>
                </c:pt>
                <c:pt idx="3148">
                  <c:v>356.26778505724315</c:v>
                </c:pt>
                <c:pt idx="3149">
                  <c:v>349.18254913639078</c:v>
                </c:pt>
                <c:pt idx="3150">
                  <c:v>351.27374098338959</c:v>
                </c:pt>
                <c:pt idx="3151">
                  <c:v>344.9071868175501</c:v>
                </c:pt>
                <c:pt idx="3152">
                  <c:v>350.17139831910526</c:v>
                </c:pt>
                <c:pt idx="3153">
                  <c:v>354.9523525908279</c:v>
                </c:pt>
                <c:pt idx="3154">
                  <c:v>355.66425120772948</c:v>
                </c:pt>
                <c:pt idx="3155">
                  <c:v>358.5982066044603</c:v>
                </c:pt>
                <c:pt idx="3156">
                  <c:v>360.20796108794912</c:v>
                </c:pt>
                <c:pt idx="3157">
                  <c:v>362.79167493878629</c:v>
                </c:pt>
                <c:pt idx="3158">
                  <c:v>362.63152670240214</c:v>
                </c:pt>
                <c:pt idx="3159">
                  <c:v>362.6846337105419</c:v>
                </c:pt>
                <c:pt idx="3160">
                  <c:v>363.52061412216267</c:v>
                </c:pt>
                <c:pt idx="3161">
                  <c:v>365.168585798425</c:v>
                </c:pt>
                <c:pt idx="3162">
                  <c:v>366.35431142876047</c:v>
                </c:pt>
                <c:pt idx="3163">
                  <c:v>366.39153596717625</c:v>
                </c:pt>
                <c:pt idx="3164">
                  <c:v>365.52064721064124</c:v>
                </c:pt>
                <c:pt idx="3165">
                  <c:v>363.5862947521673</c:v>
                </c:pt>
                <c:pt idx="3166">
                  <c:v>363.3040500297796</c:v>
                </c:pt>
                <c:pt idx="3167">
                  <c:v>360.72248693005093</c:v>
                </c:pt>
                <c:pt idx="3168">
                  <c:v>360.77427039904705</c:v>
                </c:pt>
                <c:pt idx="3169">
                  <c:v>362.80970815961882</c:v>
                </c:pt>
                <c:pt idx="3170">
                  <c:v>357.11683541790745</c:v>
                </c:pt>
                <c:pt idx="3171">
                  <c:v>353.98633445834167</c:v>
                </c:pt>
                <c:pt idx="3172">
                  <c:v>361.82334061279869</c:v>
                </c:pt>
                <c:pt idx="3173">
                  <c:v>359.77963073257894</c:v>
                </c:pt>
                <c:pt idx="3174">
                  <c:v>356.39137052478327</c:v>
                </c:pt>
                <c:pt idx="3175">
                  <c:v>352.34828932565676</c:v>
                </c:pt>
                <c:pt idx="3176">
                  <c:v>356.19350142280456</c:v>
                </c:pt>
                <c:pt idx="3177">
                  <c:v>355.79031831116407</c:v>
                </c:pt>
                <c:pt idx="3178">
                  <c:v>360.64770696843357</c:v>
                </c:pt>
                <c:pt idx="3179">
                  <c:v>362.30924492091856</c:v>
                </c:pt>
                <c:pt idx="3180">
                  <c:v>365.8045463569585</c:v>
                </c:pt>
                <c:pt idx="3181">
                  <c:v>366.28466018132485</c:v>
                </c:pt>
                <c:pt idx="3182">
                  <c:v>368.37254318046456</c:v>
                </c:pt>
                <c:pt idx="3183">
                  <c:v>368.53748924624449</c:v>
                </c:pt>
                <c:pt idx="3184">
                  <c:v>369.07881675600561</c:v>
                </c:pt>
                <c:pt idx="3185">
                  <c:v>365.61660379855738</c:v>
                </c:pt>
                <c:pt idx="3186">
                  <c:v>365.09231685527106</c:v>
                </c:pt>
                <c:pt idx="3187">
                  <c:v>366.67113361127656</c:v>
                </c:pt>
                <c:pt idx="3188">
                  <c:v>364.33078552048181</c:v>
                </c:pt>
                <c:pt idx="3189">
                  <c:v>361.97339686321226</c:v>
                </c:pt>
                <c:pt idx="3190">
                  <c:v>363.50721328833305</c:v>
                </c:pt>
                <c:pt idx="3191">
                  <c:v>368.64932830388466</c:v>
                </c:pt>
                <c:pt idx="3192">
                  <c:v>368.45724968565952</c:v>
                </c:pt>
                <c:pt idx="3193">
                  <c:v>368.28485871219647</c:v>
                </c:pt>
                <c:pt idx="3194">
                  <c:v>368.924789888161</c:v>
                </c:pt>
                <c:pt idx="3195">
                  <c:v>372.71540599563235</c:v>
                </c:pt>
                <c:pt idx="3196">
                  <c:v>372.93858778373374</c:v>
                </c:pt>
                <c:pt idx="3197">
                  <c:v>376.4886506518431</c:v>
                </c:pt>
                <c:pt idx="3198">
                  <c:v>376.67477334392174</c:v>
                </c:pt>
                <c:pt idx="3199">
                  <c:v>377.17391304347831</c:v>
                </c:pt>
                <c:pt idx="3200">
                  <c:v>379.04787902852235</c:v>
                </c:pt>
                <c:pt idx="3201">
                  <c:v>381.06329825954606</c:v>
                </c:pt>
                <c:pt idx="3202">
                  <c:v>380.56250413605983</c:v>
                </c:pt>
                <c:pt idx="3203">
                  <c:v>381.890013897161</c:v>
                </c:pt>
                <c:pt idx="3204">
                  <c:v>380.7296009529482</c:v>
                </c:pt>
                <c:pt idx="3205">
                  <c:v>384.17394613195682</c:v>
                </c:pt>
                <c:pt idx="3206">
                  <c:v>385.63165905631649</c:v>
                </c:pt>
                <c:pt idx="3207">
                  <c:v>383.80914565548272</c:v>
                </c:pt>
                <c:pt idx="3208">
                  <c:v>380.24253854807756</c:v>
                </c:pt>
                <c:pt idx="3209">
                  <c:v>382.54119515584671</c:v>
                </c:pt>
                <c:pt idx="3210">
                  <c:v>381.55069154920255</c:v>
                </c:pt>
                <c:pt idx="3211">
                  <c:v>384.3726424459004</c:v>
                </c:pt>
                <c:pt idx="3212">
                  <c:v>385.06634239957651</c:v>
                </c:pt>
                <c:pt idx="3213">
                  <c:v>384.74918933227457</c:v>
                </c:pt>
                <c:pt idx="3214">
                  <c:v>384.83687380054278</c:v>
                </c:pt>
                <c:pt idx="3215">
                  <c:v>386.13394216133946</c:v>
                </c:pt>
                <c:pt idx="3216">
                  <c:v>383.67050493018337</c:v>
                </c:pt>
                <c:pt idx="3217">
                  <c:v>384.54586063132825</c:v>
                </c:pt>
                <c:pt idx="3218">
                  <c:v>381.54754814373644</c:v>
                </c:pt>
                <c:pt idx="3219">
                  <c:v>382.93296274237321</c:v>
                </c:pt>
                <c:pt idx="3220">
                  <c:v>385.15369598305887</c:v>
                </c:pt>
                <c:pt idx="3221">
                  <c:v>387.99252200383842</c:v>
                </c:pt>
                <c:pt idx="3222">
                  <c:v>385.41244788564643</c:v>
                </c:pt>
                <c:pt idx="3223">
                  <c:v>381.13510025809035</c:v>
                </c:pt>
                <c:pt idx="3224">
                  <c:v>375.18082853550413</c:v>
                </c:pt>
                <c:pt idx="3225">
                  <c:v>377.44606577989566</c:v>
                </c:pt>
                <c:pt idx="3226">
                  <c:v>383.05290847726843</c:v>
                </c:pt>
                <c:pt idx="3227">
                  <c:v>382.31966779167516</c:v>
                </c:pt>
                <c:pt idx="3228">
                  <c:v>381.08646019456046</c:v>
                </c:pt>
                <c:pt idx="3229">
                  <c:v>378.97756601151502</c:v>
                </c:pt>
                <c:pt idx="3230">
                  <c:v>383.07855204817702</c:v>
                </c:pt>
                <c:pt idx="3231">
                  <c:v>383.31314936139262</c:v>
                </c:pt>
                <c:pt idx="3232">
                  <c:v>386.23155317318532</c:v>
                </c:pt>
                <c:pt idx="3233">
                  <c:v>386.08348223148721</c:v>
                </c:pt>
                <c:pt idx="3234">
                  <c:v>386.81887366818893</c:v>
                </c:pt>
                <c:pt idx="3235">
                  <c:v>387.095327906823</c:v>
                </c:pt>
                <c:pt idx="3236">
                  <c:v>388.5030772285092</c:v>
                </c:pt>
                <c:pt idx="3237">
                  <c:v>387.6273906425784</c:v>
                </c:pt>
                <c:pt idx="3238">
                  <c:v>388.2714578783669</c:v>
                </c:pt>
                <c:pt idx="3239">
                  <c:v>389.1306002250019</c:v>
                </c:pt>
                <c:pt idx="3240">
                  <c:v>388.17765204155933</c:v>
                </c:pt>
                <c:pt idx="3241">
                  <c:v>390.85219376613088</c:v>
                </c:pt>
                <c:pt idx="3242">
                  <c:v>391.11905234597339</c:v>
                </c:pt>
                <c:pt idx="3243">
                  <c:v>391.29326318575897</c:v>
                </c:pt>
                <c:pt idx="3244">
                  <c:v>390.72513400833861</c:v>
                </c:pt>
                <c:pt idx="3245">
                  <c:v>392.16795711733204</c:v>
                </c:pt>
                <c:pt idx="3246">
                  <c:v>393.32489577129274</c:v>
                </c:pt>
                <c:pt idx="3247">
                  <c:v>394.27916749387896</c:v>
                </c:pt>
                <c:pt idx="3248">
                  <c:v>394.13837601747099</c:v>
                </c:pt>
                <c:pt idx="3249">
                  <c:v>392.93296274237338</c:v>
                </c:pt>
                <c:pt idx="3250">
                  <c:v>392.95000330884818</c:v>
                </c:pt>
                <c:pt idx="3251">
                  <c:v>388.22199060287238</c:v>
                </c:pt>
                <c:pt idx="3252">
                  <c:v>391.41933028919362</c:v>
                </c:pt>
                <c:pt idx="3253">
                  <c:v>394.16799020581067</c:v>
                </c:pt>
                <c:pt idx="3254">
                  <c:v>393.20577724836249</c:v>
                </c:pt>
                <c:pt idx="3255">
                  <c:v>395.57937926014193</c:v>
                </c:pt>
                <c:pt idx="3256">
                  <c:v>396.82880021176658</c:v>
                </c:pt>
                <c:pt idx="3257">
                  <c:v>397.14959301171359</c:v>
                </c:pt>
                <c:pt idx="3258">
                  <c:v>397.44821653100411</c:v>
                </c:pt>
                <c:pt idx="3259">
                  <c:v>396.87793660247524</c:v>
                </c:pt>
                <c:pt idx="3260">
                  <c:v>398.54030176692498</c:v>
                </c:pt>
                <c:pt idx="3261">
                  <c:v>400.90976771888057</c:v>
                </c:pt>
                <c:pt idx="3262">
                  <c:v>401.06329825954634</c:v>
                </c:pt>
                <c:pt idx="3263">
                  <c:v>400.41608761829167</c:v>
                </c:pt>
                <c:pt idx="3264">
                  <c:v>401.63688703593442</c:v>
                </c:pt>
                <c:pt idx="3265">
                  <c:v>397.55393422010491</c:v>
                </c:pt>
                <c:pt idx="3266">
                  <c:v>401.51677585864633</c:v>
                </c:pt>
                <c:pt idx="3267">
                  <c:v>403.41456554827641</c:v>
                </c:pt>
                <c:pt idx="3268">
                  <c:v>402.63086493283066</c:v>
                </c:pt>
                <c:pt idx="3269">
                  <c:v>402.44457679835915</c:v>
                </c:pt>
                <c:pt idx="3270">
                  <c:v>400.6119714115548</c:v>
                </c:pt>
                <c:pt idx="3271">
                  <c:v>398.37022698696353</c:v>
                </c:pt>
                <c:pt idx="3272">
                  <c:v>392.03742306928763</c:v>
                </c:pt>
                <c:pt idx="3273">
                  <c:v>396.56111441995932</c:v>
                </c:pt>
                <c:pt idx="3274">
                  <c:v>400.38035206141257</c:v>
                </c:pt>
                <c:pt idx="3275">
                  <c:v>401.43074581430778</c:v>
                </c:pt>
                <c:pt idx="3276">
                  <c:v>405.25511216994272</c:v>
                </c:pt>
                <c:pt idx="3277">
                  <c:v>405.79495069816716</c:v>
                </c:pt>
                <c:pt idx="3278">
                  <c:v>404.00751108464067</c:v>
                </c:pt>
                <c:pt idx="3279">
                  <c:v>404.39398451459232</c:v>
                </c:pt>
                <c:pt idx="3280">
                  <c:v>406.13311494937494</c:v>
                </c:pt>
                <c:pt idx="3281">
                  <c:v>403.80401694130137</c:v>
                </c:pt>
                <c:pt idx="3282">
                  <c:v>404.57514393488225</c:v>
                </c:pt>
                <c:pt idx="3283">
                  <c:v>406.70802726490672</c:v>
                </c:pt>
                <c:pt idx="3284">
                  <c:v>406.00390444047423</c:v>
                </c:pt>
                <c:pt idx="3285">
                  <c:v>408.12305605188305</c:v>
                </c:pt>
                <c:pt idx="3286">
                  <c:v>408.43574217457507</c:v>
                </c:pt>
                <c:pt idx="3287">
                  <c:v>408.50804050029814</c:v>
                </c:pt>
                <c:pt idx="3288">
                  <c:v>408.9535768645361</c:v>
                </c:pt>
                <c:pt idx="3289">
                  <c:v>410.12408179471942</c:v>
                </c:pt>
                <c:pt idx="3290">
                  <c:v>411.17960426179627</c:v>
                </c:pt>
                <c:pt idx="3291">
                  <c:v>411.87363510025841</c:v>
                </c:pt>
                <c:pt idx="3292">
                  <c:v>411.38359473231452</c:v>
                </c:pt>
                <c:pt idx="3293">
                  <c:v>409.31490305075806</c:v>
                </c:pt>
                <c:pt idx="3294">
                  <c:v>406.52372443915061</c:v>
                </c:pt>
                <c:pt idx="3295">
                  <c:v>405.11796042617993</c:v>
                </c:pt>
                <c:pt idx="3296">
                  <c:v>407.5871881410896</c:v>
                </c:pt>
                <c:pt idx="3297">
                  <c:v>411.20144265766697</c:v>
                </c:pt>
                <c:pt idx="3298">
                  <c:v>412.10723975911623</c:v>
                </c:pt>
                <c:pt idx="3299">
                  <c:v>412.85487393289696</c:v>
                </c:pt>
                <c:pt idx="3300">
                  <c:v>410.90596254384258</c:v>
                </c:pt>
                <c:pt idx="3301">
                  <c:v>413.6433723777385</c:v>
                </c:pt>
                <c:pt idx="3302">
                  <c:v>415.26255707762596</c:v>
                </c:pt>
                <c:pt idx="3303">
                  <c:v>414.59168817417816</c:v>
                </c:pt>
                <c:pt idx="3304">
                  <c:v>415.64472900536072</c:v>
                </c:pt>
                <c:pt idx="3305">
                  <c:v>416.80993977896941</c:v>
                </c:pt>
                <c:pt idx="3306">
                  <c:v>416.83988485209494</c:v>
                </c:pt>
                <c:pt idx="3307">
                  <c:v>417.86281516775898</c:v>
                </c:pt>
                <c:pt idx="3308">
                  <c:v>#N/A</c:v>
                </c:pt>
                <c:pt idx="3309">
                  <c:v>#N/A</c:v>
                </c:pt>
                <c:pt idx="3310">
                  <c:v>#N/A</c:v>
                </c:pt>
                <c:pt idx="3311">
                  <c:v>#N/A</c:v>
                </c:pt>
                <c:pt idx="3312">
                  <c:v>#N/A</c:v>
                </c:pt>
                <c:pt idx="3313">
                  <c:v>#N/A</c:v>
                </c:pt>
                <c:pt idx="3314">
                  <c:v>#N/A</c:v>
                </c:pt>
                <c:pt idx="3315">
                  <c:v>#N/A</c:v>
                </c:pt>
                <c:pt idx="3316">
                  <c:v>#N/A</c:v>
                </c:pt>
                <c:pt idx="3317">
                  <c:v>#N/A</c:v>
                </c:pt>
                <c:pt idx="3318">
                  <c:v>#N/A</c:v>
                </c:pt>
                <c:pt idx="3319">
                  <c:v>#N/A</c:v>
                </c:pt>
                <c:pt idx="3320">
                  <c:v>#N/A</c:v>
                </c:pt>
                <c:pt idx="3321">
                  <c:v>#N/A</c:v>
                </c:pt>
                <c:pt idx="3322">
                  <c:v>#N/A</c:v>
                </c:pt>
                <c:pt idx="3323">
                  <c:v>#N/A</c:v>
                </c:pt>
                <c:pt idx="3324">
                  <c:v>#N/A</c:v>
                </c:pt>
                <c:pt idx="3325">
                  <c:v>#N/A</c:v>
                </c:pt>
                <c:pt idx="3326">
                  <c:v>#N/A</c:v>
                </c:pt>
                <c:pt idx="3327">
                  <c:v>#N/A</c:v>
                </c:pt>
                <c:pt idx="3328">
                  <c:v>#N/A</c:v>
                </c:pt>
                <c:pt idx="3329">
                  <c:v>#N/A</c:v>
                </c:pt>
                <c:pt idx="3330">
                  <c:v>#N/A</c:v>
                </c:pt>
                <c:pt idx="3331">
                  <c:v>#N/A</c:v>
                </c:pt>
                <c:pt idx="3332">
                  <c:v>#N/A</c:v>
                </c:pt>
                <c:pt idx="3333">
                  <c:v>#N/A</c:v>
                </c:pt>
                <c:pt idx="3334">
                  <c:v>#N/A</c:v>
                </c:pt>
                <c:pt idx="3335">
                  <c:v>#N/A</c:v>
                </c:pt>
                <c:pt idx="3336">
                  <c:v>#N/A</c:v>
                </c:pt>
                <c:pt idx="3337">
                  <c:v>#N/A</c:v>
                </c:pt>
                <c:pt idx="3338">
                  <c:v>#N/A</c:v>
                </c:pt>
                <c:pt idx="3339">
                  <c:v>#N/A</c:v>
                </c:pt>
                <c:pt idx="3340">
                  <c:v>#N/A</c:v>
                </c:pt>
                <c:pt idx="3341">
                  <c:v>#N/A</c:v>
                </c:pt>
                <c:pt idx="3342">
                  <c:v>418.21156773211584</c:v>
                </c:pt>
                <c:pt idx="3343">
                  <c:v>419.31424128118601</c:v>
                </c:pt>
                <c:pt idx="3344">
                  <c:v>417.26424459003385</c:v>
                </c:pt>
                <c:pt idx="3345">
                  <c:v>420.0746145192245</c:v>
                </c:pt>
                <c:pt idx="3346">
                  <c:v>420.37588511680241</c:v>
                </c:pt>
                <c:pt idx="3347">
                  <c:v>422.3221494275694</c:v>
                </c:pt>
                <c:pt idx="3348">
                  <c:v>423.35930778902792</c:v>
                </c:pt>
                <c:pt idx="3349">
                  <c:v>425.53404804447098</c:v>
                </c:pt>
                <c:pt idx="3350">
                  <c:v>427.59330950962885</c:v>
                </c:pt>
                <c:pt idx="3351">
                  <c:v>428.53202964727689</c:v>
                </c:pt>
                <c:pt idx="3352">
                  <c:v>428.9678049103303</c:v>
                </c:pt>
                <c:pt idx="3353">
                  <c:v>427.74071868175508</c:v>
                </c:pt>
                <c:pt idx="3354">
                  <c:v>424.94060618092783</c:v>
                </c:pt>
                <c:pt idx="3355">
                  <c:v>425.64456356296739</c:v>
                </c:pt>
                <c:pt idx="3356">
                  <c:v>428.74611210376548</c:v>
                </c:pt>
                <c:pt idx="3357">
                  <c:v>429.04986433723781</c:v>
                </c:pt>
                <c:pt idx="3358">
                  <c:v>430.4908675799087</c:v>
                </c:pt>
                <c:pt idx="3359">
                  <c:v>429.31027066375481</c:v>
                </c:pt>
                <c:pt idx="3360">
                  <c:v>429.91181920455301</c:v>
                </c:pt>
                <c:pt idx="3361">
                  <c:v>429.11471775527764</c:v>
                </c:pt>
                <c:pt idx="3362">
                  <c:v>427.33902455165111</c:v>
                </c:pt>
                <c:pt idx="3363">
                  <c:v>426.89861690159489</c:v>
                </c:pt>
                <c:pt idx="3364">
                  <c:v>427.61944940771622</c:v>
                </c:pt>
                <c:pt idx="3365">
                  <c:v>428.11660379855738</c:v>
                </c:pt>
                <c:pt idx="3366">
                  <c:v>417.44722387664615</c:v>
                </c:pt>
                <c:pt idx="3367">
                  <c:v>421.1809278009398</c:v>
                </c:pt>
                <c:pt idx="3368">
                  <c:v>413.8333002448548</c:v>
                </c:pt>
                <c:pt idx="3369">
                  <c:v>411.34852094500707</c:v>
                </c:pt>
                <c:pt idx="3370">
                  <c:v>414.60393091125684</c:v>
                </c:pt>
                <c:pt idx="3371">
                  <c:v>411.63804513268491</c:v>
                </c:pt>
                <c:pt idx="3372">
                  <c:v>415.9178743961354</c:v>
                </c:pt>
                <c:pt idx="3373">
                  <c:v>424.74339884852105</c:v>
                </c:pt>
                <c:pt idx="3374">
                  <c:v>425.99166170339498</c:v>
                </c:pt>
                <c:pt idx="3375">
                  <c:v>423.05654820991344</c:v>
                </c:pt>
                <c:pt idx="3376">
                  <c:v>424.92786711667014</c:v>
                </c:pt>
                <c:pt idx="3377">
                  <c:v>421.81341406922121</c:v>
                </c:pt>
                <c:pt idx="3378">
                  <c:v>418.77125934749529</c:v>
                </c:pt>
                <c:pt idx="3379">
                  <c:v>423.93240023823711</c:v>
                </c:pt>
                <c:pt idx="3380">
                  <c:v>422.18681755012915</c:v>
                </c:pt>
                <c:pt idx="3381">
                  <c:v>418.86192177883669</c:v>
                </c:pt>
                <c:pt idx="3382">
                  <c:v>413.75603864734313</c:v>
                </c:pt>
                <c:pt idx="3383">
                  <c:v>420.91076037323813</c:v>
                </c:pt>
                <c:pt idx="3384">
                  <c:v>424.50251472437304</c:v>
                </c:pt>
                <c:pt idx="3385">
                  <c:v>427.33472304943427</c:v>
                </c:pt>
                <c:pt idx="3386">
                  <c:v>427.30874859373972</c:v>
                </c:pt>
                <c:pt idx="3387">
                  <c:v>431.48319105287544</c:v>
                </c:pt>
                <c:pt idx="3388">
                  <c:v>431.75881807954482</c:v>
                </c:pt>
                <c:pt idx="3389">
                  <c:v>432.00665078419706</c:v>
                </c:pt>
                <c:pt idx="3390">
                  <c:v>431.2715902322812</c:v>
                </c:pt>
                <c:pt idx="3391">
                  <c:v>430.14840182648413</c:v>
                </c:pt>
                <c:pt idx="3392">
                  <c:v>432.33339951029058</c:v>
                </c:pt>
                <c:pt idx="3393">
                  <c:v>432.94338561312952</c:v>
                </c:pt>
                <c:pt idx="3394">
                  <c:v>#N/A</c:v>
                </c:pt>
                <c:pt idx="3395">
                  <c:v>#N/A</c:v>
                </c:pt>
                <c:pt idx="3396">
                  <c:v>#N/A</c:v>
                </c:pt>
                <c:pt idx="3397">
                  <c:v>#N/A</c:v>
                </c:pt>
                <c:pt idx="3398">
                  <c:v>#N/A</c:v>
                </c:pt>
                <c:pt idx="3399">
                  <c:v>#N/A</c:v>
                </c:pt>
                <c:pt idx="3400">
                  <c:v>#N/A</c:v>
                </c:pt>
                <c:pt idx="3401">
                  <c:v>#N/A</c:v>
                </c:pt>
                <c:pt idx="3402">
                  <c:v>#N/A</c:v>
                </c:pt>
                <c:pt idx="3403">
                  <c:v>#N/A</c:v>
                </c:pt>
                <c:pt idx="3404">
                  <c:v>#N/A</c:v>
                </c:pt>
                <c:pt idx="3405">
                  <c:v>#N/A</c:v>
                </c:pt>
                <c:pt idx="3406">
                  <c:v>#N/A</c:v>
                </c:pt>
                <c:pt idx="3407">
                  <c:v>#N/A</c:v>
                </c:pt>
                <c:pt idx="3408">
                  <c:v>#N/A</c:v>
                </c:pt>
                <c:pt idx="3409">
                  <c:v>#N/A</c:v>
                </c:pt>
                <c:pt idx="3410">
                  <c:v>#N/A</c:v>
                </c:pt>
                <c:pt idx="3411">
                  <c:v>#N/A</c:v>
                </c:pt>
                <c:pt idx="3412">
                  <c:v>#N/A</c:v>
                </c:pt>
                <c:pt idx="3413">
                  <c:v>#N/A</c:v>
                </c:pt>
                <c:pt idx="3414">
                  <c:v>#N/A</c:v>
                </c:pt>
                <c:pt idx="3415">
                  <c:v>#N/A</c:v>
                </c:pt>
                <c:pt idx="3416">
                  <c:v>#N/A</c:v>
                </c:pt>
                <c:pt idx="3417">
                  <c:v>#N/A</c:v>
                </c:pt>
                <c:pt idx="3418">
                  <c:v>#N/A</c:v>
                </c:pt>
                <c:pt idx="3419">
                  <c:v>#N/A</c:v>
                </c:pt>
                <c:pt idx="3420">
                  <c:v>#N/A</c:v>
                </c:pt>
                <c:pt idx="3421">
                  <c:v>#N/A</c:v>
                </c:pt>
                <c:pt idx="3422">
                  <c:v>#N/A</c:v>
                </c:pt>
                <c:pt idx="3423">
                  <c:v>#N/A</c:v>
                </c:pt>
                <c:pt idx="3424">
                  <c:v>#N/A</c:v>
                </c:pt>
                <c:pt idx="3425">
                  <c:v>#N/A</c:v>
                </c:pt>
                <c:pt idx="3426">
                  <c:v>#N/A</c:v>
                </c:pt>
                <c:pt idx="3427">
                  <c:v>#N/A</c:v>
                </c:pt>
                <c:pt idx="3428">
                  <c:v>#N/A</c:v>
                </c:pt>
                <c:pt idx="3429">
                  <c:v>#N/A</c:v>
                </c:pt>
                <c:pt idx="3430">
                  <c:v>#N/A</c:v>
                </c:pt>
                <c:pt idx="3431">
                  <c:v>#N/A</c:v>
                </c:pt>
                <c:pt idx="3432">
                  <c:v>#N/A</c:v>
                </c:pt>
                <c:pt idx="3433">
                  <c:v>#N/A</c:v>
                </c:pt>
                <c:pt idx="3434">
                  <c:v>#N/A</c:v>
                </c:pt>
                <c:pt idx="3435">
                  <c:v>#N/A</c:v>
                </c:pt>
                <c:pt idx="3436">
                  <c:v>#N/A</c:v>
                </c:pt>
                <c:pt idx="3437">
                  <c:v>#N/A</c:v>
                </c:pt>
                <c:pt idx="3438">
                  <c:v>#N/A</c:v>
                </c:pt>
                <c:pt idx="3439">
                  <c:v>#N/A</c:v>
                </c:pt>
                <c:pt idx="3440">
                  <c:v>#N/A</c:v>
                </c:pt>
                <c:pt idx="3441">
                  <c:v>#N/A</c:v>
                </c:pt>
                <c:pt idx="3442">
                  <c:v>#N/A</c:v>
                </c:pt>
                <c:pt idx="3443">
                  <c:v>#N/A</c:v>
                </c:pt>
                <c:pt idx="3444">
                  <c:v>#N/A</c:v>
                </c:pt>
                <c:pt idx="3445">
                  <c:v>#N/A</c:v>
                </c:pt>
                <c:pt idx="3446">
                  <c:v>#N/A</c:v>
                </c:pt>
                <c:pt idx="3447">
                  <c:v>#N/A</c:v>
                </c:pt>
                <c:pt idx="3448">
                  <c:v>#N/A</c:v>
                </c:pt>
                <c:pt idx="3449">
                  <c:v>#N/A</c:v>
                </c:pt>
                <c:pt idx="3450">
                  <c:v>#N/A</c:v>
                </c:pt>
                <c:pt idx="3451">
                  <c:v>#N/A</c:v>
                </c:pt>
                <c:pt idx="3452">
                  <c:v>#N/A</c:v>
                </c:pt>
                <c:pt idx="3453">
                  <c:v>#N/A</c:v>
                </c:pt>
                <c:pt idx="3454">
                  <c:v>#N/A</c:v>
                </c:pt>
                <c:pt idx="3455">
                  <c:v>#N/A</c:v>
                </c:pt>
                <c:pt idx="3456">
                  <c:v>#N/A</c:v>
                </c:pt>
                <c:pt idx="3457">
                  <c:v>#N/A</c:v>
                </c:pt>
                <c:pt idx="3458">
                  <c:v>#N/A</c:v>
                </c:pt>
                <c:pt idx="3459">
                  <c:v>#N/A</c:v>
                </c:pt>
                <c:pt idx="3460">
                  <c:v>#N/A</c:v>
                </c:pt>
                <c:pt idx="3461">
                  <c:v>#N/A</c:v>
                </c:pt>
                <c:pt idx="3462">
                  <c:v>#N/A</c:v>
                </c:pt>
                <c:pt idx="3463">
                  <c:v>#N/A</c:v>
                </c:pt>
                <c:pt idx="3464">
                  <c:v>#N/A</c:v>
                </c:pt>
                <c:pt idx="3465">
                  <c:v>#N/A</c:v>
                </c:pt>
                <c:pt idx="3466">
                  <c:v>#N/A</c:v>
                </c:pt>
                <c:pt idx="3467">
                  <c:v>#N/A</c:v>
                </c:pt>
                <c:pt idx="3468">
                  <c:v>#N/A</c:v>
                </c:pt>
                <c:pt idx="3469">
                  <c:v>#N/A</c:v>
                </c:pt>
                <c:pt idx="3470">
                  <c:v>#N/A</c:v>
                </c:pt>
                <c:pt idx="3471">
                  <c:v>#N/A</c:v>
                </c:pt>
                <c:pt idx="3472">
                  <c:v>#N/A</c:v>
                </c:pt>
                <c:pt idx="3473">
                  <c:v>#N/A</c:v>
                </c:pt>
                <c:pt idx="3474">
                  <c:v>#N/A</c:v>
                </c:pt>
                <c:pt idx="3475">
                  <c:v>#N/A</c:v>
                </c:pt>
                <c:pt idx="3476">
                  <c:v>#N/A</c:v>
                </c:pt>
                <c:pt idx="3477">
                  <c:v>#N/A</c:v>
                </c:pt>
                <c:pt idx="3478">
                  <c:v>#N/A</c:v>
                </c:pt>
                <c:pt idx="3479">
                  <c:v>#N/A</c:v>
                </c:pt>
                <c:pt idx="3480">
                  <c:v>#N/A</c:v>
                </c:pt>
                <c:pt idx="3481">
                  <c:v>#N/A</c:v>
                </c:pt>
                <c:pt idx="3482">
                  <c:v>#N/A</c:v>
                </c:pt>
                <c:pt idx="3483">
                  <c:v>#N/A</c:v>
                </c:pt>
                <c:pt idx="3484">
                  <c:v>#N/A</c:v>
                </c:pt>
                <c:pt idx="3485">
                  <c:v>#N/A</c:v>
                </c:pt>
                <c:pt idx="3486">
                  <c:v>#N/A</c:v>
                </c:pt>
                <c:pt idx="3487">
                  <c:v>#N/A</c:v>
                </c:pt>
                <c:pt idx="3488">
                  <c:v>#N/A</c:v>
                </c:pt>
                <c:pt idx="3489">
                  <c:v>#N/A</c:v>
                </c:pt>
                <c:pt idx="3490">
                  <c:v>#N/A</c:v>
                </c:pt>
                <c:pt idx="3491">
                  <c:v>#N/A</c:v>
                </c:pt>
                <c:pt idx="3492">
                  <c:v>#N/A</c:v>
                </c:pt>
                <c:pt idx="3493">
                  <c:v>#N/A</c:v>
                </c:pt>
                <c:pt idx="3494">
                  <c:v>#N/A</c:v>
                </c:pt>
                <c:pt idx="3495">
                  <c:v>#N/A</c:v>
                </c:pt>
                <c:pt idx="3496">
                  <c:v>#N/A</c:v>
                </c:pt>
                <c:pt idx="3497">
                  <c:v>#N/A</c:v>
                </c:pt>
                <c:pt idx="3498">
                  <c:v>#N/A</c:v>
                </c:pt>
                <c:pt idx="3499">
                  <c:v>#N/A</c:v>
                </c:pt>
                <c:pt idx="3500">
                  <c:v>#N/A</c:v>
                </c:pt>
                <c:pt idx="3501">
                  <c:v>#N/A</c:v>
                </c:pt>
                <c:pt idx="3502">
                  <c:v>#N/A</c:v>
                </c:pt>
                <c:pt idx="3503">
                  <c:v>#N/A</c:v>
                </c:pt>
                <c:pt idx="3504">
                  <c:v>#N/A</c:v>
                </c:pt>
                <c:pt idx="3505">
                  <c:v>#N/A</c:v>
                </c:pt>
                <c:pt idx="3506">
                  <c:v>#N/A</c:v>
                </c:pt>
                <c:pt idx="3507">
                  <c:v>#N/A</c:v>
                </c:pt>
                <c:pt idx="3508">
                  <c:v>#N/A</c:v>
                </c:pt>
                <c:pt idx="3509">
                  <c:v>#N/A</c:v>
                </c:pt>
                <c:pt idx="3510">
                  <c:v>#N/A</c:v>
                </c:pt>
                <c:pt idx="3511">
                  <c:v>#N/A</c:v>
                </c:pt>
                <c:pt idx="3512">
                  <c:v>#N/A</c:v>
                </c:pt>
                <c:pt idx="3513">
                  <c:v>#N/A</c:v>
                </c:pt>
                <c:pt idx="3514">
                  <c:v>#N/A</c:v>
                </c:pt>
                <c:pt idx="3515">
                  <c:v>#N/A</c:v>
                </c:pt>
                <c:pt idx="3516">
                  <c:v>#N/A</c:v>
                </c:pt>
                <c:pt idx="3517">
                  <c:v>#N/A</c:v>
                </c:pt>
                <c:pt idx="3518">
                  <c:v>#N/A</c:v>
                </c:pt>
                <c:pt idx="3519">
                  <c:v>#N/A</c:v>
                </c:pt>
                <c:pt idx="3520">
                  <c:v>#N/A</c:v>
                </c:pt>
                <c:pt idx="3521">
                  <c:v>#N/A</c:v>
                </c:pt>
                <c:pt idx="3522">
                  <c:v>#N/A</c:v>
                </c:pt>
                <c:pt idx="3523">
                  <c:v>#N/A</c:v>
                </c:pt>
                <c:pt idx="3524">
                  <c:v>#N/A</c:v>
                </c:pt>
                <c:pt idx="3525">
                  <c:v>#N/A</c:v>
                </c:pt>
                <c:pt idx="3526">
                  <c:v>#N/A</c:v>
                </c:pt>
                <c:pt idx="3527">
                  <c:v>#N/A</c:v>
                </c:pt>
                <c:pt idx="3528">
                  <c:v>#N/A</c:v>
                </c:pt>
                <c:pt idx="3529">
                  <c:v>#N/A</c:v>
                </c:pt>
                <c:pt idx="3530">
                  <c:v>#N/A</c:v>
                </c:pt>
                <c:pt idx="3531">
                  <c:v>#N/A</c:v>
                </c:pt>
                <c:pt idx="3532">
                  <c:v>#N/A</c:v>
                </c:pt>
                <c:pt idx="3533">
                  <c:v>#N/A</c:v>
                </c:pt>
                <c:pt idx="3534">
                  <c:v>#N/A</c:v>
                </c:pt>
                <c:pt idx="3535">
                  <c:v>#N/A</c:v>
                </c:pt>
                <c:pt idx="3536">
                  <c:v>#N/A</c:v>
                </c:pt>
                <c:pt idx="3537">
                  <c:v>#N/A</c:v>
                </c:pt>
                <c:pt idx="3538">
                  <c:v>#N/A</c:v>
                </c:pt>
                <c:pt idx="3539">
                  <c:v>#N/A</c:v>
                </c:pt>
                <c:pt idx="3540">
                  <c:v>#N/A</c:v>
                </c:pt>
                <c:pt idx="3541">
                  <c:v>#N/A</c:v>
                </c:pt>
                <c:pt idx="3542">
                  <c:v>#N/A</c:v>
                </c:pt>
                <c:pt idx="3543">
                  <c:v>#N/A</c:v>
                </c:pt>
                <c:pt idx="3544">
                  <c:v>#N/A</c:v>
                </c:pt>
                <c:pt idx="3545">
                  <c:v>#N/A</c:v>
                </c:pt>
                <c:pt idx="3546">
                  <c:v>#N/A</c:v>
                </c:pt>
                <c:pt idx="3547">
                  <c:v>#N/A</c:v>
                </c:pt>
                <c:pt idx="3548">
                  <c:v>#N/A</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#N/A</c:v>
                </c:pt>
                <c:pt idx="3689">
                  <c:v>#N/A</c:v>
                </c:pt>
                <c:pt idx="3690">
                  <c:v>#N/A</c:v>
                </c:pt>
                <c:pt idx="3691">
                  <c:v>#N/A</c:v>
                </c:pt>
                <c:pt idx="3692">
                  <c:v>#N/A</c:v>
                </c:pt>
                <c:pt idx="3693">
                  <c:v>#N/A</c:v>
                </c:pt>
                <c:pt idx="3694">
                  <c:v>#N/A</c:v>
                </c:pt>
                <c:pt idx="3695">
                  <c:v>#N/A</c:v>
                </c:pt>
                <c:pt idx="3696">
                  <c:v>#N/A</c:v>
                </c:pt>
                <c:pt idx="3697">
                  <c:v>#N/A</c:v>
                </c:pt>
                <c:pt idx="3698">
                  <c:v>#N/A</c:v>
                </c:pt>
                <c:pt idx="3699">
                  <c:v>#N/A</c:v>
                </c:pt>
                <c:pt idx="3700">
                  <c:v>#N/A</c:v>
                </c:pt>
                <c:pt idx="3701">
                  <c:v>#N/A</c:v>
                </c:pt>
                <c:pt idx="3702">
                  <c:v>#N/A</c:v>
                </c:pt>
                <c:pt idx="3703">
                  <c:v>#N/A</c:v>
                </c:pt>
                <c:pt idx="3704">
                  <c:v>#N/A</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#N/A</c:v>
                </c:pt>
                <c:pt idx="3758">
                  <c:v>#N/A</c:v>
                </c:pt>
                <c:pt idx="3759">
                  <c:v>#N/A</c:v>
                </c:pt>
                <c:pt idx="3760">
                  <c:v>#N/A</c:v>
                </c:pt>
                <c:pt idx="3761">
                  <c:v>#N/A</c:v>
                </c:pt>
                <c:pt idx="3762">
                  <c:v>#N/A</c:v>
                </c:pt>
                <c:pt idx="3763">
                  <c:v>#N/A</c:v>
                </c:pt>
                <c:pt idx="3764">
                  <c:v>#N/A</c:v>
                </c:pt>
                <c:pt idx="3765">
                  <c:v>#N/A</c:v>
                </c:pt>
                <c:pt idx="3766">
                  <c:v>#N/A</c:v>
                </c:pt>
                <c:pt idx="3767">
                  <c:v>#N/A</c:v>
                </c:pt>
                <c:pt idx="3768">
                  <c:v>#N/A</c:v>
                </c:pt>
                <c:pt idx="3769">
                  <c:v>#N/A</c:v>
                </c:pt>
                <c:pt idx="3770">
                  <c:v>#N/A</c:v>
                </c:pt>
                <c:pt idx="3771">
                  <c:v>#N/A</c:v>
                </c:pt>
                <c:pt idx="3772">
                  <c:v>#N/A</c:v>
                </c:pt>
                <c:pt idx="3773">
                  <c:v>#N/A</c:v>
                </c:pt>
                <c:pt idx="3774">
                  <c:v>#N/A</c:v>
                </c:pt>
                <c:pt idx="3775">
                  <c:v>#N/A</c:v>
                </c:pt>
                <c:pt idx="3776">
                  <c:v>#N/A</c:v>
                </c:pt>
                <c:pt idx="3777">
                  <c:v>#N/A</c:v>
                </c:pt>
                <c:pt idx="3778">
                  <c:v>#N/A</c:v>
                </c:pt>
                <c:pt idx="3779">
                  <c:v>#N/A</c:v>
                </c:pt>
                <c:pt idx="3780">
                  <c:v>#N/A</c:v>
                </c:pt>
                <c:pt idx="3781">
                  <c:v>#N/A</c:v>
                </c:pt>
                <c:pt idx="3782">
                  <c:v>#N/A</c:v>
                </c:pt>
                <c:pt idx="3783">
                  <c:v>#N/A</c:v>
                </c:pt>
                <c:pt idx="3784">
                  <c:v>#N/A</c:v>
                </c:pt>
                <c:pt idx="3785">
                  <c:v>#N/A</c:v>
                </c:pt>
                <c:pt idx="3786">
                  <c:v>#N/A</c:v>
                </c:pt>
                <c:pt idx="3787">
                  <c:v>#N/A</c:v>
                </c:pt>
                <c:pt idx="3788">
                  <c:v>#N/A</c:v>
                </c:pt>
                <c:pt idx="3789">
                  <c:v>#N/A</c:v>
                </c:pt>
                <c:pt idx="3790">
                  <c:v>#N/A</c:v>
                </c:pt>
                <c:pt idx="3791">
                  <c:v>#N/A</c:v>
                </c:pt>
                <c:pt idx="3792">
                  <c:v>#N/A</c:v>
                </c:pt>
                <c:pt idx="3793">
                  <c:v>#N/A</c:v>
                </c:pt>
                <c:pt idx="3794">
                  <c:v>#N/A</c:v>
                </c:pt>
                <c:pt idx="3795">
                  <c:v>#N/A</c:v>
                </c:pt>
                <c:pt idx="3796">
                  <c:v>#N/A</c:v>
                </c:pt>
                <c:pt idx="3797">
                  <c:v>#N/A</c:v>
                </c:pt>
                <c:pt idx="3798">
                  <c:v>#N/A</c:v>
                </c:pt>
                <c:pt idx="3799">
                  <c:v>#N/A</c:v>
                </c:pt>
                <c:pt idx="3800">
                  <c:v>#N/A</c:v>
                </c:pt>
                <c:pt idx="3801">
                  <c:v>#N/A</c:v>
                </c:pt>
                <c:pt idx="3802">
                  <c:v>#N/A</c:v>
                </c:pt>
                <c:pt idx="3803">
                  <c:v>#N/A</c:v>
                </c:pt>
                <c:pt idx="3804">
                  <c:v>#N/A</c:v>
                </c:pt>
                <c:pt idx="3805">
                  <c:v>#N/A</c:v>
                </c:pt>
                <c:pt idx="3806">
                  <c:v>#N/A</c:v>
                </c:pt>
                <c:pt idx="3807">
                  <c:v>#N/A</c:v>
                </c:pt>
                <c:pt idx="3808">
                  <c:v>#N/A</c:v>
                </c:pt>
                <c:pt idx="3809">
                  <c:v>#N/A</c:v>
                </c:pt>
                <c:pt idx="3810">
                  <c:v>#N/A</c:v>
                </c:pt>
                <c:pt idx="3811">
                  <c:v>#N/A</c:v>
                </c:pt>
                <c:pt idx="3812">
                  <c:v>#N/A</c:v>
                </c:pt>
                <c:pt idx="3813">
                  <c:v>#N/A</c:v>
                </c:pt>
                <c:pt idx="3814">
                  <c:v>#N/A</c:v>
                </c:pt>
                <c:pt idx="3815">
                  <c:v>#N/A</c:v>
                </c:pt>
                <c:pt idx="3816">
                  <c:v>#N/A</c:v>
                </c:pt>
                <c:pt idx="3817">
                  <c:v>#N/A</c:v>
                </c:pt>
                <c:pt idx="3818">
                  <c:v>#N/A</c:v>
                </c:pt>
                <c:pt idx="3819">
                  <c:v>#N/A</c:v>
                </c:pt>
                <c:pt idx="3820">
                  <c:v>#N/A</c:v>
                </c:pt>
                <c:pt idx="3821">
                  <c:v>#N/A</c:v>
                </c:pt>
                <c:pt idx="3822">
                  <c:v>#N/A</c:v>
                </c:pt>
                <c:pt idx="3823">
                  <c:v>#N/A</c:v>
                </c:pt>
                <c:pt idx="3824">
                  <c:v>#N/A</c:v>
                </c:pt>
                <c:pt idx="3825">
                  <c:v>#N/A</c:v>
                </c:pt>
                <c:pt idx="3826">
                  <c:v>#N/A</c:v>
                </c:pt>
                <c:pt idx="3827">
                  <c:v>#N/A</c:v>
                </c:pt>
                <c:pt idx="3828">
                  <c:v>#N/A</c:v>
                </c:pt>
                <c:pt idx="3829">
                  <c:v>#N/A</c:v>
                </c:pt>
                <c:pt idx="3830">
                  <c:v>#N/A</c:v>
                </c:pt>
                <c:pt idx="3831">
                  <c:v>#N/A</c:v>
                </c:pt>
                <c:pt idx="3832">
                  <c:v>#N/A</c:v>
                </c:pt>
                <c:pt idx="3833">
                  <c:v>#N/A</c:v>
                </c:pt>
                <c:pt idx="3834">
                  <c:v>#N/A</c:v>
                </c:pt>
                <c:pt idx="3835">
                  <c:v>#N/A</c:v>
                </c:pt>
                <c:pt idx="3836">
                  <c:v>#N/A</c:v>
                </c:pt>
                <c:pt idx="3837">
                  <c:v>#N/A</c:v>
                </c:pt>
                <c:pt idx="3838">
                  <c:v>#N/A</c:v>
                </c:pt>
                <c:pt idx="3839">
                  <c:v>#N/A</c:v>
                </c:pt>
                <c:pt idx="3840">
                  <c:v>#N/A</c:v>
                </c:pt>
                <c:pt idx="3841">
                  <c:v>#N/A</c:v>
                </c:pt>
                <c:pt idx="3842">
                  <c:v>#N/A</c:v>
                </c:pt>
                <c:pt idx="3843">
                  <c:v>#N/A</c:v>
                </c:pt>
                <c:pt idx="3844">
                  <c:v>#N/A</c:v>
                </c:pt>
                <c:pt idx="3845">
                  <c:v>#N/A</c:v>
                </c:pt>
                <c:pt idx="3846">
                  <c:v>#N/A</c:v>
                </c:pt>
                <c:pt idx="3847">
                  <c:v>#N/A</c:v>
                </c:pt>
                <c:pt idx="3848">
                  <c:v>#N/A</c:v>
                </c:pt>
                <c:pt idx="3849">
                  <c:v>#N/A</c:v>
                </c:pt>
                <c:pt idx="3850">
                  <c:v>#N/A</c:v>
                </c:pt>
                <c:pt idx="3851">
                  <c:v>#N/A</c:v>
                </c:pt>
                <c:pt idx="3852">
                  <c:v>#N/A</c:v>
                </c:pt>
                <c:pt idx="3853">
                  <c:v>#N/A</c:v>
                </c:pt>
                <c:pt idx="3854">
                  <c:v>#N/A</c:v>
                </c:pt>
                <c:pt idx="3855">
                  <c:v>#N/A</c:v>
                </c:pt>
                <c:pt idx="3856">
                  <c:v>#N/A</c:v>
                </c:pt>
                <c:pt idx="3857">
                  <c:v>#N/A</c:v>
                </c:pt>
                <c:pt idx="3858">
                  <c:v>#N/A</c:v>
                </c:pt>
                <c:pt idx="3859">
                  <c:v>#N/A</c:v>
                </c:pt>
                <c:pt idx="3860">
                  <c:v>#N/A</c:v>
                </c:pt>
                <c:pt idx="3861">
                  <c:v>#N/A</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#N/A</c:v>
                </c:pt>
                <c:pt idx="3878">
                  <c:v>#N/A</c:v>
                </c:pt>
                <c:pt idx="3879">
                  <c:v>#N/A</c:v>
                </c:pt>
                <c:pt idx="3880">
                  <c:v>#N/A</c:v>
                </c:pt>
                <c:pt idx="3881">
                  <c:v>#N/A</c:v>
                </c:pt>
                <c:pt idx="3882">
                  <c:v>#N/A</c:v>
                </c:pt>
                <c:pt idx="3883">
                  <c:v>#N/A</c:v>
                </c:pt>
                <c:pt idx="3884">
                  <c:v>#N/A</c:v>
                </c:pt>
                <c:pt idx="3885">
                  <c:v>#N/A</c:v>
                </c:pt>
                <c:pt idx="3886">
                  <c:v>#N/A</c:v>
                </c:pt>
                <c:pt idx="3887">
                  <c:v>#N/A</c:v>
                </c:pt>
                <c:pt idx="3888">
                  <c:v>#N/A</c:v>
                </c:pt>
                <c:pt idx="3889">
                  <c:v>#N/A</c:v>
                </c:pt>
                <c:pt idx="3890">
                  <c:v>#N/A</c:v>
                </c:pt>
                <c:pt idx="3891">
                  <c:v>#N/A</c:v>
                </c:pt>
                <c:pt idx="3892">
                  <c:v>#N/A</c:v>
                </c:pt>
                <c:pt idx="3893">
                  <c:v>#N/A</c:v>
                </c:pt>
                <c:pt idx="3894">
                  <c:v>#N/A</c:v>
                </c:pt>
                <c:pt idx="3895">
                  <c:v>#N/A</c:v>
                </c:pt>
                <c:pt idx="3896">
                  <c:v>#N/A</c:v>
                </c:pt>
                <c:pt idx="3897">
                  <c:v>#N/A</c:v>
                </c:pt>
                <c:pt idx="3898">
                  <c:v>#N/A</c:v>
                </c:pt>
                <c:pt idx="3899">
                  <c:v>#N/A</c:v>
                </c:pt>
                <c:pt idx="3900">
                  <c:v>#N/A</c:v>
                </c:pt>
                <c:pt idx="3901">
                  <c:v>#N/A</c:v>
                </c:pt>
                <c:pt idx="3902">
                  <c:v>#N/A</c:v>
                </c:pt>
                <c:pt idx="3903">
                  <c:v>#N/A</c:v>
                </c:pt>
                <c:pt idx="3904">
                  <c:v>#N/A</c:v>
                </c:pt>
                <c:pt idx="3905">
                  <c:v>#N/A</c:v>
                </c:pt>
                <c:pt idx="3906">
                  <c:v>#N/A</c:v>
                </c:pt>
                <c:pt idx="3907">
                  <c:v>#N/A</c:v>
                </c:pt>
                <c:pt idx="3908">
                  <c:v>#N/A</c:v>
                </c:pt>
                <c:pt idx="3909">
                  <c:v>#N/A</c:v>
                </c:pt>
                <c:pt idx="3910">
                  <c:v>#N/A</c:v>
                </c:pt>
                <c:pt idx="3911">
                  <c:v>#N/A</c:v>
                </c:pt>
                <c:pt idx="3912">
                  <c:v>#N/A</c:v>
                </c:pt>
                <c:pt idx="3913">
                  <c:v>#N/A</c:v>
                </c:pt>
                <c:pt idx="3914">
                  <c:v>#N/A</c:v>
                </c:pt>
                <c:pt idx="3915">
                  <c:v>#N/A</c:v>
                </c:pt>
                <c:pt idx="3916">
                  <c:v>#N/A</c:v>
                </c:pt>
                <c:pt idx="3917">
                  <c:v>#N/A</c:v>
                </c:pt>
                <c:pt idx="3918">
                  <c:v>#N/A</c:v>
                </c:pt>
                <c:pt idx="3919">
                  <c:v>#N/A</c:v>
                </c:pt>
                <c:pt idx="3920">
                  <c:v>#N/A</c:v>
                </c:pt>
                <c:pt idx="3921">
                  <c:v>#N/A</c:v>
                </c:pt>
                <c:pt idx="3922">
                  <c:v>#N/A</c:v>
                </c:pt>
                <c:pt idx="3923">
                  <c:v>#N/A</c:v>
                </c:pt>
                <c:pt idx="3924">
                  <c:v>#N/A</c:v>
                </c:pt>
                <c:pt idx="3925">
                  <c:v>#N/A</c:v>
                </c:pt>
                <c:pt idx="3926">
                  <c:v>434.34914962609975</c:v>
                </c:pt>
                <c:pt idx="3927">
                  <c:v>436.1441995897024</c:v>
                </c:pt>
                <c:pt idx="3928">
                  <c:v>436.9176427767847</c:v>
                </c:pt>
                <c:pt idx="3929">
                  <c:v>437.80639931175915</c:v>
                </c:pt>
                <c:pt idx="3930">
                  <c:v>439.65405995632278</c:v>
                </c:pt>
                <c:pt idx="3931">
                  <c:v>439.97237112037544</c:v>
                </c:pt>
                <c:pt idx="3932">
                  <c:v>443.06002250016502</c:v>
                </c:pt>
                <c:pt idx="3933">
                  <c:v>443.02213619217741</c:v>
                </c:pt>
                <c:pt idx="3934">
                  <c:v>437.84097677188754</c:v>
                </c:pt>
                <c:pt idx="3935">
                  <c:v>441.21004566209996</c:v>
                </c:pt>
                <c:pt idx="3936">
                  <c:v>444.78012705975732</c:v>
                </c:pt>
                <c:pt idx="3937">
                  <c:v>443.71649791542535</c:v>
                </c:pt>
                <c:pt idx="3938">
                  <c:v>444.80543974587994</c:v>
                </c:pt>
                <c:pt idx="3939">
                  <c:v>447.4037125272975</c:v>
                </c:pt>
                <c:pt idx="3940">
                  <c:v>448.00277943220124</c:v>
                </c:pt>
                <c:pt idx="3941">
                  <c:v>449.8952749652567</c:v>
                </c:pt>
                <c:pt idx="3942">
                  <c:v>449.90768314472854</c:v>
                </c:pt>
                <c:pt idx="3943">
                  <c:v>445.16130633313435</c:v>
                </c:pt>
                <c:pt idx="3944">
                  <c:v>448.7403216200114</c:v>
                </c:pt>
                <c:pt idx="3945">
                  <c:v>451.58229104625718</c:v>
                </c:pt>
                <c:pt idx="3946">
                  <c:v>450.92399576467426</c:v>
                </c:pt>
                <c:pt idx="3947">
                  <c:v>451.14271060816577</c:v>
                </c:pt>
                <c:pt idx="3948">
                  <c:v>448.91420157501108</c:v>
                </c:pt>
                <c:pt idx="3949">
                  <c:v>448.95622394282259</c:v>
                </c:pt>
                <c:pt idx="3950">
                  <c:v>456.94924227383979</c:v>
                </c:pt>
                <c:pt idx="3951">
                  <c:v>457.33885910925767</c:v>
                </c:pt>
                <c:pt idx="3952">
                  <c:v>456.18506386076319</c:v>
                </c:pt>
                <c:pt idx="3953">
                  <c:v>456.94824961948206</c:v>
                </c:pt>
                <c:pt idx="3954">
                  <c:v>456.1476738799546</c:v>
                </c:pt>
                <c:pt idx="3955">
                  <c:v>458.02081265303372</c:v>
                </c:pt>
                <c:pt idx="3956">
                  <c:v>461.72093177155665</c:v>
                </c:pt>
                <c:pt idx="3957">
                  <c:v>461.42942227516323</c:v>
                </c:pt>
                <c:pt idx="3958">
                  <c:v>457.80176692475629</c:v>
                </c:pt>
                <c:pt idx="3959">
                  <c:v>460.05112169942379</c:v>
                </c:pt>
                <c:pt idx="3960">
                  <c:v>464.25584011647101</c:v>
                </c:pt>
                <c:pt idx="3961">
                  <c:v>462.15273641717909</c:v>
                </c:pt>
                <c:pt idx="3962">
                  <c:v>460.76070412282394</c:v>
                </c:pt>
                <c:pt idx="3963">
                  <c:v>465.12011117728753</c:v>
                </c:pt>
                <c:pt idx="3964">
                  <c:v>464.75911587585153</c:v>
                </c:pt>
                <c:pt idx="3965">
                  <c:v>463.66124015617714</c:v>
                </c:pt>
                <c:pt idx="3966">
                  <c:v>461.28135133346518</c:v>
                </c:pt>
                <c:pt idx="3967">
                  <c:v>463.79673747601032</c:v>
                </c:pt>
                <c:pt idx="3968">
                  <c:v>466.125339156905</c:v>
                </c:pt>
                <c:pt idx="3969">
                  <c:v>469.34187016080944</c:v>
                </c:pt>
                <c:pt idx="3970">
                  <c:v>472.00234928197949</c:v>
                </c:pt>
                <c:pt idx="3971">
                  <c:v>471.66418503077182</c:v>
                </c:pt>
                <c:pt idx="3972">
                  <c:v>470.35867910793417</c:v>
                </c:pt>
                <c:pt idx="3973">
                  <c:v>469.69724042088495</c:v>
                </c:pt>
                <c:pt idx="3974">
                  <c:v>472.96456223942772</c:v>
                </c:pt>
                <c:pt idx="3975">
                  <c:v>473.1809608894178</c:v>
                </c:pt>
                <c:pt idx="3976">
                  <c:v>473.31132949506929</c:v>
                </c:pt>
                <c:pt idx="3977">
                  <c:v>472.07795645556166</c:v>
                </c:pt>
                <c:pt idx="3978">
                  <c:v>469.01081993249903</c:v>
                </c:pt>
                <c:pt idx="3979">
                  <c:v>469.4780292502146</c:v>
                </c:pt>
                <c:pt idx="3980">
                  <c:v>465.91903249288549</c:v>
                </c:pt>
                <c:pt idx="3981">
                  <c:v>468.52756270266639</c:v>
                </c:pt>
                <c:pt idx="3982">
                  <c:v>469.17907484613806</c:v>
                </c:pt>
                <c:pt idx="3983">
                  <c:v>469.57961087949133</c:v>
                </c:pt>
                <c:pt idx="3984">
                  <c:v>466.29243597379343</c:v>
                </c:pt>
                <c:pt idx="3985">
                  <c:v>468.33598041162014</c:v>
                </c:pt>
                <c:pt idx="3986">
                  <c:v>463.3371385083708</c:v>
                </c:pt>
                <c:pt idx="3987">
                  <c:v>458.99907352259885</c:v>
                </c:pt>
                <c:pt idx="3988">
                  <c:v>456.19879557937867</c:v>
                </c:pt>
                <c:pt idx="3989">
                  <c:v>453.9573820395733</c:v>
                </c:pt>
                <c:pt idx="3990">
                  <c:v>453.6905234597308</c:v>
                </c:pt>
                <c:pt idx="3991">
                  <c:v>450.12987227847213</c:v>
                </c:pt>
                <c:pt idx="3992">
                  <c:v>454.23764145324549</c:v>
                </c:pt>
                <c:pt idx="3993">
                  <c:v>459.47141155449617</c:v>
                </c:pt>
                <c:pt idx="3994">
                  <c:v>459.7994838197335</c:v>
                </c:pt>
                <c:pt idx="3995">
                  <c:v>457.44408047117946</c:v>
                </c:pt>
                <c:pt idx="3996">
                  <c:v>461.93997749983407</c:v>
                </c:pt>
                <c:pt idx="3997">
                  <c:v>463.14737608364715</c:v>
                </c:pt>
                <c:pt idx="3998">
                  <c:v>457.85801733836229</c:v>
                </c:pt>
                <c:pt idx="3999">
                  <c:v>456.47028654622414</c:v>
                </c:pt>
                <c:pt idx="4000">
                  <c:v>459.53262523989105</c:v>
                </c:pt>
                <c:pt idx="4001">
                  <c:v>464.10065515187569</c:v>
                </c:pt>
                <c:pt idx="4002">
                  <c:v>468.2239759115871</c:v>
                </c:pt>
                <c:pt idx="4003">
                  <c:v>469.90189266097502</c:v>
                </c:pt>
                <c:pt idx="4004">
                  <c:v>469.6598504400763</c:v>
                </c:pt>
                <c:pt idx="4005">
                  <c:v>471.66534312752253</c:v>
                </c:pt>
                <c:pt idx="4006">
                  <c:v>473.00939712791961</c:v>
                </c:pt>
                <c:pt idx="4007">
                  <c:v>472.92717225861912</c:v>
                </c:pt>
                <c:pt idx="4008">
                  <c:v>474.78575210111791</c:v>
                </c:pt>
                <c:pt idx="4009">
                  <c:v>479.25898352193718</c:v>
                </c:pt>
                <c:pt idx="4010">
                  <c:v>478.75041360598186</c:v>
                </c:pt>
                <c:pt idx="4011">
                  <c:v>479.22457150420172</c:v>
                </c:pt>
                <c:pt idx="4012">
                  <c:v>480.10042353252544</c:v>
                </c:pt>
                <c:pt idx="4013">
                  <c:v>480.53950764343801</c:v>
                </c:pt>
                <c:pt idx="4014">
                  <c:v>479.02951492290333</c:v>
                </c:pt>
                <c:pt idx="4015">
                  <c:v>476.63572893918285</c:v>
                </c:pt>
                <c:pt idx="4016">
                  <c:v>478.5912580239555</c:v>
                </c:pt>
                <c:pt idx="4017">
                  <c:v>479.08907418436843</c:v>
                </c:pt>
                <c:pt idx="4018">
                  <c:v>478.51432731122964</c:v>
                </c:pt>
                <c:pt idx="4019">
                  <c:v>474.58126530342082</c:v>
                </c:pt>
                <c:pt idx="4020">
                  <c:v>472.77132552445187</c:v>
                </c:pt>
                <c:pt idx="4021">
                  <c:v>476.1074713784655</c:v>
                </c:pt>
                <c:pt idx="4022">
                  <c:v>476.7932300972796</c:v>
                </c:pt>
                <c:pt idx="4023">
                  <c:v>476.61819204552921</c:v>
                </c:pt>
                <c:pt idx="4024">
                  <c:v>481.21170008602951</c:v>
                </c:pt>
                <c:pt idx="4025">
                  <c:v>481.908212560386</c:v>
                </c:pt>
                <c:pt idx="4026">
                  <c:v>481.21252729799443</c:v>
                </c:pt>
                <c:pt idx="4027">
                  <c:v>482.09698233075204</c:v>
                </c:pt>
                <c:pt idx="4028">
                  <c:v>481.94047382701308</c:v>
                </c:pt>
                <c:pt idx="4029">
                  <c:v>485.37174905697799</c:v>
                </c:pt>
                <c:pt idx="4030">
                  <c:v>484.73942823108956</c:v>
                </c:pt>
                <c:pt idx="4031">
                  <c:v>483.75951293759476</c:v>
                </c:pt>
                <c:pt idx="4032">
                  <c:v>486.0505591952878</c:v>
                </c:pt>
                <c:pt idx="4033">
                  <c:v>487.61779498378627</c:v>
                </c:pt>
                <c:pt idx="4034">
                  <c:v>487.47253656276848</c:v>
                </c:pt>
                <c:pt idx="4035">
                  <c:v>487.36963139434818</c:v>
                </c:pt>
                <c:pt idx="4036">
                  <c:v>486.32701343392199</c:v>
                </c:pt>
                <c:pt idx="4037">
                  <c:v>486.08100059559234</c:v>
                </c:pt>
                <c:pt idx="4038">
                  <c:v>487.9569518893519</c:v>
                </c:pt>
                <c:pt idx="4039">
                  <c:v>488.23588776388027</c:v>
                </c:pt>
                <c:pt idx="4040">
                  <c:v>488.33151346701044</c:v>
                </c:pt>
                <c:pt idx="4041">
                  <c:v>486.94361723247937</c:v>
                </c:pt>
              </c:numCache>
            </c:numRef>
          </c:val>
          <c:smooth val="0"/>
          <c:extLst xmlns:c15="http://schemas.microsoft.com/office/drawing/2012/chart">
            <c:ext xmlns:c16="http://schemas.microsoft.com/office/drawing/2014/chart" uri="{C3380CC4-5D6E-409C-BE32-E72D297353CC}">
              <c16:uniqueId val="{00000000-8227-4B5B-AA10-B3CD06D48065}"/>
            </c:ext>
          </c:extLst>
        </c:ser>
        <c:ser>
          <c:idx val="1"/>
          <c:order val="1"/>
          <c:tx>
            <c:v>MSCI Base 100 Drawdown</c:v>
          </c:tx>
          <c:spPr>
            <a:ln w="28575" cap="rnd">
              <a:solidFill>
                <a:srgbClr val="C00000"/>
              </a:solidFill>
              <a:round/>
            </a:ln>
            <a:effectLst/>
          </c:spPr>
          <c:marker>
            <c:symbol val="none"/>
          </c:marker>
          <c:cat>
            <c:numRef>
              <c:f>'[240806 Analysis of market draws MSCI versus CORE infra.xlsx]MSCI drawdown'!$B$6:$B$4047</c:f>
              <c:numCache>
                <c:formatCode>dd\-mmm\-yyyy</c:formatCode>
                <c:ptCount val="4042"/>
                <c:pt idx="0">
                  <c:v>39814</c:v>
                </c:pt>
                <c:pt idx="1">
                  <c:v>39815</c:v>
                </c:pt>
                <c:pt idx="2">
                  <c:v>39818</c:v>
                </c:pt>
                <c:pt idx="3">
                  <c:v>39819</c:v>
                </c:pt>
                <c:pt idx="4">
                  <c:v>39820</c:v>
                </c:pt>
                <c:pt idx="5">
                  <c:v>39821</c:v>
                </c:pt>
                <c:pt idx="6">
                  <c:v>39822</c:v>
                </c:pt>
                <c:pt idx="7">
                  <c:v>39825</c:v>
                </c:pt>
                <c:pt idx="8">
                  <c:v>39826</c:v>
                </c:pt>
                <c:pt idx="9">
                  <c:v>39827</c:v>
                </c:pt>
                <c:pt idx="10">
                  <c:v>39828</c:v>
                </c:pt>
                <c:pt idx="11">
                  <c:v>39829</c:v>
                </c:pt>
                <c:pt idx="12">
                  <c:v>39832</c:v>
                </c:pt>
                <c:pt idx="13">
                  <c:v>39833</c:v>
                </c:pt>
                <c:pt idx="14">
                  <c:v>39834</c:v>
                </c:pt>
                <c:pt idx="15">
                  <c:v>39835</c:v>
                </c:pt>
                <c:pt idx="16">
                  <c:v>39836</c:v>
                </c:pt>
                <c:pt idx="17">
                  <c:v>39839</c:v>
                </c:pt>
                <c:pt idx="18">
                  <c:v>39840</c:v>
                </c:pt>
                <c:pt idx="19">
                  <c:v>39841</c:v>
                </c:pt>
                <c:pt idx="20">
                  <c:v>39842</c:v>
                </c:pt>
                <c:pt idx="21">
                  <c:v>39843</c:v>
                </c:pt>
                <c:pt idx="22">
                  <c:v>39846</c:v>
                </c:pt>
                <c:pt idx="23">
                  <c:v>39847</c:v>
                </c:pt>
                <c:pt idx="24">
                  <c:v>39848</c:v>
                </c:pt>
                <c:pt idx="25">
                  <c:v>39849</c:v>
                </c:pt>
                <c:pt idx="26">
                  <c:v>39850</c:v>
                </c:pt>
                <c:pt idx="27">
                  <c:v>39853</c:v>
                </c:pt>
                <c:pt idx="28">
                  <c:v>39854</c:v>
                </c:pt>
                <c:pt idx="29">
                  <c:v>39855</c:v>
                </c:pt>
                <c:pt idx="30">
                  <c:v>39856</c:v>
                </c:pt>
                <c:pt idx="31">
                  <c:v>39857</c:v>
                </c:pt>
                <c:pt idx="32">
                  <c:v>39860</c:v>
                </c:pt>
                <c:pt idx="33">
                  <c:v>39861</c:v>
                </c:pt>
                <c:pt idx="34">
                  <c:v>39862</c:v>
                </c:pt>
                <c:pt idx="35">
                  <c:v>39863</c:v>
                </c:pt>
                <c:pt idx="36">
                  <c:v>39864</c:v>
                </c:pt>
                <c:pt idx="37">
                  <c:v>39867</c:v>
                </c:pt>
                <c:pt idx="38">
                  <c:v>39868</c:v>
                </c:pt>
                <c:pt idx="39">
                  <c:v>39869</c:v>
                </c:pt>
                <c:pt idx="40">
                  <c:v>39870</c:v>
                </c:pt>
                <c:pt idx="41">
                  <c:v>39871</c:v>
                </c:pt>
                <c:pt idx="42">
                  <c:v>39874</c:v>
                </c:pt>
                <c:pt idx="43">
                  <c:v>39875</c:v>
                </c:pt>
                <c:pt idx="44">
                  <c:v>39876</c:v>
                </c:pt>
                <c:pt idx="45">
                  <c:v>39877</c:v>
                </c:pt>
                <c:pt idx="46">
                  <c:v>39878</c:v>
                </c:pt>
                <c:pt idx="47">
                  <c:v>39881</c:v>
                </c:pt>
                <c:pt idx="48">
                  <c:v>39882</c:v>
                </c:pt>
                <c:pt idx="49">
                  <c:v>39883</c:v>
                </c:pt>
                <c:pt idx="50">
                  <c:v>39884</c:v>
                </c:pt>
                <c:pt idx="51">
                  <c:v>39885</c:v>
                </c:pt>
                <c:pt idx="52">
                  <c:v>39888</c:v>
                </c:pt>
                <c:pt idx="53">
                  <c:v>39889</c:v>
                </c:pt>
                <c:pt idx="54">
                  <c:v>39890</c:v>
                </c:pt>
                <c:pt idx="55">
                  <c:v>39891</c:v>
                </c:pt>
                <c:pt idx="56">
                  <c:v>39892</c:v>
                </c:pt>
                <c:pt idx="57">
                  <c:v>39895</c:v>
                </c:pt>
                <c:pt idx="58">
                  <c:v>39896</c:v>
                </c:pt>
                <c:pt idx="59">
                  <c:v>39897</c:v>
                </c:pt>
                <c:pt idx="60">
                  <c:v>39898</c:v>
                </c:pt>
                <c:pt idx="61">
                  <c:v>39899</c:v>
                </c:pt>
                <c:pt idx="62">
                  <c:v>39902</c:v>
                </c:pt>
                <c:pt idx="63">
                  <c:v>39903</c:v>
                </c:pt>
                <c:pt idx="64">
                  <c:v>39904</c:v>
                </c:pt>
                <c:pt idx="65">
                  <c:v>39905</c:v>
                </c:pt>
                <c:pt idx="66">
                  <c:v>39906</c:v>
                </c:pt>
                <c:pt idx="67">
                  <c:v>39909</c:v>
                </c:pt>
                <c:pt idx="68">
                  <c:v>39910</c:v>
                </c:pt>
                <c:pt idx="69">
                  <c:v>39911</c:v>
                </c:pt>
                <c:pt idx="70">
                  <c:v>39912</c:v>
                </c:pt>
                <c:pt idx="71">
                  <c:v>39913</c:v>
                </c:pt>
                <c:pt idx="72">
                  <c:v>39916</c:v>
                </c:pt>
                <c:pt idx="73">
                  <c:v>39917</c:v>
                </c:pt>
                <c:pt idx="74">
                  <c:v>39918</c:v>
                </c:pt>
                <c:pt idx="75">
                  <c:v>39919</c:v>
                </c:pt>
                <c:pt idx="76">
                  <c:v>39920</c:v>
                </c:pt>
                <c:pt idx="77">
                  <c:v>39923</c:v>
                </c:pt>
                <c:pt idx="78">
                  <c:v>39924</c:v>
                </c:pt>
                <c:pt idx="79">
                  <c:v>39925</c:v>
                </c:pt>
                <c:pt idx="80">
                  <c:v>39926</c:v>
                </c:pt>
                <c:pt idx="81">
                  <c:v>39927</c:v>
                </c:pt>
                <c:pt idx="82">
                  <c:v>39930</c:v>
                </c:pt>
                <c:pt idx="83">
                  <c:v>39931</c:v>
                </c:pt>
                <c:pt idx="84">
                  <c:v>39932</c:v>
                </c:pt>
                <c:pt idx="85">
                  <c:v>39933</c:v>
                </c:pt>
                <c:pt idx="86">
                  <c:v>39934</c:v>
                </c:pt>
                <c:pt idx="87">
                  <c:v>39937</c:v>
                </c:pt>
                <c:pt idx="88">
                  <c:v>39938</c:v>
                </c:pt>
                <c:pt idx="89">
                  <c:v>39939</c:v>
                </c:pt>
                <c:pt idx="90">
                  <c:v>39940</c:v>
                </c:pt>
                <c:pt idx="91">
                  <c:v>39941</c:v>
                </c:pt>
                <c:pt idx="92">
                  <c:v>39944</c:v>
                </c:pt>
                <c:pt idx="93">
                  <c:v>39945</c:v>
                </c:pt>
                <c:pt idx="94">
                  <c:v>39946</c:v>
                </c:pt>
                <c:pt idx="95">
                  <c:v>39947</c:v>
                </c:pt>
                <c:pt idx="96">
                  <c:v>39948</c:v>
                </c:pt>
                <c:pt idx="97">
                  <c:v>39951</c:v>
                </c:pt>
                <c:pt idx="98">
                  <c:v>39952</c:v>
                </c:pt>
                <c:pt idx="99">
                  <c:v>39953</c:v>
                </c:pt>
                <c:pt idx="100">
                  <c:v>39954</c:v>
                </c:pt>
                <c:pt idx="101">
                  <c:v>39955</c:v>
                </c:pt>
                <c:pt idx="102">
                  <c:v>39958</c:v>
                </c:pt>
                <c:pt idx="103">
                  <c:v>39959</c:v>
                </c:pt>
                <c:pt idx="104">
                  <c:v>39960</c:v>
                </c:pt>
                <c:pt idx="105">
                  <c:v>39961</c:v>
                </c:pt>
                <c:pt idx="106">
                  <c:v>39962</c:v>
                </c:pt>
                <c:pt idx="107">
                  <c:v>39965</c:v>
                </c:pt>
                <c:pt idx="108">
                  <c:v>39966</c:v>
                </c:pt>
                <c:pt idx="109">
                  <c:v>39967</c:v>
                </c:pt>
                <c:pt idx="110">
                  <c:v>39968</c:v>
                </c:pt>
                <c:pt idx="111">
                  <c:v>39969</c:v>
                </c:pt>
                <c:pt idx="112">
                  <c:v>39972</c:v>
                </c:pt>
                <c:pt idx="113">
                  <c:v>39973</c:v>
                </c:pt>
                <c:pt idx="114">
                  <c:v>39974</c:v>
                </c:pt>
                <c:pt idx="115">
                  <c:v>39975</c:v>
                </c:pt>
                <c:pt idx="116">
                  <c:v>39976</c:v>
                </c:pt>
                <c:pt idx="117">
                  <c:v>39979</c:v>
                </c:pt>
                <c:pt idx="118">
                  <c:v>39980</c:v>
                </c:pt>
                <c:pt idx="119">
                  <c:v>39981</c:v>
                </c:pt>
                <c:pt idx="120">
                  <c:v>39982</c:v>
                </c:pt>
                <c:pt idx="121">
                  <c:v>39983</c:v>
                </c:pt>
                <c:pt idx="122">
                  <c:v>39986</c:v>
                </c:pt>
                <c:pt idx="123">
                  <c:v>39987</c:v>
                </c:pt>
                <c:pt idx="124">
                  <c:v>39988</c:v>
                </c:pt>
                <c:pt idx="125">
                  <c:v>39989</c:v>
                </c:pt>
                <c:pt idx="126">
                  <c:v>39990</c:v>
                </c:pt>
                <c:pt idx="127">
                  <c:v>39993</c:v>
                </c:pt>
                <c:pt idx="128">
                  <c:v>39994</c:v>
                </c:pt>
                <c:pt idx="129">
                  <c:v>39995</c:v>
                </c:pt>
                <c:pt idx="130">
                  <c:v>39996</c:v>
                </c:pt>
                <c:pt idx="131">
                  <c:v>39997</c:v>
                </c:pt>
                <c:pt idx="132">
                  <c:v>40000</c:v>
                </c:pt>
                <c:pt idx="133">
                  <c:v>40001</c:v>
                </c:pt>
                <c:pt idx="134">
                  <c:v>40002</c:v>
                </c:pt>
                <c:pt idx="135">
                  <c:v>40003</c:v>
                </c:pt>
                <c:pt idx="136">
                  <c:v>40004</c:v>
                </c:pt>
                <c:pt idx="137">
                  <c:v>40007</c:v>
                </c:pt>
                <c:pt idx="138">
                  <c:v>40008</c:v>
                </c:pt>
                <c:pt idx="139">
                  <c:v>40009</c:v>
                </c:pt>
                <c:pt idx="140">
                  <c:v>40010</c:v>
                </c:pt>
                <c:pt idx="141">
                  <c:v>40011</c:v>
                </c:pt>
                <c:pt idx="142">
                  <c:v>40014</c:v>
                </c:pt>
                <c:pt idx="143">
                  <c:v>40015</c:v>
                </c:pt>
                <c:pt idx="144">
                  <c:v>40016</c:v>
                </c:pt>
                <c:pt idx="145">
                  <c:v>40017</c:v>
                </c:pt>
                <c:pt idx="146">
                  <c:v>40018</c:v>
                </c:pt>
                <c:pt idx="147">
                  <c:v>40021</c:v>
                </c:pt>
                <c:pt idx="148">
                  <c:v>40022</c:v>
                </c:pt>
                <c:pt idx="149">
                  <c:v>40023</c:v>
                </c:pt>
                <c:pt idx="150">
                  <c:v>40024</c:v>
                </c:pt>
                <c:pt idx="151">
                  <c:v>40025</c:v>
                </c:pt>
                <c:pt idx="152">
                  <c:v>40028</c:v>
                </c:pt>
                <c:pt idx="153">
                  <c:v>40029</c:v>
                </c:pt>
                <c:pt idx="154">
                  <c:v>40030</c:v>
                </c:pt>
                <c:pt idx="155">
                  <c:v>40031</c:v>
                </c:pt>
                <c:pt idx="156">
                  <c:v>40032</c:v>
                </c:pt>
                <c:pt idx="157">
                  <c:v>40035</c:v>
                </c:pt>
                <c:pt idx="158">
                  <c:v>40036</c:v>
                </c:pt>
                <c:pt idx="159">
                  <c:v>40037</c:v>
                </c:pt>
                <c:pt idx="160">
                  <c:v>40038</c:v>
                </c:pt>
                <c:pt idx="161">
                  <c:v>40039</c:v>
                </c:pt>
                <c:pt idx="162">
                  <c:v>40042</c:v>
                </c:pt>
                <c:pt idx="163">
                  <c:v>40043</c:v>
                </c:pt>
                <c:pt idx="164">
                  <c:v>40044</c:v>
                </c:pt>
                <c:pt idx="165">
                  <c:v>40045</c:v>
                </c:pt>
                <c:pt idx="166">
                  <c:v>40046</c:v>
                </c:pt>
                <c:pt idx="167">
                  <c:v>40049</c:v>
                </c:pt>
                <c:pt idx="168">
                  <c:v>40050</c:v>
                </c:pt>
                <c:pt idx="169">
                  <c:v>40051</c:v>
                </c:pt>
                <c:pt idx="170">
                  <c:v>40052</c:v>
                </c:pt>
                <c:pt idx="171">
                  <c:v>40053</c:v>
                </c:pt>
                <c:pt idx="172">
                  <c:v>40056</c:v>
                </c:pt>
                <c:pt idx="173">
                  <c:v>40057</c:v>
                </c:pt>
                <c:pt idx="174">
                  <c:v>40058</c:v>
                </c:pt>
                <c:pt idx="175">
                  <c:v>40059</c:v>
                </c:pt>
                <c:pt idx="176">
                  <c:v>40060</c:v>
                </c:pt>
                <c:pt idx="177">
                  <c:v>40063</c:v>
                </c:pt>
                <c:pt idx="178">
                  <c:v>40064</c:v>
                </c:pt>
                <c:pt idx="179">
                  <c:v>40065</c:v>
                </c:pt>
                <c:pt idx="180">
                  <c:v>40066</c:v>
                </c:pt>
                <c:pt idx="181">
                  <c:v>40067</c:v>
                </c:pt>
                <c:pt idx="182">
                  <c:v>40070</c:v>
                </c:pt>
                <c:pt idx="183">
                  <c:v>40071</c:v>
                </c:pt>
                <c:pt idx="184">
                  <c:v>40072</c:v>
                </c:pt>
                <c:pt idx="185">
                  <c:v>40073</c:v>
                </c:pt>
                <c:pt idx="186">
                  <c:v>40074</c:v>
                </c:pt>
                <c:pt idx="187">
                  <c:v>40077</c:v>
                </c:pt>
                <c:pt idx="188">
                  <c:v>40078</c:v>
                </c:pt>
                <c:pt idx="189">
                  <c:v>40079</c:v>
                </c:pt>
                <c:pt idx="190">
                  <c:v>40080</c:v>
                </c:pt>
                <c:pt idx="191">
                  <c:v>40081</c:v>
                </c:pt>
                <c:pt idx="192">
                  <c:v>40084</c:v>
                </c:pt>
                <c:pt idx="193">
                  <c:v>40085</c:v>
                </c:pt>
                <c:pt idx="194">
                  <c:v>40086</c:v>
                </c:pt>
                <c:pt idx="195">
                  <c:v>40087</c:v>
                </c:pt>
                <c:pt idx="196">
                  <c:v>40088</c:v>
                </c:pt>
                <c:pt idx="197">
                  <c:v>40091</c:v>
                </c:pt>
                <c:pt idx="198">
                  <c:v>40092</c:v>
                </c:pt>
                <c:pt idx="199">
                  <c:v>40093</c:v>
                </c:pt>
                <c:pt idx="200">
                  <c:v>40094</c:v>
                </c:pt>
                <c:pt idx="201">
                  <c:v>40095</c:v>
                </c:pt>
                <c:pt idx="202">
                  <c:v>40098</c:v>
                </c:pt>
                <c:pt idx="203">
                  <c:v>40099</c:v>
                </c:pt>
                <c:pt idx="204">
                  <c:v>40100</c:v>
                </c:pt>
                <c:pt idx="205">
                  <c:v>40101</c:v>
                </c:pt>
                <c:pt idx="206">
                  <c:v>40102</c:v>
                </c:pt>
                <c:pt idx="207">
                  <c:v>40105</c:v>
                </c:pt>
                <c:pt idx="208">
                  <c:v>40106</c:v>
                </c:pt>
                <c:pt idx="209">
                  <c:v>40107</c:v>
                </c:pt>
                <c:pt idx="210">
                  <c:v>40108</c:v>
                </c:pt>
                <c:pt idx="211">
                  <c:v>40109</c:v>
                </c:pt>
                <c:pt idx="212">
                  <c:v>40112</c:v>
                </c:pt>
                <c:pt idx="213">
                  <c:v>40113</c:v>
                </c:pt>
                <c:pt idx="214">
                  <c:v>40114</c:v>
                </c:pt>
                <c:pt idx="215">
                  <c:v>40115</c:v>
                </c:pt>
                <c:pt idx="216">
                  <c:v>40116</c:v>
                </c:pt>
                <c:pt idx="217">
                  <c:v>40119</c:v>
                </c:pt>
                <c:pt idx="218">
                  <c:v>40120</c:v>
                </c:pt>
                <c:pt idx="219">
                  <c:v>40121</c:v>
                </c:pt>
                <c:pt idx="220">
                  <c:v>40122</c:v>
                </c:pt>
                <c:pt idx="221">
                  <c:v>40123</c:v>
                </c:pt>
                <c:pt idx="222">
                  <c:v>40126</c:v>
                </c:pt>
                <c:pt idx="223">
                  <c:v>40127</c:v>
                </c:pt>
                <c:pt idx="224">
                  <c:v>40128</c:v>
                </c:pt>
                <c:pt idx="225">
                  <c:v>40129</c:v>
                </c:pt>
                <c:pt idx="226">
                  <c:v>40130</c:v>
                </c:pt>
                <c:pt idx="227">
                  <c:v>40133</c:v>
                </c:pt>
                <c:pt idx="228">
                  <c:v>40134</c:v>
                </c:pt>
                <c:pt idx="229">
                  <c:v>40135</c:v>
                </c:pt>
                <c:pt idx="230">
                  <c:v>40136</c:v>
                </c:pt>
                <c:pt idx="231">
                  <c:v>40137</c:v>
                </c:pt>
                <c:pt idx="232">
                  <c:v>40140</c:v>
                </c:pt>
                <c:pt idx="233">
                  <c:v>40141</c:v>
                </c:pt>
                <c:pt idx="234">
                  <c:v>40142</c:v>
                </c:pt>
                <c:pt idx="235">
                  <c:v>40143</c:v>
                </c:pt>
                <c:pt idx="236">
                  <c:v>40144</c:v>
                </c:pt>
                <c:pt idx="237">
                  <c:v>40147</c:v>
                </c:pt>
                <c:pt idx="238">
                  <c:v>40148</c:v>
                </c:pt>
                <c:pt idx="239">
                  <c:v>40149</c:v>
                </c:pt>
                <c:pt idx="240">
                  <c:v>40150</c:v>
                </c:pt>
                <c:pt idx="241">
                  <c:v>40151</c:v>
                </c:pt>
                <c:pt idx="242">
                  <c:v>40154</c:v>
                </c:pt>
                <c:pt idx="243">
                  <c:v>40155</c:v>
                </c:pt>
                <c:pt idx="244">
                  <c:v>40156</c:v>
                </c:pt>
                <c:pt idx="245">
                  <c:v>40157</c:v>
                </c:pt>
                <c:pt idx="246">
                  <c:v>40158</c:v>
                </c:pt>
                <c:pt idx="247">
                  <c:v>40161</c:v>
                </c:pt>
                <c:pt idx="248">
                  <c:v>40162</c:v>
                </c:pt>
                <c:pt idx="249">
                  <c:v>40163</c:v>
                </c:pt>
                <c:pt idx="250">
                  <c:v>40164</c:v>
                </c:pt>
                <c:pt idx="251">
                  <c:v>40165</c:v>
                </c:pt>
                <c:pt idx="252">
                  <c:v>40168</c:v>
                </c:pt>
                <c:pt idx="253">
                  <c:v>40169</c:v>
                </c:pt>
                <c:pt idx="254">
                  <c:v>40170</c:v>
                </c:pt>
                <c:pt idx="255">
                  <c:v>40171</c:v>
                </c:pt>
                <c:pt idx="256">
                  <c:v>40172</c:v>
                </c:pt>
                <c:pt idx="257">
                  <c:v>40175</c:v>
                </c:pt>
                <c:pt idx="258">
                  <c:v>40176</c:v>
                </c:pt>
                <c:pt idx="259">
                  <c:v>40177</c:v>
                </c:pt>
                <c:pt idx="260">
                  <c:v>40178</c:v>
                </c:pt>
                <c:pt idx="261">
                  <c:v>40179</c:v>
                </c:pt>
                <c:pt idx="262">
                  <c:v>40182</c:v>
                </c:pt>
                <c:pt idx="263">
                  <c:v>40183</c:v>
                </c:pt>
                <c:pt idx="264">
                  <c:v>40184</c:v>
                </c:pt>
                <c:pt idx="265">
                  <c:v>40185</c:v>
                </c:pt>
                <c:pt idx="266">
                  <c:v>40186</c:v>
                </c:pt>
                <c:pt idx="267">
                  <c:v>40189</c:v>
                </c:pt>
                <c:pt idx="268">
                  <c:v>40190</c:v>
                </c:pt>
                <c:pt idx="269">
                  <c:v>40191</c:v>
                </c:pt>
                <c:pt idx="270">
                  <c:v>40192</c:v>
                </c:pt>
                <c:pt idx="271">
                  <c:v>40193</c:v>
                </c:pt>
                <c:pt idx="272">
                  <c:v>40196</c:v>
                </c:pt>
                <c:pt idx="273">
                  <c:v>40197</c:v>
                </c:pt>
                <c:pt idx="274">
                  <c:v>40198</c:v>
                </c:pt>
                <c:pt idx="275">
                  <c:v>40199</c:v>
                </c:pt>
                <c:pt idx="276">
                  <c:v>40200</c:v>
                </c:pt>
                <c:pt idx="277">
                  <c:v>40203</c:v>
                </c:pt>
                <c:pt idx="278">
                  <c:v>40204</c:v>
                </c:pt>
                <c:pt idx="279">
                  <c:v>40205</c:v>
                </c:pt>
                <c:pt idx="280">
                  <c:v>40206</c:v>
                </c:pt>
                <c:pt idx="281">
                  <c:v>40207</c:v>
                </c:pt>
                <c:pt idx="282">
                  <c:v>40210</c:v>
                </c:pt>
                <c:pt idx="283">
                  <c:v>40211</c:v>
                </c:pt>
                <c:pt idx="284">
                  <c:v>40212</c:v>
                </c:pt>
                <c:pt idx="285">
                  <c:v>40213</c:v>
                </c:pt>
                <c:pt idx="286">
                  <c:v>40214</c:v>
                </c:pt>
                <c:pt idx="287">
                  <c:v>40217</c:v>
                </c:pt>
                <c:pt idx="288">
                  <c:v>40218</c:v>
                </c:pt>
                <c:pt idx="289">
                  <c:v>40219</c:v>
                </c:pt>
                <c:pt idx="290">
                  <c:v>40220</c:v>
                </c:pt>
                <c:pt idx="291">
                  <c:v>40221</c:v>
                </c:pt>
                <c:pt idx="292">
                  <c:v>40224</c:v>
                </c:pt>
                <c:pt idx="293">
                  <c:v>40225</c:v>
                </c:pt>
                <c:pt idx="294">
                  <c:v>40226</c:v>
                </c:pt>
                <c:pt idx="295">
                  <c:v>40227</c:v>
                </c:pt>
                <c:pt idx="296">
                  <c:v>40228</c:v>
                </c:pt>
                <c:pt idx="297">
                  <c:v>40231</c:v>
                </c:pt>
                <c:pt idx="298">
                  <c:v>40232</c:v>
                </c:pt>
                <c:pt idx="299">
                  <c:v>40233</c:v>
                </c:pt>
                <c:pt idx="300">
                  <c:v>40234</c:v>
                </c:pt>
                <c:pt idx="301">
                  <c:v>40235</c:v>
                </c:pt>
                <c:pt idx="302">
                  <c:v>40238</c:v>
                </c:pt>
                <c:pt idx="303">
                  <c:v>40239</c:v>
                </c:pt>
                <c:pt idx="304">
                  <c:v>40240</c:v>
                </c:pt>
                <c:pt idx="305">
                  <c:v>40241</c:v>
                </c:pt>
                <c:pt idx="306">
                  <c:v>40242</c:v>
                </c:pt>
                <c:pt idx="307">
                  <c:v>40245</c:v>
                </c:pt>
                <c:pt idx="308">
                  <c:v>40246</c:v>
                </c:pt>
                <c:pt idx="309">
                  <c:v>40247</c:v>
                </c:pt>
                <c:pt idx="310">
                  <c:v>40248</c:v>
                </c:pt>
                <c:pt idx="311">
                  <c:v>40249</c:v>
                </c:pt>
                <c:pt idx="312">
                  <c:v>40252</c:v>
                </c:pt>
                <c:pt idx="313">
                  <c:v>40253</c:v>
                </c:pt>
                <c:pt idx="314">
                  <c:v>40254</c:v>
                </c:pt>
                <c:pt idx="315">
                  <c:v>40255</c:v>
                </c:pt>
                <c:pt idx="316">
                  <c:v>40256</c:v>
                </c:pt>
                <c:pt idx="317">
                  <c:v>40259</c:v>
                </c:pt>
                <c:pt idx="318">
                  <c:v>40260</c:v>
                </c:pt>
                <c:pt idx="319">
                  <c:v>40261</c:v>
                </c:pt>
                <c:pt idx="320">
                  <c:v>40262</c:v>
                </c:pt>
                <c:pt idx="321">
                  <c:v>40263</c:v>
                </c:pt>
                <c:pt idx="322">
                  <c:v>40266</c:v>
                </c:pt>
                <c:pt idx="323">
                  <c:v>40267</c:v>
                </c:pt>
                <c:pt idx="324">
                  <c:v>40268</c:v>
                </c:pt>
                <c:pt idx="325">
                  <c:v>40269</c:v>
                </c:pt>
                <c:pt idx="326">
                  <c:v>40270</c:v>
                </c:pt>
                <c:pt idx="327">
                  <c:v>40273</c:v>
                </c:pt>
                <c:pt idx="328">
                  <c:v>40274</c:v>
                </c:pt>
                <c:pt idx="329">
                  <c:v>40275</c:v>
                </c:pt>
                <c:pt idx="330">
                  <c:v>40276</c:v>
                </c:pt>
                <c:pt idx="331">
                  <c:v>40277</c:v>
                </c:pt>
                <c:pt idx="332">
                  <c:v>40280</c:v>
                </c:pt>
                <c:pt idx="333">
                  <c:v>40281</c:v>
                </c:pt>
                <c:pt idx="334">
                  <c:v>40282</c:v>
                </c:pt>
                <c:pt idx="335">
                  <c:v>40283</c:v>
                </c:pt>
                <c:pt idx="336">
                  <c:v>40284</c:v>
                </c:pt>
                <c:pt idx="337">
                  <c:v>40287</c:v>
                </c:pt>
                <c:pt idx="338">
                  <c:v>40288</c:v>
                </c:pt>
                <c:pt idx="339">
                  <c:v>40289</c:v>
                </c:pt>
                <c:pt idx="340">
                  <c:v>40290</c:v>
                </c:pt>
                <c:pt idx="341">
                  <c:v>40291</c:v>
                </c:pt>
                <c:pt idx="342">
                  <c:v>40294</c:v>
                </c:pt>
                <c:pt idx="343">
                  <c:v>40295</c:v>
                </c:pt>
                <c:pt idx="344">
                  <c:v>40296</c:v>
                </c:pt>
                <c:pt idx="345">
                  <c:v>40297</c:v>
                </c:pt>
                <c:pt idx="346">
                  <c:v>40298</c:v>
                </c:pt>
                <c:pt idx="347">
                  <c:v>40301</c:v>
                </c:pt>
                <c:pt idx="348">
                  <c:v>40302</c:v>
                </c:pt>
                <c:pt idx="349">
                  <c:v>40303</c:v>
                </c:pt>
                <c:pt idx="350">
                  <c:v>40304</c:v>
                </c:pt>
                <c:pt idx="351">
                  <c:v>40305</c:v>
                </c:pt>
                <c:pt idx="352">
                  <c:v>40308</c:v>
                </c:pt>
                <c:pt idx="353">
                  <c:v>40309</c:v>
                </c:pt>
                <c:pt idx="354">
                  <c:v>40310</c:v>
                </c:pt>
                <c:pt idx="355">
                  <c:v>40311</c:v>
                </c:pt>
                <c:pt idx="356">
                  <c:v>40312</c:v>
                </c:pt>
                <c:pt idx="357">
                  <c:v>40315</c:v>
                </c:pt>
                <c:pt idx="358">
                  <c:v>40316</c:v>
                </c:pt>
                <c:pt idx="359">
                  <c:v>40317</c:v>
                </c:pt>
                <c:pt idx="360">
                  <c:v>40318</c:v>
                </c:pt>
                <c:pt idx="361">
                  <c:v>40319</c:v>
                </c:pt>
                <c:pt idx="362">
                  <c:v>40322</c:v>
                </c:pt>
                <c:pt idx="363">
                  <c:v>40323</c:v>
                </c:pt>
                <c:pt idx="364">
                  <c:v>40324</c:v>
                </c:pt>
                <c:pt idx="365">
                  <c:v>40325</c:v>
                </c:pt>
                <c:pt idx="366">
                  <c:v>40326</c:v>
                </c:pt>
                <c:pt idx="367">
                  <c:v>40329</c:v>
                </c:pt>
                <c:pt idx="368">
                  <c:v>40330</c:v>
                </c:pt>
                <c:pt idx="369">
                  <c:v>40331</c:v>
                </c:pt>
                <c:pt idx="370">
                  <c:v>40332</c:v>
                </c:pt>
                <c:pt idx="371">
                  <c:v>40333</c:v>
                </c:pt>
                <c:pt idx="372">
                  <c:v>40336</c:v>
                </c:pt>
                <c:pt idx="373">
                  <c:v>40337</c:v>
                </c:pt>
                <c:pt idx="374">
                  <c:v>40338</c:v>
                </c:pt>
                <c:pt idx="375">
                  <c:v>40339</c:v>
                </c:pt>
                <c:pt idx="376">
                  <c:v>40340</c:v>
                </c:pt>
                <c:pt idx="377">
                  <c:v>40343</c:v>
                </c:pt>
                <c:pt idx="378">
                  <c:v>40344</c:v>
                </c:pt>
                <c:pt idx="379">
                  <c:v>40345</c:v>
                </c:pt>
                <c:pt idx="380">
                  <c:v>40346</c:v>
                </c:pt>
                <c:pt idx="381">
                  <c:v>40347</c:v>
                </c:pt>
                <c:pt idx="382">
                  <c:v>40350</c:v>
                </c:pt>
                <c:pt idx="383">
                  <c:v>40351</c:v>
                </c:pt>
                <c:pt idx="384">
                  <c:v>40352</c:v>
                </c:pt>
                <c:pt idx="385">
                  <c:v>40353</c:v>
                </c:pt>
                <c:pt idx="386">
                  <c:v>40354</c:v>
                </c:pt>
                <c:pt idx="387">
                  <c:v>40357</c:v>
                </c:pt>
                <c:pt idx="388">
                  <c:v>40358</c:v>
                </c:pt>
                <c:pt idx="389">
                  <c:v>40359</c:v>
                </c:pt>
                <c:pt idx="390">
                  <c:v>40360</c:v>
                </c:pt>
                <c:pt idx="391">
                  <c:v>40361</c:v>
                </c:pt>
                <c:pt idx="392">
                  <c:v>40364</c:v>
                </c:pt>
                <c:pt idx="393">
                  <c:v>40365</c:v>
                </c:pt>
                <c:pt idx="394">
                  <c:v>40366</c:v>
                </c:pt>
                <c:pt idx="395">
                  <c:v>40367</c:v>
                </c:pt>
                <c:pt idx="396">
                  <c:v>40368</c:v>
                </c:pt>
                <c:pt idx="397">
                  <c:v>40371</c:v>
                </c:pt>
                <c:pt idx="398">
                  <c:v>40372</c:v>
                </c:pt>
                <c:pt idx="399">
                  <c:v>40373</c:v>
                </c:pt>
                <c:pt idx="400">
                  <c:v>40374</c:v>
                </c:pt>
                <c:pt idx="401">
                  <c:v>40375</c:v>
                </c:pt>
                <c:pt idx="402">
                  <c:v>40378</c:v>
                </c:pt>
                <c:pt idx="403">
                  <c:v>40379</c:v>
                </c:pt>
                <c:pt idx="404">
                  <c:v>40380</c:v>
                </c:pt>
                <c:pt idx="405">
                  <c:v>40381</c:v>
                </c:pt>
                <c:pt idx="406">
                  <c:v>40382</c:v>
                </c:pt>
                <c:pt idx="407">
                  <c:v>40385</c:v>
                </c:pt>
                <c:pt idx="408">
                  <c:v>40386</c:v>
                </c:pt>
                <c:pt idx="409">
                  <c:v>40387</c:v>
                </c:pt>
                <c:pt idx="410">
                  <c:v>40388</c:v>
                </c:pt>
                <c:pt idx="411">
                  <c:v>40389</c:v>
                </c:pt>
                <c:pt idx="412">
                  <c:v>40392</c:v>
                </c:pt>
                <c:pt idx="413">
                  <c:v>40393</c:v>
                </c:pt>
                <c:pt idx="414">
                  <c:v>40394</c:v>
                </c:pt>
                <c:pt idx="415">
                  <c:v>40395</c:v>
                </c:pt>
                <c:pt idx="416">
                  <c:v>40396</c:v>
                </c:pt>
                <c:pt idx="417">
                  <c:v>40399</c:v>
                </c:pt>
                <c:pt idx="418">
                  <c:v>40400</c:v>
                </c:pt>
                <c:pt idx="419">
                  <c:v>40401</c:v>
                </c:pt>
                <c:pt idx="420">
                  <c:v>40402</c:v>
                </c:pt>
                <c:pt idx="421">
                  <c:v>40403</c:v>
                </c:pt>
                <c:pt idx="422">
                  <c:v>40406</c:v>
                </c:pt>
                <c:pt idx="423">
                  <c:v>40407</c:v>
                </c:pt>
                <c:pt idx="424">
                  <c:v>40408</c:v>
                </c:pt>
                <c:pt idx="425">
                  <c:v>40409</c:v>
                </c:pt>
                <c:pt idx="426">
                  <c:v>40410</c:v>
                </c:pt>
                <c:pt idx="427">
                  <c:v>40413</c:v>
                </c:pt>
                <c:pt idx="428">
                  <c:v>40414</c:v>
                </c:pt>
                <c:pt idx="429">
                  <c:v>40415</c:v>
                </c:pt>
                <c:pt idx="430">
                  <c:v>40416</c:v>
                </c:pt>
                <c:pt idx="431">
                  <c:v>40417</c:v>
                </c:pt>
                <c:pt idx="432">
                  <c:v>40420</c:v>
                </c:pt>
                <c:pt idx="433">
                  <c:v>40421</c:v>
                </c:pt>
                <c:pt idx="434">
                  <c:v>40422</c:v>
                </c:pt>
                <c:pt idx="435">
                  <c:v>40423</c:v>
                </c:pt>
                <c:pt idx="436">
                  <c:v>40424</c:v>
                </c:pt>
                <c:pt idx="437">
                  <c:v>40427</c:v>
                </c:pt>
                <c:pt idx="438">
                  <c:v>40428</c:v>
                </c:pt>
                <c:pt idx="439">
                  <c:v>40429</c:v>
                </c:pt>
                <c:pt idx="440">
                  <c:v>40430</c:v>
                </c:pt>
                <c:pt idx="441">
                  <c:v>40431</c:v>
                </c:pt>
                <c:pt idx="442">
                  <c:v>40434</c:v>
                </c:pt>
                <c:pt idx="443">
                  <c:v>40435</c:v>
                </c:pt>
                <c:pt idx="444">
                  <c:v>40436</c:v>
                </c:pt>
                <c:pt idx="445">
                  <c:v>40437</c:v>
                </c:pt>
                <c:pt idx="446">
                  <c:v>40438</c:v>
                </c:pt>
                <c:pt idx="447">
                  <c:v>40441</c:v>
                </c:pt>
                <c:pt idx="448">
                  <c:v>40442</c:v>
                </c:pt>
                <c:pt idx="449">
                  <c:v>40443</c:v>
                </c:pt>
                <c:pt idx="450">
                  <c:v>40444</c:v>
                </c:pt>
                <c:pt idx="451">
                  <c:v>40445</c:v>
                </c:pt>
                <c:pt idx="452">
                  <c:v>40448</c:v>
                </c:pt>
                <c:pt idx="453">
                  <c:v>40449</c:v>
                </c:pt>
                <c:pt idx="454">
                  <c:v>40450</c:v>
                </c:pt>
                <c:pt idx="455">
                  <c:v>40451</c:v>
                </c:pt>
                <c:pt idx="456">
                  <c:v>40452</c:v>
                </c:pt>
                <c:pt idx="457">
                  <c:v>40455</c:v>
                </c:pt>
                <c:pt idx="458">
                  <c:v>40456</c:v>
                </c:pt>
                <c:pt idx="459">
                  <c:v>40457</c:v>
                </c:pt>
                <c:pt idx="460">
                  <c:v>40458</c:v>
                </c:pt>
                <c:pt idx="461">
                  <c:v>40459</c:v>
                </c:pt>
                <c:pt idx="462">
                  <c:v>40462</c:v>
                </c:pt>
                <c:pt idx="463">
                  <c:v>40463</c:v>
                </c:pt>
                <c:pt idx="464">
                  <c:v>40464</c:v>
                </c:pt>
                <c:pt idx="465">
                  <c:v>40465</c:v>
                </c:pt>
                <c:pt idx="466">
                  <c:v>40466</c:v>
                </c:pt>
                <c:pt idx="467">
                  <c:v>40469</c:v>
                </c:pt>
                <c:pt idx="468">
                  <c:v>40470</c:v>
                </c:pt>
                <c:pt idx="469">
                  <c:v>40471</c:v>
                </c:pt>
                <c:pt idx="470">
                  <c:v>40472</c:v>
                </c:pt>
                <c:pt idx="471">
                  <c:v>40473</c:v>
                </c:pt>
                <c:pt idx="472">
                  <c:v>40476</c:v>
                </c:pt>
                <c:pt idx="473">
                  <c:v>40477</c:v>
                </c:pt>
                <c:pt idx="474">
                  <c:v>40478</c:v>
                </c:pt>
                <c:pt idx="475">
                  <c:v>40479</c:v>
                </c:pt>
                <c:pt idx="476">
                  <c:v>40480</c:v>
                </c:pt>
                <c:pt idx="477">
                  <c:v>40483</c:v>
                </c:pt>
                <c:pt idx="478">
                  <c:v>40484</c:v>
                </c:pt>
                <c:pt idx="479">
                  <c:v>40485</c:v>
                </c:pt>
                <c:pt idx="480">
                  <c:v>40486</c:v>
                </c:pt>
                <c:pt idx="481">
                  <c:v>40487</c:v>
                </c:pt>
                <c:pt idx="482">
                  <c:v>40490</c:v>
                </c:pt>
                <c:pt idx="483">
                  <c:v>40491</c:v>
                </c:pt>
                <c:pt idx="484">
                  <c:v>40492</c:v>
                </c:pt>
                <c:pt idx="485">
                  <c:v>40493</c:v>
                </c:pt>
                <c:pt idx="486">
                  <c:v>40494</c:v>
                </c:pt>
                <c:pt idx="487">
                  <c:v>40497</c:v>
                </c:pt>
                <c:pt idx="488">
                  <c:v>40498</c:v>
                </c:pt>
                <c:pt idx="489">
                  <c:v>40499</c:v>
                </c:pt>
                <c:pt idx="490">
                  <c:v>40500</c:v>
                </c:pt>
                <c:pt idx="491">
                  <c:v>40501</c:v>
                </c:pt>
                <c:pt idx="492">
                  <c:v>40504</c:v>
                </c:pt>
                <c:pt idx="493">
                  <c:v>40505</c:v>
                </c:pt>
                <c:pt idx="494">
                  <c:v>40506</c:v>
                </c:pt>
                <c:pt idx="495">
                  <c:v>40507</c:v>
                </c:pt>
                <c:pt idx="496">
                  <c:v>40508</c:v>
                </c:pt>
                <c:pt idx="497">
                  <c:v>40511</c:v>
                </c:pt>
                <c:pt idx="498">
                  <c:v>40512</c:v>
                </c:pt>
                <c:pt idx="499">
                  <c:v>40513</c:v>
                </c:pt>
                <c:pt idx="500">
                  <c:v>40514</c:v>
                </c:pt>
                <c:pt idx="501">
                  <c:v>40515</c:v>
                </c:pt>
                <c:pt idx="502">
                  <c:v>40518</c:v>
                </c:pt>
                <c:pt idx="503">
                  <c:v>40519</c:v>
                </c:pt>
                <c:pt idx="504">
                  <c:v>40520</c:v>
                </c:pt>
                <c:pt idx="505">
                  <c:v>40521</c:v>
                </c:pt>
                <c:pt idx="506">
                  <c:v>40522</c:v>
                </c:pt>
                <c:pt idx="507">
                  <c:v>40525</c:v>
                </c:pt>
                <c:pt idx="508">
                  <c:v>40526</c:v>
                </c:pt>
                <c:pt idx="509">
                  <c:v>40527</c:v>
                </c:pt>
                <c:pt idx="510">
                  <c:v>40528</c:v>
                </c:pt>
                <c:pt idx="511">
                  <c:v>40529</c:v>
                </c:pt>
                <c:pt idx="512">
                  <c:v>40532</c:v>
                </c:pt>
                <c:pt idx="513">
                  <c:v>40533</c:v>
                </c:pt>
                <c:pt idx="514">
                  <c:v>40534</c:v>
                </c:pt>
                <c:pt idx="515">
                  <c:v>40535</c:v>
                </c:pt>
                <c:pt idx="516">
                  <c:v>40536</c:v>
                </c:pt>
                <c:pt idx="517">
                  <c:v>40539</c:v>
                </c:pt>
                <c:pt idx="518">
                  <c:v>40540</c:v>
                </c:pt>
                <c:pt idx="519">
                  <c:v>40541</c:v>
                </c:pt>
                <c:pt idx="520">
                  <c:v>40542</c:v>
                </c:pt>
                <c:pt idx="521">
                  <c:v>40543</c:v>
                </c:pt>
                <c:pt idx="522">
                  <c:v>40546</c:v>
                </c:pt>
                <c:pt idx="523">
                  <c:v>40547</c:v>
                </c:pt>
                <c:pt idx="524">
                  <c:v>40548</c:v>
                </c:pt>
                <c:pt idx="525">
                  <c:v>40549</c:v>
                </c:pt>
                <c:pt idx="526">
                  <c:v>40550</c:v>
                </c:pt>
                <c:pt idx="527">
                  <c:v>40553</c:v>
                </c:pt>
                <c:pt idx="528">
                  <c:v>40554</c:v>
                </c:pt>
                <c:pt idx="529">
                  <c:v>40555</c:v>
                </c:pt>
                <c:pt idx="530">
                  <c:v>40556</c:v>
                </c:pt>
                <c:pt idx="531">
                  <c:v>40557</c:v>
                </c:pt>
                <c:pt idx="532">
                  <c:v>40560</c:v>
                </c:pt>
                <c:pt idx="533">
                  <c:v>40561</c:v>
                </c:pt>
                <c:pt idx="534">
                  <c:v>40562</c:v>
                </c:pt>
                <c:pt idx="535">
                  <c:v>40563</c:v>
                </c:pt>
                <c:pt idx="536">
                  <c:v>40564</c:v>
                </c:pt>
                <c:pt idx="537">
                  <c:v>40567</c:v>
                </c:pt>
                <c:pt idx="538">
                  <c:v>40568</c:v>
                </c:pt>
                <c:pt idx="539">
                  <c:v>40569</c:v>
                </c:pt>
                <c:pt idx="540">
                  <c:v>40570</c:v>
                </c:pt>
                <c:pt idx="541">
                  <c:v>40571</c:v>
                </c:pt>
                <c:pt idx="542">
                  <c:v>40574</c:v>
                </c:pt>
                <c:pt idx="543">
                  <c:v>40575</c:v>
                </c:pt>
                <c:pt idx="544">
                  <c:v>40576</c:v>
                </c:pt>
                <c:pt idx="545">
                  <c:v>40577</c:v>
                </c:pt>
                <c:pt idx="546">
                  <c:v>40578</c:v>
                </c:pt>
                <c:pt idx="547">
                  <c:v>40581</c:v>
                </c:pt>
                <c:pt idx="548">
                  <c:v>40582</c:v>
                </c:pt>
                <c:pt idx="549">
                  <c:v>40583</c:v>
                </c:pt>
                <c:pt idx="550">
                  <c:v>40584</c:v>
                </c:pt>
                <c:pt idx="551">
                  <c:v>40585</c:v>
                </c:pt>
                <c:pt idx="552">
                  <c:v>40588</c:v>
                </c:pt>
                <c:pt idx="553">
                  <c:v>40589</c:v>
                </c:pt>
                <c:pt idx="554">
                  <c:v>40590</c:v>
                </c:pt>
                <c:pt idx="555">
                  <c:v>40591</c:v>
                </c:pt>
                <c:pt idx="556">
                  <c:v>40592</c:v>
                </c:pt>
                <c:pt idx="557">
                  <c:v>40595</c:v>
                </c:pt>
                <c:pt idx="558">
                  <c:v>40596</c:v>
                </c:pt>
                <c:pt idx="559">
                  <c:v>40597</c:v>
                </c:pt>
                <c:pt idx="560">
                  <c:v>40598</c:v>
                </c:pt>
                <c:pt idx="561">
                  <c:v>40599</c:v>
                </c:pt>
                <c:pt idx="562">
                  <c:v>40602</c:v>
                </c:pt>
                <c:pt idx="563">
                  <c:v>40603</c:v>
                </c:pt>
                <c:pt idx="564">
                  <c:v>40604</c:v>
                </c:pt>
                <c:pt idx="565">
                  <c:v>40605</c:v>
                </c:pt>
                <c:pt idx="566">
                  <c:v>40606</c:v>
                </c:pt>
                <c:pt idx="567">
                  <c:v>40609</c:v>
                </c:pt>
                <c:pt idx="568">
                  <c:v>40610</c:v>
                </c:pt>
                <c:pt idx="569">
                  <c:v>40611</c:v>
                </c:pt>
                <c:pt idx="570">
                  <c:v>40612</c:v>
                </c:pt>
                <c:pt idx="571">
                  <c:v>40613</c:v>
                </c:pt>
                <c:pt idx="572">
                  <c:v>40616</c:v>
                </c:pt>
                <c:pt idx="573">
                  <c:v>40617</c:v>
                </c:pt>
                <c:pt idx="574">
                  <c:v>40618</c:v>
                </c:pt>
                <c:pt idx="575">
                  <c:v>40619</c:v>
                </c:pt>
                <c:pt idx="576">
                  <c:v>40620</c:v>
                </c:pt>
                <c:pt idx="577">
                  <c:v>40623</c:v>
                </c:pt>
                <c:pt idx="578">
                  <c:v>40624</c:v>
                </c:pt>
                <c:pt idx="579">
                  <c:v>40625</c:v>
                </c:pt>
                <c:pt idx="580">
                  <c:v>40626</c:v>
                </c:pt>
                <c:pt idx="581">
                  <c:v>40627</c:v>
                </c:pt>
                <c:pt idx="582">
                  <c:v>40630</c:v>
                </c:pt>
                <c:pt idx="583">
                  <c:v>40631</c:v>
                </c:pt>
                <c:pt idx="584">
                  <c:v>40632</c:v>
                </c:pt>
                <c:pt idx="585">
                  <c:v>40633</c:v>
                </c:pt>
                <c:pt idx="586">
                  <c:v>40634</c:v>
                </c:pt>
                <c:pt idx="587">
                  <c:v>40637</c:v>
                </c:pt>
                <c:pt idx="588">
                  <c:v>40638</c:v>
                </c:pt>
                <c:pt idx="589">
                  <c:v>40639</c:v>
                </c:pt>
                <c:pt idx="590">
                  <c:v>40640</c:v>
                </c:pt>
                <c:pt idx="591">
                  <c:v>40641</c:v>
                </c:pt>
                <c:pt idx="592">
                  <c:v>40644</c:v>
                </c:pt>
                <c:pt idx="593">
                  <c:v>40645</c:v>
                </c:pt>
                <c:pt idx="594">
                  <c:v>40646</c:v>
                </c:pt>
                <c:pt idx="595">
                  <c:v>40647</c:v>
                </c:pt>
                <c:pt idx="596">
                  <c:v>40648</c:v>
                </c:pt>
                <c:pt idx="597">
                  <c:v>40651</c:v>
                </c:pt>
                <c:pt idx="598">
                  <c:v>40652</c:v>
                </c:pt>
                <c:pt idx="599">
                  <c:v>40653</c:v>
                </c:pt>
                <c:pt idx="600">
                  <c:v>40654</c:v>
                </c:pt>
                <c:pt idx="601">
                  <c:v>40655</c:v>
                </c:pt>
                <c:pt idx="602">
                  <c:v>40658</c:v>
                </c:pt>
                <c:pt idx="603">
                  <c:v>40659</c:v>
                </c:pt>
                <c:pt idx="604">
                  <c:v>40660</c:v>
                </c:pt>
                <c:pt idx="605">
                  <c:v>40661</c:v>
                </c:pt>
                <c:pt idx="606">
                  <c:v>40662</c:v>
                </c:pt>
                <c:pt idx="607">
                  <c:v>40665</c:v>
                </c:pt>
                <c:pt idx="608">
                  <c:v>40666</c:v>
                </c:pt>
                <c:pt idx="609">
                  <c:v>40667</c:v>
                </c:pt>
                <c:pt idx="610">
                  <c:v>40668</c:v>
                </c:pt>
                <c:pt idx="611">
                  <c:v>40669</c:v>
                </c:pt>
                <c:pt idx="612">
                  <c:v>40672</c:v>
                </c:pt>
                <c:pt idx="613">
                  <c:v>40673</c:v>
                </c:pt>
                <c:pt idx="614">
                  <c:v>40674</c:v>
                </c:pt>
                <c:pt idx="615">
                  <c:v>40675</c:v>
                </c:pt>
                <c:pt idx="616">
                  <c:v>40676</c:v>
                </c:pt>
                <c:pt idx="617">
                  <c:v>40679</c:v>
                </c:pt>
                <c:pt idx="618">
                  <c:v>40680</c:v>
                </c:pt>
                <c:pt idx="619">
                  <c:v>40681</c:v>
                </c:pt>
                <c:pt idx="620">
                  <c:v>40682</c:v>
                </c:pt>
                <c:pt idx="621">
                  <c:v>40683</c:v>
                </c:pt>
                <c:pt idx="622">
                  <c:v>40686</c:v>
                </c:pt>
                <c:pt idx="623">
                  <c:v>40687</c:v>
                </c:pt>
                <c:pt idx="624">
                  <c:v>40688</c:v>
                </c:pt>
                <c:pt idx="625">
                  <c:v>40689</c:v>
                </c:pt>
                <c:pt idx="626">
                  <c:v>40690</c:v>
                </c:pt>
                <c:pt idx="627">
                  <c:v>40693</c:v>
                </c:pt>
                <c:pt idx="628">
                  <c:v>40694</c:v>
                </c:pt>
                <c:pt idx="629">
                  <c:v>40695</c:v>
                </c:pt>
                <c:pt idx="630">
                  <c:v>40696</c:v>
                </c:pt>
                <c:pt idx="631">
                  <c:v>40697</c:v>
                </c:pt>
                <c:pt idx="632">
                  <c:v>40700</c:v>
                </c:pt>
                <c:pt idx="633">
                  <c:v>40701</c:v>
                </c:pt>
                <c:pt idx="634">
                  <c:v>40702</c:v>
                </c:pt>
                <c:pt idx="635">
                  <c:v>40703</c:v>
                </c:pt>
                <c:pt idx="636">
                  <c:v>40704</c:v>
                </c:pt>
                <c:pt idx="637">
                  <c:v>40707</c:v>
                </c:pt>
                <c:pt idx="638">
                  <c:v>40708</c:v>
                </c:pt>
                <c:pt idx="639">
                  <c:v>40709</c:v>
                </c:pt>
                <c:pt idx="640">
                  <c:v>40710</c:v>
                </c:pt>
                <c:pt idx="641">
                  <c:v>40711</c:v>
                </c:pt>
                <c:pt idx="642">
                  <c:v>40714</c:v>
                </c:pt>
                <c:pt idx="643">
                  <c:v>40715</c:v>
                </c:pt>
                <c:pt idx="644">
                  <c:v>40716</c:v>
                </c:pt>
                <c:pt idx="645">
                  <c:v>40717</c:v>
                </c:pt>
                <c:pt idx="646">
                  <c:v>40718</c:v>
                </c:pt>
                <c:pt idx="647">
                  <c:v>40721</c:v>
                </c:pt>
                <c:pt idx="648">
                  <c:v>40722</c:v>
                </c:pt>
                <c:pt idx="649">
                  <c:v>40723</c:v>
                </c:pt>
                <c:pt idx="650">
                  <c:v>40724</c:v>
                </c:pt>
                <c:pt idx="651">
                  <c:v>40725</c:v>
                </c:pt>
                <c:pt idx="652">
                  <c:v>40728</c:v>
                </c:pt>
                <c:pt idx="653">
                  <c:v>40729</c:v>
                </c:pt>
                <c:pt idx="654">
                  <c:v>40730</c:v>
                </c:pt>
                <c:pt idx="655">
                  <c:v>40731</c:v>
                </c:pt>
                <c:pt idx="656">
                  <c:v>40732</c:v>
                </c:pt>
                <c:pt idx="657">
                  <c:v>40735</c:v>
                </c:pt>
                <c:pt idx="658">
                  <c:v>40736</c:v>
                </c:pt>
                <c:pt idx="659">
                  <c:v>40737</c:v>
                </c:pt>
                <c:pt idx="660">
                  <c:v>40738</c:v>
                </c:pt>
                <c:pt idx="661">
                  <c:v>40739</c:v>
                </c:pt>
                <c:pt idx="662">
                  <c:v>40742</c:v>
                </c:pt>
                <c:pt idx="663">
                  <c:v>40743</c:v>
                </c:pt>
                <c:pt idx="664">
                  <c:v>40744</c:v>
                </c:pt>
                <c:pt idx="665">
                  <c:v>40745</c:v>
                </c:pt>
                <c:pt idx="666">
                  <c:v>40746</c:v>
                </c:pt>
                <c:pt idx="667">
                  <c:v>40749</c:v>
                </c:pt>
                <c:pt idx="668">
                  <c:v>40750</c:v>
                </c:pt>
                <c:pt idx="669">
                  <c:v>40751</c:v>
                </c:pt>
                <c:pt idx="670">
                  <c:v>40752</c:v>
                </c:pt>
                <c:pt idx="671">
                  <c:v>40753</c:v>
                </c:pt>
                <c:pt idx="672">
                  <c:v>40756</c:v>
                </c:pt>
                <c:pt idx="673">
                  <c:v>40757</c:v>
                </c:pt>
                <c:pt idx="674">
                  <c:v>40758</c:v>
                </c:pt>
                <c:pt idx="675">
                  <c:v>40759</c:v>
                </c:pt>
                <c:pt idx="676">
                  <c:v>40760</c:v>
                </c:pt>
                <c:pt idx="677">
                  <c:v>40763</c:v>
                </c:pt>
                <c:pt idx="678">
                  <c:v>40764</c:v>
                </c:pt>
                <c:pt idx="679">
                  <c:v>40765</c:v>
                </c:pt>
                <c:pt idx="680">
                  <c:v>40766</c:v>
                </c:pt>
                <c:pt idx="681">
                  <c:v>40767</c:v>
                </c:pt>
                <c:pt idx="682">
                  <c:v>40770</c:v>
                </c:pt>
                <c:pt idx="683">
                  <c:v>40771</c:v>
                </c:pt>
                <c:pt idx="684">
                  <c:v>40772</c:v>
                </c:pt>
                <c:pt idx="685">
                  <c:v>40773</c:v>
                </c:pt>
                <c:pt idx="686">
                  <c:v>40774</c:v>
                </c:pt>
                <c:pt idx="687">
                  <c:v>40777</c:v>
                </c:pt>
                <c:pt idx="688">
                  <c:v>40778</c:v>
                </c:pt>
                <c:pt idx="689">
                  <c:v>40779</c:v>
                </c:pt>
                <c:pt idx="690">
                  <c:v>40780</c:v>
                </c:pt>
                <c:pt idx="691">
                  <c:v>40781</c:v>
                </c:pt>
                <c:pt idx="692">
                  <c:v>40784</c:v>
                </c:pt>
                <c:pt idx="693">
                  <c:v>40785</c:v>
                </c:pt>
                <c:pt idx="694">
                  <c:v>40786</c:v>
                </c:pt>
                <c:pt idx="695">
                  <c:v>40787</c:v>
                </c:pt>
                <c:pt idx="696">
                  <c:v>40788</c:v>
                </c:pt>
                <c:pt idx="697">
                  <c:v>40791</c:v>
                </c:pt>
                <c:pt idx="698">
                  <c:v>40792</c:v>
                </c:pt>
                <c:pt idx="699">
                  <c:v>40793</c:v>
                </c:pt>
                <c:pt idx="700">
                  <c:v>40794</c:v>
                </c:pt>
                <c:pt idx="701">
                  <c:v>40795</c:v>
                </c:pt>
                <c:pt idx="702">
                  <c:v>40798</c:v>
                </c:pt>
                <c:pt idx="703">
                  <c:v>40799</c:v>
                </c:pt>
                <c:pt idx="704">
                  <c:v>40800</c:v>
                </c:pt>
                <c:pt idx="705">
                  <c:v>40801</c:v>
                </c:pt>
                <c:pt idx="706">
                  <c:v>40802</c:v>
                </c:pt>
                <c:pt idx="707">
                  <c:v>40805</c:v>
                </c:pt>
                <c:pt idx="708">
                  <c:v>40806</c:v>
                </c:pt>
                <c:pt idx="709">
                  <c:v>40807</c:v>
                </c:pt>
                <c:pt idx="710">
                  <c:v>40808</c:v>
                </c:pt>
                <c:pt idx="711">
                  <c:v>40809</c:v>
                </c:pt>
                <c:pt idx="712">
                  <c:v>40812</c:v>
                </c:pt>
                <c:pt idx="713">
                  <c:v>40813</c:v>
                </c:pt>
                <c:pt idx="714">
                  <c:v>40814</c:v>
                </c:pt>
                <c:pt idx="715">
                  <c:v>40815</c:v>
                </c:pt>
                <c:pt idx="716">
                  <c:v>40816</c:v>
                </c:pt>
                <c:pt idx="717">
                  <c:v>40819</c:v>
                </c:pt>
                <c:pt idx="718">
                  <c:v>40820</c:v>
                </c:pt>
                <c:pt idx="719">
                  <c:v>40821</c:v>
                </c:pt>
                <c:pt idx="720">
                  <c:v>40822</c:v>
                </c:pt>
                <c:pt idx="721">
                  <c:v>40823</c:v>
                </c:pt>
                <c:pt idx="722">
                  <c:v>40826</c:v>
                </c:pt>
                <c:pt idx="723">
                  <c:v>40827</c:v>
                </c:pt>
                <c:pt idx="724">
                  <c:v>40828</c:v>
                </c:pt>
                <c:pt idx="725">
                  <c:v>40829</c:v>
                </c:pt>
                <c:pt idx="726">
                  <c:v>40830</c:v>
                </c:pt>
                <c:pt idx="727">
                  <c:v>40833</c:v>
                </c:pt>
                <c:pt idx="728">
                  <c:v>40834</c:v>
                </c:pt>
                <c:pt idx="729">
                  <c:v>40835</c:v>
                </c:pt>
                <c:pt idx="730">
                  <c:v>40836</c:v>
                </c:pt>
                <c:pt idx="731">
                  <c:v>40837</c:v>
                </c:pt>
                <c:pt idx="732">
                  <c:v>40840</c:v>
                </c:pt>
                <c:pt idx="733">
                  <c:v>40841</c:v>
                </c:pt>
                <c:pt idx="734">
                  <c:v>40842</c:v>
                </c:pt>
                <c:pt idx="735">
                  <c:v>40843</c:v>
                </c:pt>
                <c:pt idx="736">
                  <c:v>40844</c:v>
                </c:pt>
                <c:pt idx="737">
                  <c:v>40847</c:v>
                </c:pt>
                <c:pt idx="738">
                  <c:v>40848</c:v>
                </c:pt>
                <c:pt idx="739">
                  <c:v>40849</c:v>
                </c:pt>
                <c:pt idx="740">
                  <c:v>40850</c:v>
                </c:pt>
                <c:pt idx="741">
                  <c:v>40851</c:v>
                </c:pt>
                <c:pt idx="742">
                  <c:v>40854</c:v>
                </c:pt>
                <c:pt idx="743">
                  <c:v>40855</c:v>
                </c:pt>
                <c:pt idx="744">
                  <c:v>40856</c:v>
                </c:pt>
                <c:pt idx="745">
                  <c:v>40857</c:v>
                </c:pt>
                <c:pt idx="746">
                  <c:v>40858</c:v>
                </c:pt>
                <c:pt idx="747">
                  <c:v>40861</c:v>
                </c:pt>
                <c:pt idx="748">
                  <c:v>40862</c:v>
                </c:pt>
                <c:pt idx="749">
                  <c:v>40863</c:v>
                </c:pt>
                <c:pt idx="750">
                  <c:v>40864</c:v>
                </c:pt>
                <c:pt idx="751">
                  <c:v>40865</c:v>
                </c:pt>
                <c:pt idx="752">
                  <c:v>40868</c:v>
                </c:pt>
                <c:pt idx="753">
                  <c:v>40869</c:v>
                </c:pt>
                <c:pt idx="754">
                  <c:v>40870</c:v>
                </c:pt>
                <c:pt idx="755">
                  <c:v>40871</c:v>
                </c:pt>
                <c:pt idx="756">
                  <c:v>40872</c:v>
                </c:pt>
                <c:pt idx="757">
                  <c:v>40875</c:v>
                </c:pt>
                <c:pt idx="758">
                  <c:v>40876</c:v>
                </c:pt>
                <c:pt idx="759">
                  <c:v>40877</c:v>
                </c:pt>
                <c:pt idx="760">
                  <c:v>40878</c:v>
                </c:pt>
                <c:pt idx="761">
                  <c:v>40879</c:v>
                </c:pt>
                <c:pt idx="762">
                  <c:v>40882</c:v>
                </c:pt>
                <c:pt idx="763">
                  <c:v>40883</c:v>
                </c:pt>
                <c:pt idx="764">
                  <c:v>40884</c:v>
                </c:pt>
                <c:pt idx="765">
                  <c:v>40885</c:v>
                </c:pt>
                <c:pt idx="766">
                  <c:v>40886</c:v>
                </c:pt>
                <c:pt idx="767">
                  <c:v>40889</c:v>
                </c:pt>
                <c:pt idx="768">
                  <c:v>40890</c:v>
                </c:pt>
                <c:pt idx="769">
                  <c:v>40891</c:v>
                </c:pt>
                <c:pt idx="770">
                  <c:v>40892</c:v>
                </c:pt>
                <c:pt idx="771">
                  <c:v>40893</c:v>
                </c:pt>
                <c:pt idx="772">
                  <c:v>40896</c:v>
                </c:pt>
                <c:pt idx="773">
                  <c:v>40897</c:v>
                </c:pt>
                <c:pt idx="774">
                  <c:v>40898</c:v>
                </c:pt>
                <c:pt idx="775">
                  <c:v>40899</c:v>
                </c:pt>
                <c:pt idx="776">
                  <c:v>40900</c:v>
                </c:pt>
                <c:pt idx="777">
                  <c:v>40903</c:v>
                </c:pt>
                <c:pt idx="778">
                  <c:v>40904</c:v>
                </c:pt>
                <c:pt idx="779">
                  <c:v>40905</c:v>
                </c:pt>
                <c:pt idx="780">
                  <c:v>40906</c:v>
                </c:pt>
                <c:pt idx="781">
                  <c:v>40907</c:v>
                </c:pt>
                <c:pt idx="782">
                  <c:v>40910</c:v>
                </c:pt>
                <c:pt idx="783">
                  <c:v>40911</c:v>
                </c:pt>
                <c:pt idx="784">
                  <c:v>40912</c:v>
                </c:pt>
                <c:pt idx="785">
                  <c:v>40913</c:v>
                </c:pt>
                <c:pt idx="786">
                  <c:v>40914</c:v>
                </c:pt>
                <c:pt idx="787">
                  <c:v>40917</c:v>
                </c:pt>
                <c:pt idx="788">
                  <c:v>40918</c:v>
                </c:pt>
                <c:pt idx="789">
                  <c:v>40919</c:v>
                </c:pt>
                <c:pt idx="790">
                  <c:v>40920</c:v>
                </c:pt>
                <c:pt idx="791">
                  <c:v>40921</c:v>
                </c:pt>
                <c:pt idx="792">
                  <c:v>40924</c:v>
                </c:pt>
                <c:pt idx="793">
                  <c:v>40925</c:v>
                </c:pt>
                <c:pt idx="794">
                  <c:v>40926</c:v>
                </c:pt>
                <c:pt idx="795">
                  <c:v>40927</c:v>
                </c:pt>
                <c:pt idx="796">
                  <c:v>40928</c:v>
                </c:pt>
                <c:pt idx="797">
                  <c:v>40931</c:v>
                </c:pt>
                <c:pt idx="798">
                  <c:v>40932</c:v>
                </c:pt>
                <c:pt idx="799">
                  <c:v>40933</c:v>
                </c:pt>
                <c:pt idx="800">
                  <c:v>40934</c:v>
                </c:pt>
                <c:pt idx="801">
                  <c:v>40935</c:v>
                </c:pt>
                <c:pt idx="802">
                  <c:v>40938</c:v>
                </c:pt>
                <c:pt idx="803">
                  <c:v>40939</c:v>
                </c:pt>
                <c:pt idx="804">
                  <c:v>40940</c:v>
                </c:pt>
                <c:pt idx="805">
                  <c:v>40941</c:v>
                </c:pt>
                <c:pt idx="806">
                  <c:v>40942</c:v>
                </c:pt>
                <c:pt idx="807">
                  <c:v>40945</c:v>
                </c:pt>
                <c:pt idx="808">
                  <c:v>40946</c:v>
                </c:pt>
                <c:pt idx="809">
                  <c:v>40947</c:v>
                </c:pt>
                <c:pt idx="810">
                  <c:v>40948</c:v>
                </c:pt>
                <c:pt idx="811">
                  <c:v>40949</c:v>
                </c:pt>
                <c:pt idx="812">
                  <c:v>40952</c:v>
                </c:pt>
                <c:pt idx="813">
                  <c:v>40953</c:v>
                </c:pt>
                <c:pt idx="814">
                  <c:v>40954</c:v>
                </c:pt>
                <c:pt idx="815">
                  <c:v>40955</c:v>
                </c:pt>
                <c:pt idx="816">
                  <c:v>40956</c:v>
                </c:pt>
                <c:pt idx="817">
                  <c:v>40959</c:v>
                </c:pt>
                <c:pt idx="818">
                  <c:v>40960</c:v>
                </c:pt>
                <c:pt idx="819">
                  <c:v>40961</c:v>
                </c:pt>
                <c:pt idx="820">
                  <c:v>40962</c:v>
                </c:pt>
                <c:pt idx="821">
                  <c:v>40963</c:v>
                </c:pt>
                <c:pt idx="822">
                  <c:v>40966</c:v>
                </c:pt>
                <c:pt idx="823">
                  <c:v>40967</c:v>
                </c:pt>
                <c:pt idx="824">
                  <c:v>40968</c:v>
                </c:pt>
                <c:pt idx="825">
                  <c:v>40969</c:v>
                </c:pt>
                <c:pt idx="826">
                  <c:v>40970</c:v>
                </c:pt>
                <c:pt idx="827">
                  <c:v>40973</c:v>
                </c:pt>
                <c:pt idx="828">
                  <c:v>40974</c:v>
                </c:pt>
                <c:pt idx="829">
                  <c:v>40975</c:v>
                </c:pt>
                <c:pt idx="830">
                  <c:v>40976</c:v>
                </c:pt>
                <c:pt idx="831">
                  <c:v>40977</c:v>
                </c:pt>
                <c:pt idx="832">
                  <c:v>40980</c:v>
                </c:pt>
                <c:pt idx="833">
                  <c:v>40981</c:v>
                </c:pt>
                <c:pt idx="834">
                  <c:v>40982</c:v>
                </c:pt>
                <c:pt idx="835">
                  <c:v>40983</c:v>
                </c:pt>
                <c:pt idx="836">
                  <c:v>40984</c:v>
                </c:pt>
                <c:pt idx="837">
                  <c:v>40987</c:v>
                </c:pt>
                <c:pt idx="838">
                  <c:v>40988</c:v>
                </c:pt>
                <c:pt idx="839">
                  <c:v>40989</c:v>
                </c:pt>
                <c:pt idx="840">
                  <c:v>40990</c:v>
                </c:pt>
                <c:pt idx="841">
                  <c:v>40991</c:v>
                </c:pt>
                <c:pt idx="842">
                  <c:v>40994</c:v>
                </c:pt>
                <c:pt idx="843">
                  <c:v>40995</c:v>
                </c:pt>
                <c:pt idx="844">
                  <c:v>40996</c:v>
                </c:pt>
                <c:pt idx="845">
                  <c:v>40997</c:v>
                </c:pt>
                <c:pt idx="846">
                  <c:v>40998</c:v>
                </c:pt>
                <c:pt idx="847">
                  <c:v>41001</c:v>
                </c:pt>
                <c:pt idx="848">
                  <c:v>41002</c:v>
                </c:pt>
                <c:pt idx="849">
                  <c:v>41003</c:v>
                </c:pt>
                <c:pt idx="850">
                  <c:v>41004</c:v>
                </c:pt>
                <c:pt idx="851">
                  <c:v>41005</c:v>
                </c:pt>
                <c:pt idx="852">
                  <c:v>41008</c:v>
                </c:pt>
                <c:pt idx="853">
                  <c:v>41009</c:v>
                </c:pt>
                <c:pt idx="854">
                  <c:v>41010</c:v>
                </c:pt>
                <c:pt idx="855">
                  <c:v>41011</c:v>
                </c:pt>
                <c:pt idx="856">
                  <c:v>41012</c:v>
                </c:pt>
                <c:pt idx="857">
                  <c:v>41015</c:v>
                </c:pt>
                <c:pt idx="858">
                  <c:v>41016</c:v>
                </c:pt>
                <c:pt idx="859">
                  <c:v>41017</c:v>
                </c:pt>
                <c:pt idx="860">
                  <c:v>41018</c:v>
                </c:pt>
                <c:pt idx="861">
                  <c:v>41019</c:v>
                </c:pt>
                <c:pt idx="862">
                  <c:v>41022</c:v>
                </c:pt>
                <c:pt idx="863">
                  <c:v>41023</c:v>
                </c:pt>
                <c:pt idx="864">
                  <c:v>41024</c:v>
                </c:pt>
                <c:pt idx="865">
                  <c:v>41025</c:v>
                </c:pt>
                <c:pt idx="866">
                  <c:v>41026</c:v>
                </c:pt>
                <c:pt idx="867">
                  <c:v>41029</c:v>
                </c:pt>
                <c:pt idx="868">
                  <c:v>41030</c:v>
                </c:pt>
                <c:pt idx="869">
                  <c:v>41031</c:v>
                </c:pt>
                <c:pt idx="870">
                  <c:v>41032</c:v>
                </c:pt>
                <c:pt idx="871">
                  <c:v>41033</c:v>
                </c:pt>
                <c:pt idx="872">
                  <c:v>41036</c:v>
                </c:pt>
                <c:pt idx="873">
                  <c:v>41037</c:v>
                </c:pt>
                <c:pt idx="874">
                  <c:v>41038</c:v>
                </c:pt>
                <c:pt idx="875">
                  <c:v>41039</c:v>
                </c:pt>
                <c:pt idx="876">
                  <c:v>41040</c:v>
                </c:pt>
                <c:pt idx="877">
                  <c:v>41043</c:v>
                </c:pt>
                <c:pt idx="878">
                  <c:v>41044</c:v>
                </c:pt>
                <c:pt idx="879">
                  <c:v>41045</c:v>
                </c:pt>
                <c:pt idx="880">
                  <c:v>41046</c:v>
                </c:pt>
                <c:pt idx="881">
                  <c:v>41047</c:v>
                </c:pt>
                <c:pt idx="882">
                  <c:v>41050</c:v>
                </c:pt>
                <c:pt idx="883">
                  <c:v>41051</c:v>
                </c:pt>
                <c:pt idx="884">
                  <c:v>41052</c:v>
                </c:pt>
                <c:pt idx="885">
                  <c:v>41053</c:v>
                </c:pt>
                <c:pt idx="886">
                  <c:v>41054</c:v>
                </c:pt>
                <c:pt idx="887">
                  <c:v>41057</c:v>
                </c:pt>
                <c:pt idx="888">
                  <c:v>41058</c:v>
                </c:pt>
                <c:pt idx="889">
                  <c:v>41059</c:v>
                </c:pt>
                <c:pt idx="890">
                  <c:v>41060</c:v>
                </c:pt>
                <c:pt idx="891">
                  <c:v>41061</c:v>
                </c:pt>
                <c:pt idx="892">
                  <c:v>41064</c:v>
                </c:pt>
                <c:pt idx="893">
                  <c:v>41065</c:v>
                </c:pt>
                <c:pt idx="894">
                  <c:v>41066</c:v>
                </c:pt>
                <c:pt idx="895">
                  <c:v>41067</c:v>
                </c:pt>
                <c:pt idx="896">
                  <c:v>41068</c:v>
                </c:pt>
                <c:pt idx="897">
                  <c:v>41071</c:v>
                </c:pt>
                <c:pt idx="898">
                  <c:v>41072</c:v>
                </c:pt>
                <c:pt idx="899">
                  <c:v>41073</c:v>
                </c:pt>
                <c:pt idx="900">
                  <c:v>41074</c:v>
                </c:pt>
                <c:pt idx="901">
                  <c:v>41075</c:v>
                </c:pt>
                <c:pt idx="902">
                  <c:v>41078</c:v>
                </c:pt>
                <c:pt idx="903">
                  <c:v>41079</c:v>
                </c:pt>
                <c:pt idx="904">
                  <c:v>41080</c:v>
                </c:pt>
                <c:pt idx="905">
                  <c:v>41081</c:v>
                </c:pt>
                <c:pt idx="906">
                  <c:v>41082</c:v>
                </c:pt>
                <c:pt idx="907">
                  <c:v>41085</c:v>
                </c:pt>
                <c:pt idx="908">
                  <c:v>41086</c:v>
                </c:pt>
                <c:pt idx="909">
                  <c:v>41087</c:v>
                </c:pt>
                <c:pt idx="910">
                  <c:v>41088</c:v>
                </c:pt>
                <c:pt idx="911">
                  <c:v>41089</c:v>
                </c:pt>
                <c:pt idx="912">
                  <c:v>41092</c:v>
                </c:pt>
                <c:pt idx="913">
                  <c:v>41093</c:v>
                </c:pt>
                <c:pt idx="914">
                  <c:v>41094</c:v>
                </c:pt>
                <c:pt idx="915">
                  <c:v>41095</c:v>
                </c:pt>
                <c:pt idx="916">
                  <c:v>41096</c:v>
                </c:pt>
                <c:pt idx="917">
                  <c:v>41099</c:v>
                </c:pt>
                <c:pt idx="918">
                  <c:v>41100</c:v>
                </c:pt>
                <c:pt idx="919">
                  <c:v>41101</c:v>
                </c:pt>
                <c:pt idx="920">
                  <c:v>41102</c:v>
                </c:pt>
                <c:pt idx="921">
                  <c:v>41103</c:v>
                </c:pt>
                <c:pt idx="922">
                  <c:v>41106</c:v>
                </c:pt>
                <c:pt idx="923">
                  <c:v>41107</c:v>
                </c:pt>
                <c:pt idx="924">
                  <c:v>41108</c:v>
                </c:pt>
                <c:pt idx="925">
                  <c:v>41109</c:v>
                </c:pt>
                <c:pt idx="926">
                  <c:v>41110</c:v>
                </c:pt>
                <c:pt idx="927">
                  <c:v>41113</c:v>
                </c:pt>
                <c:pt idx="928">
                  <c:v>41114</c:v>
                </c:pt>
                <c:pt idx="929">
                  <c:v>41115</c:v>
                </c:pt>
                <c:pt idx="930">
                  <c:v>41116</c:v>
                </c:pt>
                <c:pt idx="931">
                  <c:v>41117</c:v>
                </c:pt>
                <c:pt idx="932">
                  <c:v>41120</c:v>
                </c:pt>
                <c:pt idx="933">
                  <c:v>41121</c:v>
                </c:pt>
                <c:pt idx="934">
                  <c:v>41122</c:v>
                </c:pt>
                <c:pt idx="935">
                  <c:v>41123</c:v>
                </c:pt>
                <c:pt idx="936">
                  <c:v>41124</c:v>
                </c:pt>
                <c:pt idx="937">
                  <c:v>41127</c:v>
                </c:pt>
                <c:pt idx="938">
                  <c:v>41128</c:v>
                </c:pt>
                <c:pt idx="939">
                  <c:v>41129</c:v>
                </c:pt>
                <c:pt idx="940">
                  <c:v>41130</c:v>
                </c:pt>
                <c:pt idx="941">
                  <c:v>41131</c:v>
                </c:pt>
                <c:pt idx="942">
                  <c:v>41134</c:v>
                </c:pt>
                <c:pt idx="943">
                  <c:v>41135</c:v>
                </c:pt>
                <c:pt idx="944">
                  <c:v>41136</c:v>
                </c:pt>
                <c:pt idx="945">
                  <c:v>41137</c:v>
                </c:pt>
                <c:pt idx="946">
                  <c:v>41138</c:v>
                </c:pt>
                <c:pt idx="947">
                  <c:v>41141</c:v>
                </c:pt>
                <c:pt idx="948">
                  <c:v>41142</c:v>
                </c:pt>
                <c:pt idx="949">
                  <c:v>41143</c:v>
                </c:pt>
                <c:pt idx="950">
                  <c:v>41144</c:v>
                </c:pt>
                <c:pt idx="951">
                  <c:v>41145</c:v>
                </c:pt>
                <c:pt idx="952">
                  <c:v>41148</c:v>
                </c:pt>
                <c:pt idx="953">
                  <c:v>41149</c:v>
                </c:pt>
                <c:pt idx="954">
                  <c:v>41150</c:v>
                </c:pt>
                <c:pt idx="955">
                  <c:v>41151</c:v>
                </c:pt>
                <c:pt idx="956">
                  <c:v>41152</c:v>
                </c:pt>
                <c:pt idx="957">
                  <c:v>41155</c:v>
                </c:pt>
                <c:pt idx="958">
                  <c:v>41156</c:v>
                </c:pt>
                <c:pt idx="959">
                  <c:v>41157</c:v>
                </c:pt>
                <c:pt idx="960">
                  <c:v>41158</c:v>
                </c:pt>
                <c:pt idx="961">
                  <c:v>41159</c:v>
                </c:pt>
                <c:pt idx="962">
                  <c:v>41162</c:v>
                </c:pt>
                <c:pt idx="963">
                  <c:v>41163</c:v>
                </c:pt>
                <c:pt idx="964">
                  <c:v>41164</c:v>
                </c:pt>
                <c:pt idx="965">
                  <c:v>41165</c:v>
                </c:pt>
                <c:pt idx="966">
                  <c:v>41166</c:v>
                </c:pt>
                <c:pt idx="967">
                  <c:v>41169</c:v>
                </c:pt>
                <c:pt idx="968">
                  <c:v>41170</c:v>
                </c:pt>
                <c:pt idx="969">
                  <c:v>41171</c:v>
                </c:pt>
                <c:pt idx="970">
                  <c:v>41172</c:v>
                </c:pt>
                <c:pt idx="971">
                  <c:v>41173</c:v>
                </c:pt>
                <c:pt idx="972">
                  <c:v>41176</c:v>
                </c:pt>
                <c:pt idx="973">
                  <c:v>41177</c:v>
                </c:pt>
                <c:pt idx="974">
                  <c:v>41178</c:v>
                </c:pt>
                <c:pt idx="975">
                  <c:v>41179</c:v>
                </c:pt>
                <c:pt idx="976">
                  <c:v>41180</c:v>
                </c:pt>
                <c:pt idx="977">
                  <c:v>41183</c:v>
                </c:pt>
                <c:pt idx="978">
                  <c:v>41184</c:v>
                </c:pt>
                <c:pt idx="979">
                  <c:v>41185</c:v>
                </c:pt>
                <c:pt idx="980">
                  <c:v>41186</c:v>
                </c:pt>
                <c:pt idx="981">
                  <c:v>41187</c:v>
                </c:pt>
                <c:pt idx="982">
                  <c:v>41190</c:v>
                </c:pt>
                <c:pt idx="983">
                  <c:v>41191</c:v>
                </c:pt>
                <c:pt idx="984">
                  <c:v>41192</c:v>
                </c:pt>
                <c:pt idx="985">
                  <c:v>41193</c:v>
                </c:pt>
                <c:pt idx="986">
                  <c:v>41194</c:v>
                </c:pt>
                <c:pt idx="987">
                  <c:v>41197</c:v>
                </c:pt>
                <c:pt idx="988">
                  <c:v>41198</c:v>
                </c:pt>
                <c:pt idx="989">
                  <c:v>41199</c:v>
                </c:pt>
                <c:pt idx="990">
                  <c:v>41200</c:v>
                </c:pt>
                <c:pt idx="991">
                  <c:v>41201</c:v>
                </c:pt>
                <c:pt idx="992">
                  <c:v>41204</c:v>
                </c:pt>
                <c:pt idx="993">
                  <c:v>41205</c:v>
                </c:pt>
                <c:pt idx="994">
                  <c:v>41206</c:v>
                </c:pt>
                <c:pt idx="995">
                  <c:v>41207</c:v>
                </c:pt>
                <c:pt idx="996">
                  <c:v>41208</c:v>
                </c:pt>
                <c:pt idx="997">
                  <c:v>41211</c:v>
                </c:pt>
                <c:pt idx="998">
                  <c:v>41212</c:v>
                </c:pt>
                <c:pt idx="999">
                  <c:v>41213</c:v>
                </c:pt>
                <c:pt idx="1000">
                  <c:v>41214</c:v>
                </c:pt>
                <c:pt idx="1001">
                  <c:v>41215</c:v>
                </c:pt>
                <c:pt idx="1002">
                  <c:v>41218</c:v>
                </c:pt>
                <c:pt idx="1003">
                  <c:v>41219</c:v>
                </c:pt>
                <c:pt idx="1004">
                  <c:v>41220</c:v>
                </c:pt>
                <c:pt idx="1005">
                  <c:v>41221</c:v>
                </c:pt>
                <c:pt idx="1006">
                  <c:v>41222</c:v>
                </c:pt>
                <c:pt idx="1007">
                  <c:v>41225</c:v>
                </c:pt>
                <c:pt idx="1008">
                  <c:v>41226</c:v>
                </c:pt>
                <c:pt idx="1009">
                  <c:v>41227</c:v>
                </c:pt>
                <c:pt idx="1010">
                  <c:v>41228</c:v>
                </c:pt>
                <c:pt idx="1011">
                  <c:v>41229</c:v>
                </c:pt>
                <c:pt idx="1012">
                  <c:v>41232</c:v>
                </c:pt>
                <c:pt idx="1013">
                  <c:v>41233</c:v>
                </c:pt>
                <c:pt idx="1014">
                  <c:v>41234</c:v>
                </c:pt>
                <c:pt idx="1015">
                  <c:v>41235</c:v>
                </c:pt>
                <c:pt idx="1016">
                  <c:v>41236</c:v>
                </c:pt>
                <c:pt idx="1017">
                  <c:v>41239</c:v>
                </c:pt>
                <c:pt idx="1018">
                  <c:v>41240</c:v>
                </c:pt>
                <c:pt idx="1019">
                  <c:v>41241</c:v>
                </c:pt>
                <c:pt idx="1020">
                  <c:v>41242</c:v>
                </c:pt>
                <c:pt idx="1021">
                  <c:v>41243</c:v>
                </c:pt>
                <c:pt idx="1022">
                  <c:v>41246</c:v>
                </c:pt>
                <c:pt idx="1023">
                  <c:v>41247</c:v>
                </c:pt>
                <c:pt idx="1024">
                  <c:v>41248</c:v>
                </c:pt>
                <c:pt idx="1025">
                  <c:v>41249</c:v>
                </c:pt>
                <c:pt idx="1026">
                  <c:v>41250</c:v>
                </c:pt>
                <c:pt idx="1027">
                  <c:v>41253</c:v>
                </c:pt>
                <c:pt idx="1028">
                  <c:v>41254</c:v>
                </c:pt>
                <c:pt idx="1029">
                  <c:v>41255</c:v>
                </c:pt>
                <c:pt idx="1030">
                  <c:v>41256</c:v>
                </c:pt>
                <c:pt idx="1031">
                  <c:v>41257</c:v>
                </c:pt>
                <c:pt idx="1032">
                  <c:v>41260</c:v>
                </c:pt>
                <c:pt idx="1033">
                  <c:v>41261</c:v>
                </c:pt>
                <c:pt idx="1034">
                  <c:v>41262</c:v>
                </c:pt>
                <c:pt idx="1035">
                  <c:v>41263</c:v>
                </c:pt>
                <c:pt idx="1036">
                  <c:v>41264</c:v>
                </c:pt>
                <c:pt idx="1037">
                  <c:v>41267</c:v>
                </c:pt>
                <c:pt idx="1038">
                  <c:v>41268</c:v>
                </c:pt>
                <c:pt idx="1039">
                  <c:v>41269</c:v>
                </c:pt>
                <c:pt idx="1040">
                  <c:v>41270</c:v>
                </c:pt>
                <c:pt idx="1041">
                  <c:v>41271</c:v>
                </c:pt>
                <c:pt idx="1042">
                  <c:v>41274</c:v>
                </c:pt>
                <c:pt idx="1043">
                  <c:v>41275</c:v>
                </c:pt>
                <c:pt idx="1044">
                  <c:v>41276</c:v>
                </c:pt>
                <c:pt idx="1045">
                  <c:v>41277</c:v>
                </c:pt>
                <c:pt idx="1046">
                  <c:v>41278</c:v>
                </c:pt>
                <c:pt idx="1047">
                  <c:v>41281</c:v>
                </c:pt>
                <c:pt idx="1048">
                  <c:v>41282</c:v>
                </c:pt>
                <c:pt idx="1049">
                  <c:v>41283</c:v>
                </c:pt>
                <c:pt idx="1050">
                  <c:v>41284</c:v>
                </c:pt>
                <c:pt idx="1051">
                  <c:v>41285</c:v>
                </c:pt>
                <c:pt idx="1052">
                  <c:v>41288</c:v>
                </c:pt>
                <c:pt idx="1053">
                  <c:v>41289</c:v>
                </c:pt>
                <c:pt idx="1054">
                  <c:v>41290</c:v>
                </c:pt>
                <c:pt idx="1055">
                  <c:v>41291</c:v>
                </c:pt>
                <c:pt idx="1056">
                  <c:v>41292</c:v>
                </c:pt>
                <c:pt idx="1057">
                  <c:v>41295</c:v>
                </c:pt>
                <c:pt idx="1058">
                  <c:v>41296</c:v>
                </c:pt>
                <c:pt idx="1059">
                  <c:v>41297</c:v>
                </c:pt>
                <c:pt idx="1060">
                  <c:v>41298</c:v>
                </c:pt>
                <c:pt idx="1061">
                  <c:v>41299</c:v>
                </c:pt>
                <c:pt idx="1062">
                  <c:v>41302</c:v>
                </c:pt>
                <c:pt idx="1063">
                  <c:v>41303</c:v>
                </c:pt>
                <c:pt idx="1064">
                  <c:v>41304</c:v>
                </c:pt>
                <c:pt idx="1065">
                  <c:v>41305</c:v>
                </c:pt>
                <c:pt idx="1066">
                  <c:v>41306</c:v>
                </c:pt>
                <c:pt idx="1067">
                  <c:v>41309</c:v>
                </c:pt>
                <c:pt idx="1068">
                  <c:v>41310</c:v>
                </c:pt>
                <c:pt idx="1069">
                  <c:v>41311</c:v>
                </c:pt>
                <c:pt idx="1070">
                  <c:v>41312</c:v>
                </c:pt>
                <c:pt idx="1071">
                  <c:v>41313</c:v>
                </c:pt>
                <c:pt idx="1072">
                  <c:v>41316</c:v>
                </c:pt>
                <c:pt idx="1073">
                  <c:v>41317</c:v>
                </c:pt>
                <c:pt idx="1074">
                  <c:v>41318</c:v>
                </c:pt>
                <c:pt idx="1075">
                  <c:v>41319</c:v>
                </c:pt>
                <c:pt idx="1076">
                  <c:v>41320</c:v>
                </c:pt>
                <c:pt idx="1077">
                  <c:v>41323</c:v>
                </c:pt>
                <c:pt idx="1078">
                  <c:v>41324</c:v>
                </c:pt>
                <c:pt idx="1079">
                  <c:v>41325</c:v>
                </c:pt>
                <c:pt idx="1080">
                  <c:v>41326</c:v>
                </c:pt>
                <c:pt idx="1081">
                  <c:v>41327</c:v>
                </c:pt>
                <c:pt idx="1082">
                  <c:v>41330</c:v>
                </c:pt>
                <c:pt idx="1083">
                  <c:v>41331</c:v>
                </c:pt>
                <c:pt idx="1084">
                  <c:v>41332</c:v>
                </c:pt>
                <c:pt idx="1085">
                  <c:v>41333</c:v>
                </c:pt>
                <c:pt idx="1086">
                  <c:v>41334</c:v>
                </c:pt>
                <c:pt idx="1087">
                  <c:v>41337</c:v>
                </c:pt>
                <c:pt idx="1088">
                  <c:v>41338</c:v>
                </c:pt>
                <c:pt idx="1089">
                  <c:v>41339</c:v>
                </c:pt>
                <c:pt idx="1090">
                  <c:v>41340</c:v>
                </c:pt>
                <c:pt idx="1091">
                  <c:v>41341</c:v>
                </c:pt>
                <c:pt idx="1092">
                  <c:v>41344</c:v>
                </c:pt>
                <c:pt idx="1093">
                  <c:v>41345</c:v>
                </c:pt>
                <c:pt idx="1094">
                  <c:v>41346</c:v>
                </c:pt>
                <c:pt idx="1095">
                  <c:v>41347</c:v>
                </c:pt>
                <c:pt idx="1096">
                  <c:v>41348</c:v>
                </c:pt>
                <c:pt idx="1097">
                  <c:v>41351</c:v>
                </c:pt>
                <c:pt idx="1098">
                  <c:v>41352</c:v>
                </c:pt>
                <c:pt idx="1099">
                  <c:v>41353</c:v>
                </c:pt>
                <c:pt idx="1100">
                  <c:v>41354</c:v>
                </c:pt>
                <c:pt idx="1101">
                  <c:v>41355</c:v>
                </c:pt>
                <c:pt idx="1102">
                  <c:v>41358</c:v>
                </c:pt>
                <c:pt idx="1103">
                  <c:v>41359</c:v>
                </c:pt>
                <c:pt idx="1104">
                  <c:v>41360</c:v>
                </c:pt>
                <c:pt idx="1105">
                  <c:v>41361</c:v>
                </c:pt>
                <c:pt idx="1106">
                  <c:v>41362</c:v>
                </c:pt>
                <c:pt idx="1107">
                  <c:v>41365</c:v>
                </c:pt>
                <c:pt idx="1108">
                  <c:v>41366</c:v>
                </c:pt>
                <c:pt idx="1109">
                  <c:v>41367</c:v>
                </c:pt>
                <c:pt idx="1110">
                  <c:v>41368</c:v>
                </c:pt>
                <c:pt idx="1111">
                  <c:v>41369</c:v>
                </c:pt>
                <c:pt idx="1112">
                  <c:v>41372</c:v>
                </c:pt>
                <c:pt idx="1113">
                  <c:v>41373</c:v>
                </c:pt>
                <c:pt idx="1114">
                  <c:v>41374</c:v>
                </c:pt>
                <c:pt idx="1115">
                  <c:v>41375</c:v>
                </c:pt>
                <c:pt idx="1116">
                  <c:v>41376</c:v>
                </c:pt>
                <c:pt idx="1117">
                  <c:v>41379</c:v>
                </c:pt>
                <c:pt idx="1118">
                  <c:v>41380</c:v>
                </c:pt>
                <c:pt idx="1119">
                  <c:v>41381</c:v>
                </c:pt>
                <c:pt idx="1120">
                  <c:v>41382</c:v>
                </c:pt>
                <c:pt idx="1121">
                  <c:v>41383</c:v>
                </c:pt>
                <c:pt idx="1122">
                  <c:v>41386</c:v>
                </c:pt>
                <c:pt idx="1123">
                  <c:v>41387</c:v>
                </c:pt>
                <c:pt idx="1124">
                  <c:v>41388</c:v>
                </c:pt>
                <c:pt idx="1125">
                  <c:v>41389</c:v>
                </c:pt>
                <c:pt idx="1126">
                  <c:v>41390</c:v>
                </c:pt>
                <c:pt idx="1127">
                  <c:v>41393</c:v>
                </c:pt>
                <c:pt idx="1128">
                  <c:v>41394</c:v>
                </c:pt>
                <c:pt idx="1129">
                  <c:v>41395</c:v>
                </c:pt>
                <c:pt idx="1130">
                  <c:v>41396</c:v>
                </c:pt>
                <c:pt idx="1131">
                  <c:v>41397</c:v>
                </c:pt>
                <c:pt idx="1132">
                  <c:v>41400</c:v>
                </c:pt>
                <c:pt idx="1133">
                  <c:v>41401</c:v>
                </c:pt>
                <c:pt idx="1134">
                  <c:v>41402</c:v>
                </c:pt>
                <c:pt idx="1135">
                  <c:v>41403</c:v>
                </c:pt>
                <c:pt idx="1136">
                  <c:v>41404</c:v>
                </c:pt>
                <c:pt idx="1137">
                  <c:v>41407</c:v>
                </c:pt>
                <c:pt idx="1138">
                  <c:v>41408</c:v>
                </c:pt>
                <c:pt idx="1139">
                  <c:v>41409</c:v>
                </c:pt>
                <c:pt idx="1140">
                  <c:v>41410</c:v>
                </c:pt>
                <c:pt idx="1141">
                  <c:v>41411</c:v>
                </c:pt>
                <c:pt idx="1142">
                  <c:v>41414</c:v>
                </c:pt>
                <c:pt idx="1143">
                  <c:v>41415</c:v>
                </c:pt>
                <c:pt idx="1144">
                  <c:v>41416</c:v>
                </c:pt>
                <c:pt idx="1145">
                  <c:v>41417</c:v>
                </c:pt>
                <c:pt idx="1146">
                  <c:v>41418</c:v>
                </c:pt>
                <c:pt idx="1147">
                  <c:v>41421</c:v>
                </c:pt>
                <c:pt idx="1148">
                  <c:v>41422</c:v>
                </c:pt>
                <c:pt idx="1149">
                  <c:v>41423</c:v>
                </c:pt>
                <c:pt idx="1150">
                  <c:v>41424</c:v>
                </c:pt>
                <c:pt idx="1151">
                  <c:v>41425</c:v>
                </c:pt>
                <c:pt idx="1152">
                  <c:v>41428</c:v>
                </c:pt>
                <c:pt idx="1153">
                  <c:v>41429</c:v>
                </c:pt>
                <c:pt idx="1154">
                  <c:v>41430</c:v>
                </c:pt>
                <c:pt idx="1155">
                  <c:v>41431</c:v>
                </c:pt>
                <c:pt idx="1156">
                  <c:v>41432</c:v>
                </c:pt>
                <c:pt idx="1157">
                  <c:v>41435</c:v>
                </c:pt>
                <c:pt idx="1158">
                  <c:v>41436</c:v>
                </c:pt>
                <c:pt idx="1159">
                  <c:v>41437</c:v>
                </c:pt>
                <c:pt idx="1160">
                  <c:v>41438</c:v>
                </c:pt>
                <c:pt idx="1161">
                  <c:v>41439</c:v>
                </c:pt>
                <c:pt idx="1162">
                  <c:v>41442</c:v>
                </c:pt>
                <c:pt idx="1163">
                  <c:v>41443</c:v>
                </c:pt>
                <c:pt idx="1164">
                  <c:v>41444</c:v>
                </c:pt>
                <c:pt idx="1165">
                  <c:v>41445</c:v>
                </c:pt>
                <c:pt idx="1166">
                  <c:v>41446</c:v>
                </c:pt>
                <c:pt idx="1167">
                  <c:v>41449</c:v>
                </c:pt>
                <c:pt idx="1168">
                  <c:v>41450</c:v>
                </c:pt>
                <c:pt idx="1169">
                  <c:v>41451</c:v>
                </c:pt>
                <c:pt idx="1170">
                  <c:v>41452</c:v>
                </c:pt>
                <c:pt idx="1171">
                  <c:v>41453</c:v>
                </c:pt>
                <c:pt idx="1172">
                  <c:v>41456</c:v>
                </c:pt>
                <c:pt idx="1173">
                  <c:v>41457</c:v>
                </c:pt>
                <c:pt idx="1174">
                  <c:v>41458</c:v>
                </c:pt>
                <c:pt idx="1175">
                  <c:v>41459</c:v>
                </c:pt>
                <c:pt idx="1176">
                  <c:v>41460</c:v>
                </c:pt>
                <c:pt idx="1177">
                  <c:v>41463</c:v>
                </c:pt>
                <c:pt idx="1178">
                  <c:v>41464</c:v>
                </c:pt>
                <c:pt idx="1179">
                  <c:v>41465</c:v>
                </c:pt>
                <c:pt idx="1180">
                  <c:v>41466</c:v>
                </c:pt>
                <c:pt idx="1181">
                  <c:v>41467</c:v>
                </c:pt>
                <c:pt idx="1182">
                  <c:v>41470</c:v>
                </c:pt>
                <c:pt idx="1183">
                  <c:v>41471</c:v>
                </c:pt>
                <c:pt idx="1184">
                  <c:v>41472</c:v>
                </c:pt>
                <c:pt idx="1185">
                  <c:v>41473</c:v>
                </c:pt>
                <c:pt idx="1186">
                  <c:v>41474</c:v>
                </c:pt>
                <c:pt idx="1187">
                  <c:v>41477</c:v>
                </c:pt>
                <c:pt idx="1188">
                  <c:v>41478</c:v>
                </c:pt>
                <c:pt idx="1189">
                  <c:v>41479</c:v>
                </c:pt>
                <c:pt idx="1190">
                  <c:v>41480</c:v>
                </c:pt>
                <c:pt idx="1191">
                  <c:v>41481</c:v>
                </c:pt>
                <c:pt idx="1192">
                  <c:v>41484</c:v>
                </c:pt>
                <c:pt idx="1193">
                  <c:v>41485</c:v>
                </c:pt>
                <c:pt idx="1194">
                  <c:v>41486</c:v>
                </c:pt>
                <c:pt idx="1195">
                  <c:v>41487</c:v>
                </c:pt>
                <c:pt idx="1196">
                  <c:v>41488</c:v>
                </c:pt>
                <c:pt idx="1197">
                  <c:v>41491</c:v>
                </c:pt>
                <c:pt idx="1198">
                  <c:v>41492</c:v>
                </c:pt>
                <c:pt idx="1199">
                  <c:v>41493</c:v>
                </c:pt>
                <c:pt idx="1200">
                  <c:v>41494</c:v>
                </c:pt>
                <c:pt idx="1201">
                  <c:v>41495</c:v>
                </c:pt>
                <c:pt idx="1202">
                  <c:v>41498</c:v>
                </c:pt>
                <c:pt idx="1203">
                  <c:v>41499</c:v>
                </c:pt>
                <c:pt idx="1204">
                  <c:v>41500</c:v>
                </c:pt>
                <c:pt idx="1205">
                  <c:v>41501</c:v>
                </c:pt>
                <c:pt idx="1206">
                  <c:v>41502</c:v>
                </c:pt>
                <c:pt idx="1207">
                  <c:v>41505</c:v>
                </c:pt>
                <c:pt idx="1208">
                  <c:v>41506</c:v>
                </c:pt>
                <c:pt idx="1209">
                  <c:v>41507</c:v>
                </c:pt>
                <c:pt idx="1210">
                  <c:v>41508</c:v>
                </c:pt>
                <c:pt idx="1211">
                  <c:v>41509</c:v>
                </c:pt>
                <c:pt idx="1212">
                  <c:v>41512</c:v>
                </c:pt>
                <c:pt idx="1213">
                  <c:v>41513</c:v>
                </c:pt>
                <c:pt idx="1214">
                  <c:v>41514</c:v>
                </c:pt>
                <c:pt idx="1215">
                  <c:v>41515</c:v>
                </c:pt>
                <c:pt idx="1216">
                  <c:v>41516</c:v>
                </c:pt>
                <c:pt idx="1217">
                  <c:v>41519</c:v>
                </c:pt>
                <c:pt idx="1218">
                  <c:v>41520</c:v>
                </c:pt>
                <c:pt idx="1219">
                  <c:v>41521</c:v>
                </c:pt>
                <c:pt idx="1220">
                  <c:v>41522</c:v>
                </c:pt>
                <c:pt idx="1221">
                  <c:v>41523</c:v>
                </c:pt>
                <c:pt idx="1222">
                  <c:v>41526</c:v>
                </c:pt>
                <c:pt idx="1223">
                  <c:v>41527</c:v>
                </c:pt>
                <c:pt idx="1224">
                  <c:v>41528</c:v>
                </c:pt>
                <c:pt idx="1225">
                  <c:v>41529</c:v>
                </c:pt>
                <c:pt idx="1226">
                  <c:v>41530</c:v>
                </c:pt>
                <c:pt idx="1227">
                  <c:v>41533</c:v>
                </c:pt>
                <c:pt idx="1228">
                  <c:v>41534</c:v>
                </c:pt>
                <c:pt idx="1229">
                  <c:v>41535</c:v>
                </c:pt>
                <c:pt idx="1230">
                  <c:v>41536</c:v>
                </c:pt>
                <c:pt idx="1231">
                  <c:v>41537</c:v>
                </c:pt>
                <c:pt idx="1232">
                  <c:v>41540</c:v>
                </c:pt>
                <c:pt idx="1233">
                  <c:v>41541</c:v>
                </c:pt>
                <c:pt idx="1234">
                  <c:v>41542</c:v>
                </c:pt>
                <c:pt idx="1235">
                  <c:v>41543</c:v>
                </c:pt>
                <c:pt idx="1236">
                  <c:v>41544</c:v>
                </c:pt>
                <c:pt idx="1237">
                  <c:v>41547</c:v>
                </c:pt>
                <c:pt idx="1238">
                  <c:v>41548</c:v>
                </c:pt>
                <c:pt idx="1239">
                  <c:v>41549</c:v>
                </c:pt>
                <c:pt idx="1240">
                  <c:v>41550</c:v>
                </c:pt>
                <c:pt idx="1241">
                  <c:v>41551</c:v>
                </c:pt>
                <c:pt idx="1242">
                  <c:v>41554</c:v>
                </c:pt>
                <c:pt idx="1243">
                  <c:v>41555</c:v>
                </c:pt>
                <c:pt idx="1244">
                  <c:v>41556</c:v>
                </c:pt>
                <c:pt idx="1245">
                  <c:v>41557</c:v>
                </c:pt>
                <c:pt idx="1246">
                  <c:v>41558</c:v>
                </c:pt>
                <c:pt idx="1247">
                  <c:v>41561</c:v>
                </c:pt>
                <c:pt idx="1248">
                  <c:v>41562</c:v>
                </c:pt>
                <c:pt idx="1249">
                  <c:v>41563</c:v>
                </c:pt>
                <c:pt idx="1250">
                  <c:v>41564</c:v>
                </c:pt>
                <c:pt idx="1251">
                  <c:v>41565</c:v>
                </c:pt>
                <c:pt idx="1252">
                  <c:v>41568</c:v>
                </c:pt>
                <c:pt idx="1253">
                  <c:v>41569</c:v>
                </c:pt>
                <c:pt idx="1254">
                  <c:v>41570</c:v>
                </c:pt>
                <c:pt idx="1255">
                  <c:v>41571</c:v>
                </c:pt>
                <c:pt idx="1256">
                  <c:v>41572</c:v>
                </c:pt>
                <c:pt idx="1257">
                  <c:v>41575</c:v>
                </c:pt>
                <c:pt idx="1258">
                  <c:v>41576</c:v>
                </c:pt>
                <c:pt idx="1259">
                  <c:v>41577</c:v>
                </c:pt>
                <c:pt idx="1260">
                  <c:v>41578</c:v>
                </c:pt>
                <c:pt idx="1261">
                  <c:v>41579</c:v>
                </c:pt>
                <c:pt idx="1262">
                  <c:v>41582</c:v>
                </c:pt>
                <c:pt idx="1263">
                  <c:v>41583</c:v>
                </c:pt>
                <c:pt idx="1264">
                  <c:v>41584</c:v>
                </c:pt>
                <c:pt idx="1265">
                  <c:v>41585</c:v>
                </c:pt>
                <c:pt idx="1266">
                  <c:v>41586</c:v>
                </c:pt>
                <c:pt idx="1267">
                  <c:v>41589</c:v>
                </c:pt>
                <c:pt idx="1268">
                  <c:v>41590</c:v>
                </c:pt>
                <c:pt idx="1269">
                  <c:v>41591</c:v>
                </c:pt>
                <c:pt idx="1270">
                  <c:v>41592</c:v>
                </c:pt>
                <c:pt idx="1271">
                  <c:v>41593</c:v>
                </c:pt>
                <c:pt idx="1272">
                  <c:v>41596</c:v>
                </c:pt>
                <c:pt idx="1273">
                  <c:v>41597</c:v>
                </c:pt>
                <c:pt idx="1274">
                  <c:v>41598</c:v>
                </c:pt>
                <c:pt idx="1275">
                  <c:v>41599</c:v>
                </c:pt>
                <c:pt idx="1276">
                  <c:v>41600</c:v>
                </c:pt>
                <c:pt idx="1277">
                  <c:v>41603</c:v>
                </c:pt>
                <c:pt idx="1278">
                  <c:v>41604</c:v>
                </c:pt>
                <c:pt idx="1279">
                  <c:v>41605</c:v>
                </c:pt>
                <c:pt idx="1280">
                  <c:v>41606</c:v>
                </c:pt>
                <c:pt idx="1281">
                  <c:v>41607</c:v>
                </c:pt>
                <c:pt idx="1282">
                  <c:v>41610</c:v>
                </c:pt>
                <c:pt idx="1283">
                  <c:v>41611</c:v>
                </c:pt>
                <c:pt idx="1284">
                  <c:v>41612</c:v>
                </c:pt>
                <c:pt idx="1285">
                  <c:v>41613</c:v>
                </c:pt>
                <c:pt idx="1286">
                  <c:v>41614</c:v>
                </c:pt>
                <c:pt idx="1287">
                  <c:v>41617</c:v>
                </c:pt>
                <c:pt idx="1288">
                  <c:v>41618</c:v>
                </c:pt>
                <c:pt idx="1289">
                  <c:v>41619</c:v>
                </c:pt>
                <c:pt idx="1290">
                  <c:v>41620</c:v>
                </c:pt>
                <c:pt idx="1291">
                  <c:v>41621</c:v>
                </c:pt>
                <c:pt idx="1292">
                  <c:v>41624</c:v>
                </c:pt>
                <c:pt idx="1293">
                  <c:v>41625</c:v>
                </c:pt>
                <c:pt idx="1294">
                  <c:v>41626</c:v>
                </c:pt>
                <c:pt idx="1295">
                  <c:v>41627</c:v>
                </c:pt>
                <c:pt idx="1296">
                  <c:v>41628</c:v>
                </c:pt>
                <c:pt idx="1297">
                  <c:v>41631</c:v>
                </c:pt>
                <c:pt idx="1298">
                  <c:v>41632</c:v>
                </c:pt>
                <c:pt idx="1299">
                  <c:v>41633</c:v>
                </c:pt>
                <c:pt idx="1300">
                  <c:v>41634</c:v>
                </c:pt>
                <c:pt idx="1301">
                  <c:v>41635</c:v>
                </c:pt>
                <c:pt idx="1302">
                  <c:v>41638</c:v>
                </c:pt>
                <c:pt idx="1303">
                  <c:v>41639</c:v>
                </c:pt>
                <c:pt idx="1304">
                  <c:v>41640</c:v>
                </c:pt>
                <c:pt idx="1305">
                  <c:v>41641</c:v>
                </c:pt>
                <c:pt idx="1306">
                  <c:v>41642</c:v>
                </c:pt>
                <c:pt idx="1307">
                  <c:v>41645</c:v>
                </c:pt>
                <c:pt idx="1308">
                  <c:v>41646</c:v>
                </c:pt>
                <c:pt idx="1309">
                  <c:v>41647</c:v>
                </c:pt>
                <c:pt idx="1310">
                  <c:v>41648</c:v>
                </c:pt>
                <c:pt idx="1311">
                  <c:v>41649</c:v>
                </c:pt>
                <c:pt idx="1312">
                  <c:v>41652</c:v>
                </c:pt>
                <c:pt idx="1313">
                  <c:v>41653</c:v>
                </c:pt>
                <c:pt idx="1314">
                  <c:v>41654</c:v>
                </c:pt>
                <c:pt idx="1315">
                  <c:v>41655</c:v>
                </c:pt>
                <c:pt idx="1316">
                  <c:v>41656</c:v>
                </c:pt>
                <c:pt idx="1317">
                  <c:v>41659</c:v>
                </c:pt>
                <c:pt idx="1318">
                  <c:v>41660</c:v>
                </c:pt>
                <c:pt idx="1319">
                  <c:v>41661</c:v>
                </c:pt>
                <c:pt idx="1320">
                  <c:v>41662</c:v>
                </c:pt>
                <c:pt idx="1321">
                  <c:v>41663</c:v>
                </c:pt>
                <c:pt idx="1322">
                  <c:v>41666</c:v>
                </c:pt>
                <c:pt idx="1323">
                  <c:v>41667</c:v>
                </c:pt>
                <c:pt idx="1324">
                  <c:v>41668</c:v>
                </c:pt>
                <c:pt idx="1325">
                  <c:v>41669</c:v>
                </c:pt>
                <c:pt idx="1326">
                  <c:v>41670</c:v>
                </c:pt>
                <c:pt idx="1327">
                  <c:v>41673</c:v>
                </c:pt>
                <c:pt idx="1328">
                  <c:v>41674</c:v>
                </c:pt>
                <c:pt idx="1329">
                  <c:v>41675</c:v>
                </c:pt>
                <c:pt idx="1330">
                  <c:v>41676</c:v>
                </c:pt>
                <c:pt idx="1331">
                  <c:v>41677</c:v>
                </c:pt>
                <c:pt idx="1332">
                  <c:v>41680</c:v>
                </c:pt>
                <c:pt idx="1333">
                  <c:v>41681</c:v>
                </c:pt>
                <c:pt idx="1334">
                  <c:v>41682</c:v>
                </c:pt>
                <c:pt idx="1335">
                  <c:v>41683</c:v>
                </c:pt>
                <c:pt idx="1336">
                  <c:v>41684</c:v>
                </c:pt>
                <c:pt idx="1337">
                  <c:v>41687</c:v>
                </c:pt>
                <c:pt idx="1338">
                  <c:v>41688</c:v>
                </c:pt>
                <c:pt idx="1339">
                  <c:v>41689</c:v>
                </c:pt>
                <c:pt idx="1340">
                  <c:v>41690</c:v>
                </c:pt>
                <c:pt idx="1341">
                  <c:v>41691</c:v>
                </c:pt>
                <c:pt idx="1342">
                  <c:v>41694</c:v>
                </c:pt>
                <c:pt idx="1343">
                  <c:v>41695</c:v>
                </c:pt>
                <c:pt idx="1344">
                  <c:v>41696</c:v>
                </c:pt>
                <c:pt idx="1345">
                  <c:v>41697</c:v>
                </c:pt>
                <c:pt idx="1346">
                  <c:v>41698</c:v>
                </c:pt>
                <c:pt idx="1347">
                  <c:v>41701</c:v>
                </c:pt>
                <c:pt idx="1348">
                  <c:v>41702</c:v>
                </c:pt>
                <c:pt idx="1349">
                  <c:v>41703</c:v>
                </c:pt>
                <c:pt idx="1350">
                  <c:v>41704</c:v>
                </c:pt>
                <c:pt idx="1351">
                  <c:v>41705</c:v>
                </c:pt>
                <c:pt idx="1352">
                  <c:v>41708</c:v>
                </c:pt>
                <c:pt idx="1353">
                  <c:v>41709</c:v>
                </c:pt>
                <c:pt idx="1354">
                  <c:v>41710</c:v>
                </c:pt>
                <c:pt idx="1355">
                  <c:v>41711</c:v>
                </c:pt>
                <c:pt idx="1356">
                  <c:v>41712</c:v>
                </c:pt>
                <c:pt idx="1357">
                  <c:v>41715</c:v>
                </c:pt>
                <c:pt idx="1358">
                  <c:v>41716</c:v>
                </c:pt>
                <c:pt idx="1359">
                  <c:v>41717</c:v>
                </c:pt>
                <c:pt idx="1360">
                  <c:v>41718</c:v>
                </c:pt>
                <c:pt idx="1361">
                  <c:v>41719</c:v>
                </c:pt>
                <c:pt idx="1362">
                  <c:v>41722</c:v>
                </c:pt>
                <c:pt idx="1363">
                  <c:v>41723</c:v>
                </c:pt>
                <c:pt idx="1364">
                  <c:v>41724</c:v>
                </c:pt>
                <c:pt idx="1365">
                  <c:v>41725</c:v>
                </c:pt>
                <c:pt idx="1366">
                  <c:v>41726</c:v>
                </c:pt>
                <c:pt idx="1367">
                  <c:v>41729</c:v>
                </c:pt>
                <c:pt idx="1368">
                  <c:v>41730</c:v>
                </c:pt>
                <c:pt idx="1369">
                  <c:v>41731</c:v>
                </c:pt>
                <c:pt idx="1370">
                  <c:v>41732</c:v>
                </c:pt>
                <c:pt idx="1371">
                  <c:v>41733</c:v>
                </c:pt>
                <c:pt idx="1372">
                  <c:v>41736</c:v>
                </c:pt>
                <c:pt idx="1373">
                  <c:v>41737</c:v>
                </c:pt>
                <c:pt idx="1374">
                  <c:v>41738</c:v>
                </c:pt>
                <c:pt idx="1375">
                  <c:v>41739</c:v>
                </c:pt>
                <c:pt idx="1376">
                  <c:v>41740</c:v>
                </c:pt>
                <c:pt idx="1377">
                  <c:v>41743</c:v>
                </c:pt>
                <c:pt idx="1378">
                  <c:v>41744</c:v>
                </c:pt>
                <c:pt idx="1379">
                  <c:v>41745</c:v>
                </c:pt>
                <c:pt idx="1380">
                  <c:v>41746</c:v>
                </c:pt>
                <c:pt idx="1381">
                  <c:v>41747</c:v>
                </c:pt>
                <c:pt idx="1382">
                  <c:v>41750</c:v>
                </c:pt>
                <c:pt idx="1383">
                  <c:v>41751</c:v>
                </c:pt>
                <c:pt idx="1384">
                  <c:v>41752</c:v>
                </c:pt>
                <c:pt idx="1385">
                  <c:v>41753</c:v>
                </c:pt>
                <c:pt idx="1386">
                  <c:v>41754</c:v>
                </c:pt>
                <c:pt idx="1387">
                  <c:v>41757</c:v>
                </c:pt>
                <c:pt idx="1388">
                  <c:v>41758</c:v>
                </c:pt>
                <c:pt idx="1389">
                  <c:v>41759</c:v>
                </c:pt>
                <c:pt idx="1390">
                  <c:v>41760</c:v>
                </c:pt>
                <c:pt idx="1391">
                  <c:v>41761</c:v>
                </c:pt>
                <c:pt idx="1392">
                  <c:v>41764</c:v>
                </c:pt>
                <c:pt idx="1393">
                  <c:v>41765</c:v>
                </c:pt>
                <c:pt idx="1394">
                  <c:v>41766</c:v>
                </c:pt>
                <c:pt idx="1395">
                  <c:v>41767</c:v>
                </c:pt>
                <c:pt idx="1396">
                  <c:v>41768</c:v>
                </c:pt>
                <c:pt idx="1397">
                  <c:v>41771</c:v>
                </c:pt>
                <c:pt idx="1398">
                  <c:v>41772</c:v>
                </c:pt>
                <c:pt idx="1399">
                  <c:v>41773</c:v>
                </c:pt>
                <c:pt idx="1400">
                  <c:v>41774</c:v>
                </c:pt>
                <c:pt idx="1401">
                  <c:v>41775</c:v>
                </c:pt>
                <c:pt idx="1402">
                  <c:v>41778</c:v>
                </c:pt>
                <c:pt idx="1403">
                  <c:v>41779</c:v>
                </c:pt>
                <c:pt idx="1404">
                  <c:v>41780</c:v>
                </c:pt>
                <c:pt idx="1405">
                  <c:v>41781</c:v>
                </c:pt>
                <c:pt idx="1406">
                  <c:v>41782</c:v>
                </c:pt>
                <c:pt idx="1407">
                  <c:v>41785</c:v>
                </c:pt>
                <c:pt idx="1408">
                  <c:v>41786</c:v>
                </c:pt>
                <c:pt idx="1409">
                  <c:v>41787</c:v>
                </c:pt>
                <c:pt idx="1410">
                  <c:v>41788</c:v>
                </c:pt>
                <c:pt idx="1411">
                  <c:v>41789</c:v>
                </c:pt>
                <c:pt idx="1412">
                  <c:v>41792</c:v>
                </c:pt>
                <c:pt idx="1413">
                  <c:v>41793</c:v>
                </c:pt>
                <c:pt idx="1414">
                  <c:v>41794</c:v>
                </c:pt>
                <c:pt idx="1415">
                  <c:v>41795</c:v>
                </c:pt>
                <c:pt idx="1416">
                  <c:v>41796</c:v>
                </c:pt>
                <c:pt idx="1417">
                  <c:v>41799</c:v>
                </c:pt>
                <c:pt idx="1418">
                  <c:v>41800</c:v>
                </c:pt>
                <c:pt idx="1419">
                  <c:v>41801</c:v>
                </c:pt>
                <c:pt idx="1420">
                  <c:v>41802</c:v>
                </c:pt>
                <c:pt idx="1421">
                  <c:v>41803</c:v>
                </c:pt>
                <c:pt idx="1422">
                  <c:v>41806</c:v>
                </c:pt>
                <c:pt idx="1423">
                  <c:v>41807</c:v>
                </c:pt>
                <c:pt idx="1424">
                  <c:v>41808</c:v>
                </c:pt>
                <c:pt idx="1425">
                  <c:v>41809</c:v>
                </c:pt>
                <c:pt idx="1426">
                  <c:v>41810</c:v>
                </c:pt>
                <c:pt idx="1427">
                  <c:v>41813</c:v>
                </c:pt>
                <c:pt idx="1428">
                  <c:v>41814</c:v>
                </c:pt>
                <c:pt idx="1429">
                  <c:v>41815</c:v>
                </c:pt>
                <c:pt idx="1430">
                  <c:v>41816</c:v>
                </c:pt>
                <c:pt idx="1431">
                  <c:v>41817</c:v>
                </c:pt>
                <c:pt idx="1432">
                  <c:v>41820</c:v>
                </c:pt>
                <c:pt idx="1433">
                  <c:v>41821</c:v>
                </c:pt>
                <c:pt idx="1434">
                  <c:v>41822</c:v>
                </c:pt>
                <c:pt idx="1435">
                  <c:v>41823</c:v>
                </c:pt>
                <c:pt idx="1436">
                  <c:v>41824</c:v>
                </c:pt>
                <c:pt idx="1437">
                  <c:v>41827</c:v>
                </c:pt>
                <c:pt idx="1438">
                  <c:v>41828</c:v>
                </c:pt>
                <c:pt idx="1439">
                  <c:v>41829</c:v>
                </c:pt>
                <c:pt idx="1440">
                  <c:v>41830</c:v>
                </c:pt>
                <c:pt idx="1441">
                  <c:v>41831</c:v>
                </c:pt>
                <c:pt idx="1442">
                  <c:v>41834</c:v>
                </c:pt>
                <c:pt idx="1443">
                  <c:v>41835</c:v>
                </c:pt>
                <c:pt idx="1444">
                  <c:v>41836</c:v>
                </c:pt>
                <c:pt idx="1445">
                  <c:v>41837</c:v>
                </c:pt>
                <c:pt idx="1446">
                  <c:v>41838</c:v>
                </c:pt>
                <c:pt idx="1447">
                  <c:v>41841</c:v>
                </c:pt>
                <c:pt idx="1448">
                  <c:v>41842</c:v>
                </c:pt>
                <c:pt idx="1449">
                  <c:v>41843</c:v>
                </c:pt>
                <c:pt idx="1450">
                  <c:v>41844</c:v>
                </c:pt>
                <c:pt idx="1451">
                  <c:v>41845</c:v>
                </c:pt>
                <c:pt idx="1452">
                  <c:v>41848</c:v>
                </c:pt>
                <c:pt idx="1453">
                  <c:v>41849</c:v>
                </c:pt>
                <c:pt idx="1454">
                  <c:v>41850</c:v>
                </c:pt>
                <c:pt idx="1455">
                  <c:v>41851</c:v>
                </c:pt>
                <c:pt idx="1456">
                  <c:v>41852</c:v>
                </c:pt>
                <c:pt idx="1457">
                  <c:v>41855</c:v>
                </c:pt>
                <c:pt idx="1458">
                  <c:v>41856</c:v>
                </c:pt>
                <c:pt idx="1459">
                  <c:v>41857</c:v>
                </c:pt>
                <c:pt idx="1460">
                  <c:v>41858</c:v>
                </c:pt>
                <c:pt idx="1461">
                  <c:v>41859</c:v>
                </c:pt>
                <c:pt idx="1462">
                  <c:v>41862</c:v>
                </c:pt>
                <c:pt idx="1463">
                  <c:v>41863</c:v>
                </c:pt>
                <c:pt idx="1464">
                  <c:v>41864</c:v>
                </c:pt>
                <c:pt idx="1465">
                  <c:v>41865</c:v>
                </c:pt>
                <c:pt idx="1466">
                  <c:v>41866</c:v>
                </c:pt>
                <c:pt idx="1467">
                  <c:v>41869</c:v>
                </c:pt>
                <c:pt idx="1468">
                  <c:v>41870</c:v>
                </c:pt>
                <c:pt idx="1469">
                  <c:v>41871</c:v>
                </c:pt>
                <c:pt idx="1470">
                  <c:v>41872</c:v>
                </c:pt>
                <c:pt idx="1471">
                  <c:v>41873</c:v>
                </c:pt>
                <c:pt idx="1472">
                  <c:v>41876</c:v>
                </c:pt>
                <c:pt idx="1473">
                  <c:v>41877</c:v>
                </c:pt>
                <c:pt idx="1474">
                  <c:v>41878</c:v>
                </c:pt>
                <c:pt idx="1475">
                  <c:v>41879</c:v>
                </c:pt>
                <c:pt idx="1476">
                  <c:v>41880</c:v>
                </c:pt>
                <c:pt idx="1477">
                  <c:v>41883</c:v>
                </c:pt>
                <c:pt idx="1478">
                  <c:v>41884</c:v>
                </c:pt>
                <c:pt idx="1479">
                  <c:v>41885</c:v>
                </c:pt>
                <c:pt idx="1480">
                  <c:v>41886</c:v>
                </c:pt>
                <c:pt idx="1481">
                  <c:v>41887</c:v>
                </c:pt>
                <c:pt idx="1482">
                  <c:v>41890</c:v>
                </c:pt>
                <c:pt idx="1483">
                  <c:v>41891</c:v>
                </c:pt>
                <c:pt idx="1484">
                  <c:v>41892</c:v>
                </c:pt>
                <c:pt idx="1485">
                  <c:v>41893</c:v>
                </c:pt>
                <c:pt idx="1486">
                  <c:v>41894</c:v>
                </c:pt>
                <c:pt idx="1487">
                  <c:v>41897</c:v>
                </c:pt>
                <c:pt idx="1488">
                  <c:v>41898</c:v>
                </c:pt>
                <c:pt idx="1489">
                  <c:v>41899</c:v>
                </c:pt>
                <c:pt idx="1490">
                  <c:v>41900</c:v>
                </c:pt>
                <c:pt idx="1491">
                  <c:v>41901</c:v>
                </c:pt>
                <c:pt idx="1492">
                  <c:v>41904</c:v>
                </c:pt>
                <c:pt idx="1493">
                  <c:v>41905</c:v>
                </c:pt>
                <c:pt idx="1494">
                  <c:v>41906</c:v>
                </c:pt>
                <c:pt idx="1495">
                  <c:v>41907</c:v>
                </c:pt>
                <c:pt idx="1496">
                  <c:v>41908</c:v>
                </c:pt>
                <c:pt idx="1497">
                  <c:v>41911</c:v>
                </c:pt>
                <c:pt idx="1498">
                  <c:v>41912</c:v>
                </c:pt>
                <c:pt idx="1499">
                  <c:v>41913</c:v>
                </c:pt>
                <c:pt idx="1500">
                  <c:v>41914</c:v>
                </c:pt>
                <c:pt idx="1501">
                  <c:v>41915</c:v>
                </c:pt>
                <c:pt idx="1502">
                  <c:v>41918</c:v>
                </c:pt>
                <c:pt idx="1503">
                  <c:v>41919</c:v>
                </c:pt>
                <c:pt idx="1504">
                  <c:v>41920</c:v>
                </c:pt>
                <c:pt idx="1505">
                  <c:v>41921</c:v>
                </c:pt>
                <c:pt idx="1506">
                  <c:v>41922</c:v>
                </c:pt>
                <c:pt idx="1507">
                  <c:v>41925</c:v>
                </c:pt>
                <c:pt idx="1508">
                  <c:v>41926</c:v>
                </c:pt>
                <c:pt idx="1509">
                  <c:v>41927</c:v>
                </c:pt>
                <c:pt idx="1510">
                  <c:v>41928</c:v>
                </c:pt>
                <c:pt idx="1511">
                  <c:v>41929</c:v>
                </c:pt>
                <c:pt idx="1512">
                  <c:v>41932</c:v>
                </c:pt>
                <c:pt idx="1513">
                  <c:v>41933</c:v>
                </c:pt>
                <c:pt idx="1514">
                  <c:v>41934</c:v>
                </c:pt>
                <c:pt idx="1515">
                  <c:v>41935</c:v>
                </c:pt>
                <c:pt idx="1516">
                  <c:v>41936</c:v>
                </c:pt>
                <c:pt idx="1517">
                  <c:v>41939</c:v>
                </c:pt>
                <c:pt idx="1518">
                  <c:v>41940</c:v>
                </c:pt>
                <c:pt idx="1519">
                  <c:v>41941</c:v>
                </c:pt>
                <c:pt idx="1520">
                  <c:v>41942</c:v>
                </c:pt>
                <c:pt idx="1521">
                  <c:v>41943</c:v>
                </c:pt>
                <c:pt idx="1522">
                  <c:v>41946</c:v>
                </c:pt>
                <c:pt idx="1523">
                  <c:v>41947</c:v>
                </c:pt>
                <c:pt idx="1524">
                  <c:v>41948</c:v>
                </c:pt>
                <c:pt idx="1525">
                  <c:v>41949</c:v>
                </c:pt>
                <c:pt idx="1526">
                  <c:v>41950</c:v>
                </c:pt>
                <c:pt idx="1527">
                  <c:v>41953</c:v>
                </c:pt>
                <c:pt idx="1528">
                  <c:v>41954</c:v>
                </c:pt>
                <c:pt idx="1529">
                  <c:v>41955</c:v>
                </c:pt>
                <c:pt idx="1530">
                  <c:v>41956</c:v>
                </c:pt>
                <c:pt idx="1531">
                  <c:v>41957</c:v>
                </c:pt>
                <c:pt idx="1532">
                  <c:v>41960</c:v>
                </c:pt>
                <c:pt idx="1533">
                  <c:v>41961</c:v>
                </c:pt>
                <c:pt idx="1534">
                  <c:v>41962</c:v>
                </c:pt>
                <c:pt idx="1535">
                  <c:v>41963</c:v>
                </c:pt>
                <c:pt idx="1536">
                  <c:v>41964</c:v>
                </c:pt>
                <c:pt idx="1537">
                  <c:v>41967</c:v>
                </c:pt>
                <c:pt idx="1538">
                  <c:v>41968</c:v>
                </c:pt>
                <c:pt idx="1539">
                  <c:v>41969</c:v>
                </c:pt>
                <c:pt idx="1540">
                  <c:v>41970</c:v>
                </c:pt>
                <c:pt idx="1541">
                  <c:v>41971</c:v>
                </c:pt>
                <c:pt idx="1542">
                  <c:v>41974</c:v>
                </c:pt>
                <c:pt idx="1543">
                  <c:v>41975</c:v>
                </c:pt>
                <c:pt idx="1544">
                  <c:v>41976</c:v>
                </c:pt>
                <c:pt idx="1545">
                  <c:v>41977</c:v>
                </c:pt>
                <c:pt idx="1546">
                  <c:v>41978</c:v>
                </c:pt>
                <c:pt idx="1547">
                  <c:v>41981</c:v>
                </c:pt>
                <c:pt idx="1548">
                  <c:v>41982</c:v>
                </c:pt>
                <c:pt idx="1549">
                  <c:v>41983</c:v>
                </c:pt>
                <c:pt idx="1550">
                  <c:v>41984</c:v>
                </c:pt>
                <c:pt idx="1551">
                  <c:v>41985</c:v>
                </c:pt>
                <c:pt idx="1552">
                  <c:v>41988</c:v>
                </c:pt>
                <c:pt idx="1553">
                  <c:v>41989</c:v>
                </c:pt>
                <c:pt idx="1554">
                  <c:v>41990</c:v>
                </c:pt>
                <c:pt idx="1555">
                  <c:v>41991</c:v>
                </c:pt>
                <c:pt idx="1556">
                  <c:v>41992</c:v>
                </c:pt>
                <c:pt idx="1557">
                  <c:v>41995</c:v>
                </c:pt>
                <c:pt idx="1558">
                  <c:v>41996</c:v>
                </c:pt>
                <c:pt idx="1559">
                  <c:v>41997</c:v>
                </c:pt>
                <c:pt idx="1560">
                  <c:v>41998</c:v>
                </c:pt>
                <c:pt idx="1561">
                  <c:v>41999</c:v>
                </c:pt>
                <c:pt idx="1562">
                  <c:v>42002</c:v>
                </c:pt>
                <c:pt idx="1563">
                  <c:v>42003</c:v>
                </c:pt>
                <c:pt idx="1564">
                  <c:v>42004</c:v>
                </c:pt>
                <c:pt idx="1565">
                  <c:v>42005</c:v>
                </c:pt>
                <c:pt idx="1566">
                  <c:v>42006</c:v>
                </c:pt>
                <c:pt idx="1567">
                  <c:v>42009</c:v>
                </c:pt>
                <c:pt idx="1568">
                  <c:v>42010</c:v>
                </c:pt>
                <c:pt idx="1569">
                  <c:v>42011</c:v>
                </c:pt>
                <c:pt idx="1570">
                  <c:v>42012</c:v>
                </c:pt>
                <c:pt idx="1571">
                  <c:v>42013</c:v>
                </c:pt>
                <c:pt idx="1572">
                  <c:v>42016</c:v>
                </c:pt>
                <c:pt idx="1573">
                  <c:v>42017</c:v>
                </c:pt>
                <c:pt idx="1574">
                  <c:v>42018</c:v>
                </c:pt>
                <c:pt idx="1575">
                  <c:v>42019</c:v>
                </c:pt>
                <c:pt idx="1576">
                  <c:v>42020</c:v>
                </c:pt>
                <c:pt idx="1577">
                  <c:v>42023</c:v>
                </c:pt>
                <c:pt idx="1578">
                  <c:v>42024</c:v>
                </c:pt>
                <c:pt idx="1579">
                  <c:v>42025</c:v>
                </c:pt>
                <c:pt idx="1580">
                  <c:v>42026</c:v>
                </c:pt>
                <c:pt idx="1581">
                  <c:v>42027</c:v>
                </c:pt>
                <c:pt idx="1582">
                  <c:v>42030</c:v>
                </c:pt>
                <c:pt idx="1583">
                  <c:v>42031</c:v>
                </c:pt>
                <c:pt idx="1584">
                  <c:v>42032</c:v>
                </c:pt>
                <c:pt idx="1585">
                  <c:v>42033</c:v>
                </c:pt>
                <c:pt idx="1586">
                  <c:v>42034</c:v>
                </c:pt>
                <c:pt idx="1587">
                  <c:v>42037</c:v>
                </c:pt>
                <c:pt idx="1588">
                  <c:v>42038</c:v>
                </c:pt>
                <c:pt idx="1589">
                  <c:v>42039</c:v>
                </c:pt>
                <c:pt idx="1590">
                  <c:v>42040</c:v>
                </c:pt>
                <c:pt idx="1591">
                  <c:v>42041</c:v>
                </c:pt>
                <c:pt idx="1592">
                  <c:v>42044</c:v>
                </c:pt>
                <c:pt idx="1593">
                  <c:v>42045</c:v>
                </c:pt>
                <c:pt idx="1594">
                  <c:v>42046</c:v>
                </c:pt>
                <c:pt idx="1595">
                  <c:v>42047</c:v>
                </c:pt>
                <c:pt idx="1596">
                  <c:v>42048</c:v>
                </c:pt>
                <c:pt idx="1597">
                  <c:v>42051</c:v>
                </c:pt>
                <c:pt idx="1598">
                  <c:v>42052</c:v>
                </c:pt>
                <c:pt idx="1599">
                  <c:v>42053</c:v>
                </c:pt>
                <c:pt idx="1600">
                  <c:v>42054</c:v>
                </c:pt>
                <c:pt idx="1601">
                  <c:v>42055</c:v>
                </c:pt>
                <c:pt idx="1602">
                  <c:v>42058</c:v>
                </c:pt>
                <c:pt idx="1603">
                  <c:v>42059</c:v>
                </c:pt>
                <c:pt idx="1604">
                  <c:v>42060</c:v>
                </c:pt>
                <c:pt idx="1605">
                  <c:v>42061</c:v>
                </c:pt>
                <c:pt idx="1606">
                  <c:v>42062</c:v>
                </c:pt>
                <c:pt idx="1607">
                  <c:v>42065</c:v>
                </c:pt>
                <c:pt idx="1608">
                  <c:v>42066</c:v>
                </c:pt>
                <c:pt idx="1609">
                  <c:v>42067</c:v>
                </c:pt>
                <c:pt idx="1610">
                  <c:v>42068</c:v>
                </c:pt>
                <c:pt idx="1611">
                  <c:v>42069</c:v>
                </c:pt>
                <c:pt idx="1612">
                  <c:v>42072</c:v>
                </c:pt>
                <c:pt idx="1613">
                  <c:v>42073</c:v>
                </c:pt>
                <c:pt idx="1614">
                  <c:v>42074</c:v>
                </c:pt>
                <c:pt idx="1615">
                  <c:v>42075</c:v>
                </c:pt>
                <c:pt idx="1616">
                  <c:v>42076</c:v>
                </c:pt>
                <c:pt idx="1617">
                  <c:v>42079</c:v>
                </c:pt>
                <c:pt idx="1618">
                  <c:v>42080</c:v>
                </c:pt>
                <c:pt idx="1619">
                  <c:v>42081</c:v>
                </c:pt>
                <c:pt idx="1620">
                  <c:v>42082</c:v>
                </c:pt>
                <c:pt idx="1621">
                  <c:v>42083</c:v>
                </c:pt>
                <c:pt idx="1622">
                  <c:v>42086</c:v>
                </c:pt>
                <c:pt idx="1623">
                  <c:v>42087</c:v>
                </c:pt>
                <c:pt idx="1624">
                  <c:v>42088</c:v>
                </c:pt>
                <c:pt idx="1625">
                  <c:v>42089</c:v>
                </c:pt>
                <c:pt idx="1626">
                  <c:v>42090</c:v>
                </c:pt>
                <c:pt idx="1627">
                  <c:v>42093</c:v>
                </c:pt>
                <c:pt idx="1628">
                  <c:v>42094</c:v>
                </c:pt>
                <c:pt idx="1629">
                  <c:v>42095</c:v>
                </c:pt>
                <c:pt idx="1630">
                  <c:v>42096</c:v>
                </c:pt>
                <c:pt idx="1631">
                  <c:v>42097</c:v>
                </c:pt>
                <c:pt idx="1632">
                  <c:v>42100</c:v>
                </c:pt>
                <c:pt idx="1633">
                  <c:v>42101</c:v>
                </c:pt>
                <c:pt idx="1634">
                  <c:v>42102</c:v>
                </c:pt>
                <c:pt idx="1635">
                  <c:v>42103</c:v>
                </c:pt>
                <c:pt idx="1636">
                  <c:v>42104</c:v>
                </c:pt>
                <c:pt idx="1637">
                  <c:v>42107</c:v>
                </c:pt>
                <c:pt idx="1638">
                  <c:v>42108</c:v>
                </c:pt>
                <c:pt idx="1639">
                  <c:v>42109</c:v>
                </c:pt>
                <c:pt idx="1640">
                  <c:v>42110</c:v>
                </c:pt>
                <c:pt idx="1641">
                  <c:v>42111</c:v>
                </c:pt>
                <c:pt idx="1642">
                  <c:v>42114</c:v>
                </c:pt>
                <c:pt idx="1643">
                  <c:v>42115</c:v>
                </c:pt>
                <c:pt idx="1644">
                  <c:v>42116</c:v>
                </c:pt>
                <c:pt idx="1645">
                  <c:v>42117</c:v>
                </c:pt>
                <c:pt idx="1646">
                  <c:v>42118</c:v>
                </c:pt>
                <c:pt idx="1647">
                  <c:v>42121</c:v>
                </c:pt>
                <c:pt idx="1648">
                  <c:v>42122</c:v>
                </c:pt>
                <c:pt idx="1649">
                  <c:v>42123</c:v>
                </c:pt>
                <c:pt idx="1650">
                  <c:v>42124</c:v>
                </c:pt>
                <c:pt idx="1651">
                  <c:v>42125</c:v>
                </c:pt>
                <c:pt idx="1652">
                  <c:v>42128</c:v>
                </c:pt>
                <c:pt idx="1653">
                  <c:v>42129</c:v>
                </c:pt>
                <c:pt idx="1654">
                  <c:v>42130</c:v>
                </c:pt>
                <c:pt idx="1655">
                  <c:v>42131</c:v>
                </c:pt>
                <c:pt idx="1656">
                  <c:v>42132</c:v>
                </c:pt>
                <c:pt idx="1657">
                  <c:v>42135</c:v>
                </c:pt>
                <c:pt idx="1658">
                  <c:v>42136</c:v>
                </c:pt>
                <c:pt idx="1659">
                  <c:v>42137</c:v>
                </c:pt>
                <c:pt idx="1660">
                  <c:v>42138</c:v>
                </c:pt>
                <c:pt idx="1661">
                  <c:v>42139</c:v>
                </c:pt>
                <c:pt idx="1662">
                  <c:v>42142</c:v>
                </c:pt>
                <c:pt idx="1663">
                  <c:v>42143</c:v>
                </c:pt>
                <c:pt idx="1664">
                  <c:v>42144</c:v>
                </c:pt>
                <c:pt idx="1665">
                  <c:v>42145</c:v>
                </c:pt>
                <c:pt idx="1666">
                  <c:v>42146</c:v>
                </c:pt>
                <c:pt idx="1667">
                  <c:v>42149</c:v>
                </c:pt>
                <c:pt idx="1668">
                  <c:v>42150</c:v>
                </c:pt>
                <c:pt idx="1669">
                  <c:v>42151</c:v>
                </c:pt>
                <c:pt idx="1670">
                  <c:v>42152</c:v>
                </c:pt>
                <c:pt idx="1671">
                  <c:v>42153</c:v>
                </c:pt>
                <c:pt idx="1672">
                  <c:v>42156</c:v>
                </c:pt>
                <c:pt idx="1673">
                  <c:v>42157</c:v>
                </c:pt>
                <c:pt idx="1674">
                  <c:v>42158</c:v>
                </c:pt>
                <c:pt idx="1675">
                  <c:v>42159</c:v>
                </c:pt>
                <c:pt idx="1676">
                  <c:v>42160</c:v>
                </c:pt>
                <c:pt idx="1677">
                  <c:v>42163</c:v>
                </c:pt>
                <c:pt idx="1678">
                  <c:v>42164</c:v>
                </c:pt>
                <c:pt idx="1679">
                  <c:v>42165</c:v>
                </c:pt>
                <c:pt idx="1680">
                  <c:v>42166</c:v>
                </c:pt>
                <c:pt idx="1681">
                  <c:v>42167</c:v>
                </c:pt>
                <c:pt idx="1682">
                  <c:v>42170</c:v>
                </c:pt>
                <c:pt idx="1683">
                  <c:v>42171</c:v>
                </c:pt>
                <c:pt idx="1684">
                  <c:v>42172</c:v>
                </c:pt>
                <c:pt idx="1685">
                  <c:v>42173</c:v>
                </c:pt>
                <c:pt idx="1686">
                  <c:v>42174</c:v>
                </c:pt>
                <c:pt idx="1687">
                  <c:v>42177</c:v>
                </c:pt>
                <c:pt idx="1688">
                  <c:v>42178</c:v>
                </c:pt>
                <c:pt idx="1689">
                  <c:v>42179</c:v>
                </c:pt>
                <c:pt idx="1690">
                  <c:v>42180</c:v>
                </c:pt>
                <c:pt idx="1691">
                  <c:v>42181</c:v>
                </c:pt>
                <c:pt idx="1692">
                  <c:v>42184</c:v>
                </c:pt>
                <c:pt idx="1693">
                  <c:v>42185</c:v>
                </c:pt>
                <c:pt idx="1694">
                  <c:v>42186</c:v>
                </c:pt>
                <c:pt idx="1695">
                  <c:v>42187</c:v>
                </c:pt>
                <c:pt idx="1696">
                  <c:v>42188</c:v>
                </c:pt>
                <c:pt idx="1697">
                  <c:v>42191</c:v>
                </c:pt>
                <c:pt idx="1698">
                  <c:v>42192</c:v>
                </c:pt>
                <c:pt idx="1699">
                  <c:v>42193</c:v>
                </c:pt>
                <c:pt idx="1700">
                  <c:v>42194</c:v>
                </c:pt>
                <c:pt idx="1701">
                  <c:v>42195</c:v>
                </c:pt>
                <c:pt idx="1702">
                  <c:v>42198</c:v>
                </c:pt>
                <c:pt idx="1703">
                  <c:v>42199</c:v>
                </c:pt>
                <c:pt idx="1704">
                  <c:v>42200</c:v>
                </c:pt>
                <c:pt idx="1705">
                  <c:v>42201</c:v>
                </c:pt>
                <c:pt idx="1706">
                  <c:v>42202</c:v>
                </c:pt>
                <c:pt idx="1707">
                  <c:v>42205</c:v>
                </c:pt>
                <c:pt idx="1708">
                  <c:v>42206</c:v>
                </c:pt>
                <c:pt idx="1709">
                  <c:v>42207</c:v>
                </c:pt>
                <c:pt idx="1710">
                  <c:v>42208</c:v>
                </c:pt>
                <c:pt idx="1711">
                  <c:v>42209</c:v>
                </c:pt>
                <c:pt idx="1712">
                  <c:v>42212</c:v>
                </c:pt>
                <c:pt idx="1713">
                  <c:v>42213</c:v>
                </c:pt>
                <c:pt idx="1714">
                  <c:v>42214</c:v>
                </c:pt>
                <c:pt idx="1715">
                  <c:v>42215</c:v>
                </c:pt>
                <c:pt idx="1716">
                  <c:v>42216</c:v>
                </c:pt>
                <c:pt idx="1717">
                  <c:v>42219</c:v>
                </c:pt>
                <c:pt idx="1718">
                  <c:v>42220</c:v>
                </c:pt>
                <c:pt idx="1719">
                  <c:v>42221</c:v>
                </c:pt>
                <c:pt idx="1720">
                  <c:v>42222</c:v>
                </c:pt>
                <c:pt idx="1721">
                  <c:v>42223</c:v>
                </c:pt>
                <c:pt idx="1722">
                  <c:v>42226</c:v>
                </c:pt>
                <c:pt idx="1723">
                  <c:v>42227</c:v>
                </c:pt>
                <c:pt idx="1724">
                  <c:v>42228</c:v>
                </c:pt>
                <c:pt idx="1725">
                  <c:v>42229</c:v>
                </c:pt>
                <c:pt idx="1726">
                  <c:v>42230</c:v>
                </c:pt>
                <c:pt idx="1727">
                  <c:v>42233</c:v>
                </c:pt>
                <c:pt idx="1728">
                  <c:v>42234</c:v>
                </c:pt>
                <c:pt idx="1729">
                  <c:v>42235</c:v>
                </c:pt>
                <c:pt idx="1730">
                  <c:v>42236</c:v>
                </c:pt>
                <c:pt idx="1731">
                  <c:v>42237</c:v>
                </c:pt>
                <c:pt idx="1732">
                  <c:v>42240</c:v>
                </c:pt>
                <c:pt idx="1733">
                  <c:v>42241</c:v>
                </c:pt>
                <c:pt idx="1734">
                  <c:v>42242</c:v>
                </c:pt>
                <c:pt idx="1735">
                  <c:v>42243</c:v>
                </c:pt>
                <c:pt idx="1736">
                  <c:v>42244</c:v>
                </c:pt>
                <c:pt idx="1737">
                  <c:v>42247</c:v>
                </c:pt>
                <c:pt idx="1738">
                  <c:v>42248</c:v>
                </c:pt>
                <c:pt idx="1739">
                  <c:v>42249</c:v>
                </c:pt>
                <c:pt idx="1740">
                  <c:v>42250</c:v>
                </c:pt>
                <c:pt idx="1741">
                  <c:v>42251</c:v>
                </c:pt>
                <c:pt idx="1742">
                  <c:v>42254</c:v>
                </c:pt>
                <c:pt idx="1743">
                  <c:v>42255</c:v>
                </c:pt>
                <c:pt idx="1744">
                  <c:v>42256</c:v>
                </c:pt>
                <c:pt idx="1745">
                  <c:v>42257</c:v>
                </c:pt>
                <c:pt idx="1746">
                  <c:v>42258</c:v>
                </c:pt>
                <c:pt idx="1747">
                  <c:v>42261</c:v>
                </c:pt>
                <c:pt idx="1748">
                  <c:v>42262</c:v>
                </c:pt>
                <c:pt idx="1749">
                  <c:v>42263</c:v>
                </c:pt>
                <c:pt idx="1750">
                  <c:v>42264</c:v>
                </c:pt>
                <c:pt idx="1751">
                  <c:v>42265</c:v>
                </c:pt>
                <c:pt idx="1752">
                  <c:v>42268</c:v>
                </c:pt>
                <c:pt idx="1753">
                  <c:v>42269</c:v>
                </c:pt>
                <c:pt idx="1754">
                  <c:v>42270</c:v>
                </c:pt>
                <c:pt idx="1755">
                  <c:v>42271</c:v>
                </c:pt>
                <c:pt idx="1756">
                  <c:v>42272</c:v>
                </c:pt>
                <c:pt idx="1757">
                  <c:v>42275</c:v>
                </c:pt>
                <c:pt idx="1758">
                  <c:v>42276</c:v>
                </c:pt>
                <c:pt idx="1759">
                  <c:v>42277</c:v>
                </c:pt>
                <c:pt idx="1760">
                  <c:v>42278</c:v>
                </c:pt>
                <c:pt idx="1761">
                  <c:v>42279</c:v>
                </c:pt>
                <c:pt idx="1762">
                  <c:v>42282</c:v>
                </c:pt>
                <c:pt idx="1763">
                  <c:v>42283</c:v>
                </c:pt>
                <c:pt idx="1764">
                  <c:v>42284</c:v>
                </c:pt>
                <c:pt idx="1765">
                  <c:v>42285</c:v>
                </c:pt>
                <c:pt idx="1766">
                  <c:v>42286</c:v>
                </c:pt>
                <c:pt idx="1767">
                  <c:v>42289</c:v>
                </c:pt>
                <c:pt idx="1768">
                  <c:v>42290</c:v>
                </c:pt>
                <c:pt idx="1769">
                  <c:v>42291</c:v>
                </c:pt>
                <c:pt idx="1770">
                  <c:v>42292</c:v>
                </c:pt>
                <c:pt idx="1771">
                  <c:v>42293</c:v>
                </c:pt>
                <c:pt idx="1772">
                  <c:v>42296</c:v>
                </c:pt>
                <c:pt idx="1773">
                  <c:v>42297</c:v>
                </c:pt>
                <c:pt idx="1774">
                  <c:v>42298</c:v>
                </c:pt>
                <c:pt idx="1775">
                  <c:v>42299</c:v>
                </c:pt>
                <c:pt idx="1776">
                  <c:v>42300</c:v>
                </c:pt>
                <c:pt idx="1777">
                  <c:v>42303</c:v>
                </c:pt>
                <c:pt idx="1778">
                  <c:v>42304</c:v>
                </c:pt>
                <c:pt idx="1779">
                  <c:v>42305</c:v>
                </c:pt>
                <c:pt idx="1780">
                  <c:v>42306</c:v>
                </c:pt>
                <c:pt idx="1781">
                  <c:v>42307</c:v>
                </c:pt>
                <c:pt idx="1782">
                  <c:v>42310</c:v>
                </c:pt>
                <c:pt idx="1783">
                  <c:v>42311</c:v>
                </c:pt>
                <c:pt idx="1784">
                  <c:v>42312</c:v>
                </c:pt>
                <c:pt idx="1785">
                  <c:v>42313</c:v>
                </c:pt>
                <c:pt idx="1786">
                  <c:v>42314</c:v>
                </c:pt>
                <c:pt idx="1787">
                  <c:v>42317</c:v>
                </c:pt>
                <c:pt idx="1788">
                  <c:v>42318</c:v>
                </c:pt>
                <c:pt idx="1789">
                  <c:v>42319</c:v>
                </c:pt>
                <c:pt idx="1790">
                  <c:v>42320</c:v>
                </c:pt>
                <c:pt idx="1791">
                  <c:v>42321</c:v>
                </c:pt>
                <c:pt idx="1792">
                  <c:v>42324</c:v>
                </c:pt>
                <c:pt idx="1793">
                  <c:v>42325</c:v>
                </c:pt>
                <c:pt idx="1794">
                  <c:v>42326</c:v>
                </c:pt>
                <c:pt idx="1795">
                  <c:v>42327</c:v>
                </c:pt>
                <c:pt idx="1796">
                  <c:v>42328</c:v>
                </c:pt>
                <c:pt idx="1797">
                  <c:v>42331</c:v>
                </c:pt>
                <c:pt idx="1798">
                  <c:v>42332</c:v>
                </c:pt>
                <c:pt idx="1799">
                  <c:v>42333</c:v>
                </c:pt>
                <c:pt idx="1800">
                  <c:v>42334</c:v>
                </c:pt>
                <c:pt idx="1801">
                  <c:v>42335</c:v>
                </c:pt>
                <c:pt idx="1802">
                  <c:v>42338</c:v>
                </c:pt>
                <c:pt idx="1803">
                  <c:v>42339</c:v>
                </c:pt>
                <c:pt idx="1804">
                  <c:v>42340</c:v>
                </c:pt>
                <c:pt idx="1805">
                  <c:v>42341</c:v>
                </c:pt>
                <c:pt idx="1806">
                  <c:v>42342</c:v>
                </c:pt>
                <c:pt idx="1807">
                  <c:v>42345</c:v>
                </c:pt>
                <c:pt idx="1808">
                  <c:v>42346</c:v>
                </c:pt>
                <c:pt idx="1809">
                  <c:v>42347</c:v>
                </c:pt>
                <c:pt idx="1810">
                  <c:v>42348</c:v>
                </c:pt>
                <c:pt idx="1811">
                  <c:v>42349</c:v>
                </c:pt>
                <c:pt idx="1812">
                  <c:v>42352</c:v>
                </c:pt>
                <c:pt idx="1813">
                  <c:v>42353</c:v>
                </c:pt>
                <c:pt idx="1814">
                  <c:v>42354</c:v>
                </c:pt>
                <c:pt idx="1815">
                  <c:v>42355</c:v>
                </c:pt>
                <c:pt idx="1816">
                  <c:v>42356</c:v>
                </c:pt>
                <c:pt idx="1817">
                  <c:v>42359</c:v>
                </c:pt>
                <c:pt idx="1818">
                  <c:v>42360</c:v>
                </c:pt>
                <c:pt idx="1819">
                  <c:v>42361</c:v>
                </c:pt>
                <c:pt idx="1820">
                  <c:v>42362</c:v>
                </c:pt>
                <c:pt idx="1821">
                  <c:v>42363</c:v>
                </c:pt>
                <c:pt idx="1822">
                  <c:v>42366</c:v>
                </c:pt>
                <c:pt idx="1823">
                  <c:v>42367</c:v>
                </c:pt>
                <c:pt idx="1824">
                  <c:v>42368</c:v>
                </c:pt>
                <c:pt idx="1825">
                  <c:v>42369</c:v>
                </c:pt>
                <c:pt idx="1826">
                  <c:v>42370</c:v>
                </c:pt>
                <c:pt idx="1827">
                  <c:v>42373</c:v>
                </c:pt>
                <c:pt idx="1828">
                  <c:v>42374</c:v>
                </c:pt>
                <c:pt idx="1829">
                  <c:v>42375</c:v>
                </c:pt>
                <c:pt idx="1830">
                  <c:v>42376</c:v>
                </c:pt>
                <c:pt idx="1831">
                  <c:v>42377</c:v>
                </c:pt>
                <c:pt idx="1832">
                  <c:v>42380</c:v>
                </c:pt>
                <c:pt idx="1833">
                  <c:v>42381</c:v>
                </c:pt>
                <c:pt idx="1834">
                  <c:v>42382</c:v>
                </c:pt>
                <c:pt idx="1835">
                  <c:v>42383</c:v>
                </c:pt>
                <c:pt idx="1836">
                  <c:v>42384</c:v>
                </c:pt>
                <c:pt idx="1837">
                  <c:v>42387</c:v>
                </c:pt>
                <c:pt idx="1838">
                  <c:v>42388</c:v>
                </c:pt>
                <c:pt idx="1839">
                  <c:v>42389</c:v>
                </c:pt>
                <c:pt idx="1840">
                  <c:v>42390</c:v>
                </c:pt>
                <c:pt idx="1841">
                  <c:v>42391</c:v>
                </c:pt>
                <c:pt idx="1842">
                  <c:v>42394</c:v>
                </c:pt>
                <c:pt idx="1843">
                  <c:v>42395</c:v>
                </c:pt>
                <c:pt idx="1844">
                  <c:v>42396</c:v>
                </c:pt>
                <c:pt idx="1845">
                  <c:v>42397</c:v>
                </c:pt>
                <c:pt idx="1846">
                  <c:v>42398</c:v>
                </c:pt>
                <c:pt idx="1847">
                  <c:v>42401</c:v>
                </c:pt>
                <c:pt idx="1848">
                  <c:v>42402</c:v>
                </c:pt>
                <c:pt idx="1849">
                  <c:v>42403</c:v>
                </c:pt>
                <c:pt idx="1850">
                  <c:v>42404</c:v>
                </c:pt>
                <c:pt idx="1851">
                  <c:v>42405</c:v>
                </c:pt>
                <c:pt idx="1852">
                  <c:v>42408</c:v>
                </c:pt>
                <c:pt idx="1853">
                  <c:v>42409</c:v>
                </c:pt>
                <c:pt idx="1854">
                  <c:v>42410</c:v>
                </c:pt>
                <c:pt idx="1855">
                  <c:v>42411</c:v>
                </c:pt>
                <c:pt idx="1856">
                  <c:v>42412</c:v>
                </c:pt>
                <c:pt idx="1857">
                  <c:v>42415</c:v>
                </c:pt>
                <c:pt idx="1858">
                  <c:v>42416</c:v>
                </c:pt>
                <c:pt idx="1859">
                  <c:v>42417</c:v>
                </c:pt>
                <c:pt idx="1860">
                  <c:v>42418</c:v>
                </c:pt>
                <c:pt idx="1861">
                  <c:v>42419</c:v>
                </c:pt>
                <c:pt idx="1862">
                  <c:v>42422</c:v>
                </c:pt>
                <c:pt idx="1863">
                  <c:v>42423</c:v>
                </c:pt>
                <c:pt idx="1864">
                  <c:v>42424</c:v>
                </c:pt>
                <c:pt idx="1865">
                  <c:v>42425</c:v>
                </c:pt>
                <c:pt idx="1866">
                  <c:v>42426</c:v>
                </c:pt>
                <c:pt idx="1867">
                  <c:v>42429</c:v>
                </c:pt>
                <c:pt idx="1868">
                  <c:v>42430</c:v>
                </c:pt>
                <c:pt idx="1869">
                  <c:v>42431</c:v>
                </c:pt>
                <c:pt idx="1870">
                  <c:v>42432</c:v>
                </c:pt>
                <c:pt idx="1871">
                  <c:v>42433</c:v>
                </c:pt>
                <c:pt idx="1872">
                  <c:v>42436</c:v>
                </c:pt>
                <c:pt idx="1873">
                  <c:v>42437</c:v>
                </c:pt>
                <c:pt idx="1874">
                  <c:v>42438</c:v>
                </c:pt>
                <c:pt idx="1875">
                  <c:v>42439</c:v>
                </c:pt>
                <c:pt idx="1876">
                  <c:v>42440</c:v>
                </c:pt>
                <c:pt idx="1877">
                  <c:v>42443</c:v>
                </c:pt>
                <c:pt idx="1878">
                  <c:v>42444</c:v>
                </c:pt>
                <c:pt idx="1879">
                  <c:v>42445</c:v>
                </c:pt>
                <c:pt idx="1880">
                  <c:v>42446</c:v>
                </c:pt>
                <c:pt idx="1881">
                  <c:v>42447</c:v>
                </c:pt>
                <c:pt idx="1882">
                  <c:v>42450</c:v>
                </c:pt>
                <c:pt idx="1883">
                  <c:v>42451</c:v>
                </c:pt>
                <c:pt idx="1884">
                  <c:v>42452</c:v>
                </c:pt>
                <c:pt idx="1885">
                  <c:v>42453</c:v>
                </c:pt>
                <c:pt idx="1886">
                  <c:v>42454</c:v>
                </c:pt>
                <c:pt idx="1887">
                  <c:v>42457</c:v>
                </c:pt>
                <c:pt idx="1888">
                  <c:v>42458</c:v>
                </c:pt>
                <c:pt idx="1889">
                  <c:v>42459</c:v>
                </c:pt>
                <c:pt idx="1890">
                  <c:v>42460</c:v>
                </c:pt>
                <c:pt idx="1891">
                  <c:v>42461</c:v>
                </c:pt>
                <c:pt idx="1892">
                  <c:v>42464</c:v>
                </c:pt>
                <c:pt idx="1893">
                  <c:v>42465</c:v>
                </c:pt>
                <c:pt idx="1894">
                  <c:v>42466</c:v>
                </c:pt>
                <c:pt idx="1895">
                  <c:v>42467</c:v>
                </c:pt>
                <c:pt idx="1896">
                  <c:v>42468</c:v>
                </c:pt>
                <c:pt idx="1897">
                  <c:v>42471</c:v>
                </c:pt>
                <c:pt idx="1898">
                  <c:v>42472</c:v>
                </c:pt>
                <c:pt idx="1899">
                  <c:v>42473</c:v>
                </c:pt>
                <c:pt idx="1900">
                  <c:v>42474</c:v>
                </c:pt>
                <c:pt idx="1901">
                  <c:v>42475</c:v>
                </c:pt>
                <c:pt idx="1902">
                  <c:v>42478</c:v>
                </c:pt>
                <c:pt idx="1903">
                  <c:v>42479</c:v>
                </c:pt>
                <c:pt idx="1904">
                  <c:v>42480</c:v>
                </c:pt>
                <c:pt idx="1905">
                  <c:v>42481</c:v>
                </c:pt>
                <c:pt idx="1906">
                  <c:v>42482</c:v>
                </c:pt>
                <c:pt idx="1907">
                  <c:v>42485</c:v>
                </c:pt>
                <c:pt idx="1908">
                  <c:v>42486</c:v>
                </c:pt>
                <c:pt idx="1909">
                  <c:v>42487</c:v>
                </c:pt>
                <c:pt idx="1910">
                  <c:v>42488</c:v>
                </c:pt>
                <c:pt idx="1911">
                  <c:v>42489</c:v>
                </c:pt>
                <c:pt idx="1912">
                  <c:v>42492</c:v>
                </c:pt>
                <c:pt idx="1913">
                  <c:v>42493</c:v>
                </c:pt>
                <c:pt idx="1914">
                  <c:v>42494</c:v>
                </c:pt>
                <c:pt idx="1915">
                  <c:v>42495</c:v>
                </c:pt>
                <c:pt idx="1916">
                  <c:v>42496</c:v>
                </c:pt>
                <c:pt idx="1917">
                  <c:v>42499</c:v>
                </c:pt>
                <c:pt idx="1918">
                  <c:v>42500</c:v>
                </c:pt>
                <c:pt idx="1919">
                  <c:v>42501</c:v>
                </c:pt>
                <c:pt idx="1920">
                  <c:v>42502</c:v>
                </c:pt>
                <c:pt idx="1921">
                  <c:v>42503</c:v>
                </c:pt>
                <c:pt idx="1922">
                  <c:v>42506</c:v>
                </c:pt>
                <c:pt idx="1923">
                  <c:v>42507</c:v>
                </c:pt>
                <c:pt idx="1924">
                  <c:v>42508</c:v>
                </c:pt>
                <c:pt idx="1925">
                  <c:v>42509</c:v>
                </c:pt>
                <c:pt idx="1926">
                  <c:v>42510</c:v>
                </c:pt>
                <c:pt idx="1927">
                  <c:v>42513</c:v>
                </c:pt>
                <c:pt idx="1928">
                  <c:v>42514</c:v>
                </c:pt>
                <c:pt idx="1929">
                  <c:v>42515</c:v>
                </c:pt>
                <c:pt idx="1930">
                  <c:v>42516</c:v>
                </c:pt>
                <c:pt idx="1931">
                  <c:v>42517</c:v>
                </c:pt>
                <c:pt idx="1932">
                  <c:v>42520</c:v>
                </c:pt>
                <c:pt idx="1933">
                  <c:v>42521</c:v>
                </c:pt>
                <c:pt idx="1934">
                  <c:v>42522</c:v>
                </c:pt>
                <c:pt idx="1935">
                  <c:v>42523</c:v>
                </c:pt>
                <c:pt idx="1936">
                  <c:v>42524</c:v>
                </c:pt>
                <c:pt idx="1937">
                  <c:v>42527</c:v>
                </c:pt>
                <c:pt idx="1938">
                  <c:v>42528</c:v>
                </c:pt>
                <c:pt idx="1939">
                  <c:v>42529</c:v>
                </c:pt>
                <c:pt idx="1940">
                  <c:v>42530</c:v>
                </c:pt>
                <c:pt idx="1941">
                  <c:v>42531</c:v>
                </c:pt>
                <c:pt idx="1942">
                  <c:v>42534</c:v>
                </c:pt>
                <c:pt idx="1943">
                  <c:v>42535</c:v>
                </c:pt>
                <c:pt idx="1944">
                  <c:v>42536</c:v>
                </c:pt>
                <c:pt idx="1945">
                  <c:v>42537</c:v>
                </c:pt>
                <c:pt idx="1946">
                  <c:v>42538</c:v>
                </c:pt>
                <c:pt idx="1947">
                  <c:v>42541</c:v>
                </c:pt>
                <c:pt idx="1948">
                  <c:v>42542</c:v>
                </c:pt>
                <c:pt idx="1949">
                  <c:v>42543</c:v>
                </c:pt>
                <c:pt idx="1950">
                  <c:v>42544</c:v>
                </c:pt>
                <c:pt idx="1951">
                  <c:v>42545</c:v>
                </c:pt>
                <c:pt idx="1952">
                  <c:v>42548</c:v>
                </c:pt>
                <c:pt idx="1953">
                  <c:v>42549</c:v>
                </c:pt>
                <c:pt idx="1954">
                  <c:v>42550</c:v>
                </c:pt>
                <c:pt idx="1955">
                  <c:v>42551</c:v>
                </c:pt>
                <c:pt idx="1956">
                  <c:v>42552</c:v>
                </c:pt>
                <c:pt idx="1957">
                  <c:v>42555</c:v>
                </c:pt>
                <c:pt idx="1958">
                  <c:v>42556</c:v>
                </c:pt>
                <c:pt idx="1959">
                  <c:v>42557</c:v>
                </c:pt>
                <c:pt idx="1960">
                  <c:v>42558</c:v>
                </c:pt>
                <c:pt idx="1961">
                  <c:v>42559</c:v>
                </c:pt>
                <c:pt idx="1962">
                  <c:v>42562</c:v>
                </c:pt>
                <c:pt idx="1963">
                  <c:v>42563</c:v>
                </c:pt>
                <c:pt idx="1964">
                  <c:v>42564</c:v>
                </c:pt>
                <c:pt idx="1965">
                  <c:v>42565</c:v>
                </c:pt>
                <c:pt idx="1966">
                  <c:v>42566</c:v>
                </c:pt>
                <c:pt idx="1967">
                  <c:v>42569</c:v>
                </c:pt>
                <c:pt idx="1968">
                  <c:v>42570</c:v>
                </c:pt>
                <c:pt idx="1969">
                  <c:v>42571</c:v>
                </c:pt>
                <c:pt idx="1970">
                  <c:v>42572</c:v>
                </c:pt>
                <c:pt idx="1971">
                  <c:v>42573</c:v>
                </c:pt>
                <c:pt idx="1972">
                  <c:v>42576</c:v>
                </c:pt>
                <c:pt idx="1973">
                  <c:v>42577</c:v>
                </c:pt>
                <c:pt idx="1974">
                  <c:v>42578</c:v>
                </c:pt>
                <c:pt idx="1975">
                  <c:v>42579</c:v>
                </c:pt>
                <c:pt idx="1976">
                  <c:v>42580</c:v>
                </c:pt>
                <c:pt idx="1977">
                  <c:v>42583</c:v>
                </c:pt>
                <c:pt idx="1978">
                  <c:v>42584</c:v>
                </c:pt>
                <c:pt idx="1979">
                  <c:v>42585</c:v>
                </c:pt>
                <c:pt idx="1980">
                  <c:v>42586</c:v>
                </c:pt>
                <c:pt idx="1981">
                  <c:v>42587</c:v>
                </c:pt>
                <c:pt idx="1982">
                  <c:v>42590</c:v>
                </c:pt>
                <c:pt idx="1983">
                  <c:v>42591</c:v>
                </c:pt>
                <c:pt idx="1984">
                  <c:v>42592</c:v>
                </c:pt>
                <c:pt idx="1985">
                  <c:v>42593</c:v>
                </c:pt>
                <c:pt idx="1986">
                  <c:v>42594</c:v>
                </c:pt>
                <c:pt idx="1987">
                  <c:v>42597</c:v>
                </c:pt>
                <c:pt idx="1988">
                  <c:v>42598</c:v>
                </c:pt>
                <c:pt idx="1989">
                  <c:v>42599</c:v>
                </c:pt>
                <c:pt idx="1990">
                  <c:v>42600</c:v>
                </c:pt>
                <c:pt idx="1991">
                  <c:v>42601</c:v>
                </c:pt>
                <c:pt idx="1992">
                  <c:v>42604</c:v>
                </c:pt>
                <c:pt idx="1993">
                  <c:v>42605</c:v>
                </c:pt>
                <c:pt idx="1994">
                  <c:v>42606</c:v>
                </c:pt>
                <c:pt idx="1995">
                  <c:v>42607</c:v>
                </c:pt>
                <c:pt idx="1996">
                  <c:v>42608</c:v>
                </c:pt>
                <c:pt idx="1997">
                  <c:v>42611</c:v>
                </c:pt>
                <c:pt idx="1998">
                  <c:v>42612</c:v>
                </c:pt>
                <c:pt idx="1999">
                  <c:v>42613</c:v>
                </c:pt>
                <c:pt idx="2000">
                  <c:v>42614</c:v>
                </c:pt>
                <c:pt idx="2001">
                  <c:v>42615</c:v>
                </c:pt>
                <c:pt idx="2002">
                  <c:v>42618</c:v>
                </c:pt>
                <c:pt idx="2003">
                  <c:v>42619</c:v>
                </c:pt>
                <c:pt idx="2004">
                  <c:v>42620</c:v>
                </c:pt>
                <c:pt idx="2005">
                  <c:v>42621</c:v>
                </c:pt>
                <c:pt idx="2006">
                  <c:v>42622</c:v>
                </c:pt>
                <c:pt idx="2007">
                  <c:v>42625</c:v>
                </c:pt>
                <c:pt idx="2008">
                  <c:v>42626</c:v>
                </c:pt>
                <c:pt idx="2009">
                  <c:v>42627</c:v>
                </c:pt>
                <c:pt idx="2010">
                  <c:v>42628</c:v>
                </c:pt>
                <c:pt idx="2011">
                  <c:v>42629</c:v>
                </c:pt>
                <c:pt idx="2012">
                  <c:v>42632</c:v>
                </c:pt>
                <c:pt idx="2013">
                  <c:v>42633</c:v>
                </c:pt>
                <c:pt idx="2014">
                  <c:v>42634</c:v>
                </c:pt>
                <c:pt idx="2015">
                  <c:v>42635</c:v>
                </c:pt>
                <c:pt idx="2016">
                  <c:v>42636</c:v>
                </c:pt>
                <c:pt idx="2017">
                  <c:v>42639</c:v>
                </c:pt>
                <c:pt idx="2018">
                  <c:v>42640</c:v>
                </c:pt>
                <c:pt idx="2019">
                  <c:v>42641</c:v>
                </c:pt>
                <c:pt idx="2020">
                  <c:v>42642</c:v>
                </c:pt>
                <c:pt idx="2021">
                  <c:v>42643</c:v>
                </c:pt>
                <c:pt idx="2022">
                  <c:v>42646</c:v>
                </c:pt>
                <c:pt idx="2023">
                  <c:v>42647</c:v>
                </c:pt>
                <c:pt idx="2024">
                  <c:v>42648</c:v>
                </c:pt>
                <c:pt idx="2025">
                  <c:v>42649</c:v>
                </c:pt>
                <c:pt idx="2026">
                  <c:v>42650</c:v>
                </c:pt>
                <c:pt idx="2027">
                  <c:v>42653</c:v>
                </c:pt>
                <c:pt idx="2028">
                  <c:v>42654</c:v>
                </c:pt>
                <c:pt idx="2029">
                  <c:v>42655</c:v>
                </c:pt>
                <c:pt idx="2030">
                  <c:v>42656</c:v>
                </c:pt>
                <c:pt idx="2031">
                  <c:v>42657</c:v>
                </c:pt>
                <c:pt idx="2032">
                  <c:v>42660</c:v>
                </c:pt>
                <c:pt idx="2033">
                  <c:v>42661</c:v>
                </c:pt>
                <c:pt idx="2034">
                  <c:v>42662</c:v>
                </c:pt>
                <c:pt idx="2035">
                  <c:v>42663</c:v>
                </c:pt>
                <c:pt idx="2036">
                  <c:v>42664</c:v>
                </c:pt>
                <c:pt idx="2037">
                  <c:v>42667</c:v>
                </c:pt>
                <c:pt idx="2038">
                  <c:v>42668</c:v>
                </c:pt>
                <c:pt idx="2039">
                  <c:v>42669</c:v>
                </c:pt>
                <c:pt idx="2040">
                  <c:v>42670</c:v>
                </c:pt>
                <c:pt idx="2041">
                  <c:v>42671</c:v>
                </c:pt>
                <c:pt idx="2042">
                  <c:v>42674</c:v>
                </c:pt>
                <c:pt idx="2043">
                  <c:v>42675</c:v>
                </c:pt>
                <c:pt idx="2044">
                  <c:v>42676</c:v>
                </c:pt>
                <c:pt idx="2045">
                  <c:v>42677</c:v>
                </c:pt>
                <c:pt idx="2046">
                  <c:v>42678</c:v>
                </c:pt>
                <c:pt idx="2047">
                  <c:v>42681</c:v>
                </c:pt>
                <c:pt idx="2048">
                  <c:v>42682</c:v>
                </c:pt>
                <c:pt idx="2049">
                  <c:v>42683</c:v>
                </c:pt>
                <c:pt idx="2050">
                  <c:v>42684</c:v>
                </c:pt>
                <c:pt idx="2051">
                  <c:v>42685</c:v>
                </c:pt>
                <c:pt idx="2052">
                  <c:v>42688</c:v>
                </c:pt>
                <c:pt idx="2053">
                  <c:v>42689</c:v>
                </c:pt>
                <c:pt idx="2054">
                  <c:v>42690</c:v>
                </c:pt>
                <c:pt idx="2055">
                  <c:v>42691</c:v>
                </c:pt>
                <c:pt idx="2056">
                  <c:v>42692</c:v>
                </c:pt>
                <c:pt idx="2057">
                  <c:v>42695</c:v>
                </c:pt>
                <c:pt idx="2058">
                  <c:v>42696</c:v>
                </c:pt>
                <c:pt idx="2059">
                  <c:v>42697</c:v>
                </c:pt>
                <c:pt idx="2060">
                  <c:v>42698</c:v>
                </c:pt>
                <c:pt idx="2061">
                  <c:v>42699</c:v>
                </c:pt>
                <c:pt idx="2062">
                  <c:v>42702</c:v>
                </c:pt>
                <c:pt idx="2063">
                  <c:v>42703</c:v>
                </c:pt>
                <c:pt idx="2064">
                  <c:v>42704</c:v>
                </c:pt>
                <c:pt idx="2065">
                  <c:v>42705</c:v>
                </c:pt>
                <c:pt idx="2066">
                  <c:v>42706</c:v>
                </c:pt>
                <c:pt idx="2067">
                  <c:v>42709</c:v>
                </c:pt>
                <c:pt idx="2068">
                  <c:v>42710</c:v>
                </c:pt>
                <c:pt idx="2069">
                  <c:v>42711</c:v>
                </c:pt>
                <c:pt idx="2070">
                  <c:v>42712</c:v>
                </c:pt>
                <c:pt idx="2071">
                  <c:v>42713</c:v>
                </c:pt>
                <c:pt idx="2072">
                  <c:v>42716</c:v>
                </c:pt>
                <c:pt idx="2073">
                  <c:v>42717</c:v>
                </c:pt>
                <c:pt idx="2074">
                  <c:v>42718</c:v>
                </c:pt>
                <c:pt idx="2075">
                  <c:v>42719</c:v>
                </c:pt>
                <c:pt idx="2076">
                  <c:v>42720</c:v>
                </c:pt>
                <c:pt idx="2077">
                  <c:v>42723</c:v>
                </c:pt>
                <c:pt idx="2078">
                  <c:v>42724</c:v>
                </c:pt>
                <c:pt idx="2079">
                  <c:v>42725</c:v>
                </c:pt>
                <c:pt idx="2080">
                  <c:v>42726</c:v>
                </c:pt>
                <c:pt idx="2081">
                  <c:v>42727</c:v>
                </c:pt>
                <c:pt idx="2082">
                  <c:v>42730</c:v>
                </c:pt>
                <c:pt idx="2083">
                  <c:v>42731</c:v>
                </c:pt>
                <c:pt idx="2084">
                  <c:v>42732</c:v>
                </c:pt>
                <c:pt idx="2085">
                  <c:v>42733</c:v>
                </c:pt>
                <c:pt idx="2086">
                  <c:v>42734</c:v>
                </c:pt>
                <c:pt idx="2087">
                  <c:v>42737</c:v>
                </c:pt>
                <c:pt idx="2088">
                  <c:v>42738</c:v>
                </c:pt>
                <c:pt idx="2089">
                  <c:v>42739</c:v>
                </c:pt>
                <c:pt idx="2090">
                  <c:v>42740</c:v>
                </c:pt>
                <c:pt idx="2091">
                  <c:v>42741</c:v>
                </c:pt>
                <c:pt idx="2092">
                  <c:v>42744</c:v>
                </c:pt>
                <c:pt idx="2093">
                  <c:v>42745</c:v>
                </c:pt>
                <c:pt idx="2094">
                  <c:v>42746</c:v>
                </c:pt>
                <c:pt idx="2095">
                  <c:v>42747</c:v>
                </c:pt>
                <c:pt idx="2096">
                  <c:v>42748</c:v>
                </c:pt>
                <c:pt idx="2097">
                  <c:v>42751</c:v>
                </c:pt>
                <c:pt idx="2098">
                  <c:v>42752</c:v>
                </c:pt>
                <c:pt idx="2099">
                  <c:v>42753</c:v>
                </c:pt>
                <c:pt idx="2100">
                  <c:v>42754</c:v>
                </c:pt>
                <c:pt idx="2101">
                  <c:v>42755</c:v>
                </c:pt>
                <c:pt idx="2102">
                  <c:v>42758</c:v>
                </c:pt>
                <c:pt idx="2103">
                  <c:v>42759</c:v>
                </c:pt>
                <c:pt idx="2104">
                  <c:v>42760</c:v>
                </c:pt>
                <c:pt idx="2105">
                  <c:v>42761</c:v>
                </c:pt>
                <c:pt idx="2106">
                  <c:v>42762</c:v>
                </c:pt>
                <c:pt idx="2107">
                  <c:v>42765</c:v>
                </c:pt>
                <c:pt idx="2108">
                  <c:v>42766</c:v>
                </c:pt>
                <c:pt idx="2109">
                  <c:v>42767</c:v>
                </c:pt>
                <c:pt idx="2110">
                  <c:v>42768</c:v>
                </c:pt>
                <c:pt idx="2111">
                  <c:v>42769</c:v>
                </c:pt>
                <c:pt idx="2112">
                  <c:v>42772</c:v>
                </c:pt>
                <c:pt idx="2113">
                  <c:v>42773</c:v>
                </c:pt>
                <c:pt idx="2114">
                  <c:v>42774</c:v>
                </c:pt>
                <c:pt idx="2115">
                  <c:v>42775</c:v>
                </c:pt>
                <c:pt idx="2116">
                  <c:v>42776</c:v>
                </c:pt>
                <c:pt idx="2117">
                  <c:v>42779</c:v>
                </c:pt>
                <c:pt idx="2118">
                  <c:v>42780</c:v>
                </c:pt>
                <c:pt idx="2119">
                  <c:v>42781</c:v>
                </c:pt>
                <c:pt idx="2120">
                  <c:v>42782</c:v>
                </c:pt>
                <c:pt idx="2121">
                  <c:v>42783</c:v>
                </c:pt>
                <c:pt idx="2122">
                  <c:v>42786</c:v>
                </c:pt>
                <c:pt idx="2123">
                  <c:v>42787</c:v>
                </c:pt>
                <c:pt idx="2124">
                  <c:v>42788</c:v>
                </c:pt>
                <c:pt idx="2125">
                  <c:v>42789</c:v>
                </c:pt>
                <c:pt idx="2126">
                  <c:v>42790</c:v>
                </c:pt>
                <c:pt idx="2127">
                  <c:v>42793</c:v>
                </c:pt>
                <c:pt idx="2128">
                  <c:v>42794</c:v>
                </c:pt>
                <c:pt idx="2129">
                  <c:v>42795</c:v>
                </c:pt>
                <c:pt idx="2130">
                  <c:v>42796</c:v>
                </c:pt>
                <c:pt idx="2131">
                  <c:v>42797</c:v>
                </c:pt>
                <c:pt idx="2132">
                  <c:v>42800</c:v>
                </c:pt>
                <c:pt idx="2133">
                  <c:v>42801</c:v>
                </c:pt>
                <c:pt idx="2134">
                  <c:v>42802</c:v>
                </c:pt>
                <c:pt idx="2135">
                  <c:v>42803</c:v>
                </c:pt>
                <c:pt idx="2136">
                  <c:v>42804</c:v>
                </c:pt>
                <c:pt idx="2137">
                  <c:v>42807</c:v>
                </c:pt>
                <c:pt idx="2138">
                  <c:v>42808</c:v>
                </c:pt>
                <c:pt idx="2139">
                  <c:v>42809</c:v>
                </c:pt>
                <c:pt idx="2140">
                  <c:v>42810</c:v>
                </c:pt>
                <c:pt idx="2141">
                  <c:v>42811</c:v>
                </c:pt>
                <c:pt idx="2142">
                  <c:v>42814</c:v>
                </c:pt>
                <c:pt idx="2143">
                  <c:v>42815</c:v>
                </c:pt>
                <c:pt idx="2144">
                  <c:v>42816</c:v>
                </c:pt>
                <c:pt idx="2145">
                  <c:v>42817</c:v>
                </c:pt>
                <c:pt idx="2146">
                  <c:v>42818</c:v>
                </c:pt>
                <c:pt idx="2147">
                  <c:v>42821</c:v>
                </c:pt>
                <c:pt idx="2148">
                  <c:v>42822</c:v>
                </c:pt>
                <c:pt idx="2149">
                  <c:v>42823</c:v>
                </c:pt>
                <c:pt idx="2150">
                  <c:v>42824</c:v>
                </c:pt>
                <c:pt idx="2151">
                  <c:v>42825</c:v>
                </c:pt>
                <c:pt idx="2152">
                  <c:v>42828</c:v>
                </c:pt>
                <c:pt idx="2153">
                  <c:v>42829</c:v>
                </c:pt>
                <c:pt idx="2154">
                  <c:v>42830</c:v>
                </c:pt>
                <c:pt idx="2155">
                  <c:v>42831</c:v>
                </c:pt>
                <c:pt idx="2156">
                  <c:v>42832</c:v>
                </c:pt>
                <c:pt idx="2157">
                  <c:v>42835</c:v>
                </c:pt>
                <c:pt idx="2158">
                  <c:v>42836</c:v>
                </c:pt>
                <c:pt idx="2159">
                  <c:v>42837</c:v>
                </c:pt>
                <c:pt idx="2160">
                  <c:v>42838</c:v>
                </c:pt>
                <c:pt idx="2161">
                  <c:v>42839</c:v>
                </c:pt>
                <c:pt idx="2162">
                  <c:v>42842</c:v>
                </c:pt>
                <c:pt idx="2163">
                  <c:v>42843</c:v>
                </c:pt>
                <c:pt idx="2164">
                  <c:v>42844</c:v>
                </c:pt>
                <c:pt idx="2165">
                  <c:v>42845</c:v>
                </c:pt>
                <c:pt idx="2166">
                  <c:v>42846</c:v>
                </c:pt>
                <c:pt idx="2167">
                  <c:v>42849</c:v>
                </c:pt>
                <c:pt idx="2168">
                  <c:v>42850</c:v>
                </c:pt>
                <c:pt idx="2169">
                  <c:v>42851</c:v>
                </c:pt>
                <c:pt idx="2170">
                  <c:v>42852</c:v>
                </c:pt>
                <c:pt idx="2171">
                  <c:v>42853</c:v>
                </c:pt>
                <c:pt idx="2172">
                  <c:v>42856</c:v>
                </c:pt>
                <c:pt idx="2173">
                  <c:v>42857</c:v>
                </c:pt>
                <c:pt idx="2174">
                  <c:v>42858</c:v>
                </c:pt>
                <c:pt idx="2175">
                  <c:v>42859</c:v>
                </c:pt>
                <c:pt idx="2176">
                  <c:v>42860</c:v>
                </c:pt>
                <c:pt idx="2177">
                  <c:v>42863</c:v>
                </c:pt>
                <c:pt idx="2178">
                  <c:v>42864</c:v>
                </c:pt>
                <c:pt idx="2179">
                  <c:v>42865</c:v>
                </c:pt>
                <c:pt idx="2180">
                  <c:v>42866</c:v>
                </c:pt>
                <c:pt idx="2181">
                  <c:v>42867</c:v>
                </c:pt>
                <c:pt idx="2182">
                  <c:v>42870</c:v>
                </c:pt>
                <c:pt idx="2183">
                  <c:v>42871</c:v>
                </c:pt>
                <c:pt idx="2184">
                  <c:v>42872</c:v>
                </c:pt>
                <c:pt idx="2185">
                  <c:v>42873</c:v>
                </c:pt>
                <c:pt idx="2186">
                  <c:v>42874</c:v>
                </c:pt>
                <c:pt idx="2187">
                  <c:v>42877</c:v>
                </c:pt>
                <c:pt idx="2188">
                  <c:v>42878</c:v>
                </c:pt>
                <c:pt idx="2189">
                  <c:v>42879</c:v>
                </c:pt>
                <c:pt idx="2190">
                  <c:v>42880</c:v>
                </c:pt>
                <c:pt idx="2191">
                  <c:v>42881</c:v>
                </c:pt>
                <c:pt idx="2192">
                  <c:v>42884</c:v>
                </c:pt>
                <c:pt idx="2193">
                  <c:v>42885</c:v>
                </c:pt>
                <c:pt idx="2194">
                  <c:v>42886</c:v>
                </c:pt>
                <c:pt idx="2195">
                  <c:v>42887</c:v>
                </c:pt>
                <c:pt idx="2196">
                  <c:v>42888</c:v>
                </c:pt>
                <c:pt idx="2197">
                  <c:v>42891</c:v>
                </c:pt>
                <c:pt idx="2198">
                  <c:v>42892</c:v>
                </c:pt>
                <c:pt idx="2199">
                  <c:v>42893</c:v>
                </c:pt>
                <c:pt idx="2200">
                  <c:v>42894</c:v>
                </c:pt>
                <c:pt idx="2201">
                  <c:v>42895</c:v>
                </c:pt>
                <c:pt idx="2202">
                  <c:v>42898</c:v>
                </c:pt>
                <c:pt idx="2203">
                  <c:v>42899</c:v>
                </c:pt>
                <c:pt idx="2204">
                  <c:v>42900</c:v>
                </c:pt>
                <c:pt idx="2205">
                  <c:v>42901</c:v>
                </c:pt>
                <c:pt idx="2206">
                  <c:v>42902</c:v>
                </c:pt>
                <c:pt idx="2207">
                  <c:v>42905</c:v>
                </c:pt>
                <c:pt idx="2208">
                  <c:v>42906</c:v>
                </c:pt>
                <c:pt idx="2209">
                  <c:v>42907</c:v>
                </c:pt>
                <c:pt idx="2210">
                  <c:v>42908</c:v>
                </c:pt>
                <c:pt idx="2211">
                  <c:v>42909</c:v>
                </c:pt>
                <c:pt idx="2212">
                  <c:v>42912</c:v>
                </c:pt>
                <c:pt idx="2213">
                  <c:v>42913</c:v>
                </c:pt>
                <c:pt idx="2214">
                  <c:v>42914</c:v>
                </c:pt>
                <c:pt idx="2215">
                  <c:v>42915</c:v>
                </c:pt>
                <c:pt idx="2216">
                  <c:v>42916</c:v>
                </c:pt>
                <c:pt idx="2217">
                  <c:v>42919</c:v>
                </c:pt>
                <c:pt idx="2218">
                  <c:v>42920</c:v>
                </c:pt>
                <c:pt idx="2219">
                  <c:v>42921</c:v>
                </c:pt>
                <c:pt idx="2220">
                  <c:v>42922</c:v>
                </c:pt>
                <c:pt idx="2221">
                  <c:v>42923</c:v>
                </c:pt>
                <c:pt idx="2222">
                  <c:v>42926</c:v>
                </c:pt>
                <c:pt idx="2223">
                  <c:v>42927</c:v>
                </c:pt>
                <c:pt idx="2224">
                  <c:v>42928</c:v>
                </c:pt>
                <c:pt idx="2225">
                  <c:v>42929</c:v>
                </c:pt>
                <c:pt idx="2226">
                  <c:v>42930</c:v>
                </c:pt>
                <c:pt idx="2227">
                  <c:v>42933</c:v>
                </c:pt>
                <c:pt idx="2228">
                  <c:v>42934</c:v>
                </c:pt>
                <c:pt idx="2229">
                  <c:v>42935</c:v>
                </c:pt>
                <c:pt idx="2230">
                  <c:v>42936</c:v>
                </c:pt>
                <c:pt idx="2231">
                  <c:v>42937</c:v>
                </c:pt>
                <c:pt idx="2232">
                  <c:v>42940</c:v>
                </c:pt>
                <c:pt idx="2233">
                  <c:v>42941</c:v>
                </c:pt>
                <c:pt idx="2234">
                  <c:v>42942</c:v>
                </c:pt>
                <c:pt idx="2235">
                  <c:v>42943</c:v>
                </c:pt>
                <c:pt idx="2236">
                  <c:v>42944</c:v>
                </c:pt>
                <c:pt idx="2237">
                  <c:v>42947</c:v>
                </c:pt>
                <c:pt idx="2238">
                  <c:v>42948</c:v>
                </c:pt>
                <c:pt idx="2239">
                  <c:v>42949</c:v>
                </c:pt>
                <c:pt idx="2240">
                  <c:v>42950</c:v>
                </c:pt>
                <c:pt idx="2241">
                  <c:v>42951</c:v>
                </c:pt>
                <c:pt idx="2242">
                  <c:v>42954</c:v>
                </c:pt>
                <c:pt idx="2243">
                  <c:v>42955</c:v>
                </c:pt>
                <c:pt idx="2244">
                  <c:v>42956</c:v>
                </c:pt>
                <c:pt idx="2245">
                  <c:v>42957</c:v>
                </c:pt>
                <c:pt idx="2246">
                  <c:v>42958</c:v>
                </c:pt>
                <c:pt idx="2247">
                  <c:v>42961</c:v>
                </c:pt>
                <c:pt idx="2248">
                  <c:v>42962</c:v>
                </c:pt>
                <c:pt idx="2249">
                  <c:v>42963</c:v>
                </c:pt>
                <c:pt idx="2250">
                  <c:v>42964</c:v>
                </c:pt>
                <c:pt idx="2251">
                  <c:v>42965</c:v>
                </c:pt>
                <c:pt idx="2252">
                  <c:v>42968</c:v>
                </c:pt>
                <c:pt idx="2253">
                  <c:v>42969</c:v>
                </c:pt>
                <c:pt idx="2254">
                  <c:v>42970</c:v>
                </c:pt>
                <c:pt idx="2255">
                  <c:v>42971</c:v>
                </c:pt>
                <c:pt idx="2256">
                  <c:v>42972</c:v>
                </c:pt>
                <c:pt idx="2257">
                  <c:v>42975</c:v>
                </c:pt>
                <c:pt idx="2258">
                  <c:v>42976</c:v>
                </c:pt>
                <c:pt idx="2259">
                  <c:v>42977</c:v>
                </c:pt>
                <c:pt idx="2260">
                  <c:v>42978</c:v>
                </c:pt>
                <c:pt idx="2261">
                  <c:v>42979</c:v>
                </c:pt>
                <c:pt idx="2262">
                  <c:v>42982</c:v>
                </c:pt>
                <c:pt idx="2263">
                  <c:v>42983</c:v>
                </c:pt>
                <c:pt idx="2264">
                  <c:v>42984</c:v>
                </c:pt>
                <c:pt idx="2265">
                  <c:v>42985</c:v>
                </c:pt>
                <c:pt idx="2266">
                  <c:v>42986</c:v>
                </c:pt>
                <c:pt idx="2267">
                  <c:v>42989</c:v>
                </c:pt>
                <c:pt idx="2268">
                  <c:v>42990</c:v>
                </c:pt>
                <c:pt idx="2269">
                  <c:v>42991</c:v>
                </c:pt>
                <c:pt idx="2270">
                  <c:v>42992</c:v>
                </c:pt>
                <c:pt idx="2271">
                  <c:v>42993</c:v>
                </c:pt>
                <c:pt idx="2272">
                  <c:v>42996</c:v>
                </c:pt>
                <c:pt idx="2273">
                  <c:v>42997</c:v>
                </c:pt>
                <c:pt idx="2274">
                  <c:v>42998</c:v>
                </c:pt>
                <c:pt idx="2275">
                  <c:v>42999</c:v>
                </c:pt>
                <c:pt idx="2276">
                  <c:v>43000</c:v>
                </c:pt>
                <c:pt idx="2277">
                  <c:v>43003</c:v>
                </c:pt>
                <c:pt idx="2278">
                  <c:v>43004</c:v>
                </c:pt>
                <c:pt idx="2279">
                  <c:v>43005</c:v>
                </c:pt>
                <c:pt idx="2280">
                  <c:v>43006</c:v>
                </c:pt>
                <c:pt idx="2281">
                  <c:v>43007</c:v>
                </c:pt>
                <c:pt idx="2282">
                  <c:v>43010</c:v>
                </c:pt>
                <c:pt idx="2283">
                  <c:v>43011</c:v>
                </c:pt>
                <c:pt idx="2284">
                  <c:v>43012</c:v>
                </c:pt>
                <c:pt idx="2285">
                  <c:v>43013</c:v>
                </c:pt>
                <c:pt idx="2286">
                  <c:v>43014</c:v>
                </c:pt>
                <c:pt idx="2287">
                  <c:v>43017</c:v>
                </c:pt>
                <c:pt idx="2288">
                  <c:v>43018</c:v>
                </c:pt>
                <c:pt idx="2289">
                  <c:v>43019</c:v>
                </c:pt>
                <c:pt idx="2290">
                  <c:v>43020</c:v>
                </c:pt>
                <c:pt idx="2291">
                  <c:v>43021</c:v>
                </c:pt>
                <c:pt idx="2292">
                  <c:v>43024</c:v>
                </c:pt>
                <c:pt idx="2293">
                  <c:v>43025</c:v>
                </c:pt>
                <c:pt idx="2294">
                  <c:v>43026</c:v>
                </c:pt>
                <c:pt idx="2295">
                  <c:v>43027</c:v>
                </c:pt>
                <c:pt idx="2296">
                  <c:v>43028</c:v>
                </c:pt>
                <c:pt idx="2297">
                  <c:v>43031</c:v>
                </c:pt>
                <c:pt idx="2298">
                  <c:v>43032</c:v>
                </c:pt>
                <c:pt idx="2299">
                  <c:v>43033</c:v>
                </c:pt>
                <c:pt idx="2300">
                  <c:v>43034</c:v>
                </c:pt>
                <c:pt idx="2301">
                  <c:v>43035</c:v>
                </c:pt>
                <c:pt idx="2302">
                  <c:v>43038</c:v>
                </c:pt>
                <c:pt idx="2303">
                  <c:v>43039</c:v>
                </c:pt>
                <c:pt idx="2304">
                  <c:v>43040</c:v>
                </c:pt>
                <c:pt idx="2305">
                  <c:v>43041</c:v>
                </c:pt>
                <c:pt idx="2306">
                  <c:v>43042</c:v>
                </c:pt>
                <c:pt idx="2307">
                  <c:v>43045</c:v>
                </c:pt>
                <c:pt idx="2308">
                  <c:v>43046</c:v>
                </c:pt>
                <c:pt idx="2309">
                  <c:v>43047</c:v>
                </c:pt>
                <c:pt idx="2310">
                  <c:v>43048</c:v>
                </c:pt>
                <c:pt idx="2311">
                  <c:v>43049</c:v>
                </c:pt>
                <c:pt idx="2312">
                  <c:v>43052</c:v>
                </c:pt>
                <c:pt idx="2313">
                  <c:v>43053</c:v>
                </c:pt>
                <c:pt idx="2314">
                  <c:v>43054</c:v>
                </c:pt>
                <c:pt idx="2315">
                  <c:v>43055</c:v>
                </c:pt>
                <c:pt idx="2316">
                  <c:v>43056</c:v>
                </c:pt>
                <c:pt idx="2317">
                  <c:v>43059</c:v>
                </c:pt>
                <c:pt idx="2318">
                  <c:v>43060</c:v>
                </c:pt>
                <c:pt idx="2319">
                  <c:v>43061</c:v>
                </c:pt>
                <c:pt idx="2320">
                  <c:v>43062</c:v>
                </c:pt>
                <c:pt idx="2321">
                  <c:v>43063</c:v>
                </c:pt>
                <c:pt idx="2322">
                  <c:v>43066</c:v>
                </c:pt>
                <c:pt idx="2323">
                  <c:v>43067</c:v>
                </c:pt>
                <c:pt idx="2324">
                  <c:v>43068</c:v>
                </c:pt>
                <c:pt idx="2325">
                  <c:v>43069</c:v>
                </c:pt>
                <c:pt idx="2326">
                  <c:v>43070</c:v>
                </c:pt>
                <c:pt idx="2327">
                  <c:v>43073</c:v>
                </c:pt>
                <c:pt idx="2328">
                  <c:v>43074</c:v>
                </c:pt>
                <c:pt idx="2329">
                  <c:v>43075</c:v>
                </c:pt>
                <c:pt idx="2330">
                  <c:v>43076</c:v>
                </c:pt>
                <c:pt idx="2331">
                  <c:v>43077</c:v>
                </c:pt>
                <c:pt idx="2332">
                  <c:v>43080</c:v>
                </c:pt>
                <c:pt idx="2333">
                  <c:v>43081</c:v>
                </c:pt>
                <c:pt idx="2334">
                  <c:v>43082</c:v>
                </c:pt>
                <c:pt idx="2335">
                  <c:v>43083</c:v>
                </c:pt>
                <c:pt idx="2336">
                  <c:v>43084</c:v>
                </c:pt>
                <c:pt idx="2337">
                  <c:v>43087</c:v>
                </c:pt>
                <c:pt idx="2338">
                  <c:v>43088</c:v>
                </c:pt>
                <c:pt idx="2339">
                  <c:v>43089</c:v>
                </c:pt>
                <c:pt idx="2340">
                  <c:v>43090</c:v>
                </c:pt>
                <c:pt idx="2341">
                  <c:v>43091</c:v>
                </c:pt>
                <c:pt idx="2342">
                  <c:v>43094</c:v>
                </c:pt>
                <c:pt idx="2343">
                  <c:v>43095</c:v>
                </c:pt>
                <c:pt idx="2344">
                  <c:v>43096</c:v>
                </c:pt>
                <c:pt idx="2345">
                  <c:v>43097</c:v>
                </c:pt>
                <c:pt idx="2346">
                  <c:v>43098</c:v>
                </c:pt>
                <c:pt idx="2347">
                  <c:v>43101</c:v>
                </c:pt>
                <c:pt idx="2348">
                  <c:v>43102</c:v>
                </c:pt>
                <c:pt idx="2349">
                  <c:v>43103</c:v>
                </c:pt>
                <c:pt idx="2350">
                  <c:v>43104</c:v>
                </c:pt>
                <c:pt idx="2351">
                  <c:v>43105</c:v>
                </c:pt>
                <c:pt idx="2352">
                  <c:v>43108</c:v>
                </c:pt>
                <c:pt idx="2353">
                  <c:v>43109</c:v>
                </c:pt>
                <c:pt idx="2354">
                  <c:v>43110</c:v>
                </c:pt>
                <c:pt idx="2355">
                  <c:v>43111</c:v>
                </c:pt>
                <c:pt idx="2356">
                  <c:v>43112</c:v>
                </c:pt>
                <c:pt idx="2357">
                  <c:v>43115</c:v>
                </c:pt>
                <c:pt idx="2358">
                  <c:v>43116</c:v>
                </c:pt>
                <c:pt idx="2359">
                  <c:v>43117</c:v>
                </c:pt>
                <c:pt idx="2360">
                  <c:v>43118</c:v>
                </c:pt>
                <c:pt idx="2361">
                  <c:v>43119</c:v>
                </c:pt>
                <c:pt idx="2362">
                  <c:v>43122</c:v>
                </c:pt>
                <c:pt idx="2363">
                  <c:v>43123</c:v>
                </c:pt>
                <c:pt idx="2364">
                  <c:v>43124</c:v>
                </c:pt>
                <c:pt idx="2365">
                  <c:v>43125</c:v>
                </c:pt>
                <c:pt idx="2366">
                  <c:v>43126</c:v>
                </c:pt>
                <c:pt idx="2367">
                  <c:v>43129</c:v>
                </c:pt>
                <c:pt idx="2368">
                  <c:v>43130</c:v>
                </c:pt>
                <c:pt idx="2369">
                  <c:v>43131</c:v>
                </c:pt>
                <c:pt idx="2370">
                  <c:v>43132</c:v>
                </c:pt>
                <c:pt idx="2371">
                  <c:v>43133</c:v>
                </c:pt>
                <c:pt idx="2372">
                  <c:v>43136</c:v>
                </c:pt>
                <c:pt idx="2373">
                  <c:v>43137</c:v>
                </c:pt>
                <c:pt idx="2374">
                  <c:v>43138</c:v>
                </c:pt>
                <c:pt idx="2375">
                  <c:v>43139</c:v>
                </c:pt>
                <c:pt idx="2376">
                  <c:v>43140</c:v>
                </c:pt>
                <c:pt idx="2377">
                  <c:v>43143</c:v>
                </c:pt>
                <c:pt idx="2378">
                  <c:v>43144</c:v>
                </c:pt>
                <c:pt idx="2379">
                  <c:v>43145</c:v>
                </c:pt>
                <c:pt idx="2380">
                  <c:v>43146</c:v>
                </c:pt>
                <c:pt idx="2381">
                  <c:v>43147</c:v>
                </c:pt>
                <c:pt idx="2382">
                  <c:v>43150</c:v>
                </c:pt>
                <c:pt idx="2383">
                  <c:v>43151</c:v>
                </c:pt>
                <c:pt idx="2384">
                  <c:v>43152</c:v>
                </c:pt>
                <c:pt idx="2385">
                  <c:v>43153</c:v>
                </c:pt>
                <c:pt idx="2386">
                  <c:v>43154</c:v>
                </c:pt>
                <c:pt idx="2387">
                  <c:v>43157</c:v>
                </c:pt>
                <c:pt idx="2388">
                  <c:v>43158</c:v>
                </c:pt>
                <c:pt idx="2389">
                  <c:v>43159</c:v>
                </c:pt>
                <c:pt idx="2390">
                  <c:v>43160</c:v>
                </c:pt>
                <c:pt idx="2391">
                  <c:v>43161</c:v>
                </c:pt>
                <c:pt idx="2392">
                  <c:v>43164</c:v>
                </c:pt>
                <c:pt idx="2393">
                  <c:v>43165</c:v>
                </c:pt>
                <c:pt idx="2394">
                  <c:v>43166</c:v>
                </c:pt>
                <c:pt idx="2395">
                  <c:v>43167</c:v>
                </c:pt>
                <c:pt idx="2396">
                  <c:v>43168</c:v>
                </c:pt>
                <c:pt idx="2397">
                  <c:v>43171</c:v>
                </c:pt>
                <c:pt idx="2398">
                  <c:v>43172</c:v>
                </c:pt>
                <c:pt idx="2399">
                  <c:v>43173</c:v>
                </c:pt>
                <c:pt idx="2400">
                  <c:v>43174</c:v>
                </c:pt>
                <c:pt idx="2401">
                  <c:v>43175</c:v>
                </c:pt>
                <c:pt idx="2402">
                  <c:v>43178</c:v>
                </c:pt>
                <c:pt idx="2403">
                  <c:v>43179</c:v>
                </c:pt>
                <c:pt idx="2404">
                  <c:v>43180</c:v>
                </c:pt>
                <c:pt idx="2405">
                  <c:v>43181</c:v>
                </c:pt>
                <c:pt idx="2406">
                  <c:v>43182</c:v>
                </c:pt>
                <c:pt idx="2407">
                  <c:v>43185</c:v>
                </c:pt>
                <c:pt idx="2408">
                  <c:v>43186</c:v>
                </c:pt>
                <c:pt idx="2409">
                  <c:v>43187</c:v>
                </c:pt>
                <c:pt idx="2410">
                  <c:v>43188</c:v>
                </c:pt>
                <c:pt idx="2411">
                  <c:v>43189</c:v>
                </c:pt>
                <c:pt idx="2412">
                  <c:v>43192</c:v>
                </c:pt>
                <c:pt idx="2413">
                  <c:v>43193</c:v>
                </c:pt>
                <c:pt idx="2414">
                  <c:v>43194</c:v>
                </c:pt>
                <c:pt idx="2415">
                  <c:v>43195</c:v>
                </c:pt>
                <c:pt idx="2416">
                  <c:v>43196</c:v>
                </c:pt>
                <c:pt idx="2417">
                  <c:v>43199</c:v>
                </c:pt>
                <c:pt idx="2418">
                  <c:v>43200</c:v>
                </c:pt>
                <c:pt idx="2419">
                  <c:v>43201</c:v>
                </c:pt>
                <c:pt idx="2420">
                  <c:v>43202</c:v>
                </c:pt>
                <c:pt idx="2421">
                  <c:v>43203</c:v>
                </c:pt>
                <c:pt idx="2422">
                  <c:v>43206</c:v>
                </c:pt>
                <c:pt idx="2423">
                  <c:v>43207</c:v>
                </c:pt>
                <c:pt idx="2424">
                  <c:v>43208</c:v>
                </c:pt>
                <c:pt idx="2425">
                  <c:v>43209</c:v>
                </c:pt>
                <c:pt idx="2426">
                  <c:v>43210</c:v>
                </c:pt>
                <c:pt idx="2427">
                  <c:v>43213</c:v>
                </c:pt>
                <c:pt idx="2428">
                  <c:v>43214</c:v>
                </c:pt>
                <c:pt idx="2429">
                  <c:v>43215</c:v>
                </c:pt>
                <c:pt idx="2430">
                  <c:v>43216</c:v>
                </c:pt>
                <c:pt idx="2431">
                  <c:v>43217</c:v>
                </c:pt>
                <c:pt idx="2432">
                  <c:v>43220</c:v>
                </c:pt>
                <c:pt idx="2433">
                  <c:v>43221</c:v>
                </c:pt>
                <c:pt idx="2434">
                  <c:v>43222</c:v>
                </c:pt>
                <c:pt idx="2435">
                  <c:v>43223</c:v>
                </c:pt>
                <c:pt idx="2436">
                  <c:v>43224</c:v>
                </c:pt>
                <c:pt idx="2437">
                  <c:v>43227</c:v>
                </c:pt>
                <c:pt idx="2438">
                  <c:v>43228</c:v>
                </c:pt>
                <c:pt idx="2439">
                  <c:v>43229</c:v>
                </c:pt>
                <c:pt idx="2440">
                  <c:v>43230</c:v>
                </c:pt>
                <c:pt idx="2441">
                  <c:v>43231</c:v>
                </c:pt>
                <c:pt idx="2442">
                  <c:v>43234</c:v>
                </c:pt>
                <c:pt idx="2443">
                  <c:v>43235</c:v>
                </c:pt>
                <c:pt idx="2444">
                  <c:v>43236</c:v>
                </c:pt>
                <c:pt idx="2445">
                  <c:v>43237</c:v>
                </c:pt>
                <c:pt idx="2446">
                  <c:v>43238</c:v>
                </c:pt>
                <c:pt idx="2447">
                  <c:v>43241</c:v>
                </c:pt>
                <c:pt idx="2448">
                  <c:v>43242</c:v>
                </c:pt>
                <c:pt idx="2449">
                  <c:v>43243</c:v>
                </c:pt>
                <c:pt idx="2450">
                  <c:v>43244</c:v>
                </c:pt>
                <c:pt idx="2451">
                  <c:v>43245</c:v>
                </c:pt>
                <c:pt idx="2452">
                  <c:v>43248</c:v>
                </c:pt>
                <c:pt idx="2453">
                  <c:v>43249</c:v>
                </c:pt>
                <c:pt idx="2454">
                  <c:v>43250</c:v>
                </c:pt>
                <c:pt idx="2455">
                  <c:v>43251</c:v>
                </c:pt>
                <c:pt idx="2456">
                  <c:v>43252</c:v>
                </c:pt>
                <c:pt idx="2457">
                  <c:v>43255</c:v>
                </c:pt>
                <c:pt idx="2458">
                  <c:v>43256</c:v>
                </c:pt>
                <c:pt idx="2459">
                  <c:v>43257</c:v>
                </c:pt>
                <c:pt idx="2460">
                  <c:v>43258</c:v>
                </c:pt>
                <c:pt idx="2461">
                  <c:v>43259</c:v>
                </c:pt>
                <c:pt idx="2462">
                  <c:v>43262</c:v>
                </c:pt>
                <c:pt idx="2463">
                  <c:v>43263</c:v>
                </c:pt>
                <c:pt idx="2464">
                  <c:v>43264</c:v>
                </c:pt>
                <c:pt idx="2465">
                  <c:v>43265</c:v>
                </c:pt>
                <c:pt idx="2466">
                  <c:v>43266</c:v>
                </c:pt>
                <c:pt idx="2467">
                  <c:v>43269</c:v>
                </c:pt>
                <c:pt idx="2468">
                  <c:v>43270</c:v>
                </c:pt>
                <c:pt idx="2469">
                  <c:v>43271</c:v>
                </c:pt>
                <c:pt idx="2470">
                  <c:v>43272</c:v>
                </c:pt>
                <c:pt idx="2471">
                  <c:v>43273</c:v>
                </c:pt>
                <c:pt idx="2472">
                  <c:v>43276</c:v>
                </c:pt>
                <c:pt idx="2473">
                  <c:v>43277</c:v>
                </c:pt>
                <c:pt idx="2474">
                  <c:v>43278</c:v>
                </c:pt>
                <c:pt idx="2475">
                  <c:v>43279</c:v>
                </c:pt>
                <c:pt idx="2476">
                  <c:v>43280</c:v>
                </c:pt>
                <c:pt idx="2477">
                  <c:v>43283</c:v>
                </c:pt>
                <c:pt idx="2478">
                  <c:v>43284</c:v>
                </c:pt>
                <c:pt idx="2479">
                  <c:v>43285</c:v>
                </c:pt>
                <c:pt idx="2480">
                  <c:v>43286</c:v>
                </c:pt>
                <c:pt idx="2481">
                  <c:v>43287</c:v>
                </c:pt>
                <c:pt idx="2482">
                  <c:v>43290</c:v>
                </c:pt>
                <c:pt idx="2483">
                  <c:v>43291</c:v>
                </c:pt>
                <c:pt idx="2484">
                  <c:v>43292</c:v>
                </c:pt>
                <c:pt idx="2485">
                  <c:v>43293</c:v>
                </c:pt>
                <c:pt idx="2486">
                  <c:v>43294</c:v>
                </c:pt>
                <c:pt idx="2487">
                  <c:v>43297</c:v>
                </c:pt>
                <c:pt idx="2488">
                  <c:v>43298</c:v>
                </c:pt>
                <c:pt idx="2489">
                  <c:v>43299</c:v>
                </c:pt>
                <c:pt idx="2490">
                  <c:v>43300</c:v>
                </c:pt>
                <c:pt idx="2491">
                  <c:v>43301</c:v>
                </c:pt>
                <c:pt idx="2492">
                  <c:v>43304</c:v>
                </c:pt>
                <c:pt idx="2493">
                  <c:v>43305</c:v>
                </c:pt>
                <c:pt idx="2494">
                  <c:v>43306</c:v>
                </c:pt>
                <c:pt idx="2495">
                  <c:v>43307</c:v>
                </c:pt>
                <c:pt idx="2496">
                  <c:v>43308</c:v>
                </c:pt>
                <c:pt idx="2497">
                  <c:v>43311</c:v>
                </c:pt>
                <c:pt idx="2498">
                  <c:v>43312</c:v>
                </c:pt>
                <c:pt idx="2499">
                  <c:v>43313</c:v>
                </c:pt>
                <c:pt idx="2500">
                  <c:v>43314</c:v>
                </c:pt>
                <c:pt idx="2501">
                  <c:v>43315</c:v>
                </c:pt>
                <c:pt idx="2502">
                  <c:v>43318</c:v>
                </c:pt>
                <c:pt idx="2503">
                  <c:v>43319</c:v>
                </c:pt>
                <c:pt idx="2504">
                  <c:v>43320</c:v>
                </c:pt>
                <c:pt idx="2505">
                  <c:v>43321</c:v>
                </c:pt>
                <c:pt idx="2506">
                  <c:v>43322</c:v>
                </c:pt>
                <c:pt idx="2507">
                  <c:v>43325</c:v>
                </c:pt>
                <c:pt idx="2508">
                  <c:v>43326</c:v>
                </c:pt>
                <c:pt idx="2509">
                  <c:v>43327</c:v>
                </c:pt>
                <c:pt idx="2510">
                  <c:v>43328</c:v>
                </c:pt>
                <c:pt idx="2511">
                  <c:v>43329</c:v>
                </c:pt>
                <c:pt idx="2512">
                  <c:v>43332</c:v>
                </c:pt>
                <c:pt idx="2513">
                  <c:v>43333</c:v>
                </c:pt>
                <c:pt idx="2514">
                  <c:v>43334</c:v>
                </c:pt>
                <c:pt idx="2515">
                  <c:v>43335</c:v>
                </c:pt>
                <c:pt idx="2516">
                  <c:v>43336</c:v>
                </c:pt>
                <c:pt idx="2517">
                  <c:v>43339</c:v>
                </c:pt>
                <c:pt idx="2518">
                  <c:v>43340</c:v>
                </c:pt>
                <c:pt idx="2519">
                  <c:v>43341</c:v>
                </c:pt>
                <c:pt idx="2520">
                  <c:v>43342</c:v>
                </c:pt>
                <c:pt idx="2521">
                  <c:v>43343</c:v>
                </c:pt>
                <c:pt idx="2522">
                  <c:v>43346</c:v>
                </c:pt>
                <c:pt idx="2523">
                  <c:v>43347</c:v>
                </c:pt>
                <c:pt idx="2524">
                  <c:v>43348</c:v>
                </c:pt>
                <c:pt idx="2525">
                  <c:v>43349</c:v>
                </c:pt>
                <c:pt idx="2526">
                  <c:v>43350</c:v>
                </c:pt>
                <c:pt idx="2527">
                  <c:v>43353</c:v>
                </c:pt>
                <c:pt idx="2528">
                  <c:v>43354</c:v>
                </c:pt>
                <c:pt idx="2529">
                  <c:v>43355</c:v>
                </c:pt>
                <c:pt idx="2530">
                  <c:v>43356</c:v>
                </c:pt>
                <c:pt idx="2531">
                  <c:v>43357</c:v>
                </c:pt>
                <c:pt idx="2532">
                  <c:v>43360</c:v>
                </c:pt>
                <c:pt idx="2533">
                  <c:v>43361</c:v>
                </c:pt>
                <c:pt idx="2534">
                  <c:v>43362</c:v>
                </c:pt>
                <c:pt idx="2535">
                  <c:v>43363</c:v>
                </c:pt>
                <c:pt idx="2536">
                  <c:v>43364</c:v>
                </c:pt>
                <c:pt idx="2537">
                  <c:v>43367</c:v>
                </c:pt>
                <c:pt idx="2538">
                  <c:v>43368</c:v>
                </c:pt>
                <c:pt idx="2539">
                  <c:v>43369</c:v>
                </c:pt>
                <c:pt idx="2540">
                  <c:v>43370</c:v>
                </c:pt>
                <c:pt idx="2541">
                  <c:v>43371</c:v>
                </c:pt>
                <c:pt idx="2542">
                  <c:v>43374</c:v>
                </c:pt>
                <c:pt idx="2543">
                  <c:v>43375</c:v>
                </c:pt>
                <c:pt idx="2544">
                  <c:v>43376</c:v>
                </c:pt>
                <c:pt idx="2545">
                  <c:v>43377</c:v>
                </c:pt>
                <c:pt idx="2546">
                  <c:v>43378</c:v>
                </c:pt>
                <c:pt idx="2547">
                  <c:v>43381</c:v>
                </c:pt>
                <c:pt idx="2548">
                  <c:v>43382</c:v>
                </c:pt>
                <c:pt idx="2549">
                  <c:v>43383</c:v>
                </c:pt>
                <c:pt idx="2550">
                  <c:v>43384</c:v>
                </c:pt>
                <c:pt idx="2551">
                  <c:v>43385</c:v>
                </c:pt>
                <c:pt idx="2552">
                  <c:v>43388</c:v>
                </c:pt>
                <c:pt idx="2553">
                  <c:v>43389</c:v>
                </c:pt>
                <c:pt idx="2554">
                  <c:v>43390</c:v>
                </c:pt>
                <c:pt idx="2555">
                  <c:v>43391</c:v>
                </c:pt>
                <c:pt idx="2556">
                  <c:v>43392</c:v>
                </c:pt>
                <c:pt idx="2557">
                  <c:v>43395</c:v>
                </c:pt>
                <c:pt idx="2558">
                  <c:v>43396</c:v>
                </c:pt>
                <c:pt idx="2559">
                  <c:v>43397</c:v>
                </c:pt>
                <c:pt idx="2560">
                  <c:v>43398</c:v>
                </c:pt>
                <c:pt idx="2561">
                  <c:v>43399</c:v>
                </c:pt>
                <c:pt idx="2562">
                  <c:v>43402</c:v>
                </c:pt>
                <c:pt idx="2563">
                  <c:v>43403</c:v>
                </c:pt>
                <c:pt idx="2564">
                  <c:v>43404</c:v>
                </c:pt>
                <c:pt idx="2565">
                  <c:v>43405</c:v>
                </c:pt>
                <c:pt idx="2566">
                  <c:v>43406</c:v>
                </c:pt>
                <c:pt idx="2567">
                  <c:v>43409</c:v>
                </c:pt>
                <c:pt idx="2568">
                  <c:v>43410</c:v>
                </c:pt>
                <c:pt idx="2569">
                  <c:v>43411</c:v>
                </c:pt>
                <c:pt idx="2570">
                  <c:v>43412</c:v>
                </c:pt>
                <c:pt idx="2571">
                  <c:v>43413</c:v>
                </c:pt>
                <c:pt idx="2572">
                  <c:v>43416</c:v>
                </c:pt>
                <c:pt idx="2573">
                  <c:v>43417</c:v>
                </c:pt>
                <c:pt idx="2574">
                  <c:v>43418</c:v>
                </c:pt>
                <c:pt idx="2575">
                  <c:v>43419</c:v>
                </c:pt>
                <c:pt idx="2576">
                  <c:v>43420</c:v>
                </c:pt>
                <c:pt idx="2577">
                  <c:v>43423</c:v>
                </c:pt>
                <c:pt idx="2578">
                  <c:v>43424</c:v>
                </c:pt>
                <c:pt idx="2579">
                  <c:v>43425</c:v>
                </c:pt>
                <c:pt idx="2580">
                  <c:v>43426</c:v>
                </c:pt>
                <c:pt idx="2581">
                  <c:v>43427</c:v>
                </c:pt>
                <c:pt idx="2582">
                  <c:v>43430</c:v>
                </c:pt>
                <c:pt idx="2583">
                  <c:v>43431</c:v>
                </c:pt>
                <c:pt idx="2584">
                  <c:v>43432</c:v>
                </c:pt>
                <c:pt idx="2585">
                  <c:v>43433</c:v>
                </c:pt>
                <c:pt idx="2586">
                  <c:v>43434</c:v>
                </c:pt>
                <c:pt idx="2587">
                  <c:v>43437</c:v>
                </c:pt>
                <c:pt idx="2588">
                  <c:v>43438</c:v>
                </c:pt>
                <c:pt idx="2589">
                  <c:v>43439</c:v>
                </c:pt>
                <c:pt idx="2590">
                  <c:v>43440</c:v>
                </c:pt>
                <c:pt idx="2591">
                  <c:v>43441</c:v>
                </c:pt>
                <c:pt idx="2592">
                  <c:v>43444</c:v>
                </c:pt>
                <c:pt idx="2593">
                  <c:v>43445</c:v>
                </c:pt>
                <c:pt idx="2594">
                  <c:v>43446</c:v>
                </c:pt>
                <c:pt idx="2595">
                  <c:v>43447</c:v>
                </c:pt>
                <c:pt idx="2596">
                  <c:v>43448</c:v>
                </c:pt>
                <c:pt idx="2597">
                  <c:v>43451</c:v>
                </c:pt>
                <c:pt idx="2598">
                  <c:v>43452</c:v>
                </c:pt>
                <c:pt idx="2599">
                  <c:v>43453</c:v>
                </c:pt>
                <c:pt idx="2600">
                  <c:v>43454</c:v>
                </c:pt>
                <c:pt idx="2601">
                  <c:v>43455</c:v>
                </c:pt>
                <c:pt idx="2602">
                  <c:v>43458</c:v>
                </c:pt>
                <c:pt idx="2603">
                  <c:v>43459</c:v>
                </c:pt>
                <c:pt idx="2604">
                  <c:v>43460</c:v>
                </c:pt>
                <c:pt idx="2605">
                  <c:v>43461</c:v>
                </c:pt>
                <c:pt idx="2606">
                  <c:v>43462</c:v>
                </c:pt>
                <c:pt idx="2607">
                  <c:v>43465</c:v>
                </c:pt>
                <c:pt idx="2608">
                  <c:v>43466</c:v>
                </c:pt>
                <c:pt idx="2609">
                  <c:v>43467</c:v>
                </c:pt>
                <c:pt idx="2610">
                  <c:v>43468</c:v>
                </c:pt>
                <c:pt idx="2611">
                  <c:v>43469</c:v>
                </c:pt>
                <c:pt idx="2612">
                  <c:v>43472</c:v>
                </c:pt>
                <c:pt idx="2613">
                  <c:v>43473</c:v>
                </c:pt>
                <c:pt idx="2614">
                  <c:v>43474</c:v>
                </c:pt>
                <c:pt idx="2615">
                  <c:v>43475</c:v>
                </c:pt>
                <c:pt idx="2616">
                  <c:v>43476</c:v>
                </c:pt>
                <c:pt idx="2617">
                  <c:v>43479</c:v>
                </c:pt>
                <c:pt idx="2618">
                  <c:v>43480</c:v>
                </c:pt>
                <c:pt idx="2619">
                  <c:v>43481</c:v>
                </c:pt>
                <c:pt idx="2620">
                  <c:v>43482</c:v>
                </c:pt>
                <c:pt idx="2621">
                  <c:v>43483</c:v>
                </c:pt>
                <c:pt idx="2622">
                  <c:v>43486</c:v>
                </c:pt>
                <c:pt idx="2623">
                  <c:v>43487</c:v>
                </c:pt>
                <c:pt idx="2624">
                  <c:v>43488</c:v>
                </c:pt>
                <c:pt idx="2625">
                  <c:v>43489</c:v>
                </c:pt>
                <c:pt idx="2626">
                  <c:v>43490</c:v>
                </c:pt>
                <c:pt idx="2627">
                  <c:v>43493</c:v>
                </c:pt>
                <c:pt idx="2628">
                  <c:v>43494</c:v>
                </c:pt>
                <c:pt idx="2629">
                  <c:v>43495</c:v>
                </c:pt>
                <c:pt idx="2630">
                  <c:v>43496</c:v>
                </c:pt>
                <c:pt idx="2631">
                  <c:v>43497</c:v>
                </c:pt>
                <c:pt idx="2632">
                  <c:v>43500</c:v>
                </c:pt>
                <c:pt idx="2633">
                  <c:v>43501</c:v>
                </c:pt>
                <c:pt idx="2634">
                  <c:v>43502</c:v>
                </c:pt>
                <c:pt idx="2635">
                  <c:v>43503</c:v>
                </c:pt>
                <c:pt idx="2636">
                  <c:v>43504</c:v>
                </c:pt>
                <c:pt idx="2637">
                  <c:v>43507</c:v>
                </c:pt>
                <c:pt idx="2638">
                  <c:v>43508</c:v>
                </c:pt>
                <c:pt idx="2639">
                  <c:v>43509</c:v>
                </c:pt>
                <c:pt idx="2640">
                  <c:v>43510</c:v>
                </c:pt>
                <c:pt idx="2641">
                  <c:v>43511</c:v>
                </c:pt>
                <c:pt idx="2642">
                  <c:v>43514</c:v>
                </c:pt>
                <c:pt idx="2643">
                  <c:v>43515</c:v>
                </c:pt>
                <c:pt idx="2644">
                  <c:v>43516</c:v>
                </c:pt>
                <c:pt idx="2645">
                  <c:v>43517</c:v>
                </c:pt>
                <c:pt idx="2646">
                  <c:v>43518</c:v>
                </c:pt>
                <c:pt idx="2647">
                  <c:v>43521</c:v>
                </c:pt>
                <c:pt idx="2648">
                  <c:v>43522</c:v>
                </c:pt>
                <c:pt idx="2649">
                  <c:v>43523</c:v>
                </c:pt>
                <c:pt idx="2650">
                  <c:v>43524</c:v>
                </c:pt>
                <c:pt idx="2651">
                  <c:v>43525</c:v>
                </c:pt>
                <c:pt idx="2652">
                  <c:v>43528</c:v>
                </c:pt>
                <c:pt idx="2653">
                  <c:v>43529</c:v>
                </c:pt>
                <c:pt idx="2654">
                  <c:v>43530</c:v>
                </c:pt>
                <c:pt idx="2655">
                  <c:v>43531</c:v>
                </c:pt>
                <c:pt idx="2656">
                  <c:v>43532</c:v>
                </c:pt>
                <c:pt idx="2657">
                  <c:v>43535</c:v>
                </c:pt>
                <c:pt idx="2658">
                  <c:v>43536</c:v>
                </c:pt>
                <c:pt idx="2659">
                  <c:v>43537</c:v>
                </c:pt>
                <c:pt idx="2660">
                  <c:v>43538</c:v>
                </c:pt>
                <c:pt idx="2661">
                  <c:v>43539</c:v>
                </c:pt>
                <c:pt idx="2662">
                  <c:v>43542</c:v>
                </c:pt>
                <c:pt idx="2663">
                  <c:v>43543</c:v>
                </c:pt>
                <c:pt idx="2664">
                  <c:v>43544</c:v>
                </c:pt>
                <c:pt idx="2665">
                  <c:v>43545</c:v>
                </c:pt>
                <c:pt idx="2666">
                  <c:v>43546</c:v>
                </c:pt>
                <c:pt idx="2667">
                  <c:v>43549</c:v>
                </c:pt>
                <c:pt idx="2668">
                  <c:v>43550</c:v>
                </c:pt>
                <c:pt idx="2669">
                  <c:v>43551</c:v>
                </c:pt>
                <c:pt idx="2670">
                  <c:v>43552</c:v>
                </c:pt>
                <c:pt idx="2671">
                  <c:v>43553</c:v>
                </c:pt>
                <c:pt idx="2672">
                  <c:v>43556</c:v>
                </c:pt>
                <c:pt idx="2673">
                  <c:v>43557</c:v>
                </c:pt>
                <c:pt idx="2674">
                  <c:v>43558</c:v>
                </c:pt>
                <c:pt idx="2675">
                  <c:v>43559</c:v>
                </c:pt>
                <c:pt idx="2676">
                  <c:v>43560</c:v>
                </c:pt>
                <c:pt idx="2677">
                  <c:v>43563</c:v>
                </c:pt>
                <c:pt idx="2678">
                  <c:v>43564</c:v>
                </c:pt>
                <c:pt idx="2679">
                  <c:v>43565</c:v>
                </c:pt>
                <c:pt idx="2680">
                  <c:v>43566</c:v>
                </c:pt>
                <c:pt idx="2681">
                  <c:v>43567</c:v>
                </c:pt>
                <c:pt idx="2682">
                  <c:v>43570</c:v>
                </c:pt>
                <c:pt idx="2683">
                  <c:v>43571</c:v>
                </c:pt>
                <c:pt idx="2684">
                  <c:v>43572</c:v>
                </c:pt>
                <c:pt idx="2685">
                  <c:v>43573</c:v>
                </c:pt>
                <c:pt idx="2686">
                  <c:v>43574</c:v>
                </c:pt>
                <c:pt idx="2687">
                  <c:v>43577</c:v>
                </c:pt>
                <c:pt idx="2688">
                  <c:v>43578</c:v>
                </c:pt>
                <c:pt idx="2689">
                  <c:v>43579</c:v>
                </c:pt>
                <c:pt idx="2690">
                  <c:v>43580</c:v>
                </c:pt>
                <c:pt idx="2691">
                  <c:v>43581</c:v>
                </c:pt>
                <c:pt idx="2692">
                  <c:v>43584</c:v>
                </c:pt>
                <c:pt idx="2693">
                  <c:v>43585</c:v>
                </c:pt>
                <c:pt idx="2694">
                  <c:v>43586</c:v>
                </c:pt>
                <c:pt idx="2695">
                  <c:v>43587</c:v>
                </c:pt>
                <c:pt idx="2696">
                  <c:v>43588</c:v>
                </c:pt>
                <c:pt idx="2697">
                  <c:v>43591</c:v>
                </c:pt>
                <c:pt idx="2698">
                  <c:v>43592</c:v>
                </c:pt>
                <c:pt idx="2699">
                  <c:v>43593</c:v>
                </c:pt>
                <c:pt idx="2700">
                  <c:v>43594</c:v>
                </c:pt>
                <c:pt idx="2701">
                  <c:v>43595</c:v>
                </c:pt>
                <c:pt idx="2702">
                  <c:v>43598</c:v>
                </c:pt>
                <c:pt idx="2703">
                  <c:v>43599</c:v>
                </c:pt>
                <c:pt idx="2704">
                  <c:v>43600</c:v>
                </c:pt>
                <c:pt idx="2705">
                  <c:v>43601</c:v>
                </c:pt>
                <c:pt idx="2706">
                  <c:v>43602</c:v>
                </c:pt>
                <c:pt idx="2707">
                  <c:v>43605</c:v>
                </c:pt>
                <c:pt idx="2708">
                  <c:v>43606</c:v>
                </c:pt>
                <c:pt idx="2709">
                  <c:v>43607</c:v>
                </c:pt>
                <c:pt idx="2710">
                  <c:v>43608</c:v>
                </c:pt>
                <c:pt idx="2711">
                  <c:v>43609</c:v>
                </c:pt>
                <c:pt idx="2712">
                  <c:v>43612</c:v>
                </c:pt>
                <c:pt idx="2713">
                  <c:v>43613</c:v>
                </c:pt>
                <c:pt idx="2714">
                  <c:v>43614</c:v>
                </c:pt>
                <c:pt idx="2715">
                  <c:v>43615</c:v>
                </c:pt>
                <c:pt idx="2716">
                  <c:v>43616</c:v>
                </c:pt>
                <c:pt idx="2717">
                  <c:v>43619</c:v>
                </c:pt>
                <c:pt idx="2718">
                  <c:v>43620</c:v>
                </c:pt>
                <c:pt idx="2719">
                  <c:v>43621</c:v>
                </c:pt>
                <c:pt idx="2720">
                  <c:v>43622</c:v>
                </c:pt>
                <c:pt idx="2721">
                  <c:v>43623</c:v>
                </c:pt>
                <c:pt idx="2722">
                  <c:v>43626</c:v>
                </c:pt>
                <c:pt idx="2723">
                  <c:v>43627</c:v>
                </c:pt>
                <c:pt idx="2724">
                  <c:v>43628</c:v>
                </c:pt>
                <c:pt idx="2725">
                  <c:v>43629</c:v>
                </c:pt>
                <c:pt idx="2726">
                  <c:v>43630</c:v>
                </c:pt>
                <c:pt idx="2727">
                  <c:v>43633</c:v>
                </c:pt>
                <c:pt idx="2728">
                  <c:v>43634</c:v>
                </c:pt>
                <c:pt idx="2729">
                  <c:v>43635</c:v>
                </c:pt>
                <c:pt idx="2730">
                  <c:v>43636</c:v>
                </c:pt>
                <c:pt idx="2731">
                  <c:v>43637</c:v>
                </c:pt>
                <c:pt idx="2732">
                  <c:v>43640</c:v>
                </c:pt>
                <c:pt idx="2733">
                  <c:v>43641</c:v>
                </c:pt>
                <c:pt idx="2734">
                  <c:v>43642</c:v>
                </c:pt>
                <c:pt idx="2735">
                  <c:v>43643</c:v>
                </c:pt>
                <c:pt idx="2736">
                  <c:v>43644</c:v>
                </c:pt>
                <c:pt idx="2737">
                  <c:v>43647</c:v>
                </c:pt>
                <c:pt idx="2738">
                  <c:v>43648</c:v>
                </c:pt>
                <c:pt idx="2739">
                  <c:v>43649</c:v>
                </c:pt>
                <c:pt idx="2740">
                  <c:v>43650</c:v>
                </c:pt>
                <c:pt idx="2741">
                  <c:v>43651</c:v>
                </c:pt>
                <c:pt idx="2742">
                  <c:v>43654</c:v>
                </c:pt>
                <c:pt idx="2743">
                  <c:v>43655</c:v>
                </c:pt>
                <c:pt idx="2744">
                  <c:v>43656</c:v>
                </c:pt>
                <c:pt idx="2745">
                  <c:v>43657</c:v>
                </c:pt>
                <c:pt idx="2746">
                  <c:v>43658</c:v>
                </c:pt>
                <c:pt idx="2747">
                  <c:v>43661</c:v>
                </c:pt>
                <c:pt idx="2748">
                  <c:v>43662</c:v>
                </c:pt>
                <c:pt idx="2749">
                  <c:v>43663</c:v>
                </c:pt>
                <c:pt idx="2750">
                  <c:v>43664</c:v>
                </c:pt>
                <c:pt idx="2751">
                  <c:v>43665</c:v>
                </c:pt>
                <c:pt idx="2752">
                  <c:v>43668</c:v>
                </c:pt>
                <c:pt idx="2753">
                  <c:v>43669</c:v>
                </c:pt>
                <c:pt idx="2754">
                  <c:v>43670</c:v>
                </c:pt>
                <c:pt idx="2755">
                  <c:v>43671</c:v>
                </c:pt>
                <c:pt idx="2756">
                  <c:v>43672</c:v>
                </c:pt>
                <c:pt idx="2757">
                  <c:v>43675</c:v>
                </c:pt>
                <c:pt idx="2758">
                  <c:v>43676</c:v>
                </c:pt>
                <c:pt idx="2759">
                  <c:v>43677</c:v>
                </c:pt>
                <c:pt idx="2760">
                  <c:v>43678</c:v>
                </c:pt>
                <c:pt idx="2761">
                  <c:v>43679</c:v>
                </c:pt>
                <c:pt idx="2762">
                  <c:v>43682</c:v>
                </c:pt>
                <c:pt idx="2763">
                  <c:v>43683</c:v>
                </c:pt>
                <c:pt idx="2764">
                  <c:v>43684</c:v>
                </c:pt>
                <c:pt idx="2765">
                  <c:v>43685</c:v>
                </c:pt>
                <c:pt idx="2766">
                  <c:v>43686</c:v>
                </c:pt>
                <c:pt idx="2767">
                  <c:v>43689</c:v>
                </c:pt>
                <c:pt idx="2768">
                  <c:v>43690</c:v>
                </c:pt>
                <c:pt idx="2769">
                  <c:v>43691</c:v>
                </c:pt>
                <c:pt idx="2770">
                  <c:v>43692</c:v>
                </c:pt>
                <c:pt idx="2771">
                  <c:v>43693</c:v>
                </c:pt>
                <c:pt idx="2772">
                  <c:v>43696</c:v>
                </c:pt>
                <c:pt idx="2773">
                  <c:v>43697</c:v>
                </c:pt>
                <c:pt idx="2774">
                  <c:v>43698</c:v>
                </c:pt>
                <c:pt idx="2775">
                  <c:v>43699</c:v>
                </c:pt>
                <c:pt idx="2776">
                  <c:v>43700</c:v>
                </c:pt>
                <c:pt idx="2777">
                  <c:v>43703</c:v>
                </c:pt>
                <c:pt idx="2778">
                  <c:v>43704</c:v>
                </c:pt>
                <c:pt idx="2779">
                  <c:v>43705</c:v>
                </c:pt>
                <c:pt idx="2780">
                  <c:v>43706</c:v>
                </c:pt>
                <c:pt idx="2781">
                  <c:v>43707</c:v>
                </c:pt>
                <c:pt idx="2782">
                  <c:v>43710</c:v>
                </c:pt>
                <c:pt idx="2783">
                  <c:v>43711</c:v>
                </c:pt>
                <c:pt idx="2784">
                  <c:v>43712</c:v>
                </c:pt>
                <c:pt idx="2785">
                  <c:v>43713</c:v>
                </c:pt>
                <c:pt idx="2786">
                  <c:v>43714</c:v>
                </c:pt>
                <c:pt idx="2787">
                  <c:v>43717</c:v>
                </c:pt>
                <c:pt idx="2788">
                  <c:v>43718</c:v>
                </c:pt>
                <c:pt idx="2789">
                  <c:v>43719</c:v>
                </c:pt>
                <c:pt idx="2790">
                  <c:v>43720</c:v>
                </c:pt>
                <c:pt idx="2791">
                  <c:v>43721</c:v>
                </c:pt>
                <c:pt idx="2792">
                  <c:v>43724</c:v>
                </c:pt>
                <c:pt idx="2793">
                  <c:v>43725</c:v>
                </c:pt>
                <c:pt idx="2794">
                  <c:v>43726</c:v>
                </c:pt>
                <c:pt idx="2795">
                  <c:v>43727</c:v>
                </c:pt>
                <c:pt idx="2796">
                  <c:v>43728</c:v>
                </c:pt>
                <c:pt idx="2797">
                  <c:v>43731</c:v>
                </c:pt>
                <c:pt idx="2798">
                  <c:v>43732</c:v>
                </c:pt>
                <c:pt idx="2799">
                  <c:v>43733</c:v>
                </c:pt>
                <c:pt idx="2800">
                  <c:v>43734</c:v>
                </c:pt>
                <c:pt idx="2801">
                  <c:v>43735</c:v>
                </c:pt>
                <c:pt idx="2802">
                  <c:v>43738</c:v>
                </c:pt>
                <c:pt idx="2803">
                  <c:v>43739</c:v>
                </c:pt>
                <c:pt idx="2804">
                  <c:v>43740</c:v>
                </c:pt>
                <c:pt idx="2805">
                  <c:v>43741</c:v>
                </c:pt>
                <c:pt idx="2806">
                  <c:v>43742</c:v>
                </c:pt>
                <c:pt idx="2807">
                  <c:v>43745</c:v>
                </c:pt>
                <c:pt idx="2808">
                  <c:v>43746</c:v>
                </c:pt>
                <c:pt idx="2809">
                  <c:v>43747</c:v>
                </c:pt>
                <c:pt idx="2810">
                  <c:v>43748</c:v>
                </c:pt>
                <c:pt idx="2811">
                  <c:v>43749</c:v>
                </c:pt>
                <c:pt idx="2812">
                  <c:v>43752</c:v>
                </c:pt>
                <c:pt idx="2813">
                  <c:v>43753</c:v>
                </c:pt>
                <c:pt idx="2814">
                  <c:v>43754</c:v>
                </c:pt>
                <c:pt idx="2815">
                  <c:v>43755</c:v>
                </c:pt>
                <c:pt idx="2816">
                  <c:v>43756</c:v>
                </c:pt>
                <c:pt idx="2817">
                  <c:v>43759</c:v>
                </c:pt>
                <c:pt idx="2818">
                  <c:v>43760</c:v>
                </c:pt>
                <c:pt idx="2819">
                  <c:v>43761</c:v>
                </c:pt>
                <c:pt idx="2820">
                  <c:v>43762</c:v>
                </c:pt>
                <c:pt idx="2821">
                  <c:v>43763</c:v>
                </c:pt>
                <c:pt idx="2822">
                  <c:v>43766</c:v>
                </c:pt>
                <c:pt idx="2823">
                  <c:v>43767</c:v>
                </c:pt>
                <c:pt idx="2824">
                  <c:v>43768</c:v>
                </c:pt>
                <c:pt idx="2825">
                  <c:v>43769</c:v>
                </c:pt>
                <c:pt idx="2826">
                  <c:v>43770</c:v>
                </c:pt>
                <c:pt idx="2827">
                  <c:v>43773</c:v>
                </c:pt>
                <c:pt idx="2828">
                  <c:v>43774</c:v>
                </c:pt>
                <c:pt idx="2829">
                  <c:v>43775</c:v>
                </c:pt>
                <c:pt idx="2830">
                  <c:v>43776</c:v>
                </c:pt>
                <c:pt idx="2831">
                  <c:v>43777</c:v>
                </c:pt>
                <c:pt idx="2832">
                  <c:v>43780</c:v>
                </c:pt>
                <c:pt idx="2833">
                  <c:v>43781</c:v>
                </c:pt>
                <c:pt idx="2834">
                  <c:v>43782</c:v>
                </c:pt>
                <c:pt idx="2835">
                  <c:v>43783</c:v>
                </c:pt>
                <c:pt idx="2836">
                  <c:v>43784</c:v>
                </c:pt>
                <c:pt idx="2837">
                  <c:v>43787</c:v>
                </c:pt>
                <c:pt idx="2838">
                  <c:v>43788</c:v>
                </c:pt>
                <c:pt idx="2839">
                  <c:v>43789</c:v>
                </c:pt>
                <c:pt idx="2840">
                  <c:v>43790</c:v>
                </c:pt>
                <c:pt idx="2841">
                  <c:v>43791</c:v>
                </c:pt>
                <c:pt idx="2842">
                  <c:v>43794</c:v>
                </c:pt>
                <c:pt idx="2843">
                  <c:v>43795</c:v>
                </c:pt>
                <c:pt idx="2844">
                  <c:v>43796</c:v>
                </c:pt>
                <c:pt idx="2845">
                  <c:v>43797</c:v>
                </c:pt>
                <c:pt idx="2846">
                  <c:v>43798</c:v>
                </c:pt>
                <c:pt idx="2847">
                  <c:v>43801</c:v>
                </c:pt>
                <c:pt idx="2848">
                  <c:v>43802</c:v>
                </c:pt>
                <c:pt idx="2849">
                  <c:v>43803</c:v>
                </c:pt>
                <c:pt idx="2850">
                  <c:v>43804</c:v>
                </c:pt>
                <c:pt idx="2851">
                  <c:v>43805</c:v>
                </c:pt>
                <c:pt idx="2852">
                  <c:v>43808</c:v>
                </c:pt>
                <c:pt idx="2853">
                  <c:v>43809</c:v>
                </c:pt>
                <c:pt idx="2854">
                  <c:v>43810</c:v>
                </c:pt>
                <c:pt idx="2855">
                  <c:v>43811</c:v>
                </c:pt>
                <c:pt idx="2856">
                  <c:v>43812</c:v>
                </c:pt>
                <c:pt idx="2857">
                  <c:v>43815</c:v>
                </c:pt>
                <c:pt idx="2858">
                  <c:v>43816</c:v>
                </c:pt>
                <c:pt idx="2859">
                  <c:v>43817</c:v>
                </c:pt>
                <c:pt idx="2860">
                  <c:v>43818</c:v>
                </c:pt>
                <c:pt idx="2861">
                  <c:v>43819</c:v>
                </c:pt>
                <c:pt idx="2862">
                  <c:v>43822</c:v>
                </c:pt>
                <c:pt idx="2863">
                  <c:v>43823</c:v>
                </c:pt>
                <c:pt idx="2864">
                  <c:v>43824</c:v>
                </c:pt>
                <c:pt idx="2865">
                  <c:v>43825</c:v>
                </c:pt>
                <c:pt idx="2866">
                  <c:v>43826</c:v>
                </c:pt>
                <c:pt idx="2867">
                  <c:v>43829</c:v>
                </c:pt>
                <c:pt idx="2868">
                  <c:v>43830</c:v>
                </c:pt>
                <c:pt idx="2869">
                  <c:v>43831</c:v>
                </c:pt>
                <c:pt idx="2870">
                  <c:v>43832</c:v>
                </c:pt>
                <c:pt idx="2871">
                  <c:v>43833</c:v>
                </c:pt>
                <c:pt idx="2872">
                  <c:v>43836</c:v>
                </c:pt>
                <c:pt idx="2873">
                  <c:v>43837</c:v>
                </c:pt>
                <c:pt idx="2874">
                  <c:v>43838</c:v>
                </c:pt>
                <c:pt idx="2875">
                  <c:v>43839</c:v>
                </c:pt>
                <c:pt idx="2876">
                  <c:v>43840</c:v>
                </c:pt>
                <c:pt idx="2877">
                  <c:v>43843</c:v>
                </c:pt>
                <c:pt idx="2878">
                  <c:v>43844</c:v>
                </c:pt>
                <c:pt idx="2879">
                  <c:v>43845</c:v>
                </c:pt>
                <c:pt idx="2880">
                  <c:v>43846</c:v>
                </c:pt>
                <c:pt idx="2881">
                  <c:v>43847</c:v>
                </c:pt>
                <c:pt idx="2882">
                  <c:v>43850</c:v>
                </c:pt>
                <c:pt idx="2883">
                  <c:v>43851</c:v>
                </c:pt>
                <c:pt idx="2884">
                  <c:v>43852</c:v>
                </c:pt>
                <c:pt idx="2885">
                  <c:v>43853</c:v>
                </c:pt>
                <c:pt idx="2886">
                  <c:v>43854</c:v>
                </c:pt>
                <c:pt idx="2887">
                  <c:v>43857</c:v>
                </c:pt>
                <c:pt idx="2888">
                  <c:v>43858</c:v>
                </c:pt>
                <c:pt idx="2889">
                  <c:v>43859</c:v>
                </c:pt>
                <c:pt idx="2890">
                  <c:v>43860</c:v>
                </c:pt>
                <c:pt idx="2891">
                  <c:v>43861</c:v>
                </c:pt>
                <c:pt idx="2892">
                  <c:v>43864</c:v>
                </c:pt>
                <c:pt idx="2893">
                  <c:v>43865</c:v>
                </c:pt>
                <c:pt idx="2894">
                  <c:v>43866</c:v>
                </c:pt>
                <c:pt idx="2895">
                  <c:v>43867</c:v>
                </c:pt>
                <c:pt idx="2896">
                  <c:v>43868</c:v>
                </c:pt>
                <c:pt idx="2897">
                  <c:v>43871</c:v>
                </c:pt>
                <c:pt idx="2898">
                  <c:v>43872</c:v>
                </c:pt>
                <c:pt idx="2899">
                  <c:v>43873</c:v>
                </c:pt>
                <c:pt idx="2900">
                  <c:v>43874</c:v>
                </c:pt>
                <c:pt idx="2901">
                  <c:v>43875</c:v>
                </c:pt>
                <c:pt idx="2902">
                  <c:v>43878</c:v>
                </c:pt>
                <c:pt idx="2903">
                  <c:v>43879</c:v>
                </c:pt>
                <c:pt idx="2904">
                  <c:v>43880</c:v>
                </c:pt>
                <c:pt idx="2905">
                  <c:v>43881</c:v>
                </c:pt>
                <c:pt idx="2906">
                  <c:v>43882</c:v>
                </c:pt>
                <c:pt idx="2907">
                  <c:v>43885</c:v>
                </c:pt>
                <c:pt idx="2908">
                  <c:v>43886</c:v>
                </c:pt>
                <c:pt idx="2909">
                  <c:v>43887</c:v>
                </c:pt>
                <c:pt idx="2910">
                  <c:v>43888</c:v>
                </c:pt>
                <c:pt idx="2911">
                  <c:v>43889</c:v>
                </c:pt>
                <c:pt idx="2912">
                  <c:v>43892</c:v>
                </c:pt>
                <c:pt idx="2913">
                  <c:v>43893</c:v>
                </c:pt>
                <c:pt idx="2914">
                  <c:v>43894</c:v>
                </c:pt>
                <c:pt idx="2915">
                  <c:v>43895</c:v>
                </c:pt>
                <c:pt idx="2916">
                  <c:v>43896</c:v>
                </c:pt>
                <c:pt idx="2917">
                  <c:v>43899</c:v>
                </c:pt>
                <c:pt idx="2918">
                  <c:v>43900</c:v>
                </c:pt>
                <c:pt idx="2919">
                  <c:v>43901</c:v>
                </c:pt>
                <c:pt idx="2920">
                  <c:v>43902</c:v>
                </c:pt>
                <c:pt idx="2921">
                  <c:v>43903</c:v>
                </c:pt>
                <c:pt idx="2922">
                  <c:v>43906</c:v>
                </c:pt>
                <c:pt idx="2923">
                  <c:v>43907</c:v>
                </c:pt>
                <c:pt idx="2924">
                  <c:v>43908</c:v>
                </c:pt>
                <c:pt idx="2925">
                  <c:v>43909</c:v>
                </c:pt>
                <c:pt idx="2926">
                  <c:v>43910</c:v>
                </c:pt>
                <c:pt idx="2927">
                  <c:v>43913</c:v>
                </c:pt>
                <c:pt idx="2928">
                  <c:v>43914</c:v>
                </c:pt>
                <c:pt idx="2929">
                  <c:v>43915</c:v>
                </c:pt>
                <c:pt idx="2930">
                  <c:v>43916</c:v>
                </c:pt>
                <c:pt idx="2931">
                  <c:v>43917</c:v>
                </c:pt>
                <c:pt idx="2932">
                  <c:v>43920</c:v>
                </c:pt>
                <c:pt idx="2933">
                  <c:v>43921</c:v>
                </c:pt>
                <c:pt idx="2934">
                  <c:v>43922</c:v>
                </c:pt>
                <c:pt idx="2935">
                  <c:v>43923</c:v>
                </c:pt>
                <c:pt idx="2936">
                  <c:v>43924</c:v>
                </c:pt>
                <c:pt idx="2937">
                  <c:v>43927</c:v>
                </c:pt>
                <c:pt idx="2938">
                  <c:v>43928</c:v>
                </c:pt>
                <c:pt idx="2939">
                  <c:v>43929</c:v>
                </c:pt>
                <c:pt idx="2940">
                  <c:v>43930</c:v>
                </c:pt>
                <c:pt idx="2941">
                  <c:v>43931</c:v>
                </c:pt>
                <c:pt idx="2942">
                  <c:v>43934</c:v>
                </c:pt>
                <c:pt idx="2943">
                  <c:v>43935</c:v>
                </c:pt>
                <c:pt idx="2944">
                  <c:v>43936</c:v>
                </c:pt>
                <c:pt idx="2945">
                  <c:v>43937</c:v>
                </c:pt>
                <c:pt idx="2946">
                  <c:v>43938</c:v>
                </c:pt>
                <c:pt idx="2947">
                  <c:v>43941</c:v>
                </c:pt>
                <c:pt idx="2948">
                  <c:v>43942</c:v>
                </c:pt>
                <c:pt idx="2949">
                  <c:v>43943</c:v>
                </c:pt>
                <c:pt idx="2950">
                  <c:v>43944</c:v>
                </c:pt>
                <c:pt idx="2951">
                  <c:v>43945</c:v>
                </c:pt>
                <c:pt idx="2952">
                  <c:v>43948</c:v>
                </c:pt>
                <c:pt idx="2953">
                  <c:v>43949</c:v>
                </c:pt>
                <c:pt idx="2954">
                  <c:v>43950</c:v>
                </c:pt>
                <c:pt idx="2955">
                  <c:v>43951</c:v>
                </c:pt>
                <c:pt idx="2956">
                  <c:v>43952</c:v>
                </c:pt>
                <c:pt idx="2957">
                  <c:v>43955</c:v>
                </c:pt>
                <c:pt idx="2958">
                  <c:v>43956</c:v>
                </c:pt>
                <c:pt idx="2959">
                  <c:v>43957</c:v>
                </c:pt>
                <c:pt idx="2960">
                  <c:v>43958</c:v>
                </c:pt>
                <c:pt idx="2961">
                  <c:v>43959</c:v>
                </c:pt>
                <c:pt idx="2962">
                  <c:v>43962</c:v>
                </c:pt>
                <c:pt idx="2963">
                  <c:v>43963</c:v>
                </c:pt>
                <c:pt idx="2964">
                  <c:v>43964</c:v>
                </c:pt>
                <c:pt idx="2965">
                  <c:v>43965</c:v>
                </c:pt>
                <c:pt idx="2966">
                  <c:v>43966</c:v>
                </c:pt>
                <c:pt idx="2967">
                  <c:v>43969</c:v>
                </c:pt>
                <c:pt idx="2968">
                  <c:v>43970</c:v>
                </c:pt>
                <c:pt idx="2969">
                  <c:v>43971</c:v>
                </c:pt>
                <c:pt idx="2970">
                  <c:v>43972</c:v>
                </c:pt>
                <c:pt idx="2971">
                  <c:v>43973</c:v>
                </c:pt>
                <c:pt idx="2972">
                  <c:v>43976</c:v>
                </c:pt>
                <c:pt idx="2973">
                  <c:v>43977</c:v>
                </c:pt>
                <c:pt idx="2974">
                  <c:v>43978</c:v>
                </c:pt>
                <c:pt idx="2975">
                  <c:v>43979</c:v>
                </c:pt>
                <c:pt idx="2976">
                  <c:v>43980</c:v>
                </c:pt>
                <c:pt idx="2977">
                  <c:v>43983</c:v>
                </c:pt>
                <c:pt idx="2978">
                  <c:v>43984</c:v>
                </c:pt>
                <c:pt idx="2979">
                  <c:v>43985</c:v>
                </c:pt>
                <c:pt idx="2980">
                  <c:v>43986</c:v>
                </c:pt>
                <c:pt idx="2981">
                  <c:v>43987</c:v>
                </c:pt>
                <c:pt idx="2982">
                  <c:v>43990</c:v>
                </c:pt>
                <c:pt idx="2983">
                  <c:v>43991</c:v>
                </c:pt>
                <c:pt idx="2984">
                  <c:v>43992</c:v>
                </c:pt>
                <c:pt idx="2985">
                  <c:v>43993</c:v>
                </c:pt>
                <c:pt idx="2986">
                  <c:v>43994</c:v>
                </c:pt>
                <c:pt idx="2987">
                  <c:v>43997</c:v>
                </c:pt>
                <c:pt idx="2988">
                  <c:v>43998</c:v>
                </c:pt>
                <c:pt idx="2989">
                  <c:v>43999</c:v>
                </c:pt>
                <c:pt idx="2990">
                  <c:v>44000</c:v>
                </c:pt>
                <c:pt idx="2991">
                  <c:v>44001</c:v>
                </c:pt>
                <c:pt idx="2992">
                  <c:v>44004</c:v>
                </c:pt>
                <c:pt idx="2993">
                  <c:v>44005</c:v>
                </c:pt>
                <c:pt idx="2994">
                  <c:v>44006</c:v>
                </c:pt>
                <c:pt idx="2995">
                  <c:v>44007</c:v>
                </c:pt>
                <c:pt idx="2996">
                  <c:v>44008</c:v>
                </c:pt>
                <c:pt idx="2997">
                  <c:v>44011</c:v>
                </c:pt>
                <c:pt idx="2998">
                  <c:v>44012</c:v>
                </c:pt>
                <c:pt idx="2999">
                  <c:v>44013</c:v>
                </c:pt>
                <c:pt idx="3000">
                  <c:v>44014</c:v>
                </c:pt>
                <c:pt idx="3001">
                  <c:v>44015</c:v>
                </c:pt>
                <c:pt idx="3002">
                  <c:v>44018</c:v>
                </c:pt>
                <c:pt idx="3003">
                  <c:v>44019</c:v>
                </c:pt>
                <c:pt idx="3004">
                  <c:v>44020</c:v>
                </c:pt>
                <c:pt idx="3005">
                  <c:v>44021</c:v>
                </c:pt>
                <c:pt idx="3006">
                  <c:v>44022</c:v>
                </c:pt>
                <c:pt idx="3007">
                  <c:v>44025</c:v>
                </c:pt>
                <c:pt idx="3008">
                  <c:v>44026</c:v>
                </c:pt>
                <c:pt idx="3009">
                  <c:v>44027</c:v>
                </c:pt>
                <c:pt idx="3010">
                  <c:v>44028</c:v>
                </c:pt>
                <c:pt idx="3011">
                  <c:v>44029</c:v>
                </c:pt>
                <c:pt idx="3012">
                  <c:v>44032</c:v>
                </c:pt>
                <c:pt idx="3013">
                  <c:v>44033</c:v>
                </c:pt>
                <c:pt idx="3014">
                  <c:v>44034</c:v>
                </c:pt>
                <c:pt idx="3015">
                  <c:v>44035</c:v>
                </c:pt>
                <c:pt idx="3016">
                  <c:v>44036</c:v>
                </c:pt>
                <c:pt idx="3017">
                  <c:v>44039</c:v>
                </c:pt>
                <c:pt idx="3018">
                  <c:v>44040</c:v>
                </c:pt>
                <c:pt idx="3019">
                  <c:v>44041</c:v>
                </c:pt>
                <c:pt idx="3020">
                  <c:v>44042</c:v>
                </c:pt>
                <c:pt idx="3021">
                  <c:v>44043</c:v>
                </c:pt>
                <c:pt idx="3022">
                  <c:v>44046</c:v>
                </c:pt>
                <c:pt idx="3023">
                  <c:v>44047</c:v>
                </c:pt>
                <c:pt idx="3024">
                  <c:v>44048</c:v>
                </c:pt>
                <c:pt idx="3025">
                  <c:v>44049</c:v>
                </c:pt>
                <c:pt idx="3026">
                  <c:v>44050</c:v>
                </c:pt>
                <c:pt idx="3027">
                  <c:v>44053</c:v>
                </c:pt>
                <c:pt idx="3028">
                  <c:v>44054</c:v>
                </c:pt>
                <c:pt idx="3029">
                  <c:v>44055</c:v>
                </c:pt>
                <c:pt idx="3030">
                  <c:v>44056</c:v>
                </c:pt>
                <c:pt idx="3031">
                  <c:v>44057</c:v>
                </c:pt>
                <c:pt idx="3032">
                  <c:v>44060</c:v>
                </c:pt>
                <c:pt idx="3033">
                  <c:v>44061</c:v>
                </c:pt>
                <c:pt idx="3034">
                  <c:v>44062</c:v>
                </c:pt>
                <c:pt idx="3035">
                  <c:v>44063</c:v>
                </c:pt>
                <c:pt idx="3036">
                  <c:v>44064</c:v>
                </c:pt>
                <c:pt idx="3037">
                  <c:v>44067</c:v>
                </c:pt>
                <c:pt idx="3038">
                  <c:v>44068</c:v>
                </c:pt>
                <c:pt idx="3039">
                  <c:v>44069</c:v>
                </c:pt>
                <c:pt idx="3040">
                  <c:v>44070</c:v>
                </c:pt>
                <c:pt idx="3041">
                  <c:v>44071</c:v>
                </c:pt>
                <c:pt idx="3042">
                  <c:v>44074</c:v>
                </c:pt>
                <c:pt idx="3043">
                  <c:v>44075</c:v>
                </c:pt>
                <c:pt idx="3044">
                  <c:v>44076</c:v>
                </c:pt>
                <c:pt idx="3045">
                  <c:v>44077</c:v>
                </c:pt>
                <c:pt idx="3046">
                  <c:v>44078</c:v>
                </c:pt>
                <c:pt idx="3047">
                  <c:v>44081</c:v>
                </c:pt>
                <c:pt idx="3048">
                  <c:v>44082</c:v>
                </c:pt>
                <c:pt idx="3049">
                  <c:v>44083</c:v>
                </c:pt>
                <c:pt idx="3050">
                  <c:v>44084</c:v>
                </c:pt>
                <c:pt idx="3051">
                  <c:v>44085</c:v>
                </c:pt>
                <c:pt idx="3052">
                  <c:v>44088</c:v>
                </c:pt>
                <c:pt idx="3053">
                  <c:v>44089</c:v>
                </c:pt>
                <c:pt idx="3054">
                  <c:v>44090</c:v>
                </c:pt>
                <c:pt idx="3055">
                  <c:v>44091</c:v>
                </c:pt>
                <c:pt idx="3056">
                  <c:v>44092</c:v>
                </c:pt>
                <c:pt idx="3057">
                  <c:v>44095</c:v>
                </c:pt>
                <c:pt idx="3058">
                  <c:v>44096</c:v>
                </c:pt>
                <c:pt idx="3059">
                  <c:v>44097</c:v>
                </c:pt>
                <c:pt idx="3060">
                  <c:v>44098</c:v>
                </c:pt>
                <c:pt idx="3061">
                  <c:v>44099</c:v>
                </c:pt>
                <c:pt idx="3062">
                  <c:v>44102</c:v>
                </c:pt>
                <c:pt idx="3063">
                  <c:v>44103</c:v>
                </c:pt>
                <c:pt idx="3064">
                  <c:v>44104</c:v>
                </c:pt>
                <c:pt idx="3065">
                  <c:v>44105</c:v>
                </c:pt>
                <c:pt idx="3066">
                  <c:v>44106</c:v>
                </c:pt>
                <c:pt idx="3067">
                  <c:v>44109</c:v>
                </c:pt>
                <c:pt idx="3068">
                  <c:v>44110</c:v>
                </c:pt>
                <c:pt idx="3069">
                  <c:v>44111</c:v>
                </c:pt>
                <c:pt idx="3070">
                  <c:v>44112</c:v>
                </c:pt>
                <c:pt idx="3071">
                  <c:v>44113</c:v>
                </c:pt>
                <c:pt idx="3072">
                  <c:v>44116</c:v>
                </c:pt>
                <c:pt idx="3073">
                  <c:v>44117</c:v>
                </c:pt>
                <c:pt idx="3074">
                  <c:v>44118</c:v>
                </c:pt>
                <c:pt idx="3075">
                  <c:v>44119</c:v>
                </c:pt>
                <c:pt idx="3076">
                  <c:v>44120</c:v>
                </c:pt>
                <c:pt idx="3077">
                  <c:v>44123</c:v>
                </c:pt>
                <c:pt idx="3078">
                  <c:v>44124</c:v>
                </c:pt>
                <c:pt idx="3079">
                  <c:v>44125</c:v>
                </c:pt>
                <c:pt idx="3080">
                  <c:v>44126</c:v>
                </c:pt>
                <c:pt idx="3081">
                  <c:v>44127</c:v>
                </c:pt>
                <c:pt idx="3082">
                  <c:v>44130</c:v>
                </c:pt>
                <c:pt idx="3083">
                  <c:v>44131</c:v>
                </c:pt>
                <c:pt idx="3084">
                  <c:v>44132</c:v>
                </c:pt>
                <c:pt idx="3085">
                  <c:v>44133</c:v>
                </c:pt>
                <c:pt idx="3086">
                  <c:v>44134</c:v>
                </c:pt>
                <c:pt idx="3087">
                  <c:v>44137</c:v>
                </c:pt>
                <c:pt idx="3088">
                  <c:v>44138</c:v>
                </c:pt>
                <c:pt idx="3089">
                  <c:v>44139</c:v>
                </c:pt>
                <c:pt idx="3090">
                  <c:v>44140</c:v>
                </c:pt>
                <c:pt idx="3091">
                  <c:v>44141</c:v>
                </c:pt>
                <c:pt idx="3092">
                  <c:v>44144</c:v>
                </c:pt>
                <c:pt idx="3093">
                  <c:v>44145</c:v>
                </c:pt>
                <c:pt idx="3094">
                  <c:v>44146</c:v>
                </c:pt>
                <c:pt idx="3095">
                  <c:v>44147</c:v>
                </c:pt>
                <c:pt idx="3096">
                  <c:v>44148</c:v>
                </c:pt>
                <c:pt idx="3097">
                  <c:v>44151</c:v>
                </c:pt>
                <c:pt idx="3098">
                  <c:v>44152</c:v>
                </c:pt>
                <c:pt idx="3099">
                  <c:v>44153</c:v>
                </c:pt>
                <c:pt idx="3100">
                  <c:v>44154</c:v>
                </c:pt>
                <c:pt idx="3101">
                  <c:v>44155</c:v>
                </c:pt>
                <c:pt idx="3102">
                  <c:v>44158</c:v>
                </c:pt>
                <c:pt idx="3103">
                  <c:v>44159</c:v>
                </c:pt>
                <c:pt idx="3104">
                  <c:v>44160</c:v>
                </c:pt>
                <c:pt idx="3105">
                  <c:v>44161</c:v>
                </c:pt>
                <c:pt idx="3106">
                  <c:v>44162</c:v>
                </c:pt>
                <c:pt idx="3107">
                  <c:v>44165</c:v>
                </c:pt>
                <c:pt idx="3108">
                  <c:v>44166</c:v>
                </c:pt>
                <c:pt idx="3109">
                  <c:v>44167</c:v>
                </c:pt>
                <c:pt idx="3110">
                  <c:v>44168</c:v>
                </c:pt>
                <c:pt idx="3111">
                  <c:v>44169</c:v>
                </c:pt>
                <c:pt idx="3112">
                  <c:v>44172</c:v>
                </c:pt>
                <c:pt idx="3113">
                  <c:v>44173</c:v>
                </c:pt>
                <c:pt idx="3114">
                  <c:v>44174</c:v>
                </c:pt>
                <c:pt idx="3115">
                  <c:v>44175</c:v>
                </c:pt>
                <c:pt idx="3116">
                  <c:v>44176</c:v>
                </c:pt>
                <c:pt idx="3117">
                  <c:v>44179</c:v>
                </c:pt>
                <c:pt idx="3118">
                  <c:v>44180</c:v>
                </c:pt>
                <c:pt idx="3119">
                  <c:v>44181</c:v>
                </c:pt>
                <c:pt idx="3120">
                  <c:v>44182</c:v>
                </c:pt>
                <c:pt idx="3121">
                  <c:v>44183</c:v>
                </c:pt>
                <c:pt idx="3122">
                  <c:v>44186</c:v>
                </c:pt>
                <c:pt idx="3123">
                  <c:v>44187</c:v>
                </c:pt>
                <c:pt idx="3124">
                  <c:v>44188</c:v>
                </c:pt>
                <c:pt idx="3125">
                  <c:v>44189</c:v>
                </c:pt>
                <c:pt idx="3126">
                  <c:v>44190</c:v>
                </c:pt>
                <c:pt idx="3127">
                  <c:v>44193</c:v>
                </c:pt>
                <c:pt idx="3128">
                  <c:v>44194</c:v>
                </c:pt>
                <c:pt idx="3129">
                  <c:v>44195</c:v>
                </c:pt>
                <c:pt idx="3130">
                  <c:v>44196</c:v>
                </c:pt>
                <c:pt idx="3131">
                  <c:v>44197</c:v>
                </c:pt>
                <c:pt idx="3132">
                  <c:v>44200</c:v>
                </c:pt>
                <c:pt idx="3133">
                  <c:v>44201</c:v>
                </c:pt>
                <c:pt idx="3134">
                  <c:v>44202</c:v>
                </c:pt>
                <c:pt idx="3135">
                  <c:v>44203</c:v>
                </c:pt>
                <c:pt idx="3136">
                  <c:v>44204</c:v>
                </c:pt>
                <c:pt idx="3137">
                  <c:v>44207</c:v>
                </c:pt>
                <c:pt idx="3138">
                  <c:v>44208</c:v>
                </c:pt>
                <c:pt idx="3139">
                  <c:v>44209</c:v>
                </c:pt>
                <c:pt idx="3140">
                  <c:v>44210</c:v>
                </c:pt>
                <c:pt idx="3141">
                  <c:v>44211</c:v>
                </c:pt>
                <c:pt idx="3142">
                  <c:v>44214</c:v>
                </c:pt>
                <c:pt idx="3143">
                  <c:v>44215</c:v>
                </c:pt>
                <c:pt idx="3144">
                  <c:v>44216</c:v>
                </c:pt>
                <c:pt idx="3145">
                  <c:v>44217</c:v>
                </c:pt>
                <c:pt idx="3146">
                  <c:v>44218</c:v>
                </c:pt>
                <c:pt idx="3147">
                  <c:v>44221</c:v>
                </c:pt>
                <c:pt idx="3148">
                  <c:v>44222</c:v>
                </c:pt>
                <c:pt idx="3149">
                  <c:v>44223</c:v>
                </c:pt>
                <c:pt idx="3150">
                  <c:v>44224</c:v>
                </c:pt>
                <c:pt idx="3151">
                  <c:v>44225</c:v>
                </c:pt>
                <c:pt idx="3152">
                  <c:v>44228</c:v>
                </c:pt>
                <c:pt idx="3153">
                  <c:v>44229</c:v>
                </c:pt>
                <c:pt idx="3154">
                  <c:v>44230</c:v>
                </c:pt>
                <c:pt idx="3155">
                  <c:v>44231</c:v>
                </c:pt>
                <c:pt idx="3156">
                  <c:v>44232</c:v>
                </c:pt>
                <c:pt idx="3157">
                  <c:v>44235</c:v>
                </c:pt>
                <c:pt idx="3158">
                  <c:v>44236</c:v>
                </c:pt>
                <c:pt idx="3159">
                  <c:v>44237</c:v>
                </c:pt>
                <c:pt idx="3160">
                  <c:v>44238</c:v>
                </c:pt>
                <c:pt idx="3161">
                  <c:v>44239</c:v>
                </c:pt>
                <c:pt idx="3162">
                  <c:v>44242</c:v>
                </c:pt>
                <c:pt idx="3163">
                  <c:v>44243</c:v>
                </c:pt>
                <c:pt idx="3164">
                  <c:v>44244</c:v>
                </c:pt>
                <c:pt idx="3165">
                  <c:v>44245</c:v>
                </c:pt>
                <c:pt idx="3166">
                  <c:v>44246</c:v>
                </c:pt>
                <c:pt idx="3167">
                  <c:v>44249</c:v>
                </c:pt>
                <c:pt idx="3168">
                  <c:v>44250</c:v>
                </c:pt>
                <c:pt idx="3169">
                  <c:v>44251</c:v>
                </c:pt>
                <c:pt idx="3170">
                  <c:v>44252</c:v>
                </c:pt>
                <c:pt idx="3171">
                  <c:v>44253</c:v>
                </c:pt>
                <c:pt idx="3172">
                  <c:v>44256</c:v>
                </c:pt>
                <c:pt idx="3173">
                  <c:v>44257</c:v>
                </c:pt>
                <c:pt idx="3174">
                  <c:v>44258</c:v>
                </c:pt>
                <c:pt idx="3175">
                  <c:v>44259</c:v>
                </c:pt>
                <c:pt idx="3176">
                  <c:v>44260</c:v>
                </c:pt>
                <c:pt idx="3177">
                  <c:v>44263</c:v>
                </c:pt>
                <c:pt idx="3178">
                  <c:v>44264</c:v>
                </c:pt>
                <c:pt idx="3179">
                  <c:v>44265</c:v>
                </c:pt>
                <c:pt idx="3180">
                  <c:v>44266</c:v>
                </c:pt>
                <c:pt idx="3181">
                  <c:v>44267</c:v>
                </c:pt>
                <c:pt idx="3182">
                  <c:v>44270</c:v>
                </c:pt>
                <c:pt idx="3183">
                  <c:v>44271</c:v>
                </c:pt>
                <c:pt idx="3184">
                  <c:v>44272</c:v>
                </c:pt>
                <c:pt idx="3185">
                  <c:v>44273</c:v>
                </c:pt>
                <c:pt idx="3186">
                  <c:v>44274</c:v>
                </c:pt>
                <c:pt idx="3187">
                  <c:v>44277</c:v>
                </c:pt>
                <c:pt idx="3188">
                  <c:v>44278</c:v>
                </c:pt>
                <c:pt idx="3189">
                  <c:v>44279</c:v>
                </c:pt>
                <c:pt idx="3190">
                  <c:v>44280</c:v>
                </c:pt>
                <c:pt idx="3191">
                  <c:v>44281</c:v>
                </c:pt>
                <c:pt idx="3192">
                  <c:v>44284</c:v>
                </c:pt>
                <c:pt idx="3193">
                  <c:v>44285</c:v>
                </c:pt>
                <c:pt idx="3194">
                  <c:v>44286</c:v>
                </c:pt>
                <c:pt idx="3195">
                  <c:v>44287</c:v>
                </c:pt>
                <c:pt idx="3196">
                  <c:v>44288</c:v>
                </c:pt>
                <c:pt idx="3197">
                  <c:v>44291</c:v>
                </c:pt>
                <c:pt idx="3198">
                  <c:v>44292</c:v>
                </c:pt>
                <c:pt idx="3199">
                  <c:v>44293</c:v>
                </c:pt>
                <c:pt idx="3200">
                  <c:v>44294</c:v>
                </c:pt>
                <c:pt idx="3201">
                  <c:v>44295</c:v>
                </c:pt>
                <c:pt idx="3202">
                  <c:v>44298</c:v>
                </c:pt>
                <c:pt idx="3203">
                  <c:v>44299</c:v>
                </c:pt>
                <c:pt idx="3204">
                  <c:v>44300</c:v>
                </c:pt>
                <c:pt idx="3205">
                  <c:v>44301</c:v>
                </c:pt>
                <c:pt idx="3206">
                  <c:v>44302</c:v>
                </c:pt>
                <c:pt idx="3207">
                  <c:v>44305</c:v>
                </c:pt>
                <c:pt idx="3208">
                  <c:v>44306</c:v>
                </c:pt>
                <c:pt idx="3209">
                  <c:v>44307</c:v>
                </c:pt>
                <c:pt idx="3210">
                  <c:v>44308</c:v>
                </c:pt>
                <c:pt idx="3211">
                  <c:v>44309</c:v>
                </c:pt>
                <c:pt idx="3212">
                  <c:v>44312</c:v>
                </c:pt>
                <c:pt idx="3213">
                  <c:v>44313</c:v>
                </c:pt>
                <c:pt idx="3214">
                  <c:v>44314</c:v>
                </c:pt>
                <c:pt idx="3215">
                  <c:v>44315</c:v>
                </c:pt>
                <c:pt idx="3216">
                  <c:v>44316</c:v>
                </c:pt>
                <c:pt idx="3217">
                  <c:v>44319</c:v>
                </c:pt>
                <c:pt idx="3218">
                  <c:v>44320</c:v>
                </c:pt>
                <c:pt idx="3219">
                  <c:v>44321</c:v>
                </c:pt>
                <c:pt idx="3220">
                  <c:v>44322</c:v>
                </c:pt>
                <c:pt idx="3221">
                  <c:v>44323</c:v>
                </c:pt>
                <c:pt idx="3222">
                  <c:v>44326</c:v>
                </c:pt>
                <c:pt idx="3223">
                  <c:v>44327</c:v>
                </c:pt>
                <c:pt idx="3224">
                  <c:v>44328</c:v>
                </c:pt>
                <c:pt idx="3225">
                  <c:v>44329</c:v>
                </c:pt>
                <c:pt idx="3226">
                  <c:v>44330</c:v>
                </c:pt>
                <c:pt idx="3227">
                  <c:v>44333</c:v>
                </c:pt>
                <c:pt idx="3228">
                  <c:v>44334</c:v>
                </c:pt>
                <c:pt idx="3229">
                  <c:v>44335</c:v>
                </c:pt>
                <c:pt idx="3230">
                  <c:v>44336</c:v>
                </c:pt>
                <c:pt idx="3231">
                  <c:v>44337</c:v>
                </c:pt>
                <c:pt idx="3232">
                  <c:v>44340</c:v>
                </c:pt>
                <c:pt idx="3233">
                  <c:v>44341</c:v>
                </c:pt>
                <c:pt idx="3234">
                  <c:v>44342</c:v>
                </c:pt>
                <c:pt idx="3235">
                  <c:v>44343</c:v>
                </c:pt>
                <c:pt idx="3236">
                  <c:v>44344</c:v>
                </c:pt>
                <c:pt idx="3237">
                  <c:v>44347</c:v>
                </c:pt>
                <c:pt idx="3238">
                  <c:v>44348</c:v>
                </c:pt>
                <c:pt idx="3239">
                  <c:v>44349</c:v>
                </c:pt>
                <c:pt idx="3240">
                  <c:v>44350</c:v>
                </c:pt>
                <c:pt idx="3241">
                  <c:v>44351</c:v>
                </c:pt>
                <c:pt idx="3242">
                  <c:v>44354</c:v>
                </c:pt>
                <c:pt idx="3243">
                  <c:v>44355</c:v>
                </c:pt>
                <c:pt idx="3244">
                  <c:v>44356</c:v>
                </c:pt>
                <c:pt idx="3245">
                  <c:v>44357</c:v>
                </c:pt>
                <c:pt idx="3246">
                  <c:v>44358</c:v>
                </c:pt>
                <c:pt idx="3247">
                  <c:v>44361</c:v>
                </c:pt>
                <c:pt idx="3248">
                  <c:v>44362</c:v>
                </c:pt>
                <c:pt idx="3249">
                  <c:v>44363</c:v>
                </c:pt>
                <c:pt idx="3250">
                  <c:v>44364</c:v>
                </c:pt>
                <c:pt idx="3251">
                  <c:v>44365</c:v>
                </c:pt>
                <c:pt idx="3252">
                  <c:v>44368</c:v>
                </c:pt>
                <c:pt idx="3253">
                  <c:v>44369</c:v>
                </c:pt>
                <c:pt idx="3254">
                  <c:v>44370</c:v>
                </c:pt>
                <c:pt idx="3255">
                  <c:v>44371</c:v>
                </c:pt>
                <c:pt idx="3256">
                  <c:v>44372</c:v>
                </c:pt>
                <c:pt idx="3257">
                  <c:v>44375</c:v>
                </c:pt>
                <c:pt idx="3258">
                  <c:v>44376</c:v>
                </c:pt>
                <c:pt idx="3259">
                  <c:v>44377</c:v>
                </c:pt>
                <c:pt idx="3260">
                  <c:v>44378</c:v>
                </c:pt>
                <c:pt idx="3261">
                  <c:v>44379</c:v>
                </c:pt>
                <c:pt idx="3262">
                  <c:v>44382</c:v>
                </c:pt>
                <c:pt idx="3263">
                  <c:v>44383</c:v>
                </c:pt>
                <c:pt idx="3264">
                  <c:v>44384</c:v>
                </c:pt>
                <c:pt idx="3265">
                  <c:v>44385</c:v>
                </c:pt>
                <c:pt idx="3266">
                  <c:v>44386</c:v>
                </c:pt>
                <c:pt idx="3267">
                  <c:v>44389</c:v>
                </c:pt>
                <c:pt idx="3268">
                  <c:v>44390</c:v>
                </c:pt>
                <c:pt idx="3269">
                  <c:v>44391</c:v>
                </c:pt>
                <c:pt idx="3270">
                  <c:v>44392</c:v>
                </c:pt>
                <c:pt idx="3271">
                  <c:v>44393</c:v>
                </c:pt>
                <c:pt idx="3272">
                  <c:v>44396</c:v>
                </c:pt>
                <c:pt idx="3273">
                  <c:v>44397</c:v>
                </c:pt>
                <c:pt idx="3274">
                  <c:v>44398</c:v>
                </c:pt>
                <c:pt idx="3275">
                  <c:v>44399</c:v>
                </c:pt>
                <c:pt idx="3276">
                  <c:v>44400</c:v>
                </c:pt>
                <c:pt idx="3277">
                  <c:v>44403</c:v>
                </c:pt>
                <c:pt idx="3278">
                  <c:v>44404</c:v>
                </c:pt>
                <c:pt idx="3279">
                  <c:v>44405</c:v>
                </c:pt>
                <c:pt idx="3280">
                  <c:v>44406</c:v>
                </c:pt>
                <c:pt idx="3281">
                  <c:v>44407</c:v>
                </c:pt>
                <c:pt idx="3282">
                  <c:v>44410</c:v>
                </c:pt>
                <c:pt idx="3283">
                  <c:v>44411</c:v>
                </c:pt>
                <c:pt idx="3284">
                  <c:v>44412</c:v>
                </c:pt>
                <c:pt idx="3285">
                  <c:v>44413</c:v>
                </c:pt>
                <c:pt idx="3286">
                  <c:v>44414</c:v>
                </c:pt>
                <c:pt idx="3287">
                  <c:v>44417</c:v>
                </c:pt>
                <c:pt idx="3288">
                  <c:v>44418</c:v>
                </c:pt>
                <c:pt idx="3289">
                  <c:v>44419</c:v>
                </c:pt>
                <c:pt idx="3290">
                  <c:v>44420</c:v>
                </c:pt>
                <c:pt idx="3291">
                  <c:v>44421</c:v>
                </c:pt>
                <c:pt idx="3292">
                  <c:v>44424</c:v>
                </c:pt>
                <c:pt idx="3293">
                  <c:v>44425</c:v>
                </c:pt>
                <c:pt idx="3294">
                  <c:v>44426</c:v>
                </c:pt>
                <c:pt idx="3295">
                  <c:v>44427</c:v>
                </c:pt>
                <c:pt idx="3296">
                  <c:v>44428</c:v>
                </c:pt>
                <c:pt idx="3297">
                  <c:v>44431</c:v>
                </c:pt>
                <c:pt idx="3298">
                  <c:v>44432</c:v>
                </c:pt>
                <c:pt idx="3299">
                  <c:v>44433</c:v>
                </c:pt>
                <c:pt idx="3300">
                  <c:v>44434</c:v>
                </c:pt>
                <c:pt idx="3301">
                  <c:v>44435</c:v>
                </c:pt>
                <c:pt idx="3302">
                  <c:v>44438</c:v>
                </c:pt>
                <c:pt idx="3303">
                  <c:v>44439</c:v>
                </c:pt>
                <c:pt idx="3304">
                  <c:v>44440</c:v>
                </c:pt>
                <c:pt idx="3305">
                  <c:v>44441</c:v>
                </c:pt>
                <c:pt idx="3306">
                  <c:v>44442</c:v>
                </c:pt>
                <c:pt idx="3307">
                  <c:v>44445</c:v>
                </c:pt>
                <c:pt idx="3308">
                  <c:v>44446</c:v>
                </c:pt>
                <c:pt idx="3309">
                  <c:v>44447</c:v>
                </c:pt>
                <c:pt idx="3310">
                  <c:v>44448</c:v>
                </c:pt>
                <c:pt idx="3311">
                  <c:v>44449</c:v>
                </c:pt>
                <c:pt idx="3312">
                  <c:v>44452</c:v>
                </c:pt>
                <c:pt idx="3313">
                  <c:v>44453</c:v>
                </c:pt>
                <c:pt idx="3314">
                  <c:v>44454</c:v>
                </c:pt>
                <c:pt idx="3315">
                  <c:v>44455</c:v>
                </c:pt>
                <c:pt idx="3316">
                  <c:v>44456</c:v>
                </c:pt>
                <c:pt idx="3317">
                  <c:v>44459</c:v>
                </c:pt>
                <c:pt idx="3318">
                  <c:v>44460</c:v>
                </c:pt>
                <c:pt idx="3319">
                  <c:v>44461</c:v>
                </c:pt>
                <c:pt idx="3320">
                  <c:v>44462</c:v>
                </c:pt>
                <c:pt idx="3321">
                  <c:v>44463</c:v>
                </c:pt>
                <c:pt idx="3322">
                  <c:v>44466</c:v>
                </c:pt>
                <c:pt idx="3323">
                  <c:v>44467</c:v>
                </c:pt>
                <c:pt idx="3324">
                  <c:v>44468</c:v>
                </c:pt>
                <c:pt idx="3325">
                  <c:v>44469</c:v>
                </c:pt>
                <c:pt idx="3326">
                  <c:v>44470</c:v>
                </c:pt>
                <c:pt idx="3327">
                  <c:v>44473</c:v>
                </c:pt>
                <c:pt idx="3328">
                  <c:v>44474</c:v>
                </c:pt>
                <c:pt idx="3329">
                  <c:v>44475</c:v>
                </c:pt>
                <c:pt idx="3330">
                  <c:v>44476</c:v>
                </c:pt>
                <c:pt idx="3331">
                  <c:v>44477</c:v>
                </c:pt>
                <c:pt idx="3332">
                  <c:v>44480</c:v>
                </c:pt>
                <c:pt idx="3333">
                  <c:v>44481</c:v>
                </c:pt>
                <c:pt idx="3334">
                  <c:v>44482</c:v>
                </c:pt>
                <c:pt idx="3335">
                  <c:v>44483</c:v>
                </c:pt>
                <c:pt idx="3336">
                  <c:v>44484</c:v>
                </c:pt>
                <c:pt idx="3337">
                  <c:v>44487</c:v>
                </c:pt>
                <c:pt idx="3338">
                  <c:v>44488</c:v>
                </c:pt>
                <c:pt idx="3339">
                  <c:v>44489</c:v>
                </c:pt>
                <c:pt idx="3340">
                  <c:v>44490</c:v>
                </c:pt>
                <c:pt idx="3341">
                  <c:v>44491</c:v>
                </c:pt>
                <c:pt idx="3342">
                  <c:v>44494</c:v>
                </c:pt>
                <c:pt idx="3343">
                  <c:v>44495</c:v>
                </c:pt>
                <c:pt idx="3344">
                  <c:v>44496</c:v>
                </c:pt>
                <c:pt idx="3345">
                  <c:v>44497</c:v>
                </c:pt>
                <c:pt idx="3346">
                  <c:v>44498</c:v>
                </c:pt>
                <c:pt idx="3347">
                  <c:v>44501</c:v>
                </c:pt>
                <c:pt idx="3348">
                  <c:v>44502</c:v>
                </c:pt>
                <c:pt idx="3349">
                  <c:v>44503</c:v>
                </c:pt>
                <c:pt idx="3350">
                  <c:v>44504</c:v>
                </c:pt>
                <c:pt idx="3351">
                  <c:v>44505</c:v>
                </c:pt>
                <c:pt idx="3352">
                  <c:v>44508</c:v>
                </c:pt>
                <c:pt idx="3353">
                  <c:v>44509</c:v>
                </c:pt>
                <c:pt idx="3354">
                  <c:v>44510</c:v>
                </c:pt>
                <c:pt idx="3355">
                  <c:v>44511</c:v>
                </c:pt>
                <c:pt idx="3356">
                  <c:v>44512</c:v>
                </c:pt>
                <c:pt idx="3357">
                  <c:v>44515</c:v>
                </c:pt>
                <c:pt idx="3358">
                  <c:v>44516</c:v>
                </c:pt>
                <c:pt idx="3359">
                  <c:v>44517</c:v>
                </c:pt>
                <c:pt idx="3360">
                  <c:v>44518</c:v>
                </c:pt>
                <c:pt idx="3361">
                  <c:v>44519</c:v>
                </c:pt>
                <c:pt idx="3362">
                  <c:v>44522</c:v>
                </c:pt>
                <c:pt idx="3363">
                  <c:v>44523</c:v>
                </c:pt>
                <c:pt idx="3364">
                  <c:v>44524</c:v>
                </c:pt>
                <c:pt idx="3365">
                  <c:v>44525</c:v>
                </c:pt>
                <c:pt idx="3366">
                  <c:v>44526</c:v>
                </c:pt>
                <c:pt idx="3367">
                  <c:v>44529</c:v>
                </c:pt>
                <c:pt idx="3368">
                  <c:v>44530</c:v>
                </c:pt>
                <c:pt idx="3369">
                  <c:v>44531</c:v>
                </c:pt>
                <c:pt idx="3370">
                  <c:v>44532</c:v>
                </c:pt>
                <c:pt idx="3371">
                  <c:v>44533</c:v>
                </c:pt>
                <c:pt idx="3372">
                  <c:v>44536</c:v>
                </c:pt>
                <c:pt idx="3373">
                  <c:v>44537</c:v>
                </c:pt>
                <c:pt idx="3374">
                  <c:v>44538</c:v>
                </c:pt>
                <c:pt idx="3375">
                  <c:v>44539</c:v>
                </c:pt>
                <c:pt idx="3376">
                  <c:v>44540</c:v>
                </c:pt>
                <c:pt idx="3377">
                  <c:v>44543</c:v>
                </c:pt>
                <c:pt idx="3378">
                  <c:v>44544</c:v>
                </c:pt>
                <c:pt idx="3379">
                  <c:v>44545</c:v>
                </c:pt>
                <c:pt idx="3380">
                  <c:v>44546</c:v>
                </c:pt>
                <c:pt idx="3381">
                  <c:v>44547</c:v>
                </c:pt>
                <c:pt idx="3382">
                  <c:v>44550</c:v>
                </c:pt>
                <c:pt idx="3383">
                  <c:v>44551</c:v>
                </c:pt>
                <c:pt idx="3384">
                  <c:v>44552</c:v>
                </c:pt>
                <c:pt idx="3385">
                  <c:v>44553</c:v>
                </c:pt>
                <c:pt idx="3386">
                  <c:v>44554</c:v>
                </c:pt>
                <c:pt idx="3387">
                  <c:v>44557</c:v>
                </c:pt>
                <c:pt idx="3388">
                  <c:v>44558</c:v>
                </c:pt>
                <c:pt idx="3389">
                  <c:v>44559</c:v>
                </c:pt>
                <c:pt idx="3390">
                  <c:v>44560</c:v>
                </c:pt>
                <c:pt idx="3391">
                  <c:v>44561</c:v>
                </c:pt>
                <c:pt idx="3392">
                  <c:v>44564</c:v>
                </c:pt>
                <c:pt idx="3393">
                  <c:v>44565</c:v>
                </c:pt>
                <c:pt idx="3394">
                  <c:v>44566</c:v>
                </c:pt>
                <c:pt idx="3395">
                  <c:v>44567</c:v>
                </c:pt>
                <c:pt idx="3396">
                  <c:v>44568</c:v>
                </c:pt>
                <c:pt idx="3397">
                  <c:v>44571</c:v>
                </c:pt>
                <c:pt idx="3398">
                  <c:v>44572</c:v>
                </c:pt>
                <c:pt idx="3399">
                  <c:v>44573</c:v>
                </c:pt>
                <c:pt idx="3400">
                  <c:v>44574</c:v>
                </c:pt>
                <c:pt idx="3401">
                  <c:v>44575</c:v>
                </c:pt>
                <c:pt idx="3402">
                  <c:v>44578</c:v>
                </c:pt>
                <c:pt idx="3403">
                  <c:v>44579</c:v>
                </c:pt>
                <c:pt idx="3404">
                  <c:v>44580</c:v>
                </c:pt>
                <c:pt idx="3405">
                  <c:v>44581</c:v>
                </c:pt>
                <c:pt idx="3406">
                  <c:v>44582</c:v>
                </c:pt>
                <c:pt idx="3407">
                  <c:v>44585</c:v>
                </c:pt>
                <c:pt idx="3408">
                  <c:v>44586</c:v>
                </c:pt>
                <c:pt idx="3409">
                  <c:v>44587</c:v>
                </c:pt>
                <c:pt idx="3410">
                  <c:v>44588</c:v>
                </c:pt>
                <c:pt idx="3411">
                  <c:v>44589</c:v>
                </c:pt>
                <c:pt idx="3412">
                  <c:v>44592</c:v>
                </c:pt>
                <c:pt idx="3413">
                  <c:v>44593</c:v>
                </c:pt>
                <c:pt idx="3414">
                  <c:v>44594</c:v>
                </c:pt>
                <c:pt idx="3415">
                  <c:v>44595</c:v>
                </c:pt>
                <c:pt idx="3416">
                  <c:v>44596</c:v>
                </c:pt>
                <c:pt idx="3417">
                  <c:v>44599</c:v>
                </c:pt>
                <c:pt idx="3418">
                  <c:v>44600</c:v>
                </c:pt>
                <c:pt idx="3419">
                  <c:v>44601</c:v>
                </c:pt>
                <c:pt idx="3420">
                  <c:v>44602</c:v>
                </c:pt>
                <c:pt idx="3421">
                  <c:v>44603</c:v>
                </c:pt>
                <c:pt idx="3422">
                  <c:v>44606</c:v>
                </c:pt>
                <c:pt idx="3423">
                  <c:v>44607</c:v>
                </c:pt>
                <c:pt idx="3424">
                  <c:v>44608</c:v>
                </c:pt>
                <c:pt idx="3425">
                  <c:v>44609</c:v>
                </c:pt>
                <c:pt idx="3426">
                  <c:v>44610</c:v>
                </c:pt>
                <c:pt idx="3427">
                  <c:v>44613</c:v>
                </c:pt>
                <c:pt idx="3428">
                  <c:v>44614</c:v>
                </c:pt>
                <c:pt idx="3429">
                  <c:v>44615</c:v>
                </c:pt>
                <c:pt idx="3430">
                  <c:v>44616</c:v>
                </c:pt>
                <c:pt idx="3431">
                  <c:v>44617</c:v>
                </c:pt>
                <c:pt idx="3432">
                  <c:v>44620</c:v>
                </c:pt>
                <c:pt idx="3433">
                  <c:v>44621</c:v>
                </c:pt>
                <c:pt idx="3434">
                  <c:v>44622</c:v>
                </c:pt>
                <c:pt idx="3435">
                  <c:v>44623</c:v>
                </c:pt>
                <c:pt idx="3436">
                  <c:v>44624</c:v>
                </c:pt>
                <c:pt idx="3437">
                  <c:v>44627</c:v>
                </c:pt>
                <c:pt idx="3438">
                  <c:v>44628</c:v>
                </c:pt>
                <c:pt idx="3439">
                  <c:v>44629</c:v>
                </c:pt>
                <c:pt idx="3440">
                  <c:v>44630</c:v>
                </c:pt>
                <c:pt idx="3441">
                  <c:v>44631</c:v>
                </c:pt>
                <c:pt idx="3442">
                  <c:v>44634</c:v>
                </c:pt>
                <c:pt idx="3443">
                  <c:v>44635</c:v>
                </c:pt>
                <c:pt idx="3444">
                  <c:v>44636</c:v>
                </c:pt>
                <c:pt idx="3445">
                  <c:v>44637</c:v>
                </c:pt>
                <c:pt idx="3446">
                  <c:v>44638</c:v>
                </c:pt>
                <c:pt idx="3447">
                  <c:v>44641</c:v>
                </c:pt>
                <c:pt idx="3448">
                  <c:v>44642</c:v>
                </c:pt>
                <c:pt idx="3449">
                  <c:v>44643</c:v>
                </c:pt>
                <c:pt idx="3450">
                  <c:v>44644</c:v>
                </c:pt>
                <c:pt idx="3451">
                  <c:v>44645</c:v>
                </c:pt>
                <c:pt idx="3452">
                  <c:v>44648</c:v>
                </c:pt>
                <c:pt idx="3453">
                  <c:v>44649</c:v>
                </c:pt>
                <c:pt idx="3454">
                  <c:v>44650</c:v>
                </c:pt>
                <c:pt idx="3455">
                  <c:v>44651</c:v>
                </c:pt>
                <c:pt idx="3456">
                  <c:v>44652</c:v>
                </c:pt>
                <c:pt idx="3457">
                  <c:v>44655</c:v>
                </c:pt>
                <c:pt idx="3458">
                  <c:v>44656</c:v>
                </c:pt>
                <c:pt idx="3459">
                  <c:v>44657</c:v>
                </c:pt>
                <c:pt idx="3460">
                  <c:v>44658</c:v>
                </c:pt>
                <c:pt idx="3461">
                  <c:v>44659</c:v>
                </c:pt>
                <c:pt idx="3462">
                  <c:v>44662</c:v>
                </c:pt>
                <c:pt idx="3463">
                  <c:v>44663</c:v>
                </c:pt>
                <c:pt idx="3464">
                  <c:v>44664</c:v>
                </c:pt>
                <c:pt idx="3465">
                  <c:v>44665</c:v>
                </c:pt>
                <c:pt idx="3466">
                  <c:v>44666</c:v>
                </c:pt>
                <c:pt idx="3467">
                  <c:v>44669</c:v>
                </c:pt>
                <c:pt idx="3468">
                  <c:v>44670</c:v>
                </c:pt>
                <c:pt idx="3469">
                  <c:v>44671</c:v>
                </c:pt>
                <c:pt idx="3470">
                  <c:v>44672</c:v>
                </c:pt>
                <c:pt idx="3471">
                  <c:v>44673</c:v>
                </c:pt>
                <c:pt idx="3472">
                  <c:v>44676</c:v>
                </c:pt>
                <c:pt idx="3473">
                  <c:v>44677</c:v>
                </c:pt>
                <c:pt idx="3474">
                  <c:v>44678</c:v>
                </c:pt>
                <c:pt idx="3475">
                  <c:v>44679</c:v>
                </c:pt>
                <c:pt idx="3476">
                  <c:v>44680</c:v>
                </c:pt>
                <c:pt idx="3477">
                  <c:v>44683</c:v>
                </c:pt>
                <c:pt idx="3478">
                  <c:v>44684</c:v>
                </c:pt>
                <c:pt idx="3479">
                  <c:v>44685</c:v>
                </c:pt>
                <c:pt idx="3480">
                  <c:v>44686</c:v>
                </c:pt>
                <c:pt idx="3481">
                  <c:v>44687</c:v>
                </c:pt>
                <c:pt idx="3482">
                  <c:v>44690</c:v>
                </c:pt>
                <c:pt idx="3483">
                  <c:v>44691</c:v>
                </c:pt>
                <c:pt idx="3484">
                  <c:v>44692</c:v>
                </c:pt>
                <c:pt idx="3485">
                  <c:v>44693</c:v>
                </c:pt>
                <c:pt idx="3486">
                  <c:v>44694</c:v>
                </c:pt>
                <c:pt idx="3487">
                  <c:v>44697</c:v>
                </c:pt>
                <c:pt idx="3488">
                  <c:v>44698</c:v>
                </c:pt>
                <c:pt idx="3489">
                  <c:v>44699</c:v>
                </c:pt>
                <c:pt idx="3490">
                  <c:v>44700</c:v>
                </c:pt>
                <c:pt idx="3491">
                  <c:v>44701</c:v>
                </c:pt>
                <c:pt idx="3492">
                  <c:v>44704</c:v>
                </c:pt>
                <c:pt idx="3493">
                  <c:v>44705</c:v>
                </c:pt>
                <c:pt idx="3494">
                  <c:v>44706</c:v>
                </c:pt>
                <c:pt idx="3495">
                  <c:v>44707</c:v>
                </c:pt>
                <c:pt idx="3496">
                  <c:v>44708</c:v>
                </c:pt>
                <c:pt idx="3497">
                  <c:v>44711</c:v>
                </c:pt>
                <c:pt idx="3498">
                  <c:v>44712</c:v>
                </c:pt>
                <c:pt idx="3499">
                  <c:v>44713</c:v>
                </c:pt>
                <c:pt idx="3500">
                  <c:v>44714</c:v>
                </c:pt>
                <c:pt idx="3501">
                  <c:v>44715</c:v>
                </c:pt>
                <c:pt idx="3502">
                  <c:v>44718</c:v>
                </c:pt>
                <c:pt idx="3503">
                  <c:v>44719</c:v>
                </c:pt>
                <c:pt idx="3504">
                  <c:v>44720</c:v>
                </c:pt>
                <c:pt idx="3505">
                  <c:v>44721</c:v>
                </c:pt>
                <c:pt idx="3506">
                  <c:v>44722</c:v>
                </c:pt>
                <c:pt idx="3507">
                  <c:v>44725</c:v>
                </c:pt>
                <c:pt idx="3508">
                  <c:v>44726</c:v>
                </c:pt>
                <c:pt idx="3509">
                  <c:v>44727</c:v>
                </c:pt>
                <c:pt idx="3510">
                  <c:v>44728</c:v>
                </c:pt>
                <c:pt idx="3511">
                  <c:v>44729</c:v>
                </c:pt>
                <c:pt idx="3512">
                  <c:v>44732</c:v>
                </c:pt>
                <c:pt idx="3513">
                  <c:v>44733</c:v>
                </c:pt>
                <c:pt idx="3514">
                  <c:v>44734</c:v>
                </c:pt>
                <c:pt idx="3515">
                  <c:v>44735</c:v>
                </c:pt>
                <c:pt idx="3516">
                  <c:v>44736</c:v>
                </c:pt>
                <c:pt idx="3517">
                  <c:v>44739</c:v>
                </c:pt>
                <c:pt idx="3518">
                  <c:v>44740</c:v>
                </c:pt>
                <c:pt idx="3519">
                  <c:v>44741</c:v>
                </c:pt>
                <c:pt idx="3520">
                  <c:v>44742</c:v>
                </c:pt>
                <c:pt idx="3521">
                  <c:v>44743</c:v>
                </c:pt>
                <c:pt idx="3522">
                  <c:v>44746</c:v>
                </c:pt>
                <c:pt idx="3523">
                  <c:v>44747</c:v>
                </c:pt>
                <c:pt idx="3524">
                  <c:v>44748</c:v>
                </c:pt>
                <c:pt idx="3525">
                  <c:v>44749</c:v>
                </c:pt>
                <c:pt idx="3526">
                  <c:v>44750</c:v>
                </c:pt>
                <c:pt idx="3527">
                  <c:v>44753</c:v>
                </c:pt>
                <c:pt idx="3528">
                  <c:v>44754</c:v>
                </c:pt>
                <c:pt idx="3529">
                  <c:v>44755</c:v>
                </c:pt>
                <c:pt idx="3530">
                  <c:v>44756</c:v>
                </c:pt>
                <c:pt idx="3531">
                  <c:v>44757</c:v>
                </c:pt>
                <c:pt idx="3532">
                  <c:v>44760</c:v>
                </c:pt>
                <c:pt idx="3533">
                  <c:v>44761</c:v>
                </c:pt>
                <c:pt idx="3534">
                  <c:v>44762</c:v>
                </c:pt>
                <c:pt idx="3535">
                  <c:v>44763</c:v>
                </c:pt>
                <c:pt idx="3536">
                  <c:v>44764</c:v>
                </c:pt>
                <c:pt idx="3537">
                  <c:v>44767</c:v>
                </c:pt>
                <c:pt idx="3538">
                  <c:v>44768</c:v>
                </c:pt>
                <c:pt idx="3539">
                  <c:v>44769</c:v>
                </c:pt>
                <c:pt idx="3540">
                  <c:v>44770</c:v>
                </c:pt>
                <c:pt idx="3541">
                  <c:v>44771</c:v>
                </c:pt>
                <c:pt idx="3542">
                  <c:v>44774</c:v>
                </c:pt>
                <c:pt idx="3543">
                  <c:v>44775</c:v>
                </c:pt>
                <c:pt idx="3544">
                  <c:v>44776</c:v>
                </c:pt>
                <c:pt idx="3545">
                  <c:v>44777</c:v>
                </c:pt>
                <c:pt idx="3546">
                  <c:v>44778</c:v>
                </c:pt>
                <c:pt idx="3547">
                  <c:v>44781</c:v>
                </c:pt>
                <c:pt idx="3548">
                  <c:v>44782</c:v>
                </c:pt>
                <c:pt idx="3549">
                  <c:v>44783</c:v>
                </c:pt>
                <c:pt idx="3550">
                  <c:v>44784</c:v>
                </c:pt>
                <c:pt idx="3551">
                  <c:v>44785</c:v>
                </c:pt>
                <c:pt idx="3552">
                  <c:v>44788</c:v>
                </c:pt>
                <c:pt idx="3553">
                  <c:v>44789</c:v>
                </c:pt>
                <c:pt idx="3554">
                  <c:v>44790</c:v>
                </c:pt>
                <c:pt idx="3555">
                  <c:v>44791</c:v>
                </c:pt>
                <c:pt idx="3556">
                  <c:v>44792</c:v>
                </c:pt>
                <c:pt idx="3557">
                  <c:v>44795</c:v>
                </c:pt>
                <c:pt idx="3558">
                  <c:v>44796</c:v>
                </c:pt>
                <c:pt idx="3559">
                  <c:v>44797</c:v>
                </c:pt>
                <c:pt idx="3560">
                  <c:v>44798</c:v>
                </c:pt>
                <c:pt idx="3561">
                  <c:v>44799</c:v>
                </c:pt>
                <c:pt idx="3562">
                  <c:v>44802</c:v>
                </c:pt>
                <c:pt idx="3563">
                  <c:v>44803</c:v>
                </c:pt>
                <c:pt idx="3564">
                  <c:v>44804</c:v>
                </c:pt>
                <c:pt idx="3565">
                  <c:v>44805</c:v>
                </c:pt>
                <c:pt idx="3566">
                  <c:v>44806</c:v>
                </c:pt>
                <c:pt idx="3567">
                  <c:v>44809</c:v>
                </c:pt>
                <c:pt idx="3568">
                  <c:v>44810</c:v>
                </c:pt>
                <c:pt idx="3569">
                  <c:v>44811</c:v>
                </c:pt>
                <c:pt idx="3570">
                  <c:v>44812</c:v>
                </c:pt>
                <c:pt idx="3571">
                  <c:v>44813</c:v>
                </c:pt>
                <c:pt idx="3572">
                  <c:v>44816</c:v>
                </c:pt>
                <c:pt idx="3573">
                  <c:v>44817</c:v>
                </c:pt>
                <c:pt idx="3574">
                  <c:v>44818</c:v>
                </c:pt>
                <c:pt idx="3575">
                  <c:v>44819</c:v>
                </c:pt>
                <c:pt idx="3576">
                  <c:v>44820</c:v>
                </c:pt>
                <c:pt idx="3577">
                  <c:v>44823</c:v>
                </c:pt>
                <c:pt idx="3578">
                  <c:v>44824</c:v>
                </c:pt>
                <c:pt idx="3579">
                  <c:v>44825</c:v>
                </c:pt>
                <c:pt idx="3580">
                  <c:v>44826</c:v>
                </c:pt>
                <c:pt idx="3581">
                  <c:v>44827</c:v>
                </c:pt>
                <c:pt idx="3582">
                  <c:v>44830</c:v>
                </c:pt>
                <c:pt idx="3583">
                  <c:v>44831</c:v>
                </c:pt>
                <c:pt idx="3584">
                  <c:v>44832</c:v>
                </c:pt>
                <c:pt idx="3585">
                  <c:v>44833</c:v>
                </c:pt>
                <c:pt idx="3586">
                  <c:v>44834</c:v>
                </c:pt>
                <c:pt idx="3587">
                  <c:v>44837</c:v>
                </c:pt>
                <c:pt idx="3588">
                  <c:v>44838</c:v>
                </c:pt>
                <c:pt idx="3589">
                  <c:v>44839</c:v>
                </c:pt>
                <c:pt idx="3590">
                  <c:v>44840</c:v>
                </c:pt>
                <c:pt idx="3591">
                  <c:v>44841</c:v>
                </c:pt>
                <c:pt idx="3592">
                  <c:v>44844</c:v>
                </c:pt>
                <c:pt idx="3593">
                  <c:v>44845</c:v>
                </c:pt>
                <c:pt idx="3594">
                  <c:v>44846</c:v>
                </c:pt>
                <c:pt idx="3595">
                  <c:v>44847</c:v>
                </c:pt>
                <c:pt idx="3596">
                  <c:v>44848</c:v>
                </c:pt>
                <c:pt idx="3597">
                  <c:v>44851</c:v>
                </c:pt>
                <c:pt idx="3598">
                  <c:v>44852</c:v>
                </c:pt>
                <c:pt idx="3599">
                  <c:v>44853</c:v>
                </c:pt>
                <c:pt idx="3600">
                  <c:v>44854</c:v>
                </c:pt>
                <c:pt idx="3601">
                  <c:v>44855</c:v>
                </c:pt>
                <c:pt idx="3602">
                  <c:v>44858</c:v>
                </c:pt>
                <c:pt idx="3603">
                  <c:v>44859</c:v>
                </c:pt>
                <c:pt idx="3604">
                  <c:v>44860</c:v>
                </c:pt>
                <c:pt idx="3605">
                  <c:v>44861</c:v>
                </c:pt>
                <c:pt idx="3606">
                  <c:v>44862</c:v>
                </c:pt>
                <c:pt idx="3607">
                  <c:v>44865</c:v>
                </c:pt>
                <c:pt idx="3608">
                  <c:v>44866</c:v>
                </c:pt>
                <c:pt idx="3609">
                  <c:v>44867</c:v>
                </c:pt>
                <c:pt idx="3610">
                  <c:v>44868</c:v>
                </c:pt>
                <c:pt idx="3611">
                  <c:v>44869</c:v>
                </c:pt>
                <c:pt idx="3612">
                  <c:v>44872</c:v>
                </c:pt>
                <c:pt idx="3613">
                  <c:v>44873</c:v>
                </c:pt>
                <c:pt idx="3614">
                  <c:v>44874</c:v>
                </c:pt>
                <c:pt idx="3615">
                  <c:v>44875</c:v>
                </c:pt>
                <c:pt idx="3616">
                  <c:v>44876</c:v>
                </c:pt>
                <c:pt idx="3617">
                  <c:v>44879</c:v>
                </c:pt>
                <c:pt idx="3618">
                  <c:v>44880</c:v>
                </c:pt>
                <c:pt idx="3619">
                  <c:v>44881</c:v>
                </c:pt>
                <c:pt idx="3620">
                  <c:v>44882</c:v>
                </c:pt>
                <c:pt idx="3621">
                  <c:v>44883</c:v>
                </c:pt>
                <c:pt idx="3622">
                  <c:v>44886</c:v>
                </c:pt>
                <c:pt idx="3623">
                  <c:v>44887</c:v>
                </c:pt>
                <c:pt idx="3624">
                  <c:v>44888</c:v>
                </c:pt>
                <c:pt idx="3625">
                  <c:v>44889</c:v>
                </c:pt>
                <c:pt idx="3626">
                  <c:v>44890</c:v>
                </c:pt>
                <c:pt idx="3627">
                  <c:v>44893</c:v>
                </c:pt>
                <c:pt idx="3628">
                  <c:v>44894</c:v>
                </c:pt>
                <c:pt idx="3629">
                  <c:v>44895</c:v>
                </c:pt>
                <c:pt idx="3630">
                  <c:v>44896</c:v>
                </c:pt>
                <c:pt idx="3631">
                  <c:v>44897</c:v>
                </c:pt>
                <c:pt idx="3632">
                  <c:v>44900</c:v>
                </c:pt>
                <c:pt idx="3633">
                  <c:v>44901</c:v>
                </c:pt>
                <c:pt idx="3634">
                  <c:v>44902</c:v>
                </c:pt>
                <c:pt idx="3635">
                  <c:v>44903</c:v>
                </c:pt>
                <c:pt idx="3636">
                  <c:v>44904</c:v>
                </c:pt>
                <c:pt idx="3637">
                  <c:v>44907</c:v>
                </c:pt>
                <c:pt idx="3638">
                  <c:v>44908</c:v>
                </c:pt>
                <c:pt idx="3639">
                  <c:v>44909</c:v>
                </c:pt>
                <c:pt idx="3640">
                  <c:v>44910</c:v>
                </c:pt>
                <c:pt idx="3641">
                  <c:v>44911</c:v>
                </c:pt>
                <c:pt idx="3642">
                  <c:v>44914</c:v>
                </c:pt>
                <c:pt idx="3643">
                  <c:v>44915</c:v>
                </c:pt>
                <c:pt idx="3644">
                  <c:v>44916</c:v>
                </c:pt>
                <c:pt idx="3645">
                  <c:v>44917</c:v>
                </c:pt>
                <c:pt idx="3646">
                  <c:v>44918</c:v>
                </c:pt>
                <c:pt idx="3647">
                  <c:v>44921</c:v>
                </c:pt>
                <c:pt idx="3648">
                  <c:v>44922</c:v>
                </c:pt>
                <c:pt idx="3649">
                  <c:v>44923</c:v>
                </c:pt>
                <c:pt idx="3650">
                  <c:v>44924</c:v>
                </c:pt>
                <c:pt idx="3651">
                  <c:v>44925</c:v>
                </c:pt>
                <c:pt idx="3652">
                  <c:v>44928</c:v>
                </c:pt>
                <c:pt idx="3653">
                  <c:v>44929</c:v>
                </c:pt>
                <c:pt idx="3654">
                  <c:v>44930</c:v>
                </c:pt>
                <c:pt idx="3655">
                  <c:v>44931</c:v>
                </c:pt>
                <c:pt idx="3656">
                  <c:v>44932</c:v>
                </c:pt>
                <c:pt idx="3657">
                  <c:v>44935</c:v>
                </c:pt>
                <c:pt idx="3658">
                  <c:v>44936</c:v>
                </c:pt>
                <c:pt idx="3659">
                  <c:v>44937</c:v>
                </c:pt>
                <c:pt idx="3660">
                  <c:v>44938</c:v>
                </c:pt>
                <c:pt idx="3661">
                  <c:v>44939</c:v>
                </c:pt>
                <c:pt idx="3662">
                  <c:v>44942</c:v>
                </c:pt>
                <c:pt idx="3663">
                  <c:v>44943</c:v>
                </c:pt>
                <c:pt idx="3664">
                  <c:v>44944</c:v>
                </c:pt>
                <c:pt idx="3665">
                  <c:v>44945</c:v>
                </c:pt>
                <c:pt idx="3666">
                  <c:v>44946</c:v>
                </c:pt>
                <c:pt idx="3667">
                  <c:v>44949</c:v>
                </c:pt>
                <c:pt idx="3668">
                  <c:v>44950</c:v>
                </c:pt>
                <c:pt idx="3669">
                  <c:v>44951</c:v>
                </c:pt>
                <c:pt idx="3670">
                  <c:v>44952</c:v>
                </c:pt>
                <c:pt idx="3671">
                  <c:v>44953</c:v>
                </c:pt>
                <c:pt idx="3672">
                  <c:v>44956</c:v>
                </c:pt>
                <c:pt idx="3673">
                  <c:v>44957</c:v>
                </c:pt>
                <c:pt idx="3674">
                  <c:v>44958</c:v>
                </c:pt>
                <c:pt idx="3675">
                  <c:v>44959</c:v>
                </c:pt>
                <c:pt idx="3676">
                  <c:v>44960</c:v>
                </c:pt>
                <c:pt idx="3677">
                  <c:v>44963</c:v>
                </c:pt>
                <c:pt idx="3678">
                  <c:v>44964</c:v>
                </c:pt>
                <c:pt idx="3679">
                  <c:v>44965</c:v>
                </c:pt>
                <c:pt idx="3680">
                  <c:v>44966</c:v>
                </c:pt>
                <c:pt idx="3681">
                  <c:v>44967</c:v>
                </c:pt>
                <c:pt idx="3682">
                  <c:v>44970</c:v>
                </c:pt>
                <c:pt idx="3683">
                  <c:v>44971</c:v>
                </c:pt>
                <c:pt idx="3684">
                  <c:v>44972</c:v>
                </c:pt>
                <c:pt idx="3685">
                  <c:v>44973</c:v>
                </c:pt>
                <c:pt idx="3686">
                  <c:v>44974</c:v>
                </c:pt>
                <c:pt idx="3687">
                  <c:v>44977</c:v>
                </c:pt>
                <c:pt idx="3688">
                  <c:v>44978</c:v>
                </c:pt>
                <c:pt idx="3689">
                  <c:v>44979</c:v>
                </c:pt>
                <c:pt idx="3690">
                  <c:v>44980</c:v>
                </c:pt>
                <c:pt idx="3691">
                  <c:v>44981</c:v>
                </c:pt>
                <c:pt idx="3692">
                  <c:v>44984</c:v>
                </c:pt>
                <c:pt idx="3693">
                  <c:v>44985</c:v>
                </c:pt>
                <c:pt idx="3694">
                  <c:v>44986</c:v>
                </c:pt>
                <c:pt idx="3695">
                  <c:v>44987</c:v>
                </c:pt>
                <c:pt idx="3696">
                  <c:v>44988</c:v>
                </c:pt>
                <c:pt idx="3697">
                  <c:v>44991</c:v>
                </c:pt>
                <c:pt idx="3698">
                  <c:v>44992</c:v>
                </c:pt>
                <c:pt idx="3699">
                  <c:v>44993</c:v>
                </c:pt>
                <c:pt idx="3700">
                  <c:v>44994</c:v>
                </c:pt>
                <c:pt idx="3701">
                  <c:v>44995</c:v>
                </c:pt>
                <c:pt idx="3702">
                  <c:v>44998</c:v>
                </c:pt>
                <c:pt idx="3703">
                  <c:v>44999</c:v>
                </c:pt>
                <c:pt idx="3704">
                  <c:v>45000</c:v>
                </c:pt>
                <c:pt idx="3705">
                  <c:v>45001</c:v>
                </c:pt>
                <c:pt idx="3706">
                  <c:v>45002</c:v>
                </c:pt>
                <c:pt idx="3707">
                  <c:v>45005</c:v>
                </c:pt>
                <c:pt idx="3708">
                  <c:v>45006</c:v>
                </c:pt>
                <c:pt idx="3709">
                  <c:v>45007</c:v>
                </c:pt>
                <c:pt idx="3710">
                  <c:v>45008</c:v>
                </c:pt>
                <c:pt idx="3711">
                  <c:v>45009</c:v>
                </c:pt>
                <c:pt idx="3712">
                  <c:v>45012</c:v>
                </c:pt>
                <c:pt idx="3713">
                  <c:v>45013</c:v>
                </c:pt>
                <c:pt idx="3714">
                  <c:v>45014</c:v>
                </c:pt>
                <c:pt idx="3715">
                  <c:v>45015</c:v>
                </c:pt>
                <c:pt idx="3716">
                  <c:v>45016</c:v>
                </c:pt>
                <c:pt idx="3717">
                  <c:v>45019</c:v>
                </c:pt>
                <c:pt idx="3718">
                  <c:v>45020</c:v>
                </c:pt>
                <c:pt idx="3719">
                  <c:v>45021</c:v>
                </c:pt>
                <c:pt idx="3720">
                  <c:v>45022</c:v>
                </c:pt>
                <c:pt idx="3721">
                  <c:v>45023</c:v>
                </c:pt>
                <c:pt idx="3722">
                  <c:v>45026</c:v>
                </c:pt>
                <c:pt idx="3723">
                  <c:v>45027</c:v>
                </c:pt>
                <c:pt idx="3724">
                  <c:v>45028</c:v>
                </c:pt>
                <c:pt idx="3725">
                  <c:v>45029</c:v>
                </c:pt>
                <c:pt idx="3726">
                  <c:v>45030</c:v>
                </c:pt>
                <c:pt idx="3727">
                  <c:v>45033</c:v>
                </c:pt>
                <c:pt idx="3728">
                  <c:v>45034</c:v>
                </c:pt>
                <c:pt idx="3729">
                  <c:v>45035</c:v>
                </c:pt>
                <c:pt idx="3730">
                  <c:v>45036</c:v>
                </c:pt>
                <c:pt idx="3731">
                  <c:v>45037</c:v>
                </c:pt>
                <c:pt idx="3732">
                  <c:v>45040</c:v>
                </c:pt>
                <c:pt idx="3733">
                  <c:v>45041</c:v>
                </c:pt>
                <c:pt idx="3734">
                  <c:v>45042</c:v>
                </c:pt>
                <c:pt idx="3735">
                  <c:v>45043</c:v>
                </c:pt>
                <c:pt idx="3736">
                  <c:v>45044</c:v>
                </c:pt>
                <c:pt idx="3737">
                  <c:v>45047</c:v>
                </c:pt>
                <c:pt idx="3738">
                  <c:v>45048</c:v>
                </c:pt>
                <c:pt idx="3739">
                  <c:v>45049</c:v>
                </c:pt>
                <c:pt idx="3740">
                  <c:v>45050</c:v>
                </c:pt>
                <c:pt idx="3741">
                  <c:v>45051</c:v>
                </c:pt>
                <c:pt idx="3742">
                  <c:v>45054</c:v>
                </c:pt>
                <c:pt idx="3743">
                  <c:v>45055</c:v>
                </c:pt>
                <c:pt idx="3744">
                  <c:v>45056</c:v>
                </c:pt>
                <c:pt idx="3745">
                  <c:v>45057</c:v>
                </c:pt>
                <c:pt idx="3746">
                  <c:v>45058</c:v>
                </c:pt>
                <c:pt idx="3747">
                  <c:v>45061</c:v>
                </c:pt>
                <c:pt idx="3748">
                  <c:v>45062</c:v>
                </c:pt>
                <c:pt idx="3749">
                  <c:v>45063</c:v>
                </c:pt>
                <c:pt idx="3750">
                  <c:v>45064</c:v>
                </c:pt>
                <c:pt idx="3751">
                  <c:v>45065</c:v>
                </c:pt>
                <c:pt idx="3752">
                  <c:v>45068</c:v>
                </c:pt>
                <c:pt idx="3753">
                  <c:v>45069</c:v>
                </c:pt>
                <c:pt idx="3754">
                  <c:v>45070</c:v>
                </c:pt>
                <c:pt idx="3755">
                  <c:v>45071</c:v>
                </c:pt>
                <c:pt idx="3756">
                  <c:v>45072</c:v>
                </c:pt>
                <c:pt idx="3757">
                  <c:v>45075</c:v>
                </c:pt>
                <c:pt idx="3758">
                  <c:v>45076</c:v>
                </c:pt>
                <c:pt idx="3759">
                  <c:v>45077</c:v>
                </c:pt>
                <c:pt idx="3760">
                  <c:v>45078</c:v>
                </c:pt>
                <c:pt idx="3761">
                  <c:v>45079</c:v>
                </c:pt>
                <c:pt idx="3762">
                  <c:v>45082</c:v>
                </c:pt>
                <c:pt idx="3763">
                  <c:v>45083</c:v>
                </c:pt>
                <c:pt idx="3764">
                  <c:v>45084</c:v>
                </c:pt>
                <c:pt idx="3765">
                  <c:v>45085</c:v>
                </c:pt>
                <c:pt idx="3766">
                  <c:v>45086</c:v>
                </c:pt>
                <c:pt idx="3767">
                  <c:v>45089</c:v>
                </c:pt>
                <c:pt idx="3768">
                  <c:v>45090</c:v>
                </c:pt>
                <c:pt idx="3769">
                  <c:v>45091</c:v>
                </c:pt>
                <c:pt idx="3770">
                  <c:v>45092</c:v>
                </c:pt>
                <c:pt idx="3771">
                  <c:v>45093</c:v>
                </c:pt>
                <c:pt idx="3772">
                  <c:v>45096</c:v>
                </c:pt>
                <c:pt idx="3773">
                  <c:v>45097</c:v>
                </c:pt>
                <c:pt idx="3774">
                  <c:v>45098</c:v>
                </c:pt>
                <c:pt idx="3775">
                  <c:v>45099</c:v>
                </c:pt>
                <c:pt idx="3776">
                  <c:v>45100</c:v>
                </c:pt>
                <c:pt idx="3777">
                  <c:v>45103</c:v>
                </c:pt>
                <c:pt idx="3778">
                  <c:v>45104</c:v>
                </c:pt>
                <c:pt idx="3779">
                  <c:v>45105</c:v>
                </c:pt>
                <c:pt idx="3780">
                  <c:v>45106</c:v>
                </c:pt>
                <c:pt idx="3781">
                  <c:v>45107</c:v>
                </c:pt>
                <c:pt idx="3782">
                  <c:v>45110</c:v>
                </c:pt>
                <c:pt idx="3783">
                  <c:v>45111</c:v>
                </c:pt>
                <c:pt idx="3784">
                  <c:v>45112</c:v>
                </c:pt>
                <c:pt idx="3785">
                  <c:v>45113</c:v>
                </c:pt>
                <c:pt idx="3786">
                  <c:v>45114</c:v>
                </c:pt>
                <c:pt idx="3787">
                  <c:v>45117</c:v>
                </c:pt>
                <c:pt idx="3788">
                  <c:v>45118</c:v>
                </c:pt>
                <c:pt idx="3789">
                  <c:v>45119</c:v>
                </c:pt>
                <c:pt idx="3790">
                  <c:v>45120</c:v>
                </c:pt>
                <c:pt idx="3791">
                  <c:v>45121</c:v>
                </c:pt>
                <c:pt idx="3792">
                  <c:v>45124</c:v>
                </c:pt>
                <c:pt idx="3793">
                  <c:v>45125</c:v>
                </c:pt>
                <c:pt idx="3794">
                  <c:v>45126</c:v>
                </c:pt>
                <c:pt idx="3795">
                  <c:v>45127</c:v>
                </c:pt>
                <c:pt idx="3796">
                  <c:v>45128</c:v>
                </c:pt>
                <c:pt idx="3797">
                  <c:v>45131</c:v>
                </c:pt>
                <c:pt idx="3798">
                  <c:v>45132</c:v>
                </c:pt>
                <c:pt idx="3799">
                  <c:v>45133</c:v>
                </c:pt>
                <c:pt idx="3800">
                  <c:v>45134</c:v>
                </c:pt>
                <c:pt idx="3801">
                  <c:v>45135</c:v>
                </c:pt>
                <c:pt idx="3802">
                  <c:v>45138</c:v>
                </c:pt>
                <c:pt idx="3803">
                  <c:v>45139</c:v>
                </c:pt>
                <c:pt idx="3804">
                  <c:v>45140</c:v>
                </c:pt>
                <c:pt idx="3805">
                  <c:v>45141</c:v>
                </c:pt>
                <c:pt idx="3806">
                  <c:v>45142</c:v>
                </c:pt>
                <c:pt idx="3807">
                  <c:v>45145</c:v>
                </c:pt>
                <c:pt idx="3808">
                  <c:v>45146</c:v>
                </c:pt>
                <c:pt idx="3809">
                  <c:v>45147</c:v>
                </c:pt>
                <c:pt idx="3810">
                  <c:v>45148</c:v>
                </c:pt>
                <c:pt idx="3811">
                  <c:v>45149</c:v>
                </c:pt>
                <c:pt idx="3812">
                  <c:v>45152</c:v>
                </c:pt>
                <c:pt idx="3813">
                  <c:v>45153</c:v>
                </c:pt>
                <c:pt idx="3814">
                  <c:v>45154</c:v>
                </c:pt>
                <c:pt idx="3815">
                  <c:v>45155</c:v>
                </c:pt>
                <c:pt idx="3816">
                  <c:v>45156</c:v>
                </c:pt>
                <c:pt idx="3817">
                  <c:v>45159</c:v>
                </c:pt>
                <c:pt idx="3818">
                  <c:v>45160</c:v>
                </c:pt>
                <c:pt idx="3819">
                  <c:v>45161</c:v>
                </c:pt>
                <c:pt idx="3820">
                  <c:v>45162</c:v>
                </c:pt>
                <c:pt idx="3821">
                  <c:v>45163</c:v>
                </c:pt>
                <c:pt idx="3822">
                  <c:v>45166</c:v>
                </c:pt>
                <c:pt idx="3823">
                  <c:v>45167</c:v>
                </c:pt>
                <c:pt idx="3824">
                  <c:v>45168</c:v>
                </c:pt>
                <c:pt idx="3825">
                  <c:v>45169</c:v>
                </c:pt>
                <c:pt idx="3826">
                  <c:v>45170</c:v>
                </c:pt>
                <c:pt idx="3827">
                  <c:v>45173</c:v>
                </c:pt>
                <c:pt idx="3828">
                  <c:v>45174</c:v>
                </c:pt>
                <c:pt idx="3829">
                  <c:v>45175</c:v>
                </c:pt>
                <c:pt idx="3830">
                  <c:v>45176</c:v>
                </c:pt>
                <c:pt idx="3831">
                  <c:v>45177</c:v>
                </c:pt>
                <c:pt idx="3832">
                  <c:v>45180</c:v>
                </c:pt>
                <c:pt idx="3833">
                  <c:v>45181</c:v>
                </c:pt>
                <c:pt idx="3834">
                  <c:v>45182</c:v>
                </c:pt>
                <c:pt idx="3835">
                  <c:v>45183</c:v>
                </c:pt>
                <c:pt idx="3836">
                  <c:v>45184</c:v>
                </c:pt>
                <c:pt idx="3837">
                  <c:v>45187</c:v>
                </c:pt>
                <c:pt idx="3838">
                  <c:v>45188</c:v>
                </c:pt>
                <c:pt idx="3839">
                  <c:v>45189</c:v>
                </c:pt>
                <c:pt idx="3840">
                  <c:v>45190</c:v>
                </c:pt>
                <c:pt idx="3841">
                  <c:v>45191</c:v>
                </c:pt>
                <c:pt idx="3842">
                  <c:v>45194</c:v>
                </c:pt>
                <c:pt idx="3843">
                  <c:v>45195</c:v>
                </c:pt>
                <c:pt idx="3844">
                  <c:v>45196</c:v>
                </c:pt>
                <c:pt idx="3845">
                  <c:v>45197</c:v>
                </c:pt>
                <c:pt idx="3846">
                  <c:v>45198</c:v>
                </c:pt>
                <c:pt idx="3847">
                  <c:v>45201</c:v>
                </c:pt>
                <c:pt idx="3848">
                  <c:v>45202</c:v>
                </c:pt>
                <c:pt idx="3849">
                  <c:v>45203</c:v>
                </c:pt>
                <c:pt idx="3850">
                  <c:v>45204</c:v>
                </c:pt>
                <c:pt idx="3851">
                  <c:v>45205</c:v>
                </c:pt>
                <c:pt idx="3852">
                  <c:v>45208</c:v>
                </c:pt>
                <c:pt idx="3853">
                  <c:v>45209</c:v>
                </c:pt>
                <c:pt idx="3854">
                  <c:v>45210</c:v>
                </c:pt>
                <c:pt idx="3855">
                  <c:v>45211</c:v>
                </c:pt>
                <c:pt idx="3856">
                  <c:v>45212</c:v>
                </c:pt>
                <c:pt idx="3857">
                  <c:v>45215</c:v>
                </c:pt>
                <c:pt idx="3858">
                  <c:v>45216</c:v>
                </c:pt>
                <c:pt idx="3859">
                  <c:v>45217</c:v>
                </c:pt>
                <c:pt idx="3860">
                  <c:v>45218</c:v>
                </c:pt>
                <c:pt idx="3861">
                  <c:v>45219</c:v>
                </c:pt>
                <c:pt idx="3862">
                  <c:v>45222</c:v>
                </c:pt>
                <c:pt idx="3863">
                  <c:v>45223</c:v>
                </c:pt>
                <c:pt idx="3864">
                  <c:v>45224</c:v>
                </c:pt>
                <c:pt idx="3865">
                  <c:v>45225</c:v>
                </c:pt>
                <c:pt idx="3866">
                  <c:v>45226</c:v>
                </c:pt>
                <c:pt idx="3867">
                  <c:v>45229</c:v>
                </c:pt>
                <c:pt idx="3868">
                  <c:v>45230</c:v>
                </c:pt>
                <c:pt idx="3869">
                  <c:v>45231</c:v>
                </c:pt>
                <c:pt idx="3870">
                  <c:v>45232</c:v>
                </c:pt>
                <c:pt idx="3871">
                  <c:v>45233</c:v>
                </c:pt>
                <c:pt idx="3872">
                  <c:v>45236</c:v>
                </c:pt>
                <c:pt idx="3873">
                  <c:v>45237</c:v>
                </c:pt>
                <c:pt idx="3874">
                  <c:v>45238</c:v>
                </c:pt>
                <c:pt idx="3875">
                  <c:v>45239</c:v>
                </c:pt>
                <c:pt idx="3876">
                  <c:v>45240</c:v>
                </c:pt>
                <c:pt idx="3877">
                  <c:v>45243</c:v>
                </c:pt>
                <c:pt idx="3878">
                  <c:v>45244</c:v>
                </c:pt>
                <c:pt idx="3879">
                  <c:v>45245</c:v>
                </c:pt>
                <c:pt idx="3880">
                  <c:v>45246</c:v>
                </c:pt>
                <c:pt idx="3881">
                  <c:v>45247</c:v>
                </c:pt>
                <c:pt idx="3882">
                  <c:v>45250</c:v>
                </c:pt>
                <c:pt idx="3883">
                  <c:v>45251</c:v>
                </c:pt>
                <c:pt idx="3884">
                  <c:v>45252</c:v>
                </c:pt>
                <c:pt idx="3885">
                  <c:v>45253</c:v>
                </c:pt>
                <c:pt idx="3886">
                  <c:v>45254</c:v>
                </c:pt>
                <c:pt idx="3887">
                  <c:v>45257</c:v>
                </c:pt>
                <c:pt idx="3888">
                  <c:v>45258</c:v>
                </c:pt>
                <c:pt idx="3889">
                  <c:v>45259</c:v>
                </c:pt>
                <c:pt idx="3890">
                  <c:v>45260</c:v>
                </c:pt>
                <c:pt idx="3891">
                  <c:v>45261</c:v>
                </c:pt>
                <c:pt idx="3892">
                  <c:v>45264</c:v>
                </c:pt>
                <c:pt idx="3893">
                  <c:v>45265</c:v>
                </c:pt>
                <c:pt idx="3894">
                  <c:v>45266</c:v>
                </c:pt>
                <c:pt idx="3895">
                  <c:v>45267</c:v>
                </c:pt>
                <c:pt idx="3896">
                  <c:v>45268</c:v>
                </c:pt>
                <c:pt idx="3897">
                  <c:v>45271</c:v>
                </c:pt>
                <c:pt idx="3898">
                  <c:v>45272</c:v>
                </c:pt>
                <c:pt idx="3899">
                  <c:v>45273</c:v>
                </c:pt>
                <c:pt idx="3900">
                  <c:v>45274</c:v>
                </c:pt>
                <c:pt idx="3901">
                  <c:v>45275</c:v>
                </c:pt>
                <c:pt idx="3902">
                  <c:v>45278</c:v>
                </c:pt>
                <c:pt idx="3903">
                  <c:v>45279</c:v>
                </c:pt>
                <c:pt idx="3904">
                  <c:v>45280</c:v>
                </c:pt>
                <c:pt idx="3905">
                  <c:v>45281</c:v>
                </c:pt>
                <c:pt idx="3906">
                  <c:v>45282</c:v>
                </c:pt>
                <c:pt idx="3907">
                  <c:v>45285</c:v>
                </c:pt>
                <c:pt idx="3908">
                  <c:v>45286</c:v>
                </c:pt>
                <c:pt idx="3909">
                  <c:v>45287</c:v>
                </c:pt>
                <c:pt idx="3910">
                  <c:v>45288</c:v>
                </c:pt>
                <c:pt idx="3911">
                  <c:v>45289</c:v>
                </c:pt>
                <c:pt idx="3912">
                  <c:v>45292</c:v>
                </c:pt>
                <c:pt idx="3913">
                  <c:v>45293</c:v>
                </c:pt>
                <c:pt idx="3914">
                  <c:v>45294</c:v>
                </c:pt>
                <c:pt idx="3915">
                  <c:v>45295</c:v>
                </c:pt>
                <c:pt idx="3916">
                  <c:v>45296</c:v>
                </c:pt>
                <c:pt idx="3917">
                  <c:v>45299</c:v>
                </c:pt>
                <c:pt idx="3918">
                  <c:v>45300</c:v>
                </c:pt>
                <c:pt idx="3919">
                  <c:v>45301</c:v>
                </c:pt>
                <c:pt idx="3920">
                  <c:v>45302</c:v>
                </c:pt>
                <c:pt idx="3921">
                  <c:v>45303</c:v>
                </c:pt>
                <c:pt idx="3922">
                  <c:v>45306</c:v>
                </c:pt>
                <c:pt idx="3923">
                  <c:v>45307</c:v>
                </c:pt>
                <c:pt idx="3924">
                  <c:v>45308</c:v>
                </c:pt>
                <c:pt idx="3925">
                  <c:v>45309</c:v>
                </c:pt>
                <c:pt idx="3926">
                  <c:v>45310</c:v>
                </c:pt>
                <c:pt idx="3927">
                  <c:v>45313</c:v>
                </c:pt>
                <c:pt idx="3928">
                  <c:v>45314</c:v>
                </c:pt>
                <c:pt idx="3929">
                  <c:v>45315</c:v>
                </c:pt>
                <c:pt idx="3930">
                  <c:v>45316</c:v>
                </c:pt>
                <c:pt idx="3931">
                  <c:v>45317</c:v>
                </c:pt>
                <c:pt idx="3932">
                  <c:v>45320</c:v>
                </c:pt>
                <c:pt idx="3933">
                  <c:v>45321</c:v>
                </c:pt>
                <c:pt idx="3934">
                  <c:v>45322</c:v>
                </c:pt>
                <c:pt idx="3935">
                  <c:v>45323</c:v>
                </c:pt>
                <c:pt idx="3936">
                  <c:v>45324</c:v>
                </c:pt>
                <c:pt idx="3937">
                  <c:v>45327</c:v>
                </c:pt>
                <c:pt idx="3938">
                  <c:v>45328</c:v>
                </c:pt>
                <c:pt idx="3939">
                  <c:v>45329</c:v>
                </c:pt>
                <c:pt idx="3940">
                  <c:v>45330</c:v>
                </c:pt>
                <c:pt idx="3941">
                  <c:v>45331</c:v>
                </c:pt>
                <c:pt idx="3942">
                  <c:v>45334</c:v>
                </c:pt>
                <c:pt idx="3943">
                  <c:v>45335</c:v>
                </c:pt>
                <c:pt idx="3944">
                  <c:v>45336</c:v>
                </c:pt>
                <c:pt idx="3945">
                  <c:v>45337</c:v>
                </c:pt>
                <c:pt idx="3946">
                  <c:v>45338</c:v>
                </c:pt>
                <c:pt idx="3947">
                  <c:v>45341</c:v>
                </c:pt>
                <c:pt idx="3948">
                  <c:v>45342</c:v>
                </c:pt>
                <c:pt idx="3949">
                  <c:v>45343</c:v>
                </c:pt>
                <c:pt idx="3950">
                  <c:v>45344</c:v>
                </c:pt>
                <c:pt idx="3951">
                  <c:v>45345</c:v>
                </c:pt>
                <c:pt idx="3952">
                  <c:v>45348</c:v>
                </c:pt>
                <c:pt idx="3953">
                  <c:v>45349</c:v>
                </c:pt>
                <c:pt idx="3954">
                  <c:v>45350</c:v>
                </c:pt>
                <c:pt idx="3955">
                  <c:v>45351</c:v>
                </c:pt>
                <c:pt idx="3956">
                  <c:v>45352</c:v>
                </c:pt>
                <c:pt idx="3957">
                  <c:v>45355</c:v>
                </c:pt>
                <c:pt idx="3958">
                  <c:v>45356</c:v>
                </c:pt>
                <c:pt idx="3959">
                  <c:v>45357</c:v>
                </c:pt>
                <c:pt idx="3960">
                  <c:v>45358</c:v>
                </c:pt>
                <c:pt idx="3961">
                  <c:v>45359</c:v>
                </c:pt>
                <c:pt idx="3962">
                  <c:v>45362</c:v>
                </c:pt>
                <c:pt idx="3963">
                  <c:v>45363</c:v>
                </c:pt>
                <c:pt idx="3964">
                  <c:v>45364</c:v>
                </c:pt>
                <c:pt idx="3965">
                  <c:v>45365</c:v>
                </c:pt>
                <c:pt idx="3966">
                  <c:v>45366</c:v>
                </c:pt>
                <c:pt idx="3967">
                  <c:v>45369</c:v>
                </c:pt>
                <c:pt idx="3968">
                  <c:v>45370</c:v>
                </c:pt>
                <c:pt idx="3969">
                  <c:v>45371</c:v>
                </c:pt>
                <c:pt idx="3970">
                  <c:v>45372</c:v>
                </c:pt>
                <c:pt idx="3971">
                  <c:v>45373</c:v>
                </c:pt>
                <c:pt idx="3972">
                  <c:v>45376</c:v>
                </c:pt>
                <c:pt idx="3973">
                  <c:v>45377</c:v>
                </c:pt>
                <c:pt idx="3974">
                  <c:v>45378</c:v>
                </c:pt>
                <c:pt idx="3975">
                  <c:v>45379</c:v>
                </c:pt>
                <c:pt idx="3976">
                  <c:v>45380</c:v>
                </c:pt>
                <c:pt idx="3977">
                  <c:v>45383</c:v>
                </c:pt>
                <c:pt idx="3978">
                  <c:v>45384</c:v>
                </c:pt>
                <c:pt idx="3979">
                  <c:v>45385</c:v>
                </c:pt>
                <c:pt idx="3980">
                  <c:v>45386</c:v>
                </c:pt>
                <c:pt idx="3981">
                  <c:v>45387</c:v>
                </c:pt>
                <c:pt idx="3982">
                  <c:v>45390</c:v>
                </c:pt>
                <c:pt idx="3983">
                  <c:v>45391</c:v>
                </c:pt>
                <c:pt idx="3984">
                  <c:v>45392</c:v>
                </c:pt>
                <c:pt idx="3985">
                  <c:v>45393</c:v>
                </c:pt>
                <c:pt idx="3986">
                  <c:v>45394</c:v>
                </c:pt>
                <c:pt idx="3987">
                  <c:v>45397</c:v>
                </c:pt>
                <c:pt idx="3988">
                  <c:v>45398</c:v>
                </c:pt>
                <c:pt idx="3989">
                  <c:v>45399</c:v>
                </c:pt>
                <c:pt idx="3990">
                  <c:v>45400</c:v>
                </c:pt>
                <c:pt idx="3991">
                  <c:v>45401</c:v>
                </c:pt>
                <c:pt idx="3992">
                  <c:v>45404</c:v>
                </c:pt>
                <c:pt idx="3993">
                  <c:v>45405</c:v>
                </c:pt>
                <c:pt idx="3994">
                  <c:v>45406</c:v>
                </c:pt>
                <c:pt idx="3995">
                  <c:v>45407</c:v>
                </c:pt>
                <c:pt idx="3996">
                  <c:v>45408</c:v>
                </c:pt>
                <c:pt idx="3997">
                  <c:v>45411</c:v>
                </c:pt>
                <c:pt idx="3998">
                  <c:v>45412</c:v>
                </c:pt>
                <c:pt idx="3999">
                  <c:v>45413</c:v>
                </c:pt>
                <c:pt idx="4000">
                  <c:v>45414</c:v>
                </c:pt>
                <c:pt idx="4001">
                  <c:v>45415</c:v>
                </c:pt>
                <c:pt idx="4002">
                  <c:v>45418</c:v>
                </c:pt>
                <c:pt idx="4003">
                  <c:v>45419</c:v>
                </c:pt>
                <c:pt idx="4004">
                  <c:v>45420</c:v>
                </c:pt>
                <c:pt idx="4005">
                  <c:v>45421</c:v>
                </c:pt>
                <c:pt idx="4006">
                  <c:v>45422</c:v>
                </c:pt>
                <c:pt idx="4007">
                  <c:v>45425</c:v>
                </c:pt>
                <c:pt idx="4008">
                  <c:v>45426</c:v>
                </c:pt>
                <c:pt idx="4009">
                  <c:v>45427</c:v>
                </c:pt>
                <c:pt idx="4010">
                  <c:v>45428</c:v>
                </c:pt>
                <c:pt idx="4011">
                  <c:v>45429</c:v>
                </c:pt>
                <c:pt idx="4012">
                  <c:v>45432</c:v>
                </c:pt>
                <c:pt idx="4013">
                  <c:v>45433</c:v>
                </c:pt>
                <c:pt idx="4014">
                  <c:v>45434</c:v>
                </c:pt>
                <c:pt idx="4015">
                  <c:v>45435</c:v>
                </c:pt>
                <c:pt idx="4016">
                  <c:v>45436</c:v>
                </c:pt>
                <c:pt idx="4017">
                  <c:v>45439</c:v>
                </c:pt>
                <c:pt idx="4018">
                  <c:v>45440</c:v>
                </c:pt>
                <c:pt idx="4019">
                  <c:v>45441</c:v>
                </c:pt>
                <c:pt idx="4020">
                  <c:v>45442</c:v>
                </c:pt>
                <c:pt idx="4021">
                  <c:v>45443</c:v>
                </c:pt>
                <c:pt idx="4022">
                  <c:v>45446</c:v>
                </c:pt>
                <c:pt idx="4023">
                  <c:v>45447</c:v>
                </c:pt>
                <c:pt idx="4024">
                  <c:v>45448</c:v>
                </c:pt>
                <c:pt idx="4025">
                  <c:v>45449</c:v>
                </c:pt>
                <c:pt idx="4026">
                  <c:v>45450</c:v>
                </c:pt>
                <c:pt idx="4027">
                  <c:v>45453</c:v>
                </c:pt>
                <c:pt idx="4028">
                  <c:v>45454</c:v>
                </c:pt>
                <c:pt idx="4029">
                  <c:v>45455</c:v>
                </c:pt>
                <c:pt idx="4030">
                  <c:v>45456</c:v>
                </c:pt>
                <c:pt idx="4031">
                  <c:v>45457</c:v>
                </c:pt>
                <c:pt idx="4032">
                  <c:v>45460</c:v>
                </c:pt>
                <c:pt idx="4033">
                  <c:v>45461</c:v>
                </c:pt>
                <c:pt idx="4034">
                  <c:v>45462</c:v>
                </c:pt>
                <c:pt idx="4035">
                  <c:v>45463</c:v>
                </c:pt>
                <c:pt idx="4036">
                  <c:v>45464</c:v>
                </c:pt>
                <c:pt idx="4037">
                  <c:v>45467</c:v>
                </c:pt>
                <c:pt idx="4038">
                  <c:v>45468</c:v>
                </c:pt>
                <c:pt idx="4039">
                  <c:v>45469</c:v>
                </c:pt>
                <c:pt idx="4040">
                  <c:v>45470</c:v>
                </c:pt>
                <c:pt idx="4041">
                  <c:v>45471</c:v>
                </c:pt>
              </c:numCache>
            </c:numRef>
          </c:cat>
          <c:val>
            <c:numRef>
              <c:f>'[240806 Analysis of market draws MSCI versus CORE infra.xlsx]MSCI drawdown'!$S$6:$S$4047</c:f>
              <c:numCache>
                <c:formatCode>#,##0_);\(#,##0\);#,##0_);@_)</c:formatCode>
                <c:ptCount val="4042"/>
                <c:pt idx="0">
                  <c:v>#N/A</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103.0449672424062</c:v>
                </c:pt>
                <c:pt idx="272">
                  <c:v>103.17020713387599</c:v>
                </c:pt>
                <c:pt idx="273">
                  <c:v>103.83263847528291</c:v>
                </c:pt>
                <c:pt idx="274">
                  <c:v>102.72003838263515</c:v>
                </c:pt>
                <c:pt idx="275">
                  <c:v>101.40195883793263</c:v>
                </c:pt>
                <c:pt idx="276">
                  <c:v>99.786248428297256</c:v>
                </c:pt>
                <c:pt idx="277">
                  <c:v>99.68896830123748</c:v>
                </c:pt>
                <c:pt idx="278">
                  <c:v>99.368175501290438</c:v>
                </c:pt>
                <c:pt idx="279">
                  <c:v>99.120177354245229</c:v>
                </c:pt>
                <c:pt idx="280">
                  <c:v>98.279564555621732</c:v>
                </c:pt>
                <c:pt idx="281">
                  <c:v>97.772152736417183</c:v>
                </c:pt>
                <c:pt idx="282">
                  <c:v>98.779531467143144</c:v>
                </c:pt>
                <c:pt idx="283">
                  <c:v>99.982297663953418</c:v>
                </c:pt>
                <c:pt idx="284">
                  <c:v>99.641817219244274</c:v>
                </c:pt>
                <c:pt idx="285">
                  <c:v>97.064555621732524</c:v>
                </c:pt>
                <c:pt idx="286">
                  <c:v>96.247601085302108</c:v>
                </c:pt>
                <c:pt idx="287">
                  <c:v>95.958573224803118</c:v>
                </c:pt>
                <c:pt idx="288">
                  <c:v>96.736152471709346</c:v>
                </c:pt>
                <c:pt idx="289">
                  <c:v>96.883065316656754</c:v>
                </c:pt>
                <c:pt idx="290">
                  <c:v>97.5349083449143</c:v>
                </c:pt>
                <c:pt idx="291">
                  <c:v>97.460128383296933</c:v>
                </c:pt>
                <c:pt idx="292">
                  <c:v>97.46724240619416</c:v>
                </c:pt>
                <c:pt idx="293">
                  <c:v>98.801535305406674</c:v>
                </c:pt>
                <c:pt idx="294">
                  <c:v>99.709648600357355</c:v>
                </c:pt>
                <c:pt idx="295">
                  <c:v>100.23757527628881</c:v>
                </c:pt>
                <c:pt idx="296">
                  <c:v>100.34742902521343</c:v>
                </c:pt>
                <c:pt idx="297">
                  <c:v>100.53603335318644</c:v>
                </c:pt>
                <c:pt idx="298">
                  <c:v>99.571173317450885</c:v>
                </c:pt>
                <c:pt idx="299">
                  <c:v>99.933988485209483</c:v>
                </c:pt>
                <c:pt idx="300">
                  <c:v>99.386043279730032</c:v>
                </c:pt>
                <c:pt idx="301">
                  <c:v>99.938786314605281</c:v>
                </c:pt>
                <c:pt idx="302">
                  <c:v>101.0189596982331</c:v>
                </c:pt>
                <c:pt idx="303">
                  <c:v>101.57898219839853</c:v>
                </c:pt>
                <c:pt idx="304">
                  <c:v>101.94676063794587</c:v>
                </c:pt>
                <c:pt idx="305">
                  <c:v>102.04569518893523</c:v>
                </c:pt>
                <c:pt idx="306">
                  <c:v>103.40877506452256</c:v>
                </c:pt>
                <c:pt idx="307">
                  <c:v>103.71269274038784</c:v>
                </c:pt>
                <c:pt idx="308">
                  <c:v>103.74842829726693</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108.42581563099733</c:v>
                </c:pt>
                <c:pt idx="337">
                  <c:v>108.25954602607378</c:v>
                </c:pt>
                <c:pt idx="338">
                  <c:v>109.1238170868904</c:v>
                </c:pt>
                <c:pt idx="339">
                  <c:v>108.98170207133883</c:v>
                </c:pt>
                <c:pt idx="340">
                  <c:v>108.58447488584481</c:v>
                </c:pt>
                <c:pt idx="341">
                  <c:v>109.3028257560718</c:v>
                </c:pt>
                <c:pt idx="342">
                  <c:v>109.53212891271266</c:v>
                </c:pt>
                <c:pt idx="343">
                  <c:v>107.32595460260744</c:v>
                </c:pt>
                <c:pt idx="344">
                  <c:v>107.00913242009139</c:v>
                </c:pt>
                <c:pt idx="345">
                  <c:v>108.10750446694468</c:v>
                </c:pt>
                <c:pt idx="346">
                  <c:v>107.19343524584744</c:v>
                </c:pt>
                <c:pt idx="347">
                  <c:v>107.89606908874336</c:v>
                </c:pt>
                <c:pt idx="348">
                  <c:v>105.53702600754423</c:v>
                </c:pt>
                <c:pt idx="349">
                  <c:v>104.66729534775995</c:v>
                </c:pt>
                <c:pt idx="350">
                  <c:v>101.92277149096689</c:v>
                </c:pt>
                <c:pt idx="351">
                  <c:v>99.592019058963729</c:v>
                </c:pt>
                <c:pt idx="352">
                  <c:v>104.33674144662834</c:v>
                </c:pt>
                <c:pt idx="353">
                  <c:v>103.77192111706709</c:v>
                </c:pt>
                <c:pt idx="354">
                  <c:v>105.1161405598571</c:v>
                </c:pt>
                <c:pt idx="355">
                  <c:v>104.82578916021446</c:v>
                </c:pt>
                <c:pt idx="356">
                  <c:v>102.48262854873937</c:v>
                </c:pt>
                <c:pt idx="357">
                  <c:v>102.08507047845944</c:v>
                </c:pt>
                <c:pt idx="358">
                  <c:v>101.63473628482568</c:v>
                </c:pt>
                <c:pt idx="359">
                  <c:v>100.12242737078952</c:v>
                </c:pt>
                <c:pt idx="360">
                  <c:v>96.737806895638968</c:v>
                </c:pt>
                <c:pt idx="361">
                  <c:v>97.382701343392256</c:v>
                </c:pt>
                <c:pt idx="362">
                  <c:v>96.883230759049724</c:v>
                </c:pt>
                <c:pt idx="363">
                  <c:v>95.480775593938219</c:v>
                </c:pt>
                <c:pt idx="364">
                  <c:v>96.090430811991297</c:v>
                </c:pt>
                <c:pt idx="365">
                  <c:v>99.254516577327806</c:v>
                </c:pt>
                <c:pt idx="366">
                  <c:v>98.770266693137486</c:v>
                </c:pt>
                <c:pt idx="367">
                  <c:v>98.723942823109027</c:v>
                </c:pt>
                <c:pt idx="368">
                  <c:v>97.631030375223375</c:v>
                </c:pt>
                <c:pt idx="369">
                  <c:v>98.913043478260903</c:v>
                </c:pt>
                <c:pt idx="370">
                  <c:v>99.917775130699525</c:v>
                </c:pt>
                <c:pt idx="371">
                  <c:v>97.425385480775631</c:v>
                </c:pt>
                <c:pt idx="372">
                  <c:v>95.923333995102922</c:v>
                </c:pt>
                <c:pt idx="373">
                  <c:v>96.255542320164139</c:v>
                </c:pt>
                <c:pt idx="374">
                  <c:v>96.372510091985987</c:v>
                </c:pt>
                <c:pt idx="375">
                  <c:v>98.479088081530023</c:v>
                </c:pt>
                <c:pt idx="376">
                  <c:v>99.154093044801826</c:v>
                </c:pt>
                <c:pt idx="377">
                  <c:v>99.621633247303308</c:v>
                </c:pt>
                <c:pt idx="378">
                  <c:v>101.05998941168687</c:v>
                </c:pt>
                <c:pt idx="379">
                  <c:v>101.28284031500233</c:v>
                </c:pt>
                <c:pt idx="380">
                  <c:v>101.36738137780428</c:v>
                </c:pt>
                <c:pt idx="381">
                  <c:v>101.45837469393159</c:v>
                </c:pt>
                <c:pt idx="382">
                  <c:v>101.87164979154259</c:v>
                </c:pt>
                <c:pt idx="383">
                  <c:v>100.65134670107868</c:v>
                </c:pt>
                <c:pt idx="384">
                  <c:v>99.949374627754622</c:v>
                </c:pt>
                <c:pt idx="385">
                  <c:v>98.554860697505148</c:v>
                </c:pt>
                <c:pt idx="386">
                  <c:v>98.284858712196424</c:v>
                </c:pt>
                <c:pt idx="387">
                  <c:v>98.363112964065948</c:v>
                </c:pt>
                <c:pt idx="388">
                  <c:v>95.537026007544213</c:v>
                </c:pt>
                <c:pt idx="389">
                  <c:v>94.952518033220869</c:v>
                </c:pt>
                <c:pt idx="390">
                  <c:v>93.976904241942989</c:v>
                </c:pt>
                <c:pt idx="391">
                  <c:v>93.891205082390343</c:v>
                </c:pt>
                <c:pt idx="392">
                  <c:v>93.797399245582724</c:v>
                </c:pt>
                <c:pt idx="393">
                  <c:v>95.069154920256807</c:v>
                </c:pt>
                <c:pt idx="394">
                  <c:v>96.914499371318954</c:v>
                </c:pt>
                <c:pt idx="395">
                  <c:v>98.06448944477539</c:v>
                </c:pt>
                <c:pt idx="396">
                  <c:v>98.694328634769434</c:v>
                </c:pt>
                <c:pt idx="397">
                  <c:v>98.833465687247752</c:v>
                </c:pt>
                <c:pt idx="398">
                  <c:v>100.10455959234999</c:v>
                </c:pt>
                <c:pt idx="399">
                  <c:v>100.35917543511354</c:v>
                </c:pt>
                <c:pt idx="400">
                  <c:v>100.0536033353187</c:v>
                </c:pt>
                <c:pt idx="401">
                  <c:v>97.961915161140936</c:v>
                </c:pt>
                <c:pt idx="402">
                  <c:v>98.094103633114997</c:v>
                </c:pt>
                <c:pt idx="403">
                  <c:v>98.53765468863746</c:v>
                </c:pt>
                <c:pt idx="404">
                  <c:v>98.117100125736258</c:v>
                </c:pt>
                <c:pt idx="405">
                  <c:v>99.761928396532383</c:v>
                </c:pt>
                <c:pt idx="406">
                  <c:v>100.4761432069354</c:v>
                </c:pt>
                <c:pt idx="407">
                  <c:v>101.28532195089676</c:v>
                </c:pt>
                <c:pt idx="408">
                  <c:v>101.38475282906496</c:v>
                </c:pt>
                <c:pt idx="409">
                  <c:v>101.24627754615848</c:v>
                </c:pt>
                <c:pt idx="410">
                  <c:v>100.8986830785521</c:v>
                </c:pt>
                <c:pt idx="411">
                  <c:v>100.57127258288671</c:v>
                </c:pt>
                <c:pt idx="412">
                  <c:v>102.53209582423406</c:v>
                </c:pt>
                <c:pt idx="413">
                  <c:v>102.49288597710284</c:v>
                </c:pt>
                <c:pt idx="414">
                  <c:v>102.72748329031839</c:v>
                </c:pt>
                <c:pt idx="415">
                  <c:v>102.74849447422415</c:v>
                </c:pt>
                <c:pt idx="416">
                  <c:v>102.34630401694136</c:v>
                </c:pt>
                <c:pt idx="417">
                  <c:v>103.05257759248236</c:v>
                </c:pt>
                <c:pt idx="418">
                  <c:v>102.43283038845881</c:v>
                </c:pt>
                <c:pt idx="419">
                  <c:v>99.876910859638755</c:v>
                </c:pt>
                <c:pt idx="420">
                  <c:v>99.479849116537707</c:v>
                </c:pt>
                <c:pt idx="421">
                  <c:v>99.392991860234346</c:v>
                </c:pt>
                <c:pt idx="422">
                  <c:v>99.357256303355243</c:v>
                </c:pt>
                <c:pt idx="423">
                  <c:v>100.50608828006098</c:v>
                </c:pt>
                <c:pt idx="424">
                  <c:v>100.60684269737285</c:v>
                </c:pt>
                <c:pt idx="425">
                  <c:v>99.392991860234346</c:v>
                </c:pt>
                <c:pt idx="426">
                  <c:v>98.714016279531549</c:v>
                </c:pt>
                <c:pt idx="427">
                  <c:v>98.665376216001675</c:v>
                </c:pt>
                <c:pt idx="428">
                  <c:v>97.274502018397271</c:v>
                </c:pt>
                <c:pt idx="429">
                  <c:v>97.015088346237917</c:v>
                </c:pt>
                <c:pt idx="430">
                  <c:v>97.020878829991474</c:v>
                </c:pt>
                <c:pt idx="431">
                  <c:v>98.310667725498064</c:v>
                </c:pt>
                <c:pt idx="432">
                  <c:v>97.806730196545629</c:v>
                </c:pt>
                <c:pt idx="433">
                  <c:v>97.523823704586121</c:v>
                </c:pt>
                <c:pt idx="434">
                  <c:v>100.02382370458612</c:v>
                </c:pt>
                <c:pt idx="435">
                  <c:v>100.70958242340025</c:v>
                </c:pt>
                <c:pt idx="436">
                  <c:v>101.69826616372188</c:v>
                </c:pt>
                <c:pt idx="437">
                  <c:v>102.0617431010523</c:v>
                </c:pt>
                <c:pt idx="438">
                  <c:v>101.20574415988359</c:v>
                </c:pt>
                <c:pt idx="439">
                  <c:v>101.47558070279936</c:v>
                </c:pt>
                <c:pt idx="440">
                  <c:v>102.13023625173723</c:v>
                </c:pt>
                <c:pt idx="441">
                  <c:v>102.50297796307333</c:v>
                </c:pt>
                <c:pt idx="442">
                  <c:v>103.47164317384694</c:v>
                </c:pt>
                <c:pt idx="443">
                  <c:v>103.43706571371857</c:v>
                </c:pt>
                <c:pt idx="444">
                  <c:v>103.72857521011193</c:v>
                </c:pt>
                <c:pt idx="445">
                  <c:v>103.56759976176305</c:v>
                </c:pt>
                <c:pt idx="446">
                  <c:v>103.6051551849647</c:v>
                </c:pt>
                <c:pt idx="447">
                  <c:v>104.7736748064325</c:v>
                </c:pt>
                <c:pt idx="448">
                  <c:v>104.53163258553381</c:v>
                </c:pt>
                <c:pt idx="449">
                  <c:v>103.98732711269946</c:v>
                </c:pt>
                <c:pt idx="450">
                  <c:v>103.50820594269085</c:v>
                </c:pt>
                <c:pt idx="451">
                  <c:v>104.83025610482439</c:v>
                </c:pt>
                <c:pt idx="452">
                  <c:v>104.63189067566682</c:v>
                </c:pt>
                <c:pt idx="453">
                  <c:v>104.88981536628955</c:v>
                </c:pt>
                <c:pt idx="454">
                  <c:v>104.7491893322746</c:v>
                </c:pt>
                <c:pt idx="455">
                  <c:v>104.30166765932113</c:v>
                </c:pt>
                <c:pt idx="456">
                  <c:v>104.55578717490579</c:v>
                </c:pt>
                <c:pt idx="457">
                  <c:v>103.88789623453124</c:v>
                </c:pt>
                <c:pt idx="458">
                  <c:v>105.64390179339563</c:v>
                </c:pt>
                <c:pt idx="459">
                  <c:v>106.10598239692946</c:v>
                </c:pt>
                <c:pt idx="460">
                  <c:v>106.03020978095435</c:v>
                </c:pt>
                <c:pt idx="461">
                  <c:v>106.29177420422216</c:v>
                </c:pt>
                <c:pt idx="462">
                  <c:v>106.45208788299919</c:v>
                </c:pt>
                <c:pt idx="463">
                  <c:v>106.33925617100131</c:v>
                </c:pt>
                <c:pt idx="464">
                  <c:v>107.30130368605657</c:v>
                </c:pt>
                <c:pt idx="465">
                  <c:v>107.28442856197478</c:v>
                </c:pt>
                <c:pt idx="466">
                  <c:v>107.26474091721268</c:v>
                </c:pt>
                <c:pt idx="467">
                  <c:v>107.77827410495671</c:v>
                </c:pt>
                <c:pt idx="468">
                  <c:v>106.87032625239895</c:v>
                </c:pt>
                <c:pt idx="469">
                  <c:v>107.42141486334464</c:v>
                </c:pt>
                <c:pt idx="470">
                  <c:v>107.72864138706906</c:v>
                </c:pt>
                <c:pt idx="471">
                  <c:v>107.87588511680235</c:v>
                </c:pt>
                <c:pt idx="472">
                  <c:v>108.11858910727287</c:v>
                </c:pt>
                <c:pt idx="473">
                  <c:v>107.89987426378138</c:v>
                </c:pt>
                <c:pt idx="474">
                  <c:v>107.48295943352527</c:v>
                </c:pt>
                <c:pt idx="475">
                  <c:v>107.66676593210246</c:v>
                </c:pt>
                <c:pt idx="476">
                  <c:v>107.62077294685994</c:v>
                </c:pt>
                <c:pt idx="477">
                  <c:v>107.6983654291576</c:v>
                </c:pt>
                <c:pt idx="478">
                  <c:v>108.3416054529813</c:v>
                </c:pt>
                <c:pt idx="479">
                  <c:v>108.43574217457484</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121.37747336377481</c:v>
                </c:pt>
                <c:pt idx="558">
                  <c:v>119.62742373105694</c:v>
                </c:pt>
                <c:pt idx="559">
                  <c:v>118.7687777116009</c:v>
                </c:pt>
                <c:pt idx="560">
                  <c:v>118.36493283038855</c:v>
                </c:pt>
                <c:pt idx="561">
                  <c:v>119.66266296075716</c:v>
                </c:pt>
                <c:pt idx="562">
                  <c:v>120.35321950896707</c:v>
                </c:pt>
                <c:pt idx="563">
                  <c:v>119.38323075904981</c:v>
                </c:pt>
                <c:pt idx="564">
                  <c:v>118.99642644431218</c:v>
                </c:pt>
                <c:pt idx="565">
                  <c:v>120.41691483025619</c:v>
                </c:pt>
                <c:pt idx="566">
                  <c:v>120.0256435709087</c:v>
                </c:pt>
                <c:pt idx="567">
                  <c:v>119.11587585202844</c:v>
                </c:pt>
                <c:pt idx="568">
                  <c:v>119.72371120375897</c:v>
                </c:pt>
                <c:pt idx="569">
                  <c:v>119.52402223545772</c:v>
                </c:pt>
                <c:pt idx="570">
                  <c:v>117.63698630136996</c:v>
                </c:pt>
                <c:pt idx="571">
                  <c:v>117.55922837667934</c:v>
                </c:pt>
                <c:pt idx="572">
                  <c:v>116.00009926543586</c:v>
                </c:pt>
                <c:pt idx="573">
                  <c:v>113.36046588577867</c:v>
                </c:pt>
                <c:pt idx="574">
                  <c:v>112.33952087883009</c:v>
                </c:pt>
                <c:pt idx="575">
                  <c:v>113.6043279729999</c:v>
                </c:pt>
                <c:pt idx="576">
                  <c:v>114.43435245847407</c:v>
                </c:pt>
                <c:pt idx="577">
                  <c:v>116.16041294421292</c:v>
                </c:pt>
                <c:pt idx="578">
                  <c:v>116.36241810601557</c:v>
                </c:pt>
                <c:pt idx="579">
                  <c:v>116.70438753226134</c:v>
                </c:pt>
                <c:pt idx="580">
                  <c:v>117.70763020316333</c:v>
                </c:pt>
                <c:pt idx="581">
                  <c:v>118.11329495069823</c:v>
                </c:pt>
                <c:pt idx="582">
                  <c:v>117.96075706439025</c:v>
                </c:pt>
                <c:pt idx="583">
                  <c:v>118.48901462510761</c:v>
                </c:pt>
                <c:pt idx="584">
                  <c:v>119.53279068228451</c:v>
                </c:pt>
                <c:pt idx="585">
                  <c:v>119.28148368738013</c:v>
                </c:pt>
                <c:pt idx="586">
                  <c:v>120.14128780358686</c:v>
                </c:pt>
                <c:pt idx="587">
                  <c:v>120.31218979551328</c:v>
                </c:pt>
                <c:pt idx="588">
                  <c:v>120.15518496459539</c:v>
                </c:pt>
                <c:pt idx="589">
                  <c:v>120.42816491297738</c:v>
                </c:pt>
                <c:pt idx="590">
                  <c:v>120.18513003772094</c:v>
                </c:pt>
                <c:pt idx="591">
                  <c:v>120.39325656806309</c:v>
                </c:pt>
                <c:pt idx="592">
                  <c:v>120.08354840844426</c:v>
                </c:pt>
                <c:pt idx="593">
                  <c:v>118.75306068426983</c:v>
                </c:pt>
                <c:pt idx="594">
                  <c:v>119.1688174177752</c:v>
                </c:pt>
                <c:pt idx="595">
                  <c:v>118.89898087485945</c:v>
                </c:pt>
                <c:pt idx="596">
                  <c:v>119.13903778704262</c:v>
                </c:pt>
                <c:pt idx="597">
                  <c:v>117.70432135530415</c:v>
                </c:pt>
                <c:pt idx="598">
                  <c:v>118.06498577195427</c:v>
                </c:pt>
                <c:pt idx="599">
                  <c:v>119.88683740321626</c:v>
                </c:pt>
                <c:pt idx="600">
                  <c:v>120.4564555621733</c:v>
                </c:pt>
                <c:pt idx="601">
                  <c:v>120.47763218847203</c:v>
                </c:pt>
                <c:pt idx="602">
                  <c:v>120.3705909602277</c:v>
                </c:pt>
                <c:pt idx="603">
                  <c:v>121.02623916352331</c:v>
                </c:pt>
                <c:pt idx="604">
                  <c:v>121.57021375157176</c:v>
                </c:pt>
                <c:pt idx="605">
                  <c:v>#N/A</c:v>
                </c:pt>
                <c:pt idx="606">
                  <c:v>#N/A</c:v>
                </c:pt>
                <c:pt idx="607">
                  <c:v>#N/A</c:v>
                </c:pt>
                <c:pt idx="608">
                  <c:v>121.97654026867851</c:v>
                </c:pt>
                <c:pt idx="609">
                  <c:v>120.97759909999344</c:v>
                </c:pt>
                <c:pt idx="610">
                  <c:v>120.14046059162206</c:v>
                </c:pt>
                <c:pt idx="611">
                  <c:v>120.71752365826225</c:v>
                </c:pt>
                <c:pt idx="612">
                  <c:v>121.11408907418443</c:v>
                </c:pt>
                <c:pt idx="613">
                  <c:v>121.6803983852823</c:v>
                </c:pt>
                <c:pt idx="614">
                  <c:v>121.03947455496002</c:v>
                </c:pt>
                <c:pt idx="615">
                  <c:v>120.91787439613532</c:v>
                </c:pt>
                <c:pt idx="616">
                  <c:v>120.27479981470458</c:v>
                </c:pt>
                <c:pt idx="617">
                  <c:v>119.67821454569525</c:v>
                </c:pt>
                <c:pt idx="618">
                  <c:v>119.31556482032963</c:v>
                </c:pt>
                <c:pt idx="619">
                  <c:v>120.35950631989947</c:v>
                </c:pt>
                <c:pt idx="620">
                  <c:v>120.75971146846675</c:v>
                </c:pt>
                <c:pt idx="621">
                  <c:v>120.05459598967647</c:v>
                </c:pt>
                <c:pt idx="622">
                  <c:v>118.38644034147318</c:v>
                </c:pt>
                <c:pt idx="623">
                  <c:v>118.44136721593547</c:v>
                </c:pt>
                <c:pt idx="624">
                  <c:v>118.80716034676732</c:v>
                </c:pt>
                <c:pt idx="625">
                  <c:v>119.24574813050103</c:v>
                </c:pt>
                <c:pt idx="626">
                  <c:v>119.8128846535637</c:v>
                </c:pt>
                <c:pt idx="627">
                  <c:v>119.81189199920595</c:v>
                </c:pt>
                <c:pt idx="628">
                  <c:v>121.16322546489322</c:v>
                </c:pt>
                <c:pt idx="629">
                  <c:v>119.39927867116678</c:v>
                </c:pt>
                <c:pt idx="630">
                  <c:v>118.66570710078759</c:v>
                </c:pt>
                <c:pt idx="631">
                  <c:v>117.91162067368151</c:v>
                </c:pt>
                <c:pt idx="632">
                  <c:v>116.97157699688977</c:v>
                </c:pt>
                <c:pt idx="633">
                  <c:v>116.95519819998684</c:v>
                </c:pt>
                <c:pt idx="634">
                  <c:v>116.24429223744299</c:v>
                </c:pt>
                <c:pt idx="635">
                  <c:v>116.99143008404481</c:v>
                </c:pt>
                <c:pt idx="636">
                  <c:v>115.61081331480386</c:v>
                </c:pt>
                <c:pt idx="637">
                  <c:v>115.55621732512746</c:v>
                </c:pt>
                <c:pt idx="638">
                  <c:v>116.92988551386414</c:v>
                </c:pt>
                <c:pt idx="639">
                  <c:v>115.43263185758725</c:v>
                </c:pt>
                <c:pt idx="640">
                  <c:v>114.93514658196024</c:v>
                </c:pt>
                <c:pt idx="641">
                  <c:v>115.19853087155062</c:v>
                </c:pt>
                <c:pt idx="642">
                  <c:v>115.28919330289203</c:v>
                </c:pt>
                <c:pt idx="643">
                  <c:v>116.97753292303628</c:v>
                </c:pt>
                <c:pt idx="644">
                  <c:v>116.7050493018332</c:v>
                </c:pt>
                <c:pt idx="645">
                  <c:v>115.75855337171606</c:v>
                </c:pt>
                <c:pt idx="646">
                  <c:v>115.2134206869169</c:v>
                </c:pt>
                <c:pt idx="647">
                  <c:v>115.69899411025091</c:v>
                </c:pt>
                <c:pt idx="648">
                  <c:v>116.90887432995839</c:v>
                </c:pt>
                <c:pt idx="649">
                  <c:v>118.36261663688713</c:v>
                </c:pt>
                <c:pt idx="650">
                  <c:v>119.70832506121377</c:v>
                </c:pt>
                <c:pt idx="651">
                  <c:v>120.92581563099736</c:v>
                </c:pt>
                <c:pt idx="652">
                  <c:v>121.26811594202908</c:v>
                </c:pt>
                <c:pt idx="653">
                  <c:v>121.17182846932705</c:v>
                </c:pt>
                <c:pt idx="654">
                  <c:v>121.14221428098745</c:v>
                </c:pt>
                <c:pt idx="655">
                  <c:v>121.95751439348827</c:v>
                </c:pt>
                <c:pt idx="656">
                  <c:v>121.21517437628226</c:v>
                </c:pt>
                <c:pt idx="657">
                  <c:v>119.21563761498254</c:v>
                </c:pt>
                <c:pt idx="658">
                  <c:v>118.44351796704395</c:v>
                </c:pt>
                <c:pt idx="659">
                  <c:v>119.00436767917418</c:v>
                </c:pt>
                <c:pt idx="660">
                  <c:v>118.17202700019861</c:v>
                </c:pt>
                <c:pt idx="661">
                  <c:v>118.4369002713256</c:v>
                </c:pt>
                <c:pt idx="662">
                  <c:v>117.3032889947721</c:v>
                </c:pt>
                <c:pt idx="663">
                  <c:v>118.59506319899418</c:v>
                </c:pt>
                <c:pt idx="664">
                  <c:v>119.24922242075316</c:v>
                </c:pt>
                <c:pt idx="665">
                  <c:v>120.51287141817227</c:v>
                </c:pt>
                <c:pt idx="666">
                  <c:v>120.97759909999345</c:v>
                </c:pt>
                <c:pt idx="667">
                  <c:v>120.30557209979492</c:v>
                </c:pt>
                <c:pt idx="668">
                  <c:v>120.04351134934824</c:v>
                </c:pt>
                <c:pt idx="669">
                  <c:v>118.14472900536042</c:v>
                </c:pt>
                <c:pt idx="670">
                  <c:v>117.72086559460004</c:v>
                </c:pt>
                <c:pt idx="671">
                  <c:v>116.88819403083855</c:v>
                </c:pt>
                <c:pt idx="672">
                  <c:v>116.35695850704793</c:v>
                </c:pt>
                <c:pt idx="673">
                  <c:v>113.8610945668719</c:v>
                </c:pt>
                <c:pt idx="674">
                  <c:v>113.12653034213496</c:v>
                </c:pt>
                <c:pt idx="675">
                  <c:v>108.77324465621079</c:v>
                </c:pt>
                <c:pt idx="676">
                  <c:v>107.21593541128986</c:v>
                </c:pt>
                <c:pt idx="677">
                  <c:v>101.29409039772356</c:v>
                </c:pt>
                <c:pt idx="678">
                  <c:v>104.09287935940711</c:v>
                </c:pt>
                <c:pt idx="679">
                  <c:v>100.74779961617371</c:v>
                </c:pt>
                <c:pt idx="680">
                  <c:v>104.41218317781755</c:v>
                </c:pt>
                <c:pt idx="681">
                  <c:v>105.95327906822851</c:v>
                </c:pt>
                <c:pt idx="682">
                  <c:v>107.94934153927611</c:v>
                </c:pt>
                <c:pt idx="683">
                  <c:v>107.3061015154524</c:v>
                </c:pt>
                <c:pt idx="684">
                  <c:v>107.54384223413416</c:v>
                </c:pt>
                <c:pt idx="685">
                  <c:v>102.83965323274444</c:v>
                </c:pt>
                <c:pt idx="686">
                  <c:v>101.0312024353121</c:v>
                </c:pt>
                <c:pt idx="687">
                  <c:v>101.2595129375952</c:v>
                </c:pt>
                <c:pt idx="688">
                  <c:v>103.78019323671505</c:v>
                </c:pt>
                <c:pt idx="689">
                  <c:v>104.91959499702212</c:v>
                </c:pt>
                <c:pt idx="690">
                  <c:v>103.89252862153405</c:v>
                </c:pt>
                <c:pt idx="691">
                  <c:v>104.79716762623264</c:v>
                </c:pt>
                <c:pt idx="692">
                  <c:v>107.16117397922054</c:v>
                </c:pt>
                <c:pt idx="693">
                  <c:v>107.90500297796316</c:v>
                </c:pt>
                <c:pt idx="694">
                  <c:v>109.22804579445446</c:v>
                </c:pt>
                <c:pt idx="695">
                  <c:v>108.77357554099672</c:v>
                </c:pt>
                <c:pt idx="696">
                  <c:v>106.24363046787117</c:v>
                </c:pt>
                <c:pt idx="697">
                  <c:v>104.63288333002457</c:v>
                </c:pt>
                <c:pt idx="698">
                  <c:v>104.06607769174782</c:v>
                </c:pt>
                <c:pt idx="699">
                  <c:v>107.0493349215804</c:v>
                </c:pt>
                <c:pt idx="700">
                  <c:v>106.68966315928803</c:v>
                </c:pt>
                <c:pt idx="701">
                  <c:v>104.15541658394557</c:v>
                </c:pt>
                <c:pt idx="702">
                  <c:v>103.22860829859053</c:v>
                </c:pt>
                <c:pt idx="703">
                  <c:v>104.24095030110524</c:v>
                </c:pt>
                <c:pt idx="704">
                  <c:v>105.31053537158371</c:v>
                </c:pt>
                <c:pt idx="705">
                  <c:v>107.26010853020988</c:v>
                </c:pt>
                <c:pt idx="706">
                  <c:v>107.95595923499447</c:v>
                </c:pt>
                <c:pt idx="707">
                  <c:v>106.59403745615786</c:v>
                </c:pt>
                <c:pt idx="708">
                  <c:v>106.89646615048649</c:v>
                </c:pt>
                <c:pt idx="709">
                  <c:v>104.81453907749331</c:v>
                </c:pt>
                <c:pt idx="710">
                  <c:v>100.87717556746748</c:v>
                </c:pt>
                <c:pt idx="711">
                  <c:v>101.27456819535445</c:v>
                </c:pt>
                <c:pt idx="712">
                  <c:v>102.80209780954277</c:v>
                </c:pt>
                <c:pt idx="713">
                  <c:v>105.36976374826293</c:v>
                </c:pt>
                <c:pt idx="714">
                  <c:v>103.8898815432467</c:v>
                </c:pt>
                <c:pt idx="715">
                  <c:v>104.65008933889226</c:v>
                </c:pt>
                <c:pt idx="716">
                  <c:v>102.64922903844885</c:v>
                </c:pt>
                <c:pt idx="717">
                  <c:v>100.17884322678846</c:v>
                </c:pt>
                <c:pt idx="718">
                  <c:v>100.30226325193571</c:v>
                </c:pt>
                <c:pt idx="719">
                  <c:v>102.31900602210314</c:v>
                </c:pt>
                <c:pt idx="720">
                  <c:v>104.7468731387731</c:v>
                </c:pt>
                <c:pt idx="721">
                  <c:v>104.57084243266497</c:v>
                </c:pt>
                <c:pt idx="722">
                  <c:v>107.03146714314079</c:v>
                </c:pt>
                <c:pt idx="723">
                  <c:v>107.41678247634175</c:v>
                </c:pt>
                <c:pt idx="724">
                  <c:v>108.4575805704454</c:v>
                </c:pt>
                <c:pt idx="725">
                  <c:v>108.08086824167827</c:v>
                </c:pt>
                <c:pt idx="726">
                  <c:v>109.22275163787972</c:v>
                </c:pt>
                <c:pt idx="727">
                  <c:v>108.09426907550794</c:v>
                </c:pt>
                <c:pt idx="728">
                  <c:v>108.86142545165775</c:v>
                </c:pt>
                <c:pt idx="729">
                  <c:v>108.27708291972738</c:v>
                </c:pt>
                <c:pt idx="730">
                  <c:v>107.91112434650258</c:v>
                </c:pt>
                <c:pt idx="731">
                  <c:v>109.63883925617104</c:v>
                </c:pt>
                <c:pt idx="732">
                  <c:v>111.11772880682949</c:v>
                </c:pt>
                <c:pt idx="733">
                  <c:v>109.69922572960098</c:v>
                </c:pt>
                <c:pt idx="734">
                  <c:v>110.36331149493751</c:v>
                </c:pt>
                <c:pt idx="735">
                  <c:v>113.71153464363712</c:v>
                </c:pt>
                <c:pt idx="736">
                  <c:v>113.85034081132953</c:v>
                </c:pt>
                <c:pt idx="737">
                  <c:v>111.4299186023427</c:v>
                </c:pt>
                <c:pt idx="738">
                  <c:v>108.25673350539344</c:v>
                </c:pt>
                <c:pt idx="739">
                  <c:v>109.40341473099069</c:v>
                </c:pt>
                <c:pt idx="740">
                  <c:v>111.15164449738603</c:v>
                </c:pt>
                <c:pt idx="741">
                  <c:v>110.83564952683476</c:v>
                </c:pt>
                <c:pt idx="742">
                  <c:v>111.11987955793794</c:v>
                </c:pt>
                <c:pt idx="743">
                  <c:v>111.95188935212759</c:v>
                </c:pt>
                <c:pt idx="744">
                  <c:v>109.15756733505394</c:v>
                </c:pt>
                <c:pt idx="745">
                  <c:v>109.08245648865065</c:v>
                </c:pt>
                <c:pt idx="746">
                  <c:v>111.14221428098737</c:v>
                </c:pt>
                <c:pt idx="747">
                  <c:v>110.46820197207335</c:v>
                </c:pt>
                <c:pt idx="748">
                  <c:v>110.44437826748728</c:v>
                </c:pt>
                <c:pt idx="749">
                  <c:v>109.34153927602409</c:v>
                </c:pt>
                <c:pt idx="750">
                  <c:v>107.81930381841043</c:v>
                </c:pt>
                <c:pt idx="751">
                  <c:v>107.32082588842567</c:v>
                </c:pt>
                <c:pt idx="752">
                  <c:v>105.00380517503805</c:v>
                </c:pt>
                <c:pt idx="753">
                  <c:v>104.57133875984384</c:v>
                </c:pt>
                <c:pt idx="754">
                  <c:v>102.51091919793529</c:v>
                </c:pt>
                <c:pt idx="755">
                  <c:v>102.27499834557609</c:v>
                </c:pt>
                <c:pt idx="756">
                  <c:v>102.34332605386807</c:v>
                </c:pt>
                <c:pt idx="757">
                  <c:v>105.67649394480843</c:v>
                </c:pt>
                <c:pt idx="758">
                  <c:v>106.34206869168158</c:v>
                </c:pt>
                <c:pt idx="759">
                  <c:v>110.3054066574019</c:v>
                </c:pt>
                <c:pt idx="760">
                  <c:v>110.42121633247304</c:v>
                </c:pt>
                <c:pt idx="761">
                  <c:v>110.81314936139236</c:v>
                </c:pt>
                <c:pt idx="762">
                  <c:v>111.75253126861226</c:v>
                </c:pt>
                <c:pt idx="763">
                  <c:v>111.54407385348421</c:v>
                </c:pt>
                <c:pt idx="764">
                  <c:v>111.79008669181388</c:v>
                </c:pt>
                <c:pt idx="765">
                  <c:v>109.86466812255971</c:v>
                </c:pt>
                <c:pt idx="766">
                  <c:v>111.07752630534047</c:v>
                </c:pt>
                <c:pt idx="767">
                  <c:v>109.70650519489112</c:v>
                </c:pt>
                <c:pt idx="768">
                  <c:v>109.10594930845079</c:v>
                </c:pt>
                <c:pt idx="769">
                  <c:v>107.71672953477598</c:v>
                </c:pt>
                <c:pt idx="770">
                  <c:v>107.88978227781087</c:v>
                </c:pt>
                <c:pt idx="771">
                  <c:v>108.04182383693997</c:v>
                </c:pt>
                <c:pt idx="772">
                  <c:v>107.10525445040035</c:v>
                </c:pt>
                <c:pt idx="773">
                  <c:v>109.42889285950632</c:v>
                </c:pt>
                <c:pt idx="774">
                  <c:v>109.62229501687511</c:v>
                </c:pt>
                <c:pt idx="775">
                  <c:v>110.41741115743497</c:v>
                </c:pt>
                <c:pt idx="776">
                  <c:v>111.304182383694</c:v>
                </c:pt>
                <c:pt idx="777">
                  <c:v>111.39798822050159</c:v>
                </c:pt>
                <c:pt idx="778">
                  <c:v>111.38442194427897</c:v>
                </c:pt>
                <c:pt idx="779">
                  <c:v>110.31351333465685</c:v>
                </c:pt>
                <c:pt idx="780">
                  <c:v>111.29028522268544</c:v>
                </c:pt>
                <c:pt idx="781">
                  <c:v>111.29756468797562</c:v>
                </c:pt>
                <c:pt idx="782">
                  <c:v>111.6507841969426</c:v>
                </c:pt>
                <c:pt idx="783">
                  <c:v>113.24068559327638</c:v>
                </c:pt>
                <c:pt idx="784">
                  <c:v>113.32936271590231</c:v>
                </c:pt>
                <c:pt idx="785">
                  <c:v>113.12123618556016</c:v>
                </c:pt>
                <c:pt idx="786">
                  <c:v>112.82476341737805</c:v>
                </c:pt>
                <c:pt idx="787">
                  <c:v>112.83468996095559</c:v>
                </c:pt>
                <c:pt idx="788">
                  <c:v>114.05830189927865</c:v>
                </c:pt>
                <c:pt idx="789">
                  <c:v>114.06260340149558</c:v>
                </c:pt>
                <c:pt idx="790">
                  <c:v>114.19098669843159</c:v>
                </c:pt>
                <c:pt idx="791">
                  <c:v>113.89633379657199</c:v>
                </c:pt>
                <c:pt idx="792">
                  <c:v>113.9036132618622</c:v>
                </c:pt>
                <c:pt idx="793">
                  <c:v>114.5958242340017</c:v>
                </c:pt>
                <c:pt idx="794">
                  <c:v>115.44801800013232</c:v>
                </c:pt>
                <c:pt idx="795">
                  <c:v>116.27969690953607</c:v>
                </c:pt>
                <c:pt idx="796">
                  <c:v>116.45854013632452</c:v>
                </c:pt>
                <c:pt idx="797">
                  <c:v>116.76163060022498</c:v>
                </c:pt>
                <c:pt idx="798">
                  <c:v>116.56988286678576</c:v>
                </c:pt>
                <c:pt idx="799">
                  <c:v>117.25696512474354</c:v>
                </c:pt>
                <c:pt idx="800">
                  <c:v>117.22933624511943</c:v>
                </c:pt>
                <c:pt idx="801">
                  <c:v>116.8469988749917</c:v>
                </c:pt>
                <c:pt idx="802">
                  <c:v>116.26298722784723</c:v>
                </c:pt>
                <c:pt idx="803">
                  <c:v>116.34653563629141</c:v>
                </c:pt>
                <c:pt idx="804">
                  <c:v>117.56832770829193</c:v>
                </c:pt>
                <c:pt idx="805">
                  <c:v>117.89292568327704</c:v>
                </c:pt>
                <c:pt idx="806">
                  <c:v>119.29190655813642</c:v>
                </c:pt>
                <c:pt idx="807">
                  <c:v>119.42012441267946</c:v>
                </c:pt>
                <c:pt idx="808">
                  <c:v>119.54404076500559</c:v>
                </c:pt>
                <c:pt idx="809">
                  <c:v>119.85424525180329</c:v>
                </c:pt>
                <c:pt idx="810">
                  <c:v>120.12805241215007</c:v>
                </c:pt>
                <c:pt idx="811">
                  <c:v>119.20951624644296</c:v>
                </c:pt>
                <c:pt idx="812">
                  <c:v>119.98924624445768</c:v>
                </c:pt>
                <c:pt idx="813">
                  <c:v>119.91876778505723</c:v>
                </c:pt>
                <c:pt idx="814">
                  <c:v>120.05625041360598</c:v>
                </c:pt>
                <c:pt idx="815">
                  <c:v>120.70031764939448</c:v>
                </c:pt>
                <c:pt idx="816">
                  <c:v>121.26431076699093</c:v>
                </c:pt>
                <c:pt idx="817">
                  <c:v>121.81341406922108</c:v>
                </c:pt>
                <c:pt idx="818">
                  <c:v>121.8390576401297</c:v>
                </c:pt>
                <c:pt idx="819">
                  <c:v>121.62811858910726</c:v>
                </c:pt>
                <c:pt idx="820">
                  <c:v>121.93170538018661</c:v>
                </c:pt>
                <c:pt idx="821">
                  <c:v>122.24290252134205</c:v>
                </c:pt>
                <c:pt idx="822">
                  <c:v>122.1757329098008</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125.13235391436697</c:v>
                </c:pt>
                <c:pt idx="849">
                  <c:v>123.36261663688698</c:v>
                </c:pt>
                <c:pt idx="850">
                  <c:v>123.29246906227246</c:v>
                </c:pt>
                <c:pt idx="851">
                  <c:v>123.20461915161135</c:v>
                </c:pt>
                <c:pt idx="852">
                  <c:v>122.27946529018591</c:v>
                </c:pt>
                <c:pt idx="853">
                  <c:v>120.25511216994239</c:v>
                </c:pt>
                <c:pt idx="854">
                  <c:v>120.87816822182512</c:v>
                </c:pt>
                <c:pt idx="855">
                  <c:v>122.38601019125137</c:v>
                </c:pt>
                <c:pt idx="856">
                  <c:v>121.12914433194358</c:v>
                </c:pt>
                <c:pt idx="857">
                  <c:v>121.05403348554029</c:v>
                </c:pt>
                <c:pt idx="858">
                  <c:v>122.74138045132682</c:v>
                </c:pt>
                <c:pt idx="859">
                  <c:v>122.50893388921975</c:v>
                </c:pt>
                <c:pt idx="860">
                  <c:v>121.96016147177549</c:v>
                </c:pt>
                <c:pt idx="861">
                  <c:v>122.21014492753619</c:v>
                </c:pt>
                <c:pt idx="862">
                  <c:v>120.73092449209182</c:v>
                </c:pt>
                <c:pt idx="863">
                  <c:v>121.27572629210505</c:v>
                </c:pt>
                <c:pt idx="864">
                  <c:v>122.70167427701671</c:v>
                </c:pt>
                <c:pt idx="865">
                  <c:v>123.2458143074581</c:v>
                </c:pt>
                <c:pt idx="866">
                  <c:v>123.6061478393223</c:v>
                </c:pt>
                <c:pt idx="867">
                  <c:v>123.2353914367017</c:v>
                </c:pt>
                <c:pt idx="868">
                  <c:v>123.63857454834223</c:v>
                </c:pt>
                <c:pt idx="869">
                  <c:v>123.33498775726288</c:v>
                </c:pt>
                <c:pt idx="870">
                  <c:v>122.70564489444772</c:v>
                </c:pt>
                <c:pt idx="871">
                  <c:v>120.96899609555948</c:v>
                </c:pt>
                <c:pt idx="872">
                  <c:v>120.70627357554095</c:v>
                </c:pt>
                <c:pt idx="873">
                  <c:v>119.87459466613721</c:v>
                </c:pt>
                <c:pt idx="874">
                  <c:v>119.11885381510153</c:v>
                </c:pt>
                <c:pt idx="875">
                  <c:v>119.57150420223677</c:v>
                </c:pt>
                <c:pt idx="876">
                  <c:v>119.37346965786512</c:v>
                </c:pt>
                <c:pt idx="877">
                  <c:v>117.83071934352456</c:v>
                </c:pt>
                <c:pt idx="878">
                  <c:v>117.0516511150817</c:v>
                </c:pt>
                <c:pt idx="879">
                  <c:v>116.38243663556347</c:v>
                </c:pt>
                <c:pt idx="880">
                  <c:v>115.1712328767123</c:v>
                </c:pt>
                <c:pt idx="881">
                  <c:v>113.81493613923629</c:v>
                </c:pt>
                <c:pt idx="882">
                  <c:v>115.12987227847262</c:v>
                </c:pt>
                <c:pt idx="883">
                  <c:v>116.08315134670107</c:v>
                </c:pt>
                <c:pt idx="884">
                  <c:v>115.09628747270199</c:v>
                </c:pt>
                <c:pt idx="885">
                  <c:v>115.60221031036991</c:v>
                </c:pt>
                <c:pt idx="886">
                  <c:v>115.53007742703987</c:v>
                </c:pt>
                <c:pt idx="887">
                  <c:v>115.6250413605982</c:v>
                </c:pt>
                <c:pt idx="888">
                  <c:v>116.80911256700414</c:v>
                </c:pt>
                <c:pt idx="889">
                  <c:v>115.08751902587515</c:v>
                </c:pt>
                <c:pt idx="890">
                  <c:v>114.84762755608492</c:v>
                </c:pt>
                <c:pt idx="891">
                  <c:v>112.51968764476206</c:v>
                </c:pt>
                <c:pt idx="892">
                  <c:v>112.15918867050489</c:v>
                </c:pt>
                <c:pt idx="893">
                  <c:v>112.93279729998012</c:v>
                </c:pt>
                <c:pt idx="894">
                  <c:v>115.29796174971872</c:v>
                </c:pt>
                <c:pt idx="895">
                  <c:v>115.81348024617826</c:v>
                </c:pt>
                <c:pt idx="896">
                  <c:v>115.97114684666798</c:v>
                </c:pt>
                <c:pt idx="897">
                  <c:v>115.3502415458937</c:v>
                </c:pt>
                <c:pt idx="898">
                  <c:v>116.17431010522134</c:v>
                </c:pt>
                <c:pt idx="899">
                  <c:v>115.76136589239626</c:v>
                </c:pt>
                <c:pt idx="900">
                  <c:v>116.31228906094898</c:v>
                </c:pt>
                <c:pt idx="901">
                  <c:v>117.2725167096817</c:v>
                </c:pt>
                <c:pt idx="902">
                  <c:v>117.68463371054199</c:v>
                </c:pt>
                <c:pt idx="903">
                  <c:v>118.84752829064918</c:v>
                </c:pt>
                <c:pt idx="904">
                  <c:v>119.10280590298457</c:v>
                </c:pt>
                <c:pt idx="905">
                  <c:v>117.37922705314008</c:v>
                </c:pt>
                <c:pt idx="906">
                  <c:v>117.54069882866784</c:v>
                </c:pt>
                <c:pt idx="907">
                  <c:v>115.97081596188208</c:v>
                </c:pt>
                <c:pt idx="908">
                  <c:v>116.12699358083515</c:v>
                </c:pt>
                <c:pt idx="909">
                  <c:v>117.27681821189863</c:v>
                </c:pt>
                <c:pt idx="910">
                  <c:v>117.21593541128979</c:v>
                </c:pt>
                <c:pt idx="911">
                  <c:v>119.87839984117529</c:v>
                </c:pt>
                <c:pt idx="912">
                  <c:v>120.44520547945207</c:v>
                </c:pt>
                <c:pt idx="913">
                  <c:v>121.50420223678115</c:v>
                </c:pt>
                <c:pt idx="914">
                  <c:v>121.59966249751835</c:v>
                </c:pt>
                <c:pt idx="915">
                  <c:v>121.10780226325194</c:v>
                </c:pt>
                <c:pt idx="916">
                  <c:v>120.04301502216927</c:v>
                </c:pt>
                <c:pt idx="917">
                  <c:v>119.59036463503408</c:v>
                </c:pt>
                <c:pt idx="918">
                  <c:v>119.13126199457349</c:v>
                </c:pt>
                <c:pt idx="919">
                  <c:v>119.11686850638608</c:v>
                </c:pt>
                <c:pt idx="920">
                  <c:v>118.30570445370923</c:v>
                </c:pt>
                <c:pt idx="921">
                  <c:v>119.75051287141818</c:v>
                </c:pt>
                <c:pt idx="922">
                  <c:v>119.64975845410629</c:v>
                </c:pt>
                <c:pt idx="923">
                  <c:v>120.12226192839655</c:v>
                </c:pt>
                <c:pt idx="924">
                  <c:v>120.85649526834757</c:v>
                </c:pt>
                <c:pt idx="925">
                  <c:v>121.52157368804184</c:v>
                </c:pt>
                <c:pt idx="926">
                  <c:v>120.17950499636029</c:v>
                </c:pt>
                <c:pt idx="927">
                  <c:v>118.61954867315204</c:v>
                </c:pt>
                <c:pt idx="928">
                  <c:v>117.76636225266365</c:v>
                </c:pt>
                <c:pt idx="929">
                  <c:v>117.6662696049236</c:v>
                </c:pt>
                <c:pt idx="930">
                  <c:v>119.62758917344985</c:v>
                </c:pt>
                <c:pt idx="931">
                  <c:v>121.63473628482566</c:v>
                </c:pt>
                <c:pt idx="932">
                  <c:v>122.082919727351</c:v>
                </c:pt>
                <c:pt idx="933">
                  <c:v>121.64532459797505</c:v>
                </c:pt>
                <c:pt idx="934">
                  <c:v>121.53298921315604</c:v>
                </c:pt>
                <c:pt idx="935">
                  <c:v>120.58401164714451</c:v>
                </c:pt>
                <c:pt idx="936">
                  <c:v>122.61829131096557</c:v>
                </c:pt>
                <c:pt idx="937">
                  <c:v>123.26401297068367</c:v>
                </c:pt>
                <c:pt idx="938">
                  <c:v>124.12348620210447</c:v>
                </c:pt>
                <c:pt idx="939">
                  <c:v>124.20852359208529</c:v>
                </c:pt>
                <c:pt idx="940">
                  <c:v>124.51045595923506</c:v>
                </c:pt>
                <c:pt idx="941">
                  <c:v>124.46280855006293</c:v>
                </c:pt>
                <c:pt idx="942">
                  <c:v>124.30183310171405</c:v>
                </c:pt>
                <c:pt idx="943">
                  <c:v>124.58093441863551</c:v>
                </c:pt>
                <c:pt idx="944">
                  <c:v>124.62014426576673</c:v>
                </c:pt>
                <c:pt idx="945">
                  <c:v>125.58599695586003</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128.99559923234736</c:v>
                </c:pt>
                <c:pt idx="992">
                  <c:v>128.90427503143411</c:v>
                </c:pt>
                <c:pt idx="993">
                  <c:v>127.15190920521481</c:v>
                </c:pt>
                <c:pt idx="994">
                  <c:v>126.96793726424467</c:v>
                </c:pt>
                <c:pt idx="995">
                  <c:v>127.35225994308789</c:v>
                </c:pt>
                <c:pt idx="996">
                  <c:v>127.13817748659925</c:v>
                </c:pt>
                <c:pt idx="997">
                  <c:v>127.00168751240825</c:v>
                </c:pt>
                <c:pt idx="998">
                  <c:v>127.29501687512416</c:v>
                </c:pt>
                <c:pt idx="999">
                  <c:v>127.29882205016222</c:v>
                </c:pt>
                <c:pt idx="1000">
                  <c:v>128.46287472702014</c:v>
                </c:pt>
                <c:pt idx="1001">
                  <c:v>128.04993051419504</c:v>
                </c:pt>
                <c:pt idx="1002">
                  <c:v>127.95893719806772</c:v>
                </c:pt>
                <c:pt idx="1003">
                  <c:v>128.66851962146791</c:v>
                </c:pt>
                <c:pt idx="1004">
                  <c:v>126.59767718880295</c:v>
                </c:pt>
                <c:pt idx="1005">
                  <c:v>125.48573886572704</c:v>
                </c:pt>
                <c:pt idx="1006">
                  <c:v>125.52180530739204</c:v>
                </c:pt>
                <c:pt idx="1007">
                  <c:v>125.39673085831521</c:v>
                </c:pt>
                <c:pt idx="1008">
                  <c:v>125.16511150817293</c:v>
                </c:pt>
                <c:pt idx="1009">
                  <c:v>123.91271259347502</c:v>
                </c:pt>
                <c:pt idx="1010">
                  <c:v>123.59721395010266</c:v>
                </c:pt>
                <c:pt idx="1011">
                  <c:v>123.7667924028854</c:v>
                </c:pt>
                <c:pt idx="1012">
                  <c:v>126.16669975514534</c:v>
                </c:pt>
                <c:pt idx="1013">
                  <c:v>126.35067169611551</c:v>
                </c:pt>
                <c:pt idx="1014">
                  <c:v>126.70322943551065</c:v>
                </c:pt>
                <c:pt idx="1015">
                  <c:v>127.19376613063339</c:v>
                </c:pt>
                <c:pt idx="1016">
                  <c:v>128.34938124545042</c:v>
                </c:pt>
                <c:pt idx="1017">
                  <c:v>128.11875454966588</c:v>
                </c:pt>
                <c:pt idx="1018">
                  <c:v>127.89507643438563</c:v>
                </c:pt>
                <c:pt idx="1019">
                  <c:v>128.3695652173914</c:v>
                </c:pt>
                <c:pt idx="1020">
                  <c:v>129.32780755740859</c:v>
                </c:pt>
                <c:pt idx="1021">
                  <c:v>129.43567599761772</c:v>
                </c:pt>
                <c:pt idx="1022">
                  <c:v>129.15574746873148</c:v>
                </c:pt>
                <c:pt idx="1023">
                  <c:v>129.03298921315607</c:v>
                </c:pt>
                <c:pt idx="1024">
                  <c:v>129.32631857587197</c:v>
                </c:pt>
                <c:pt idx="1025">
                  <c:v>129.81338098074258</c:v>
                </c:pt>
                <c:pt idx="1026">
                  <c:v>130.13847528290657</c:v>
                </c:pt>
                <c:pt idx="1027">
                  <c:v>130.2269869631395</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157.9357752630535</c:v>
                </c:pt>
                <c:pt idx="1145">
                  <c:v>155.40913903778716</c:v>
                </c:pt>
                <c:pt idx="1146">
                  <c:v>155.16511150817297</c:v>
                </c:pt>
                <c:pt idx="1147">
                  <c:v>154.90702137515729</c:v>
                </c:pt>
                <c:pt idx="1148">
                  <c:v>156.29127787704331</c:v>
                </c:pt>
                <c:pt idx="1149">
                  <c:v>154.91744424591369</c:v>
                </c:pt>
                <c:pt idx="1150">
                  <c:v>154.78145059890159</c:v>
                </c:pt>
                <c:pt idx="1151">
                  <c:v>153.01518761167372</c:v>
                </c:pt>
                <c:pt idx="1152">
                  <c:v>152.66064456356307</c:v>
                </c:pt>
                <c:pt idx="1153">
                  <c:v>152.73128846535647</c:v>
                </c:pt>
                <c:pt idx="1154">
                  <c:v>150.19638012044217</c:v>
                </c:pt>
                <c:pt idx="1155">
                  <c:v>150.1229236979685</c:v>
                </c:pt>
                <c:pt idx="1156">
                  <c:v>151.46565415922188</c:v>
                </c:pt>
                <c:pt idx="1157">
                  <c:v>152.15902322811212</c:v>
                </c:pt>
                <c:pt idx="1158">
                  <c:v>150.52213619217804</c:v>
                </c:pt>
                <c:pt idx="1159">
                  <c:v>149.55049301833117</c:v>
                </c:pt>
                <c:pt idx="1160">
                  <c:v>150.12705975779249</c:v>
                </c:pt>
                <c:pt idx="1161">
                  <c:v>150.05310700813993</c:v>
                </c:pt>
                <c:pt idx="1162">
                  <c:v>151.48203295612484</c:v>
                </c:pt>
                <c:pt idx="1163">
                  <c:v>152.29567864469604</c:v>
                </c:pt>
                <c:pt idx="1164">
                  <c:v>151.23850175368949</c:v>
                </c:pt>
                <c:pt idx="1165">
                  <c:v>147.07398583813131</c:v>
                </c:pt>
                <c:pt idx="1166">
                  <c:v>146.97472040235604</c:v>
                </c:pt>
                <c:pt idx="1167">
                  <c:v>145.02746343723129</c:v>
                </c:pt>
                <c:pt idx="1168">
                  <c:v>146.31741777513082</c:v>
                </c:pt>
                <c:pt idx="1169">
                  <c:v>147.91443319436183</c:v>
                </c:pt>
                <c:pt idx="1170">
                  <c:v>149.40275296141894</c:v>
                </c:pt>
                <c:pt idx="1171">
                  <c:v>149.31324862682825</c:v>
                </c:pt>
                <c:pt idx="1172">
                  <c:v>150.29845807689776</c:v>
                </c:pt>
                <c:pt idx="1173">
                  <c:v>150.59129111243479</c:v>
                </c:pt>
                <c:pt idx="1174">
                  <c:v>150.12557077625584</c:v>
                </c:pt>
                <c:pt idx="1175">
                  <c:v>151.21600158824711</c:v>
                </c:pt>
                <c:pt idx="1176">
                  <c:v>151.90771623320774</c:v>
                </c:pt>
                <c:pt idx="1177">
                  <c:v>152.71077360862961</c:v>
                </c:pt>
                <c:pt idx="1178">
                  <c:v>154.1109125802397</c:v>
                </c:pt>
                <c:pt idx="1179">
                  <c:v>154.21712659651922</c:v>
                </c:pt>
                <c:pt idx="1180">
                  <c:v>155.89090728608312</c:v>
                </c:pt>
                <c:pt idx="1181">
                  <c:v>156.21236185560201</c:v>
                </c:pt>
                <c:pt idx="1182">
                  <c:v>156.58708887565362</c:v>
                </c:pt>
                <c:pt idx="1183">
                  <c:v>156.08381311627303</c:v>
                </c:pt>
                <c:pt idx="1184">
                  <c:v>156.53811792733782</c:v>
                </c:pt>
                <c:pt idx="1185">
                  <c:v>157.52117662629885</c:v>
                </c:pt>
                <c:pt idx="1186">
                  <c:v>157.51340083382979</c:v>
                </c:pt>
                <c:pt idx="1187">
                  <c:v>157.83717159685011</c:v>
                </c:pt>
                <c:pt idx="1188">
                  <c:v>157.745351068758</c:v>
                </c:pt>
                <c:pt idx="1189">
                  <c:v>157.71143537820143</c:v>
                </c:pt>
                <c:pt idx="1190">
                  <c:v>157.63301568393899</c:v>
                </c:pt>
                <c:pt idx="1191">
                  <c:v>157.10889418304561</c:v>
                </c:pt>
                <c:pt idx="1192">
                  <c:v>156.42396267619631</c:v>
                </c:pt>
                <c:pt idx="1193">
                  <c:v>156.8858778373372</c:v>
                </c:pt>
                <c:pt idx="1194">
                  <c:v>156.82813844219461</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#N/A</c:v>
                </c:pt>
                <c:pt idx="1208">
                  <c:v>#N/A</c:v>
                </c:pt>
                <c:pt idx="1209">
                  <c:v>#N/A</c:v>
                </c:pt>
                <c:pt idx="1210">
                  <c:v>#N/A</c:v>
                </c:pt>
                <c:pt idx="1211">
                  <c:v>#N/A</c:v>
                </c:pt>
                <c:pt idx="1212">
                  <c:v>#N/A</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#N/A</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#N/A</c:v>
                </c:pt>
                <c:pt idx="1259">
                  <c:v>#N/A</c:v>
                </c:pt>
                <c:pt idx="1260">
                  <c:v>#N/A</c:v>
                </c:pt>
                <c:pt idx="1261">
                  <c:v>#N/A</c:v>
                </c:pt>
                <c:pt idx="1262">
                  <c:v>#N/A</c:v>
                </c:pt>
                <c:pt idx="1263">
                  <c:v>#N/A</c:v>
                </c:pt>
                <c:pt idx="1264">
                  <c:v>#N/A</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173.91436701740494</c:v>
                </c:pt>
                <c:pt idx="1321">
                  <c:v>170.36744755476181</c:v>
                </c:pt>
                <c:pt idx="1322">
                  <c:v>168.92115015551622</c:v>
                </c:pt>
                <c:pt idx="1323">
                  <c:v>169.76110118456791</c:v>
                </c:pt>
                <c:pt idx="1324">
                  <c:v>168.93934881874168</c:v>
                </c:pt>
                <c:pt idx="1325">
                  <c:v>169.72056779829302</c:v>
                </c:pt>
                <c:pt idx="1326">
                  <c:v>168.87118655284269</c:v>
                </c:pt>
                <c:pt idx="1327">
                  <c:v>165.93987823439915</c:v>
                </c:pt>
                <c:pt idx="1328">
                  <c:v>165.83564952683511</c:v>
                </c:pt>
                <c:pt idx="1329">
                  <c:v>166.04873932896601</c:v>
                </c:pt>
                <c:pt idx="1330">
                  <c:v>168.07342333399546</c:v>
                </c:pt>
                <c:pt idx="1331">
                  <c:v>169.97104758123257</c:v>
                </c:pt>
                <c:pt idx="1332">
                  <c:v>170.45248494474257</c:v>
                </c:pt>
                <c:pt idx="1333">
                  <c:v>172.10972139501061</c:v>
                </c:pt>
                <c:pt idx="1334">
                  <c:v>172.59364039441499</c:v>
                </c:pt>
                <c:pt idx="1335">
                  <c:v>172.94338561312983</c:v>
                </c:pt>
                <c:pt idx="1336">
                  <c:v>173.45691880087386</c:v>
                </c:pt>
                <c:pt idx="1337">
                  <c:v>173.83048772417476</c:v>
                </c:pt>
                <c:pt idx="1338">
                  <c:v>174.53113625835513</c:v>
                </c:pt>
                <c:pt idx="1339">
                  <c:v>174.02653695983088</c:v>
                </c:pt>
                <c:pt idx="1340">
                  <c:v>174.39414995698525</c:v>
                </c:pt>
                <c:pt idx="1341">
                  <c:v>174.82132221560479</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190.36198795579395</c:v>
                </c:pt>
                <c:pt idx="1493">
                  <c:v>189.08907418436917</c:v>
                </c:pt>
                <c:pt idx="1494">
                  <c:v>190.16180266031381</c:v>
                </c:pt>
                <c:pt idx="1495">
                  <c:v>188.00277943220183</c:v>
                </c:pt>
                <c:pt idx="1496">
                  <c:v>189.07319171464508</c:v>
                </c:pt>
                <c:pt idx="1497">
                  <c:v>188.54824300178689</c:v>
                </c:pt>
                <c:pt idx="1498">
                  <c:v>188.32770829197284</c:v>
                </c:pt>
                <c:pt idx="1499">
                  <c:v>186.34405400039716</c:v>
                </c:pt>
                <c:pt idx="1500">
                  <c:v>184.85507246376821</c:v>
                </c:pt>
                <c:pt idx="1501">
                  <c:v>186.51065449010665</c:v>
                </c:pt>
                <c:pt idx="1502">
                  <c:v>186.6947918734698</c:v>
                </c:pt>
                <c:pt idx="1503">
                  <c:v>184.28793594070558</c:v>
                </c:pt>
                <c:pt idx="1504">
                  <c:v>185.57789027860511</c:v>
                </c:pt>
                <c:pt idx="1505">
                  <c:v>183.03007742704</c:v>
                </c:pt>
                <c:pt idx="1506">
                  <c:v>180.55323936205423</c:v>
                </c:pt>
                <c:pt idx="1507">
                  <c:v>178.88260207795656</c:v>
                </c:pt>
                <c:pt idx="1508">
                  <c:v>178.73701277215284</c:v>
                </c:pt>
                <c:pt idx="1509">
                  <c:v>176.7551783468997</c:v>
                </c:pt>
                <c:pt idx="1510">
                  <c:v>176.2878035867912</c:v>
                </c:pt>
                <c:pt idx="1511">
                  <c:v>178.63294950698179</c:v>
                </c:pt>
                <c:pt idx="1512">
                  <c:v>180.04715108199338</c:v>
                </c:pt>
                <c:pt idx="1513">
                  <c:v>182.90665740189277</c:v>
                </c:pt>
                <c:pt idx="1514">
                  <c:v>182.80987360201192</c:v>
                </c:pt>
                <c:pt idx="1515">
                  <c:v>184.48613592747017</c:v>
                </c:pt>
                <c:pt idx="1516">
                  <c:v>185.25693203626508</c:v>
                </c:pt>
                <c:pt idx="1517">
                  <c:v>184.98792270531411</c:v>
                </c:pt>
                <c:pt idx="1518">
                  <c:v>186.83128184766073</c:v>
                </c:pt>
                <c:pt idx="1519">
                  <c:v>186.97472040235601</c:v>
                </c:pt>
                <c:pt idx="1520">
                  <c:v>187.98689696247777</c:v>
                </c:pt>
                <c:pt idx="1521">
                  <c:v>190.88081530011257</c:v>
                </c:pt>
                <c:pt idx="1522">
                  <c:v>190.44917609688315</c:v>
                </c:pt>
                <c:pt idx="1523">
                  <c:v>190.01985308715516</c:v>
                </c:pt>
                <c:pt idx="1524">
                  <c:v>191.50271325524463</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196.58725431804652</c:v>
                </c:pt>
                <c:pt idx="1548">
                  <c:v>195.33088478591759</c:v>
                </c:pt>
                <c:pt idx="1549">
                  <c:v>192.68628813447162</c:v>
                </c:pt>
                <c:pt idx="1550">
                  <c:v>193.03206273575543</c:v>
                </c:pt>
                <c:pt idx="1551">
                  <c:v>189.9106611078023</c:v>
                </c:pt>
                <c:pt idx="1552">
                  <c:v>187.78869697571309</c:v>
                </c:pt>
                <c:pt idx="1553">
                  <c:v>187.4091721262657</c:v>
                </c:pt>
                <c:pt idx="1554">
                  <c:v>189.8661571040964</c:v>
                </c:pt>
                <c:pt idx="1555">
                  <c:v>194.42078618225139</c:v>
                </c:pt>
                <c:pt idx="1556">
                  <c:v>195.81943617232488</c:v>
                </c:pt>
                <c:pt idx="1557">
                  <c:v>196.74674078485876</c:v>
                </c:pt>
                <c:pt idx="1558">
                  <c:v>197.32876712328772</c:v>
                </c:pt>
                <c:pt idx="1559">
                  <c:v>197.51687512408185</c:v>
                </c:pt>
                <c:pt idx="1560">
                  <c:v>197.47948514327317</c:v>
                </c:pt>
                <c:pt idx="1561">
                  <c:v>197.98524253854811</c:v>
                </c:pt>
                <c:pt idx="1562">
                  <c:v>#N/A</c:v>
                </c:pt>
                <c:pt idx="1563">
                  <c:v>#N/A</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#N/A</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#N/A</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#N/A</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pt idx="1671">
                  <c:v>#N/A</c:v>
                </c:pt>
                <c:pt idx="1672">
                  <c:v>#N/A</c:v>
                </c:pt>
                <c:pt idx="1673">
                  <c:v>#N/A</c:v>
                </c:pt>
                <c:pt idx="1674">
                  <c:v>#N/A</c:v>
                </c:pt>
                <c:pt idx="1675">
                  <c:v>#N/A</c:v>
                </c:pt>
                <c:pt idx="1676">
                  <c:v>#N/A</c:v>
                </c:pt>
                <c:pt idx="1677">
                  <c:v>#N/A</c:v>
                </c:pt>
                <c:pt idx="1678">
                  <c:v>#N/A</c:v>
                </c:pt>
                <c:pt idx="1679">
                  <c:v>#N/A</c:v>
                </c:pt>
                <c:pt idx="1680">
                  <c:v>#N/A</c:v>
                </c:pt>
                <c:pt idx="1681">
                  <c:v>#N/A</c:v>
                </c:pt>
                <c:pt idx="1682">
                  <c:v>#N/A</c:v>
                </c:pt>
                <c:pt idx="1683">
                  <c:v>#N/A</c:v>
                </c:pt>
                <c:pt idx="1684">
                  <c:v>#N/A</c:v>
                </c:pt>
                <c:pt idx="1685">
                  <c:v>#N/A</c:v>
                </c:pt>
                <c:pt idx="1686">
                  <c:v>#N/A</c:v>
                </c:pt>
                <c:pt idx="1687">
                  <c:v>#N/A</c:v>
                </c:pt>
                <c:pt idx="1688">
                  <c:v>#N/A</c:v>
                </c:pt>
                <c:pt idx="1689">
                  <c:v>#N/A</c:v>
                </c:pt>
                <c:pt idx="1690">
                  <c:v>#N/A</c:v>
                </c:pt>
                <c:pt idx="1691">
                  <c:v>#N/A</c:v>
                </c:pt>
                <c:pt idx="1692">
                  <c:v>#N/A</c:v>
                </c:pt>
                <c:pt idx="1693">
                  <c:v>#N/A</c:v>
                </c:pt>
                <c:pt idx="1694">
                  <c:v>#N/A</c:v>
                </c:pt>
                <c:pt idx="1695">
                  <c:v>#N/A</c:v>
                </c:pt>
                <c:pt idx="1696">
                  <c:v>#N/A</c:v>
                </c:pt>
                <c:pt idx="1697">
                  <c:v>#N/A</c:v>
                </c:pt>
                <c:pt idx="1698">
                  <c:v>#N/A</c:v>
                </c:pt>
                <c:pt idx="1699">
                  <c:v>#N/A</c:v>
                </c:pt>
                <c:pt idx="1700">
                  <c:v>#N/A</c:v>
                </c:pt>
                <c:pt idx="1701">
                  <c:v>#N/A</c:v>
                </c:pt>
                <c:pt idx="1702">
                  <c:v>#N/A</c:v>
                </c:pt>
                <c:pt idx="1703">
                  <c:v>#N/A</c:v>
                </c:pt>
                <c:pt idx="1704">
                  <c:v>#N/A</c:v>
                </c:pt>
                <c:pt idx="1705">
                  <c:v>#N/A</c:v>
                </c:pt>
                <c:pt idx="1706">
                  <c:v>#N/A</c:v>
                </c:pt>
                <c:pt idx="1707">
                  <c:v>#N/A</c:v>
                </c:pt>
                <c:pt idx="1708">
                  <c:v>212.89524187677858</c:v>
                </c:pt>
                <c:pt idx="1709">
                  <c:v>211.8185427834029</c:v>
                </c:pt>
                <c:pt idx="1710">
                  <c:v>211.24826285487401</c:v>
                </c:pt>
                <c:pt idx="1711">
                  <c:v>209.29256832770838</c:v>
                </c:pt>
                <c:pt idx="1712">
                  <c:v>207.24571504202243</c:v>
                </c:pt>
                <c:pt idx="1713">
                  <c:v>209.22175898352199</c:v>
                </c:pt>
                <c:pt idx="1714">
                  <c:v>210.83746939315736</c:v>
                </c:pt>
                <c:pt idx="1715">
                  <c:v>211.33528555357032</c:v>
                </c:pt>
                <c:pt idx="1716">
                  <c:v>211.5042022367812</c:v>
                </c:pt>
                <c:pt idx="1717">
                  <c:v>211.39633379657207</c:v>
                </c:pt>
                <c:pt idx="1718">
                  <c:v>211.12087221229572</c:v>
                </c:pt>
                <c:pt idx="1719">
                  <c:v>212.19426245781224</c:v>
                </c:pt>
                <c:pt idx="1720">
                  <c:v>211.00572430679642</c:v>
                </c:pt>
                <c:pt idx="1721">
                  <c:v>210.23989146979025</c:v>
                </c:pt>
                <c:pt idx="1722">
                  <c:v>212.42455826881087</c:v>
                </c:pt>
                <c:pt idx="1723">
                  <c:v>210.39077493216868</c:v>
                </c:pt>
                <c:pt idx="1724">
                  <c:v>208.75521143537827</c:v>
                </c:pt>
                <c:pt idx="1725">
                  <c:v>209.12993845542988</c:v>
                </c:pt>
                <c:pt idx="1726">
                  <c:v>209.42062073985844</c:v>
                </c:pt>
                <c:pt idx="1727">
                  <c:v>210.23873337303962</c:v>
                </c:pt>
                <c:pt idx="1728">
                  <c:v>209.76540268678454</c:v>
                </c:pt>
                <c:pt idx="1729">
                  <c:v>207.54036794388205</c:v>
                </c:pt>
                <c:pt idx="1730">
                  <c:v>203.53963999735302</c:v>
                </c:pt>
                <c:pt idx="1731">
                  <c:v>197.47121302362527</c:v>
                </c:pt>
                <c:pt idx="1732">
                  <c:v>188.37783733703935</c:v>
                </c:pt>
                <c:pt idx="1733">
                  <c:v>188.50241545893732</c:v>
                </c:pt>
                <c:pt idx="1734">
                  <c:v>192.50363973264521</c:v>
                </c:pt>
                <c:pt idx="1735">
                  <c:v>197.79696909536113</c:v>
                </c:pt>
                <c:pt idx="1736">
                  <c:v>198.77605717689113</c:v>
                </c:pt>
                <c:pt idx="1737">
                  <c:v>197.35788498444856</c:v>
                </c:pt>
                <c:pt idx="1738">
                  <c:v>191.58493812454518</c:v>
                </c:pt>
                <c:pt idx="1739">
                  <c:v>193.66736152471722</c:v>
                </c:pt>
                <c:pt idx="1740">
                  <c:v>194.95880484415341</c:v>
                </c:pt>
                <c:pt idx="1741">
                  <c:v>191.52802594136733</c:v>
                </c:pt>
                <c:pt idx="1742">
                  <c:v>191.78098736020127</c:v>
                </c:pt>
                <c:pt idx="1743">
                  <c:v>195.14194957315874</c:v>
                </c:pt>
                <c:pt idx="1744">
                  <c:v>195.4892131559792</c:v>
                </c:pt>
                <c:pt idx="1745">
                  <c:v>195.01604791211713</c:v>
                </c:pt>
                <c:pt idx="1746">
                  <c:v>195.08470650519499</c:v>
                </c:pt>
                <c:pt idx="1747">
                  <c:v>194.18833962014435</c:v>
                </c:pt>
                <c:pt idx="1748">
                  <c:v>195.94963933558341</c:v>
                </c:pt>
                <c:pt idx="1749">
                  <c:v>198.05985705777255</c:v>
                </c:pt>
                <c:pt idx="1750">
                  <c:v>198.00277943220178</c:v>
                </c:pt>
                <c:pt idx="1751">
                  <c:v>194.90205810336849</c:v>
                </c:pt>
                <c:pt idx="1752">
                  <c:v>195.54678710872881</c:v>
                </c:pt>
                <c:pt idx="1753">
                  <c:v>192.43084507974331</c:v>
                </c:pt>
                <c:pt idx="1754">
                  <c:v>192.1572033617895</c:v>
                </c:pt>
                <c:pt idx="1755">
                  <c:v>190.41492952154067</c:v>
                </c:pt>
                <c:pt idx="1756">
                  <c:v>192.00102574283642</c:v>
                </c:pt>
                <c:pt idx="1757">
                  <c:v>187.7486599166171</c:v>
                </c:pt>
                <c:pt idx="1758">
                  <c:v>186.62083912381715</c:v>
                </c:pt>
                <c:pt idx="1759">
                  <c:v>190.58765137978963</c:v>
                </c:pt>
                <c:pt idx="1760">
                  <c:v>191.09671762292376</c:v>
                </c:pt>
                <c:pt idx="1761">
                  <c:v>193.12504136059829</c:v>
                </c:pt>
                <c:pt idx="1762">
                  <c:v>196.98745946661379</c:v>
                </c:pt>
                <c:pt idx="1763">
                  <c:v>197.06918800873538</c:v>
                </c:pt>
                <c:pt idx="1764">
                  <c:v>198.30967507114028</c:v>
                </c:pt>
                <c:pt idx="1765">
                  <c:v>199.46049235656147</c:v>
                </c:pt>
                <c:pt idx="1766">
                  <c:v>200.10158162927669</c:v>
                </c:pt>
                <c:pt idx="1767">
                  <c:v>199.98924624445772</c:v>
                </c:pt>
                <c:pt idx="1768">
                  <c:v>198.75388789623457</c:v>
                </c:pt>
                <c:pt idx="1769">
                  <c:v>197.46955859969563</c:v>
                </c:pt>
                <c:pt idx="1770">
                  <c:v>199.92439282641789</c:v>
                </c:pt>
                <c:pt idx="1771">
                  <c:v>201.11061478393228</c:v>
                </c:pt>
                <c:pt idx="1772">
                  <c:v>200.98620210442724</c:v>
                </c:pt>
                <c:pt idx="1773">
                  <c:v>200.67004169148305</c:v>
                </c:pt>
                <c:pt idx="1774">
                  <c:v>200.35338495135997</c:v>
                </c:pt>
                <c:pt idx="1775">
                  <c:v>202.93312818476608</c:v>
                </c:pt>
                <c:pt idx="1776">
                  <c:v>205.44884521209718</c:v>
                </c:pt>
                <c:pt idx="1777">
                  <c:v>205.13533187744031</c:v>
                </c:pt>
                <c:pt idx="1778">
                  <c:v>204.25286215339821</c:v>
                </c:pt>
                <c:pt idx="1779">
                  <c:v>206.60727284759449</c:v>
                </c:pt>
                <c:pt idx="1780">
                  <c:v>206.37581893984515</c:v>
                </c:pt>
                <c:pt idx="1781">
                  <c:v>205.6209053007743</c:v>
                </c:pt>
                <c:pt idx="1782">
                  <c:v>206.80580371914505</c:v>
                </c:pt>
                <c:pt idx="1783">
                  <c:v>207.39908014029518</c:v>
                </c:pt>
                <c:pt idx="1784">
                  <c:v>207.38667196082326</c:v>
                </c:pt>
                <c:pt idx="1785">
                  <c:v>207.25878499106614</c:v>
                </c:pt>
                <c:pt idx="1786">
                  <c:v>207.48295943352522</c:v>
                </c:pt>
                <c:pt idx="1787">
                  <c:v>205.90397723512672</c:v>
                </c:pt>
                <c:pt idx="1788">
                  <c:v>205.95840778241012</c:v>
                </c:pt>
                <c:pt idx="1789">
                  <c:v>205.88594401429418</c:v>
                </c:pt>
                <c:pt idx="1790">
                  <c:v>203.39719409701536</c:v>
                </c:pt>
                <c:pt idx="1791">
                  <c:v>201.43670174045394</c:v>
                </c:pt>
                <c:pt idx="1792">
                  <c:v>203.16094235987026</c:v>
                </c:pt>
                <c:pt idx="1793">
                  <c:v>204.44742240751762</c:v>
                </c:pt>
                <c:pt idx="1794">
                  <c:v>206.44298855138635</c:v>
                </c:pt>
                <c:pt idx="1795">
                  <c:v>206.95652173913038</c:v>
                </c:pt>
                <c:pt idx="1796">
                  <c:v>207.49454040103228</c:v>
                </c:pt>
                <c:pt idx="1797">
                  <c:v>207.19360068824028</c:v>
                </c:pt>
                <c:pt idx="1798">
                  <c:v>206.87429686982983</c:v>
                </c:pt>
                <c:pt idx="1799">
                  <c:v>207.36235192905824</c:v>
                </c:pt>
                <c:pt idx="1800">
                  <c:v>207.95231950234918</c:v>
                </c:pt>
                <c:pt idx="1801">
                  <c:v>207.82228178148361</c:v>
                </c:pt>
                <c:pt idx="1802">
                  <c:v>207.22023691350662</c:v>
                </c:pt>
                <c:pt idx="1803">
                  <c:v>208.968301237509</c:v>
                </c:pt>
                <c:pt idx="1804">
                  <c:v>207.59744556945259</c:v>
                </c:pt>
                <c:pt idx="1805">
                  <c:v>204.43551055522457</c:v>
                </c:pt>
                <c:pt idx="1806">
                  <c:v>206.18307855204804</c:v>
                </c:pt>
                <c:pt idx="1807">
                  <c:v>205.51022433988473</c:v>
                </c:pt>
                <c:pt idx="1808">
                  <c:v>203.6119383230758</c:v>
                </c:pt>
                <c:pt idx="1809">
                  <c:v>202.24240619416307</c:v>
                </c:pt>
                <c:pt idx="1810">
                  <c:v>202.22387664615167</c:v>
                </c:pt>
                <c:pt idx="1811">
                  <c:v>198.79011978029237</c:v>
                </c:pt>
                <c:pt idx="1812">
                  <c:v>198.12537224538403</c:v>
                </c:pt>
                <c:pt idx="1813">
                  <c:v>200.46869829925208</c:v>
                </c:pt>
                <c:pt idx="1814">
                  <c:v>203.23506055191569</c:v>
                </c:pt>
                <c:pt idx="1815">
                  <c:v>202.2781417510422</c:v>
                </c:pt>
                <c:pt idx="1816">
                  <c:v>199.39332274502007</c:v>
                </c:pt>
                <c:pt idx="1817">
                  <c:v>199.84961286480038</c:v>
                </c:pt>
                <c:pt idx="1818">
                  <c:v>201.10118456753349</c:v>
                </c:pt>
                <c:pt idx="1819">
                  <c:v>203.93603997088206</c:v>
                </c:pt>
                <c:pt idx="1820">
                  <c:v>203.79988088147698</c:v>
                </c:pt>
                <c:pt idx="1821">
                  <c:v>203.72609357421737</c:v>
                </c:pt>
                <c:pt idx="1822">
                  <c:v>203.46088941830445</c:v>
                </c:pt>
                <c:pt idx="1823">
                  <c:v>205.66937992191109</c:v>
                </c:pt>
                <c:pt idx="1824">
                  <c:v>204.54023558996752</c:v>
                </c:pt>
                <c:pt idx="1825">
                  <c:v>203.15945337833361</c:v>
                </c:pt>
                <c:pt idx="1826">
                  <c:v>203.19287274171131</c:v>
                </c:pt>
                <c:pt idx="1827">
                  <c:v>199.44924227384018</c:v>
                </c:pt>
                <c:pt idx="1828">
                  <c:v>199.7586195486731</c:v>
                </c:pt>
                <c:pt idx="1829">
                  <c:v>197.15670703461049</c:v>
                </c:pt>
                <c:pt idx="1830">
                  <c:v>192.54897094831574</c:v>
                </c:pt>
                <c:pt idx="1831">
                  <c:v>190.39507643438549</c:v>
                </c:pt>
                <c:pt idx="1832">
                  <c:v>190.08189398451452</c:v>
                </c:pt>
                <c:pt idx="1833">
                  <c:v>191.00837138508362</c:v>
                </c:pt>
                <c:pt idx="1834">
                  <c:v>188.78565283568253</c:v>
                </c:pt>
                <c:pt idx="1835">
                  <c:v>189.46562107074305</c:v>
                </c:pt>
                <c:pt idx="1836">
                  <c:v>185.33634438488511</c:v>
                </c:pt>
                <c:pt idx="1837">
                  <c:v>184.85474157898213</c:v>
                </c:pt>
                <c:pt idx="1838">
                  <c:v>185.91026404605907</c:v>
                </c:pt>
                <c:pt idx="1839">
                  <c:v>181.82185163126189</c:v>
                </c:pt>
                <c:pt idx="1840">
                  <c:v>183.23009728012698</c:v>
                </c:pt>
                <c:pt idx="1841">
                  <c:v>188.23654953345235</c:v>
                </c:pt>
                <c:pt idx="1842">
                  <c:v>186.30699490437419</c:v>
                </c:pt>
                <c:pt idx="1843">
                  <c:v>188.05373568923289</c:v>
                </c:pt>
                <c:pt idx="1844">
                  <c:v>187.6652769505657</c:v>
                </c:pt>
                <c:pt idx="1845">
                  <c:v>187.5777579246905</c:v>
                </c:pt>
                <c:pt idx="1846">
                  <c:v>192.2352921712658</c:v>
                </c:pt>
                <c:pt idx="1847">
                  <c:v>192.35110184633695</c:v>
                </c:pt>
                <c:pt idx="1848">
                  <c:v>188.95076434385533</c:v>
                </c:pt>
                <c:pt idx="1849">
                  <c:v>188.09840513533172</c:v>
                </c:pt>
                <c:pt idx="1850">
                  <c:v>188.47511746409884</c:v>
                </c:pt>
                <c:pt idx="1851">
                  <c:v>185.73059360730579</c:v>
                </c:pt>
                <c:pt idx="1852">
                  <c:v>182.58156309972853</c:v>
                </c:pt>
                <c:pt idx="1853">
                  <c:v>180.55886440341456</c:v>
                </c:pt>
                <c:pt idx="1854">
                  <c:v>180.74035470849034</c:v>
                </c:pt>
                <c:pt idx="1855">
                  <c:v>177.84097677188785</c:v>
                </c:pt>
                <c:pt idx="1856">
                  <c:v>180.36992919065565</c:v>
                </c:pt>
                <c:pt idx="1857">
                  <c:v>183.10502283105006</c:v>
                </c:pt>
                <c:pt idx="1858">
                  <c:v>185.18513003772071</c:v>
                </c:pt>
                <c:pt idx="1859">
                  <c:v>188.16590563165886</c:v>
                </c:pt>
                <c:pt idx="1860">
                  <c:v>188.08301899278652</c:v>
                </c:pt>
                <c:pt idx="1861">
                  <c:v>187.48990801402931</c:v>
                </c:pt>
                <c:pt idx="1862">
                  <c:v>190.12375090993299</c:v>
                </c:pt>
                <c:pt idx="1863">
                  <c:v>187.95926808285341</c:v>
                </c:pt>
                <c:pt idx="1864">
                  <c:v>187.28277413804497</c:v>
                </c:pt>
                <c:pt idx="1865">
                  <c:v>189.79501687512391</c:v>
                </c:pt>
                <c:pt idx="1866">
                  <c:v>190.46919462643092</c:v>
                </c:pt>
                <c:pt idx="1867">
                  <c:v>189.54404076500549</c:v>
                </c:pt>
                <c:pt idx="1868">
                  <c:v>193.10088677122613</c:v>
                </c:pt>
                <c:pt idx="1869">
                  <c:v>194.57200052941548</c:v>
                </c:pt>
                <c:pt idx="1870">
                  <c:v>195.26702402223526</c:v>
                </c:pt>
                <c:pt idx="1871">
                  <c:v>196.17728806829442</c:v>
                </c:pt>
                <c:pt idx="1872">
                  <c:v>196.10068824035451</c:v>
                </c:pt>
                <c:pt idx="1873">
                  <c:v>194.24392826417824</c:v>
                </c:pt>
                <c:pt idx="1874">
                  <c:v>194.86466812255955</c:v>
                </c:pt>
                <c:pt idx="1875">
                  <c:v>194.46777182185147</c:v>
                </c:pt>
                <c:pt idx="1876">
                  <c:v>197.583713850837</c:v>
                </c:pt>
                <c:pt idx="1877">
                  <c:v>198.03868043147364</c:v>
                </c:pt>
                <c:pt idx="1878">
                  <c:v>197.22801270597563</c:v>
                </c:pt>
                <c:pt idx="1879">
                  <c:v>197.84048044470902</c:v>
                </c:pt>
                <c:pt idx="1880">
                  <c:v>198.50241545893704</c:v>
                </c:pt>
                <c:pt idx="1881">
                  <c:v>198.89914631725219</c:v>
                </c:pt>
                <c:pt idx="1882">
                  <c:v>199.00039706174294</c:v>
                </c:pt>
                <c:pt idx="1883">
                  <c:v>199.24905697835996</c:v>
                </c:pt>
                <c:pt idx="1884">
                  <c:v>198.43557673218169</c:v>
                </c:pt>
                <c:pt idx="1885">
                  <c:v>197.48196677916735</c:v>
                </c:pt>
                <c:pt idx="1886">
                  <c:v>197.66660048970937</c:v>
                </c:pt>
                <c:pt idx="1887">
                  <c:v>197.90053603335309</c:v>
                </c:pt>
                <c:pt idx="1888">
                  <c:v>199.06971742439273</c:v>
                </c:pt>
                <c:pt idx="1889">
                  <c:v>199.92902521342057</c:v>
                </c:pt>
                <c:pt idx="1890">
                  <c:v>199.34699887499161</c:v>
                </c:pt>
                <c:pt idx="1891">
                  <c:v>198.88376017470708</c:v>
                </c:pt>
                <c:pt idx="1892">
                  <c:v>198.62748990801396</c:v>
                </c:pt>
                <c:pt idx="1893">
                  <c:v>196.03269141684859</c:v>
                </c:pt>
                <c:pt idx="1894">
                  <c:v>197.86546224604587</c:v>
                </c:pt>
                <c:pt idx="1895">
                  <c:v>196.11723247965054</c:v>
                </c:pt>
                <c:pt idx="1896">
                  <c:v>197.31784792535231</c:v>
                </c:pt>
                <c:pt idx="1897">
                  <c:v>196.96280855006279</c:v>
                </c:pt>
                <c:pt idx="1898">
                  <c:v>198.76265634306131</c:v>
                </c:pt>
                <c:pt idx="1899">
                  <c:v>201.82549136390702</c:v>
                </c:pt>
                <c:pt idx="1900">
                  <c:v>202.66378796902913</c:v>
                </c:pt>
                <c:pt idx="1901">
                  <c:v>202.33257229832569</c:v>
                </c:pt>
                <c:pt idx="1902">
                  <c:v>202.70101250744483</c:v>
                </c:pt>
                <c:pt idx="1903">
                  <c:v>204.45387466084304</c:v>
                </c:pt>
                <c:pt idx="1904">
                  <c:v>204.8597048507709</c:v>
                </c:pt>
                <c:pt idx="1905">
                  <c:v>204.67060419561906</c:v>
                </c:pt>
                <c:pt idx="1906">
                  <c:v>204.58325061213682</c:v>
                </c:pt>
                <c:pt idx="1907">
                  <c:v>203.95374230692869</c:v>
                </c:pt>
                <c:pt idx="1908">
                  <c:v>204.15409304480175</c:v>
                </c:pt>
                <c:pt idx="1909">
                  <c:v>204.49358083515315</c:v>
                </c:pt>
                <c:pt idx="1910">
                  <c:v>202.88564621798685</c:v>
                </c:pt>
                <c:pt idx="1911">
                  <c:v>201.35795116140554</c:v>
                </c:pt>
                <c:pt idx="1912">
                  <c:v>201.71398319105282</c:v>
                </c:pt>
                <c:pt idx="1913">
                  <c:v>199.89709483157961</c:v>
                </c:pt>
                <c:pt idx="1914">
                  <c:v>198.54311428760502</c:v>
                </c:pt>
                <c:pt idx="1915">
                  <c:v>198.64204883859438</c:v>
                </c:pt>
                <c:pt idx="1916">
                  <c:v>198.89070875521139</c:v>
                </c:pt>
                <c:pt idx="1917">
                  <c:v>199.30993977896895</c:v>
                </c:pt>
                <c:pt idx="1918">
                  <c:v>201.82069353451124</c:v>
                </c:pt>
                <c:pt idx="1919">
                  <c:v>200.53123552379054</c:v>
                </c:pt>
                <c:pt idx="1920">
                  <c:v>200.20647210641249</c:v>
                </c:pt>
                <c:pt idx="1921">
                  <c:v>199.13010389782272</c:v>
                </c:pt>
                <c:pt idx="1922">
                  <c:v>200.55803719144984</c:v>
                </c:pt>
                <c:pt idx="1923">
                  <c:v>199.69409701541915</c:v>
                </c:pt>
                <c:pt idx="1924">
                  <c:v>199.84845476804969</c:v>
                </c:pt>
                <c:pt idx="1925">
                  <c:v>198.67199391171988</c:v>
                </c:pt>
                <c:pt idx="1926">
                  <c:v>200.41592217589826</c:v>
                </c:pt>
                <c:pt idx="1927">
                  <c:v>199.8777380716034</c:v>
                </c:pt>
                <c:pt idx="1928">
                  <c:v>202.27218582489573</c:v>
                </c:pt>
                <c:pt idx="1929">
                  <c:v>204.1213354509959</c:v>
                </c:pt>
                <c:pt idx="1930">
                  <c:v>204.3211898616901</c:v>
                </c:pt>
                <c:pt idx="1931">
                  <c:v>205.17834689960949</c:v>
                </c:pt>
                <c:pt idx="1932">
                  <c:v>205.51833101713973</c:v>
                </c:pt>
                <c:pt idx="1933">
                  <c:v>205.27215273641713</c:v>
                </c:pt>
                <c:pt idx="1934">
                  <c:v>204.86963139434843</c:v>
                </c:pt>
                <c:pt idx="1935">
                  <c:v>204.93051419495725</c:v>
                </c:pt>
                <c:pt idx="1936">
                  <c:v>204.46347031963464</c:v>
                </c:pt>
                <c:pt idx="1937">
                  <c:v>205.34031500231615</c:v>
                </c:pt>
                <c:pt idx="1938">
                  <c:v>206.07818807491225</c:v>
                </c:pt>
                <c:pt idx="1939">
                  <c:v>206.38640725299445</c:v>
                </c:pt>
                <c:pt idx="1940">
                  <c:v>205.47746674607896</c:v>
                </c:pt>
                <c:pt idx="1941">
                  <c:v>203.01055522467072</c:v>
                </c:pt>
                <c:pt idx="1942">
                  <c:v>200.69105287538875</c:v>
                </c:pt>
                <c:pt idx="1943">
                  <c:v>199.23830322281779</c:v>
                </c:pt>
                <c:pt idx="1944">
                  <c:v>199.52915094963933</c:v>
                </c:pt>
                <c:pt idx="1945">
                  <c:v>199.01760307061079</c:v>
                </c:pt>
                <c:pt idx="1946">
                  <c:v>199.39778968963006</c:v>
                </c:pt>
                <c:pt idx="1947">
                  <c:v>202.142809873602</c:v>
                </c:pt>
                <c:pt idx="1948">
                  <c:v>202.91029713453773</c:v>
                </c:pt>
                <c:pt idx="1949">
                  <c:v>202.81285156508503</c:v>
                </c:pt>
                <c:pt idx="1950">
                  <c:v>205.3944146648137</c:v>
                </c:pt>
                <c:pt idx="1951">
                  <c:v>196.95188935212755</c:v>
                </c:pt>
                <c:pt idx="1952">
                  <c:v>193.43392230825225</c:v>
                </c:pt>
                <c:pt idx="1953">
                  <c:v>196.6383760174707</c:v>
                </c:pt>
                <c:pt idx="1954">
                  <c:v>200.48292634504668</c:v>
                </c:pt>
                <c:pt idx="1955">
                  <c:v>202.82923036198801</c:v>
                </c:pt>
                <c:pt idx="1956">
                  <c:v>203.70607504466952</c:v>
                </c:pt>
                <c:pt idx="1957">
                  <c:v>203.62517371451267</c:v>
                </c:pt>
                <c:pt idx="1958">
                  <c:v>202.11121037654698</c:v>
                </c:pt>
                <c:pt idx="1959">
                  <c:v>201.76957183508711</c:v>
                </c:pt>
                <c:pt idx="1960">
                  <c:v>202.04834226722261</c:v>
                </c:pt>
                <c:pt idx="1961">
                  <c:v>204.38008735358355</c:v>
                </c:pt>
                <c:pt idx="1962">
                  <c:v>206.38822711931709</c:v>
                </c:pt>
                <c:pt idx="1963">
                  <c:v>208.06697108066979</c:v>
                </c:pt>
                <c:pt idx="1964">
                  <c:v>208.30289193302897</c:v>
                </c:pt>
                <c:pt idx="1965">
                  <c:v>209.37512408179478</c:v>
                </c:pt>
                <c:pt idx="1966">
                  <c:v>209.42856197472045</c:v>
                </c:pt>
                <c:pt idx="1967">
                  <c:v>209.87873072596125</c:v>
                </c:pt>
                <c:pt idx="1968">
                  <c:v>209.8281053537159</c:v>
                </c:pt>
                <c:pt idx="1969">
                  <c:v>210.93094434517906</c:v>
                </c:pt>
                <c:pt idx="1970">
                  <c:v>210.61875454966585</c:v>
                </c:pt>
                <c:pt idx="1971">
                  <c:v>211.20342796638212</c:v>
                </c:pt>
                <c:pt idx="1972">
                  <c:v>210.79114552312885</c:v>
                </c:pt>
                <c:pt idx="1973">
                  <c:v>210.72149427569317</c:v>
                </c:pt>
                <c:pt idx="1974">
                  <c:v>211.05055919528817</c:v>
                </c:pt>
                <c:pt idx="1975">
                  <c:v>210.68906756667326</c:v>
                </c:pt>
                <c:pt idx="1976">
                  <c:v>211.26017470716693</c:v>
                </c:pt>
                <c:pt idx="1977">
                  <c:v>210.93011713321414</c:v>
                </c:pt>
                <c:pt idx="1978">
                  <c:v>209.00569121831774</c:v>
                </c:pt>
                <c:pt idx="1979">
                  <c:v>208.93670174045388</c:v>
                </c:pt>
                <c:pt idx="1980">
                  <c:v>209.73148699622783</c:v>
                </c:pt>
                <c:pt idx="1981">
                  <c:v>211.37333730395068</c:v>
                </c:pt>
                <c:pt idx="1982">
                  <c:v>211.88620872212286</c:v>
                </c:pt>
                <c:pt idx="1983">
                  <c:v>212.72715240553231</c:v>
                </c:pt>
                <c:pt idx="1984">
                  <c:v>212.25531070081388</c:v>
                </c:pt>
                <c:pt idx="1985">
                  <c:v>213.32340678975575</c:v>
                </c:pt>
                <c:pt idx="1986">
                  <c:v>213.34822314869953</c:v>
                </c:pt>
                <c:pt idx="1987">
                  <c:v>213.8136126000926</c:v>
                </c:pt>
                <c:pt idx="1988">
                  <c:v>212.40106544901062</c:v>
                </c:pt>
                <c:pt idx="1989">
                  <c:v>212.45830851697434</c:v>
                </c:pt>
                <c:pt idx="1990">
                  <c:v>212.65882469724036</c:v>
                </c:pt>
                <c:pt idx="1991">
                  <c:v>212.34481503540462</c:v>
                </c:pt>
                <c:pt idx="1992">
                  <c:v>212.39064257825416</c:v>
                </c:pt>
                <c:pt idx="1993">
                  <c:v>213.03123552379054</c:v>
                </c:pt>
                <c:pt idx="1994">
                  <c:v>212.47286744755471</c:v>
                </c:pt>
                <c:pt idx="1995">
                  <c:v>211.98597048507705</c:v>
                </c:pt>
                <c:pt idx="1996">
                  <c:v>211.76212692740384</c:v>
                </c:pt>
                <c:pt idx="1997">
                  <c:v>212.73740983389578</c:v>
                </c:pt>
                <c:pt idx="1998">
                  <c:v>212.77314539077491</c:v>
                </c:pt>
                <c:pt idx="1999">
                  <c:v>212.46112103765466</c:v>
                </c:pt>
                <c:pt idx="2000">
                  <c:v>212.52365826219307</c:v>
                </c:pt>
                <c:pt idx="2001">
                  <c:v>#N/A</c:v>
                </c:pt>
                <c:pt idx="2002">
                  <c:v>#N/A</c:v>
                </c:pt>
                <c:pt idx="2003">
                  <c:v>#N/A</c:v>
                </c:pt>
                <c:pt idx="2004">
                  <c:v>#N/A</c:v>
                </c:pt>
                <c:pt idx="2005">
                  <c:v>#N/A</c:v>
                </c:pt>
                <c:pt idx="2006">
                  <c:v>#N/A</c:v>
                </c:pt>
                <c:pt idx="2007">
                  <c:v>#N/A</c:v>
                </c:pt>
                <c:pt idx="2008">
                  <c:v>#N/A</c:v>
                </c:pt>
                <c:pt idx="2009">
                  <c:v>#N/A</c:v>
                </c:pt>
                <c:pt idx="2010">
                  <c:v>#N/A</c:v>
                </c:pt>
                <c:pt idx="2011">
                  <c:v>#N/A</c:v>
                </c:pt>
                <c:pt idx="2012">
                  <c:v>#N/A</c:v>
                </c:pt>
                <c:pt idx="2013">
                  <c:v>#N/A</c:v>
                </c:pt>
                <c:pt idx="2014">
                  <c:v>#N/A</c:v>
                </c:pt>
                <c:pt idx="2015">
                  <c:v>#N/A</c:v>
                </c:pt>
                <c:pt idx="2016">
                  <c:v>#N/A</c:v>
                </c:pt>
                <c:pt idx="2017">
                  <c:v>#N/A</c:v>
                </c:pt>
                <c:pt idx="2018">
                  <c:v>#N/A</c:v>
                </c:pt>
                <c:pt idx="2019">
                  <c:v>#N/A</c:v>
                </c:pt>
                <c:pt idx="2020">
                  <c:v>#N/A</c:v>
                </c:pt>
                <c:pt idx="2021">
                  <c:v>#N/A</c:v>
                </c:pt>
                <c:pt idx="2022">
                  <c:v>#N/A</c:v>
                </c:pt>
                <c:pt idx="2023">
                  <c:v>#N/A</c:v>
                </c:pt>
                <c:pt idx="2024">
                  <c:v>#N/A</c:v>
                </c:pt>
                <c:pt idx="2025">
                  <c:v>#N/A</c:v>
                </c:pt>
                <c:pt idx="2026">
                  <c:v>#N/A</c:v>
                </c:pt>
                <c:pt idx="2027">
                  <c:v>#N/A</c:v>
                </c:pt>
                <c:pt idx="2028">
                  <c:v>#N/A</c:v>
                </c:pt>
                <c:pt idx="2029">
                  <c:v>#N/A</c:v>
                </c:pt>
                <c:pt idx="2030">
                  <c:v>#N/A</c:v>
                </c:pt>
                <c:pt idx="2031">
                  <c:v>#N/A</c:v>
                </c:pt>
                <c:pt idx="2032">
                  <c:v>#N/A</c:v>
                </c:pt>
                <c:pt idx="2033">
                  <c:v>#N/A</c:v>
                </c:pt>
                <c:pt idx="2034">
                  <c:v>#N/A</c:v>
                </c:pt>
                <c:pt idx="2035">
                  <c:v>#N/A</c:v>
                </c:pt>
                <c:pt idx="2036">
                  <c:v>#N/A</c:v>
                </c:pt>
                <c:pt idx="2037">
                  <c:v>#N/A</c:v>
                </c:pt>
                <c:pt idx="2038">
                  <c:v>#N/A</c:v>
                </c:pt>
                <c:pt idx="2039">
                  <c:v>#N/A</c:v>
                </c:pt>
                <c:pt idx="2040">
                  <c:v>#N/A</c:v>
                </c:pt>
                <c:pt idx="2041">
                  <c:v>#N/A</c:v>
                </c:pt>
                <c:pt idx="2042">
                  <c:v>#N/A</c:v>
                </c:pt>
                <c:pt idx="2043">
                  <c:v>#N/A</c:v>
                </c:pt>
                <c:pt idx="2044">
                  <c:v>#N/A</c:v>
                </c:pt>
                <c:pt idx="2045">
                  <c:v>#N/A</c:v>
                </c:pt>
                <c:pt idx="2046">
                  <c:v>#N/A</c:v>
                </c:pt>
                <c:pt idx="2047">
                  <c:v>#N/A</c:v>
                </c:pt>
                <c:pt idx="2048">
                  <c:v>#N/A</c:v>
                </c:pt>
                <c:pt idx="2049">
                  <c:v>#N/A</c:v>
                </c:pt>
                <c:pt idx="2050">
                  <c:v>#N/A</c:v>
                </c:pt>
                <c:pt idx="2051">
                  <c:v>#N/A</c:v>
                </c:pt>
                <c:pt idx="2052">
                  <c:v>#N/A</c:v>
                </c:pt>
                <c:pt idx="2053">
                  <c:v>#N/A</c:v>
                </c:pt>
                <c:pt idx="2054">
                  <c:v>#N/A</c:v>
                </c:pt>
                <c:pt idx="2055">
                  <c:v>#N/A</c:v>
                </c:pt>
                <c:pt idx="2056">
                  <c:v>#N/A</c:v>
                </c:pt>
                <c:pt idx="2057">
                  <c:v>#N/A</c:v>
                </c:pt>
                <c:pt idx="2058">
                  <c:v>#N/A</c:v>
                </c:pt>
                <c:pt idx="2059">
                  <c:v>#N/A</c:v>
                </c:pt>
                <c:pt idx="2060">
                  <c:v>#N/A</c:v>
                </c:pt>
                <c:pt idx="2061">
                  <c:v>#N/A</c:v>
                </c:pt>
                <c:pt idx="2062">
                  <c:v>#N/A</c:v>
                </c:pt>
                <c:pt idx="2063">
                  <c:v>#N/A</c:v>
                </c:pt>
                <c:pt idx="2064">
                  <c:v>#N/A</c:v>
                </c:pt>
                <c:pt idx="2065">
                  <c:v>#N/A</c:v>
                </c:pt>
                <c:pt idx="2066">
                  <c:v>#N/A</c:v>
                </c:pt>
                <c:pt idx="2067">
                  <c:v>#N/A</c:v>
                </c:pt>
                <c:pt idx="2068">
                  <c:v>#N/A</c:v>
                </c:pt>
                <c:pt idx="2069">
                  <c:v>#N/A</c:v>
                </c:pt>
                <c:pt idx="2070">
                  <c:v>#N/A</c:v>
                </c:pt>
                <c:pt idx="2071">
                  <c:v>#N/A</c:v>
                </c:pt>
                <c:pt idx="2072">
                  <c:v>#N/A</c:v>
                </c:pt>
                <c:pt idx="2073">
                  <c:v>#N/A</c:v>
                </c:pt>
                <c:pt idx="2074">
                  <c:v>#N/A</c:v>
                </c:pt>
                <c:pt idx="2075">
                  <c:v>#N/A</c:v>
                </c:pt>
                <c:pt idx="2076">
                  <c:v>#N/A</c:v>
                </c:pt>
                <c:pt idx="2077">
                  <c:v>#N/A</c:v>
                </c:pt>
                <c:pt idx="2078">
                  <c:v>#N/A</c:v>
                </c:pt>
                <c:pt idx="2079">
                  <c:v>#N/A</c:v>
                </c:pt>
                <c:pt idx="2080">
                  <c:v>#N/A</c:v>
                </c:pt>
                <c:pt idx="2081">
                  <c:v>#N/A</c:v>
                </c:pt>
                <c:pt idx="2082">
                  <c:v>#N/A</c:v>
                </c:pt>
                <c:pt idx="2083">
                  <c:v>#N/A</c:v>
                </c:pt>
                <c:pt idx="2084">
                  <c:v>#N/A</c:v>
                </c:pt>
                <c:pt idx="2085">
                  <c:v>#N/A</c:v>
                </c:pt>
                <c:pt idx="2086">
                  <c:v>#N/A</c:v>
                </c:pt>
                <c:pt idx="2087">
                  <c:v>#N/A</c:v>
                </c:pt>
                <c:pt idx="2088">
                  <c:v>#N/A</c:v>
                </c:pt>
                <c:pt idx="2089">
                  <c:v>#N/A</c:v>
                </c:pt>
                <c:pt idx="2090">
                  <c:v>#N/A</c:v>
                </c:pt>
                <c:pt idx="2091">
                  <c:v>#N/A</c:v>
                </c:pt>
                <c:pt idx="2092">
                  <c:v>#N/A</c:v>
                </c:pt>
                <c:pt idx="2093">
                  <c:v>#N/A</c:v>
                </c:pt>
                <c:pt idx="2094">
                  <c:v>#N/A</c:v>
                </c:pt>
                <c:pt idx="2095">
                  <c:v>#N/A</c:v>
                </c:pt>
                <c:pt idx="2096">
                  <c:v>#N/A</c:v>
                </c:pt>
                <c:pt idx="2097">
                  <c:v>#N/A</c:v>
                </c:pt>
                <c:pt idx="2098">
                  <c:v>#N/A</c:v>
                </c:pt>
                <c:pt idx="2099">
                  <c:v>#N/A</c:v>
                </c:pt>
                <c:pt idx="2100">
                  <c:v>#N/A</c:v>
                </c:pt>
                <c:pt idx="2101">
                  <c:v>#N/A</c:v>
                </c:pt>
                <c:pt idx="2102">
                  <c:v>#N/A</c:v>
                </c:pt>
                <c:pt idx="2103">
                  <c:v>#N/A</c:v>
                </c:pt>
                <c:pt idx="2104">
                  <c:v>#N/A</c:v>
                </c:pt>
                <c:pt idx="2105">
                  <c:v>#N/A</c:v>
                </c:pt>
                <c:pt idx="2106">
                  <c:v>#N/A</c:v>
                </c:pt>
                <c:pt idx="2107">
                  <c:v>#N/A</c:v>
                </c:pt>
                <c:pt idx="2108">
                  <c:v>#N/A</c:v>
                </c:pt>
                <c:pt idx="2109">
                  <c:v>#N/A</c:v>
                </c:pt>
                <c:pt idx="2110">
                  <c:v>#N/A</c:v>
                </c:pt>
                <c:pt idx="2111">
                  <c:v>#N/A</c:v>
                </c:pt>
                <c:pt idx="2112">
                  <c:v>#N/A</c:v>
                </c:pt>
                <c:pt idx="2113">
                  <c:v>#N/A</c:v>
                </c:pt>
                <c:pt idx="2114">
                  <c:v>#N/A</c:v>
                </c:pt>
                <c:pt idx="2115">
                  <c:v>#N/A</c:v>
                </c:pt>
                <c:pt idx="2116">
                  <c:v>#N/A</c:v>
                </c:pt>
                <c:pt idx="2117">
                  <c:v>#N/A</c:v>
                </c:pt>
                <c:pt idx="2118">
                  <c:v>#N/A</c:v>
                </c:pt>
                <c:pt idx="2119">
                  <c:v>#N/A</c:v>
                </c:pt>
                <c:pt idx="2120">
                  <c:v>#N/A</c:v>
                </c:pt>
                <c:pt idx="2121">
                  <c:v>#N/A</c:v>
                </c:pt>
                <c:pt idx="2122">
                  <c:v>#N/A</c:v>
                </c:pt>
                <c:pt idx="2123">
                  <c:v>#N/A</c:v>
                </c:pt>
                <c:pt idx="2124">
                  <c:v>#N/A</c:v>
                </c:pt>
                <c:pt idx="2125">
                  <c:v>#N/A</c:v>
                </c:pt>
                <c:pt idx="2126">
                  <c:v>#N/A</c:v>
                </c:pt>
                <c:pt idx="2127">
                  <c:v>#N/A</c:v>
                </c:pt>
                <c:pt idx="2128">
                  <c:v>#N/A</c:v>
                </c:pt>
                <c:pt idx="2129">
                  <c:v>#N/A</c:v>
                </c:pt>
                <c:pt idx="2130">
                  <c:v>#N/A</c:v>
                </c:pt>
                <c:pt idx="2131">
                  <c:v>#N/A</c:v>
                </c:pt>
                <c:pt idx="2132">
                  <c:v>#N/A</c:v>
                </c:pt>
                <c:pt idx="2133">
                  <c:v>#N/A</c:v>
                </c:pt>
                <c:pt idx="2134">
                  <c:v>#N/A</c:v>
                </c:pt>
                <c:pt idx="2135">
                  <c:v>#N/A</c:v>
                </c:pt>
                <c:pt idx="2136">
                  <c:v>#N/A</c:v>
                </c:pt>
                <c:pt idx="2137">
                  <c:v>#N/A</c:v>
                </c:pt>
                <c:pt idx="2138">
                  <c:v>#N/A</c:v>
                </c:pt>
                <c:pt idx="2139">
                  <c:v>#N/A</c:v>
                </c:pt>
                <c:pt idx="2140">
                  <c:v>#N/A</c:v>
                </c:pt>
                <c:pt idx="2141">
                  <c:v>#N/A</c:v>
                </c:pt>
                <c:pt idx="2142">
                  <c:v>#N/A</c:v>
                </c:pt>
                <c:pt idx="2143">
                  <c:v>#N/A</c:v>
                </c:pt>
                <c:pt idx="2144">
                  <c:v>#N/A</c:v>
                </c:pt>
                <c:pt idx="2145">
                  <c:v>#N/A</c:v>
                </c:pt>
                <c:pt idx="2146">
                  <c:v>#N/A</c:v>
                </c:pt>
                <c:pt idx="2147">
                  <c:v>#N/A</c:v>
                </c:pt>
                <c:pt idx="2148">
                  <c:v>#N/A</c:v>
                </c:pt>
                <c:pt idx="2149">
                  <c:v>#N/A</c:v>
                </c:pt>
                <c:pt idx="2150">
                  <c:v>#N/A</c:v>
                </c:pt>
                <c:pt idx="2151">
                  <c:v>#N/A</c:v>
                </c:pt>
                <c:pt idx="2152">
                  <c:v>#N/A</c:v>
                </c:pt>
                <c:pt idx="2153">
                  <c:v>#N/A</c:v>
                </c:pt>
                <c:pt idx="2154">
                  <c:v>#N/A</c:v>
                </c:pt>
                <c:pt idx="2155">
                  <c:v>#N/A</c:v>
                </c:pt>
                <c:pt idx="2156">
                  <c:v>#N/A</c:v>
                </c:pt>
                <c:pt idx="2157">
                  <c:v>#N/A</c:v>
                </c:pt>
                <c:pt idx="2158">
                  <c:v>#N/A</c:v>
                </c:pt>
                <c:pt idx="2159">
                  <c:v>#N/A</c:v>
                </c:pt>
                <c:pt idx="2160">
                  <c:v>#N/A</c:v>
                </c:pt>
                <c:pt idx="2161">
                  <c:v>#N/A</c:v>
                </c:pt>
                <c:pt idx="2162">
                  <c:v>#N/A</c:v>
                </c:pt>
                <c:pt idx="2163">
                  <c:v>#N/A</c:v>
                </c:pt>
                <c:pt idx="2164">
                  <c:v>#N/A</c:v>
                </c:pt>
                <c:pt idx="2165">
                  <c:v>#N/A</c:v>
                </c:pt>
                <c:pt idx="2166">
                  <c:v>#N/A</c:v>
                </c:pt>
                <c:pt idx="2167">
                  <c:v>#N/A</c:v>
                </c:pt>
                <c:pt idx="2168">
                  <c:v>#N/A</c:v>
                </c:pt>
                <c:pt idx="2169">
                  <c:v>#N/A</c:v>
                </c:pt>
                <c:pt idx="2170">
                  <c:v>#N/A</c:v>
                </c:pt>
                <c:pt idx="2171">
                  <c:v>#N/A</c:v>
                </c:pt>
                <c:pt idx="2172">
                  <c:v>#N/A</c:v>
                </c:pt>
                <c:pt idx="2173">
                  <c:v>#N/A</c:v>
                </c:pt>
                <c:pt idx="2174">
                  <c:v>#N/A</c:v>
                </c:pt>
                <c:pt idx="2175">
                  <c:v>#N/A</c:v>
                </c:pt>
                <c:pt idx="2176">
                  <c:v>#N/A</c:v>
                </c:pt>
                <c:pt idx="2177">
                  <c:v>#N/A</c:v>
                </c:pt>
                <c:pt idx="2178">
                  <c:v>#N/A</c:v>
                </c:pt>
                <c:pt idx="2179">
                  <c:v>#N/A</c:v>
                </c:pt>
                <c:pt idx="2180">
                  <c:v>#N/A</c:v>
                </c:pt>
                <c:pt idx="2181">
                  <c:v>#N/A</c:v>
                </c:pt>
                <c:pt idx="2182">
                  <c:v>#N/A</c:v>
                </c:pt>
                <c:pt idx="2183">
                  <c:v>#N/A</c:v>
                </c:pt>
                <c:pt idx="2184">
                  <c:v>#N/A</c:v>
                </c:pt>
                <c:pt idx="2185">
                  <c:v>#N/A</c:v>
                </c:pt>
                <c:pt idx="2186">
                  <c:v>#N/A</c:v>
                </c:pt>
                <c:pt idx="2187">
                  <c:v>#N/A</c:v>
                </c:pt>
                <c:pt idx="2188">
                  <c:v>#N/A</c:v>
                </c:pt>
                <c:pt idx="2189">
                  <c:v>#N/A</c:v>
                </c:pt>
                <c:pt idx="2190">
                  <c:v>#N/A</c:v>
                </c:pt>
                <c:pt idx="2191">
                  <c:v>#N/A</c:v>
                </c:pt>
                <c:pt idx="2192">
                  <c:v>#N/A</c:v>
                </c:pt>
                <c:pt idx="2193">
                  <c:v>#N/A</c:v>
                </c:pt>
                <c:pt idx="2194">
                  <c:v>#N/A</c:v>
                </c:pt>
                <c:pt idx="2195">
                  <c:v>#N/A</c:v>
                </c:pt>
                <c:pt idx="2196">
                  <c:v>#N/A</c:v>
                </c:pt>
                <c:pt idx="2197">
                  <c:v>#N/A</c:v>
                </c:pt>
                <c:pt idx="2198">
                  <c:v>#N/A</c:v>
                </c:pt>
                <c:pt idx="2199">
                  <c:v>#N/A</c:v>
                </c:pt>
                <c:pt idx="2200">
                  <c:v>#N/A</c:v>
                </c:pt>
                <c:pt idx="2201">
                  <c:v>#N/A</c:v>
                </c:pt>
                <c:pt idx="2202">
                  <c:v>#N/A</c:v>
                </c:pt>
                <c:pt idx="2203">
                  <c:v>#N/A</c:v>
                </c:pt>
                <c:pt idx="2204">
                  <c:v>#N/A</c:v>
                </c:pt>
                <c:pt idx="2205">
                  <c:v>#N/A</c:v>
                </c:pt>
                <c:pt idx="2206">
                  <c:v>#N/A</c:v>
                </c:pt>
                <c:pt idx="2207">
                  <c:v>#N/A</c:v>
                </c:pt>
                <c:pt idx="2208">
                  <c:v>#N/A</c:v>
                </c:pt>
                <c:pt idx="2209">
                  <c:v>#N/A</c:v>
                </c:pt>
                <c:pt idx="2210">
                  <c:v>#N/A</c:v>
                </c:pt>
                <c:pt idx="2211">
                  <c:v>#N/A</c:v>
                </c:pt>
                <c:pt idx="2212">
                  <c:v>#N/A</c:v>
                </c:pt>
                <c:pt idx="2213">
                  <c:v>#N/A</c:v>
                </c:pt>
                <c:pt idx="2214">
                  <c:v>#N/A</c:v>
                </c:pt>
                <c:pt idx="2215">
                  <c:v>#N/A</c:v>
                </c:pt>
                <c:pt idx="2216">
                  <c:v>#N/A</c:v>
                </c:pt>
                <c:pt idx="2217">
                  <c:v>#N/A</c:v>
                </c:pt>
                <c:pt idx="2218">
                  <c:v>#N/A</c:v>
                </c:pt>
                <c:pt idx="2219">
                  <c:v>#N/A</c:v>
                </c:pt>
                <c:pt idx="2220">
                  <c:v>#N/A</c:v>
                </c:pt>
                <c:pt idx="2221">
                  <c:v>#N/A</c:v>
                </c:pt>
                <c:pt idx="2222">
                  <c:v>#N/A</c:v>
                </c:pt>
                <c:pt idx="2223">
                  <c:v>#N/A</c:v>
                </c:pt>
                <c:pt idx="2224">
                  <c:v>#N/A</c:v>
                </c:pt>
                <c:pt idx="2225">
                  <c:v>#N/A</c:v>
                </c:pt>
                <c:pt idx="2226">
                  <c:v>#N/A</c:v>
                </c:pt>
                <c:pt idx="2227">
                  <c:v>#N/A</c:v>
                </c:pt>
                <c:pt idx="2228">
                  <c:v>#N/A</c:v>
                </c:pt>
                <c:pt idx="2229">
                  <c:v>#N/A</c:v>
                </c:pt>
                <c:pt idx="2230">
                  <c:v>#N/A</c:v>
                </c:pt>
                <c:pt idx="2231">
                  <c:v>#N/A</c:v>
                </c:pt>
                <c:pt idx="2232">
                  <c:v>#N/A</c:v>
                </c:pt>
                <c:pt idx="2233">
                  <c:v>#N/A</c:v>
                </c:pt>
                <c:pt idx="2234">
                  <c:v>#N/A</c:v>
                </c:pt>
                <c:pt idx="2235">
                  <c:v>#N/A</c:v>
                </c:pt>
                <c:pt idx="2236">
                  <c:v>#N/A</c:v>
                </c:pt>
                <c:pt idx="2237">
                  <c:v>#N/A</c:v>
                </c:pt>
                <c:pt idx="2238">
                  <c:v>#N/A</c:v>
                </c:pt>
                <c:pt idx="2239">
                  <c:v>#N/A</c:v>
                </c:pt>
                <c:pt idx="2240">
                  <c:v>#N/A</c:v>
                </c:pt>
                <c:pt idx="2241">
                  <c:v>#N/A</c:v>
                </c:pt>
                <c:pt idx="2242">
                  <c:v>#N/A</c:v>
                </c:pt>
                <c:pt idx="2243">
                  <c:v>#N/A</c:v>
                </c:pt>
                <c:pt idx="2244">
                  <c:v>#N/A</c:v>
                </c:pt>
                <c:pt idx="2245">
                  <c:v>#N/A</c:v>
                </c:pt>
                <c:pt idx="2246">
                  <c:v>#N/A</c:v>
                </c:pt>
                <c:pt idx="2247">
                  <c:v>#N/A</c:v>
                </c:pt>
                <c:pt idx="2248">
                  <c:v>#N/A</c:v>
                </c:pt>
                <c:pt idx="2249">
                  <c:v>#N/A</c:v>
                </c:pt>
                <c:pt idx="2250">
                  <c:v>#N/A</c:v>
                </c:pt>
                <c:pt idx="2251">
                  <c:v>#N/A</c:v>
                </c:pt>
                <c:pt idx="2252">
                  <c:v>#N/A</c:v>
                </c:pt>
                <c:pt idx="2253">
                  <c:v>#N/A</c:v>
                </c:pt>
                <c:pt idx="2254">
                  <c:v>#N/A</c:v>
                </c:pt>
                <c:pt idx="2255">
                  <c:v>#N/A</c:v>
                </c:pt>
                <c:pt idx="2256">
                  <c:v>#N/A</c:v>
                </c:pt>
                <c:pt idx="2257">
                  <c:v>#N/A</c:v>
                </c:pt>
                <c:pt idx="2258">
                  <c:v>#N/A</c:v>
                </c:pt>
                <c:pt idx="2259">
                  <c:v>#N/A</c:v>
                </c:pt>
                <c:pt idx="2260">
                  <c:v>#N/A</c:v>
                </c:pt>
                <c:pt idx="2261">
                  <c:v>#N/A</c:v>
                </c:pt>
                <c:pt idx="2262">
                  <c:v>#N/A</c:v>
                </c:pt>
                <c:pt idx="2263">
                  <c:v>#N/A</c:v>
                </c:pt>
                <c:pt idx="2264">
                  <c:v>#N/A</c:v>
                </c:pt>
                <c:pt idx="2265">
                  <c:v>#N/A</c:v>
                </c:pt>
                <c:pt idx="2266">
                  <c:v>#N/A</c:v>
                </c:pt>
                <c:pt idx="2267">
                  <c:v>#N/A</c:v>
                </c:pt>
                <c:pt idx="2268">
                  <c:v>#N/A</c:v>
                </c:pt>
                <c:pt idx="2269">
                  <c:v>#N/A</c:v>
                </c:pt>
                <c:pt idx="2270">
                  <c:v>#N/A</c:v>
                </c:pt>
                <c:pt idx="2271">
                  <c:v>#N/A</c:v>
                </c:pt>
                <c:pt idx="2272">
                  <c:v>#N/A</c:v>
                </c:pt>
                <c:pt idx="2273">
                  <c:v>#N/A</c:v>
                </c:pt>
                <c:pt idx="2274">
                  <c:v>#N/A</c:v>
                </c:pt>
                <c:pt idx="2275">
                  <c:v>#N/A</c:v>
                </c:pt>
                <c:pt idx="2276">
                  <c:v>#N/A</c:v>
                </c:pt>
                <c:pt idx="2277">
                  <c:v>#N/A</c:v>
                </c:pt>
                <c:pt idx="2278">
                  <c:v>#N/A</c:v>
                </c:pt>
                <c:pt idx="2279">
                  <c:v>#N/A</c:v>
                </c:pt>
                <c:pt idx="2280">
                  <c:v>#N/A</c:v>
                </c:pt>
                <c:pt idx="2281">
                  <c:v>#N/A</c:v>
                </c:pt>
                <c:pt idx="2282">
                  <c:v>#N/A</c:v>
                </c:pt>
                <c:pt idx="2283">
                  <c:v>#N/A</c:v>
                </c:pt>
                <c:pt idx="2284">
                  <c:v>#N/A</c:v>
                </c:pt>
                <c:pt idx="2285">
                  <c:v>#N/A</c:v>
                </c:pt>
                <c:pt idx="2286">
                  <c:v>#N/A</c:v>
                </c:pt>
                <c:pt idx="2287">
                  <c:v>#N/A</c:v>
                </c:pt>
                <c:pt idx="2288">
                  <c:v>#N/A</c:v>
                </c:pt>
                <c:pt idx="2289">
                  <c:v>#N/A</c:v>
                </c:pt>
                <c:pt idx="2290">
                  <c:v>#N/A</c:v>
                </c:pt>
                <c:pt idx="2291">
                  <c:v>#N/A</c:v>
                </c:pt>
                <c:pt idx="2292">
                  <c:v>#N/A</c:v>
                </c:pt>
                <c:pt idx="2293">
                  <c:v>#N/A</c:v>
                </c:pt>
                <c:pt idx="2294">
                  <c:v>#N/A</c:v>
                </c:pt>
                <c:pt idx="2295">
                  <c:v>#N/A</c:v>
                </c:pt>
                <c:pt idx="2296">
                  <c:v>#N/A</c:v>
                </c:pt>
                <c:pt idx="2297">
                  <c:v>#N/A</c:v>
                </c:pt>
                <c:pt idx="2298">
                  <c:v>#N/A</c:v>
                </c:pt>
                <c:pt idx="2299">
                  <c:v>#N/A</c:v>
                </c:pt>
                <c:pt idx="2300">
                  <c:v>#N/A</c:v>
                </c:pt>
                <c:pt idx="2301">
                  <c:v>#N/A</c:v>
                </c:pt>
                <c:pt idx="2302">
                  <c:v>#N/A</c:v>
                </c:pt>
                <c:pt idx="2303">
                  <c:v>#N/A</c:v>
                </c:pt>
                <c:pt idx="2304">
                  <c:v>#N/A</c:v>
                </c:pt>
                <c:pt idx="2305">
                  <c:v>#N/A</c:v>
                </c:pt>
                <c:pt idx="2306">
                  <c:v>#N/A</c:v>
                </c:pt>
                <c:pt idx="2307">
                  <c:v>#N/A</c:v>
                </c:pt>
                <c:pt idx="2308">
                  <c:v>#N/A</c:v>
                </c:pt>
                <c:pt idx="2309">
                  <c:v>#N/A</c:v>
                </c:pt>
                <c:pt idx="2310">
                  <c:v>#N/A</c:v>
                </c:pt>
                <c:pt idx="2311">
                  <c:v>#N/A</c:v>
                </c:pt>
                <c:pt idx="2312">
                  <c:v>#N/A</c:v>
                </c:pt>
                <c:pt idx="2313">
                  <c:v>#N/A</c:v>
                </c:pt>
                <c:pt idx="2314">
                  <c:v>#N/A</c:v>
                </c:pt>
                <c:pt idx="2315">
                  <c:v>#N/A</c:v>
                </c:pt>
                <c:pt idx="2316">
                  <c:v>#N/A</c:v>
                </c:pt>
                <c:pt idx="2317">
                  <c:v>#N/A</c:v>
                </c:pt>
                <c:pt idx="2318">
                  <c:v>#N/A</c:v>
                </c:pt>
                <c:pt idx="2319">
                  <c:v>#N/A</c:v>
                </c:pt>
                <c:pt idx="2320">
                  <c:v>#N/A</c:v>
                </c:pt>
                <c:pt idx="2321">
                  <c:v>#N/A</c:v>
                </c:pt>
                <c:pt idx="2322">
                  <c:v>#N/A</c:v>
                </c:pt>
                <c:pt idx="2323">
                  <c:v>#N/A</c:v>
                </c:pt>
                <c:pt idx="2324">
                  <c:v>#N/A</c:v>
                </c:pt>
                <c:pt idx="2325">
                  <c:v>#N/A</c:v>
                </c:pt>
                <c:pt idx="2326">
                  <c:v>#N/A</c:v>
                </c:pt>
                <c:pt idx="2327">
                  <c:v>#N/A</c:v>
                </c:pt>
                <c:pt idx="2328">
                  <c:v>#N/A</c:v>
                </c:pt>
                <c:pt idx="2329">
                  <c:v>#N/A</c:v>
                </c:pt>
                <c:pt idx="2330">
                  <c:v>#N/A</c:v>
                </c:pt>
                <c:pt idx="2331">
                  <c:v>#N/A</c:v>
                </c:pt>
                <c:pt idx="2332">
                  <c:v>#N/A</c:v>
                </c:pt>
                <c:pt idx="2333">
                  <c:v>#N/A</c:v>
                </c:pt>
                <c:pt idx="2334">
                  <c:v>#N/A</c:v>
                </c:pt>
                <c:pt idx="2335">
                  <c:v>#N/A</c:v>
                </c:pt>
                <c:pt idx="2336">
                  <c:v>#N/A</c:v>
                </c:pt>
                <c:pt idx="2337">
                  <c:v>#N/A</c:v>
                </c:pt>
                <c:pt idx="2338">
                  <c:v>#N/A</c:v>
                </c:pt>
                <c:pt idx="2339">
                  <c:v>#N/A</c:v>
                </c:pt>
                <c:pt idx="2340">
                  <c:v>#N/A</c:v>
                </c:pt>
                <c:pt idx="2341">
                  <c:v>#N/A</c:v>
                </c:pt>
                <c:pt idx="2342">
                  <c:v>#N/A</c:v>
                </c:pt>
                <c:pt idx="2343">
                  <c:v>#N/A</c:v>
                </c:pt>
                <c:pt idx="2344">
                  <c:v>#N/A</c:v>
                </c:pt>
                <c:pt idx="2345">
                  <c:v>#N/A</c:v>
                </c:pt>
                <c:pt idx="2346">
                  <c:v>#N/A</c:v>
                </c:pt>
                <c:pt idx="2347">
                  <c:v>#N/A</c:v>
                </c:pt>
                <c:pt idx="2348">
                  <c:v>#N/A</c:v>
                </c:pt>
                <c:pt idx="2349">
                  <c:v>#N/A</c:v>
                </c:pt>
                <c:pt idx="2350">
                  <c:v>#N/A</c:v>
                </c:pt>
                <c:pt idx="2351">
                  <c:v>#N/A</c:v>
                </c:pt>
                <c:pt idx="2352">
                  <c:v>#N/A</c:v>
                </c:pt>
                <c:pt idx="2353">
                  <c:v>#N/A</c:v>
                </c:pt>
                <c:pt idx="2354">
                  <c:v>#N/A</c:v>
                </c:pt>
                <c:pt idx="2355">
                  <c:v>#N/A</c:v>
                </c:pt>
                <c:pt idx="2356">
                  <c:v>#N/A</c:v>
                </c:pt>
                <c:pt idx="2357">
                  <c:v>#N/A</c:v>
                </c:pt>
                <c:pt idx="2358">
                  <c:v>#N/A</c:v>
                </c:pt>
                <c:pt idx="2359">
                  <c:v>#N/A</c:v>
                </c:pt>
                <c:pt idx="2360">
                  <c:v>#N/A</c:v>
                </c:pt>
                <c:pt idx="2361">
                  <c:v>#N/A</c:v>
                </c:pt>
                <c:pt idx="2362">
                  <c:v>#N/A</c:v>
                </c:pt>
                <c:pt idx="2363">
                  <c:v>#N/A</c:v>
                </c:pt>
                <c:pt idx="2364">
                  <c:v>#N/A</c:v>
                </c:pt>
                <c:pt idx="2365">
                  <c:v>#N/A</c:v>
                </c:pt>
                <c:pt idx="2366">
                  <c:v>#N/A</c:v>
                </c:pt>
                <c:pt idx="2367">
                  <c:v>281.78661240156202</c:v>
                </c:pt>
                <c:pt idx="2368">
                  <c:v>279.04523195023518</c:v>
                </c:pt>
                <c:pt idx="2369">
                  <c:v>278.64999007345665</c:v>
                </c:pt>
                <c:pt idx="2370">
                  <c:v>278.66521077360886</c:v>
                </c:pt>
                <c:pt idx="2371">
                  <c:v>274.11422142809897</c:v>
                </c:pt>
                <c:pt idx="2372">
                  <c:v>265.65432466415217</c:v>
                </c:pt>
                <c:pt idx="2373">
                  <c:v>265.2709946396667</c:v>
                </c:pt>
                <c:pt idx="2374">
                  <c:v>265.80802064721092</c:v>
                </c:pt>
                <c:pt idx="2375">
                  <c:v>258.44897756601182</c:v>
                </c:pt>
                <c:pt idx="2376">
                  <c:v>259.42674210839817</c:v>
                </c:pt>
                <c:pt idx="2377">
                  <c:v>262.61680232942928</c:v>
                </c:pt>
                <c:pt idx="2378">
                  <c:v>262.63053404804481</c:v>
                </c:pt>
                <c:pt idx="2379">
                  <c:v>265.47035272318209</c:v>
                </c:pt>
                <c:pt idx="2380">
                  <c:v>268.22662298987524</c:v>
                </c:pt>
                <c:pt idx="2381">
                  <c:v>269.22936933359836</c:v>
                </c:pt>
                <c:pt idx="2382">
                  <c:v>269.40639269406427</c:v>
                </c:pt>
                <c:pt idx="2383">
                  <c:v>268.5892727152409</c:v>
                </c:pt>
                <c:pt idx="2384">
                  <c:v>267.84014955992359</c:v>
                </c:pt>
                <c:pt idx="2385">
                  <c:v>267.66147177552813</c:v>
                </c:pt>
                <c:pt idx="2386">
                  <c:v>270.71653100390483</c:v>
                </c:pt>
                <c:pt idx="2387">
                  <c:v>273.40629342862854</c:v>
                </c:pt>
                <c:pt idx="2388">
                  <c:v>271.39567202700061</c:v>
                </c:pt>
                <c:pt idx="2389">
                  <c:v>268.62236119383277</c:v>
                </c:pt>
                <c:pt idx="2390">
                  <c:v>265.3959036463508</c:v>
                </c:pt>
                <c:pt idx="2391">
                  <c:v>264.51244126795092</c:v>
                </c:pt>
                <c:pt idx="2392">
                  <c:v>266.66699755145299</c:v>
                </c:pt>
                <c:pt idx="2393">
                  <c:v>267.83766792402923</c:v>
                </c:pt>
                <c:pt idx="2394">
                  <c:v>267.68463371054236</c:v>
                </c:pt>
                <c:pt idx="2395">
                  <c:v>269.32896565415962</c:v>
                </c:pt>
                <c:pt idx="2396">
                  <c:v>272.45284891800719</c:v>
                </c:pt>
                <c:pt idx="2397">
                  <c:v>272.9159221758988</c:v>
                </c:pt>
                <c:pt idx="2398">
                  <c:v>271.41320892065426</c:v>
                </c:pt>
                <c:pt idx="2399">
                  <c:v>270.26752034941478</c:v>
                </c:pt>
                <c:pt idx="2400">
                  <c:v>270.39143670174093</c:v>
                </c:pt>
                <c:pt idx="2401">
                  <c:v>270.79213817748712</c:v>
                </c:pt>
                <c:pt idx="2402">
                  <c:v>267.43018331017191</c:v>
                </c:pt>
                <c:pt idx="2403">
                  <c:v>267.88316458209306</c:v>
                </c:pt>
                <c:pt idx="2404">
                  <c:v>267.53011051551903</c:v>
                </c:pt>
                <c:pt idx="2405">
                  <c:v>262.46889683012427</c:v>
                </c:pt>
                <c:pt idx="2406">
                  <c:v>257.43597379392548</c:v>
                </c:pt>
                <c:pt idx="2407">
                  <c:v>261.33015683938908</c:v>
                </c:pt>
                <c:pt idx="2408">
                  <c:v>260.0345774601289</c:v>
                </c:pt>
                <c:pt idx="2409">
                  <c:v>259.59665144596704</c:v>
                </c:pt>
                <c:pt idx="2410">
                  <c:v>262.26341737806945</c:v>
                </c:pt>
                <c:pt idx="2411">
                  <c:v>262.43928264178464</c:v>
                </c:pt>
                <c:pt idx="2412">
                  <c:v>258.75934749520269</c:v>
                </c:pt>
                <c:pt idx="2413">
                  <c:v>260.18810800079461</c:v>
                </c:pt>
                <c:pt idx="2414">
                  <c:v>261.70935080405047</c:v>
                </c:pt>
                <c:pt idx="2415">
                  <c:v>264.74455694527211</c:v>
                </c:pt>
                <c:pt idx="2416">
                  <c:v>260.95509893455142</c:v>
                </c:pt>
                <c:pt idx="2417">
                  <c:v>261.80530739196649</c:v>
                </c:pt>
                <c:pt idx="2418">
                  <c:v>265.15766660049013</c:v>
                </c:pt>
                <c:pt idx="2419">
                  <c:v>263.95092978624882</c:v>
                </c:pt>
                <c:pt idx="2420">
                  <c:v>265.42469062272556</c:v>
                </c:pt>
                <c:pt idx="2421">
                  <c:v>265.18876977036632</c:v>
                </c:pt>
                <c:pt idx="2422">
                  <c:v>266.29971543908454</c:v>
                </c:pt>
                <c:pt idx="2423">
                  <c:v>268.4956323208263</c:v>
                </c:pt>
                <c:pt idx="2424">
                  <c:v>269.43120905300816</c:v>
                </c:pt>
                <c:pt idx="2425">
                  <c:v>268.62666269604966</c:v>
                </c:pt>
                <c:pt idx="2426">
                  <c:v>267.45566143868751</c:v>
                </c:pt>
                <c:pt idx="2427">
                  <c:v>267.79680365296855</c:v>
                </c:pt>
                <c:pt idx="2428">
                  <c:v>266.02574283634488</c:v>
                </c:pt>
                <c:pt idx="2429">
                  <c:v>265.76814903050808</c:v>
                </c:pt>
                <c:pt idx="2430">
                  <c:v>268.07640129706886</c:v>
                </c:pt>
                <c:pt idx="2431">
                  <c:v>268.70739858381359</c:v>
                </c:pt>
                <c:pt idx="2432">
                  <c:v>267.71838395870606</c:v>
                </c:pt>
                <c:pt idx="2433">
                  <c:v>268.15812983919051</c:v>
                </c:pt>
                <c:pt idx="2434">
                  <c:v>267.41132287737457</c:v>
                </c:pt>
                <c:pt idx="2435">
                  <c:v>266.6861888690363</c:v>
                </c:pt>
                <c:pt idx="2436">
                  <c:v>269.14218119250927</c:v>
                </c:pt>
                <c:pt idx="2437">
                  <c:v>270.16825491363954</c:v>
                </c:pt>
                <c:pt idx="2438">
                  <c:v>270.32856859241656</c:v>
                </c:pt>
                <c:pt idx="2439">
                  <c:v>272.20319634703242</c:v>
                </c:pt>
                <c:pt idx="2440">
                  <c:v>274.03613261862267</c:v>
                </c:pt>
                <c:pt idx="2441">
                  <c:v>274.70402355899722</c:v>
                </c:pt>
                <c:pt idx="2442">
                  <c:v>275.15865925484792</c:v>
                </c:pt>
                <c:pt idx="2443">
                  <c:v>274.02058103368449</c:v>
                </c:pt>
                <c:pt idx="2444">
                  <c:v>274.57249685659497</c:v>
                </c:pt>
                <c:pt idx="2445">
                  <c:v>275.05012904506691</c:v>
                </c:pt>
                <c:pt idx="2446">
                  <c:v>274.59218450135705</c:v>
                </c:pt>
                <c:pt idx="2447">
                  <c:v>276.07537555423249</c:v>
                </c:pt>
                <c:pt idx="2448">
                  <c:v>275.58301899278717</c:v>
                </c:pt>
                <c:pt idx="2449">
                  <c:v>275.09562570313068</c:v>
                </c:pt>
                <c:pt idx="2450">
                  <c:v>274.09883528555406</c:v>
                </c:pt>
                <c:pt idx="2451">
                  <c:v>273.64370326252447</c:v>
                </c:pt>
                <c:pt idx="2452">
                  <c:v>273.42151412878087</c:v>
                </c:pt>
                <c:pt idx="2453">
                  <c:v>270.54232016411936</c:v>
                </c:pt>
                <c:pt idx="2454">
                  <c:v>272.45102905168471</c:v>
                </c:pt>
                <c:pt idx="2455">
                  <c:v>271.26166368870412</c:v>
                </c:pt>
                <c:pt idx="2456">
                  <c:v>273.63692012441322</c:v>
                </c:pt>
                <c:pt idx="2457">
                  <c:v>275.06783138111359</c:v>
                </c:pt>
                <c:pt idx="2458">
                  <c:v>274.9856065118131</c:v>
                </c:pt>
                <c:pt idx="2459">
                  <c:v>276.63969955661491</c:v>
                </c:pt>
                <c:pt idx="2460">
                  <c:v>276.72275163788021</c:v>
                </c:pt>
                <c:pt idx="2461">
                  <c:v>276.90887432995879</c:v>
                </c:pt>
                <c:pt idx="2462">
                  <c:v>277.76321884719789</c:v>
                </c:pt>
                <c:pt idx="2463">
                  <c:v>278.07789027860548</c:v>
                </c:pt>
                <c:pt idx="2464">
                  <c:v>277.51125008272169</c:v>
                </c:pt>
                <c:pt idx="2465">
                  <c:v>278.39239626762009</c:v>
                </c:pt>
                <c:pt idx="2466">
                  <c:v>277.90334855403398</c:v>
                </c:pt>
                <c:pt idx="2467">
                  <c:v>276.95337833366472</c:v>
                </c:pt>
                <c:pt idx="2468">
                  <c:v>275.33799880881526</c:v>
                </c:pt>
                <c:pt idx="2469">
                  <c:v>276.16454900403727</c:v>
                </c:pt>
                <c:pt idx="2470">
                  <c:v>274.40672357885035</c:v>
                </c:pt>
                <c:pt idx="2471">
                  <c:v>275.40996624975236</c:v>
                </c:pt>
                <c:pt idx="2472">
                  <c:v>271.36738137780475</c:v>
                </c:pt>
                <c:pt idx="2473">
                  <c:v>271.91797366157152</c:v>
                </c:pt>
                <c:pt idx="2474">
                  <c:v>270.85120111177338</c:v>
                </c:pt>
                <c:pt idx="2475">
                  <c:v>271.51743762821837</c:v>
                </c:pt>
                <c:pt idx="2476">
                  <c:v>272.29816028059076</c:v>
                </c:pt>
                <c:pt idx="2477">
                  <c:v>271.81060154854129</c:v>
                </c:pt>
                <c:pt idx="2478">
                  <c:v>271.42876050559244</c:v>
                </c:pt>
                <c:pt idx="2479">
                  <c:v>271.3725100919865</c:v>
                </c:pt>
                <c:pt idx="2480">
                  <c:v>273.01038978227831</c:v>
                </c:pt>
                <c:pt idx="2481">
                  <c:v>274.93977896896354</c:v>
                </c:pt>
                <c:pt idx="2482">
                  <c:v>277.22867447554819</c:v>
                </c:pt>
                <c:pt idx="2483">
                  <c:v>278.12156707034666</c:v>
                </c:pt>
                <c:pt idx="2484">
                  <c:v>275.86906889021299</c:v>
                </c:pt>
                <c:pt idx="2485">
                  <c:v>278.14621798689751</c:v>
                </c:pt>
                <c:pt idx="2486">
                  <c:v>278.71583614585461</c:v>
                </c:pt>
                <c:pt idx="2487">
                  <c:v>278.25210111839112</c:v>
                </c:pt>
                <c:pt idx="2488">
                  <c:v>279.32383693997809</c:v>
                </c:pt>
                <c:pt idx="2489">
                  <c:v>280.19654556283564</c:v>
                </c:pt>
                <c:pt idx="2490">
                  <c:v>279.55578717490636</c:v>
                </c:pt>
                <c:pt idx="2491">
                  <c:v>279.2207663291648</c:v>
                </c:pt>
                <c:pt idx="2492">
                  <c:v>279.22606048573942</c:v>
                </c:pt>
                <c:pt idx="2493">
                  <c:v>280.54182383694058</c:v>
                </c:pt>
                <c:pt idx="2494">
                  <c:v>282.03014360399766</c:v>
                </c:pt>
                <c:pt idx="2495">
                  <c:v>282.14330620078147</c:v>
                </c:pt>
                <c:pt idx="2496">
                  <c:v>281.37796969095422</c:v>
                </c:pt>
                <c:pt idx="2497">
                  <c:v>280.07527628879683</c:v>
                </c:pt>
                <c:pt idx="2498">
                  <c:v>280.9698233075249</c:v>
                </c:pt>
                <c:pt idx="2499">
                  <c:v>280.62272516709737</c:v>
                </c:pt>
                <c:pt idx="2500">
                  <c:v>280.69932499503727</c:v>
                </c:pt>
                <c:pt idx="2501">
                  <c:v>281.70951624644357</c:v>
                </c:pt>
                <c:pt idx="2502">
                  <c:v>282.31999867646141</c:v>
                </c:pt>
                <c:pt idx="2503">
                  <c:v>#N/A</c:v>
                </c:pt>
                <c:pt idx="2504">
                  <c:v>#N/A</c:v>
                </c:pt>
                <c:pt idx="2505">
                  <c:v>#N/A</c:v>
                </c:pt>
                <c:pt idx="2506">
                  <c:v>#N/A</c:v>
                </c:pt>
                <c:pt idx="2507">
                  <c:v>#N/A</c:v>
                </c:pt>
                <c:pt idx="2508">
                  <c:v>#N/A</c:v>
                </c:pt>
                <c:pt idx="2509">
                  <c:v>#N/A</c:v>
                </c:pt>
                <c:pt idx="2510">
                  <c:v>#N/A</c:v>
                </c:pt>
                <c:pt idx="2511">
                  <c:v>#N/A</c:v>
                </c:pt>
                <c:pt idx="2512">
                  <c:v>#N/A</c:v>
                </c:pt>
                <c:pt idx="2513">
                  <c:v>#N/A</c:v>
                </c:pt>
                <c:pt idx="2514">
                  <c:v>#N/A</c:v>
                </c:pt>
                <c:pt idx="2515">
                  <c:v>#N/A</c:v>
                </c:pt>
                <c:pt idx="2516">
                  <c:v>#N/A</c:v>
                </c:pt>
                <c:pt idx="2517">
                  <c:v>#N/A</c:v>
                </c:pt>
                <c:pt idx="2518">
                  <c:v>#N/A</c:v>
                </c:pt>
                <c:pt idx="2519">
                  <c:v>#N/A</c:v>
                </c:pt>
                <c:pt idx="2520">
                  <c:v>#N/A</c:v>
                </c:pt>
                <c:pt idx="2521">
                  <c:v>#N/A</c:v>
                </c:pt>
                <c:pt idx="2522">
                  <c:v>#N/A</c:v>
                </c:pt>
                <c:pt idx="2523">
                  <c:v>#N/A</c:v>
                </c:pt>
                <c:pt idx="2524">
                  <c:v>#N/A</c:v>
                </c:pt>
                <c:pt idx="2525">
                  <c:v>#N/A</c:v>
                </c:pt>
                <c:pt idx="2526">
                  <c:v>#N/A</c:v>
                </c:pt>
                <c:pt idx="2527">
                  <c:v>#N/A</c:v>
                </c:pt>
                <c:pt idx="2528">
                  <c:v>#N/A</c:v>
                </c:pt>
                <c:pt idx="2529">
                  <c:v>#N/A</c:v>
                </c:pt>
                <c:pt idx="2530">
                  <c:v>#N/A</c:v>
                </c:pt>
                <c:pt idx="2531">
                  <c:v>#N/A</c:v>
                </c:pt>
                <c:pt idx="2532">
                  <c:v>#N/A</c:v>
                </c:pt>
                <c:pt idx="2533">
                  <c:v>#N/A</c:v>
                </c:pt>
                <c:pt idx="2534">
                  <c:v>#N/A</c:v>
                </c:pt>
                <c:pt idx="2535">
                  <c:v>#N/A</c:v>
                </c:pt>
                <c:pt idx="2536">
                  <c:v>#N/A</c:v>
                </c:pt>
                <c:pt idx="2537">
                  <c:v>287.12097147773193</c:v>
                </c:pt>
                <c:pt idx="2538">
                  <c:v>287.41330818609009</c:v>
                </c:pt>
                <c:pt idx="2539">
                  <c:v>287.12014426576712</c:v>
                </c:pt>
                <c:pt idx="2540">
                  <c:v>287.60671034345887</c:v>
                </c:pt>
                <c:pt idx="2541">
                  <c:v>287.27168949771732</c:v>
                </c:pt>
                <c:pt idx="2542">
                  <c:v>288.01402951492338</c:v>
                </c:pt>
                <c:pt idx="2543">
                  <c:v>287.57527628879672</c:v>
                </c:pt>
                <c:pt idx="2544">
                  <c:v>287.81218979551369</c:v>
                </c:pt>
                <c:pt idx="2545">
                  <c:v>285.50311031698811</c:v>
                </c:pt>
                <c:pt idx="2546">
                  <c:v>283.67232479650636</c:v>
                </c:pt>
                <c:pt idx="2547">
                  <c:v>282.66643504731707</c:v>
                </c:pt>
                <c:pt idx="2548">
                  <c:v>282.01277215273694</c:v>
                </c:pt>
                <c:pt idx="2549">
                  <c:v>274.92158030573808</c:v>
                </c:pt>
                <c:pt idx="2550">
                  <c:v>268.87102111044982</c:v>
                </c:pt>
                <c:pt idx="2551">
                  <c:v>271.39285950632035</c:v>
                </c:pt>
                <c:pt idx="2552">
                  <c:v>270.11531334789271</c:v>
                </c:pt>
                <c:pt idx="2553">
                  <c:v>274.91893322745068</c:v>
                </c:pt>
                <c:pt idx="2554">
                  <c:v>275.02365826219358</c:v>
                </c:pt>
                <c:pt idx="2555">
                  <c:v>272.0607504466949</c:v>
                </c:pt>
                <c:pt idx="2556">
                  <c:v>271.87380054265151</c:v>
                </c:pt>
                <c:pt idx="2557">
                  <c:v>270.89802130898067</c:v>
                </c:pt>
                <c:pt idx="2558">
                  <c:v>268.11114419959017</c:v>
                </c:pt>
                <c:pt idx="2559">
                  <c:v>262.40817947190834</c:v>
                </c:pt>
                <c:pt idx="2560">
                  <c:v>265.0673350539347</c:v>
                </c:pt>
                <c:pt idx="2561">
                  <c:v>261.55400039706223</c:v>
                </c:pt>
                <c:pt idx="2562">
                  <c:v>260.97180861624031</c:v>
                </c:pt>
                <c:pt idx="2563">
                  <c:v>264.25352392297049</c:v>
                </c:pt>
                <c:pt idx="2564">
                  <c:v>267.602243398849</c:v>
                </c:pt>
                <c:pt idx="2565">
                  <c:v>269.47455495996343</c:v>
                </c:pt>
                <c:pt idx="2566">
                  <c:v>269.05019522202423</c:v>
                </c:pt>
                <c:pt idx="2567">
                  <c:v>269.46975713056764</c:v>
                </c:pt>
                <c:pt idx="2568">
                  <c:v>270.6496922771496</c:v>
                </c:pt>
                <c:pt idx="2569">
                  <c:v>274.64413341274621</c:v>
                </c:pt>
                <c:pt idx="2570">
                  <c:v>274.68979551320285</c:v>
                </c:pt>
                <c:pt idx="2571">
                  <c:v>272.7058103368413</c:v>
                </c:pt>
                <c:pt idx="2572">
                  <c:v>268.88624181060214</c:v>
                </c:pt>
                <c:pt idx="2573">
                  <c:v>268.41373833631189</c:v>
                </c:pt>
                <c:pt idx="2574">
                  <c:v>266.86668651975441</c:v>
                </c:pt>
                <c:pt idx="2575">
                  <c:v>268.42796638210638</c:v>
                </c:pt>
                <c:pt idx="2576">
                  <c:v>268.64039441466542</c:v>
                </c:pt>
                <c:pt idx="2577">
                  <c:v>265.53834954668844</c:v>
                </c:pt>
                <c:pt idx="2578">
                  <c:v>261.5849381245456</c:v>
                </c:pt>
                <c:pt idx="2579">
                  <c:v>262.83419363377726</c:v>
                </c:pt>
                <c:pt idx="2580">
                  <c:v>262.56468797564742</c:v>
                </c:pt>
                <c:pt idx="2581">
                  <c:v>261.68304546357012</c:v>
                </c:pt>
                <c:pt idx="2582">
                  <c:v>264.98874991727934</c:v>
                </c:pt>
                <c:pt idx="2583">
                  <c:v>265.44520547945262</c:v>
                </c:pt>
                <c:pt idx="2584">
                  <c:v>269.43931573026327</c:v>
                </c:pt>
                <c:pt idx="2585">
                  <c:v>269.43931573026327</c:v>
                </c:pt>
                <c:pt idx="2586">
                  <c:v>270.59658526900989</c:v>
                </c:pt>
                <c:pt idx="2587">
                  <c:v>273.73486202104488</c:v>
                </c:pt>
                <c:pt idx="2588">
                  <c:v>267.0812653034219</c:v>
                </c:pt>
                <c:pt idx="2589">
                  <c:v>266.21368539474611</c:v>
                </c:pt>
                <c:pt idx="2590">
                  <c:v>263.55039375289579</c:v>
                </c:pt>
                <c:pt idx="2591">
                  <c:v>260.12904506650841</c:v>
                </c:pt>
                <c:pt idx="2592">
                  <c:v>258.90675666732898</c:v>
                </c:pt>
                <c:pt idx="2593">
                  <c:v>259.42823108993503</c:v>
                </c:pt>
                <c:pt idx="2594">
                  <c:v>261.90225663424047</c:v>
                </c:pt>
                <c:pt idx="2595">
                  <c:v>261.96065779895491</c:v>
                </c:pt>
                <c:pt idx="2596">
                  <c:v>257.89276024088463</c:v>
                </c:pt>
                <c:pt idx="2597">
                  <c:v>253.8281715306735</c:v>
                </c:pt>
                <c:pt idx="2598">
                  <c:v>252.88796241148879</c:v>
                </c:pt>
                <c:pt idx="2599">
                  <c:v>250.56283502084617</c:v>
                </c:pt>
                <c:pt idx="2600">
                  <c:v>246.31907219906074</c:v>
                </c:pt>
                <c:pt idx="2601">
                  <c:v>242.30907947852603</c:v>
                </c:pt>
                <c:pt idx="2602">
                  <c:v>237.66875124081838</c:v>
                </c:pt>
                <c:pt idx="2603">
                  <c:v>236.61935014228087</c:v>
                </c:pt>
                <c:pt idx="2604">
                  <c:v>244.35312024353163</c:v>
                </c:pt>
                <c:pt idx="2605">
                  <c:v>246.08910727284803</c:v>
                </c:pt>
                <c:pt idx="2606">
                  <c:v>247.02518033220875</c:v>
                </c:pt>
                <c:pt idx="2607">
                  <c:v>248.62467738733417</c:v>
                </c:pt>
                <c:pt idx="2608">
                  <c:v>248.62914433194408</c:v>
                </c:pt>
                <c:pt idx="2609">
                  <c:v>248.59522864138751</c:v>
                </c:pt>
                <c:pt idx="2610">
                  <c:v>244.41185229303204</c:v>
                </c:pt>
                <c:pt idx="2611">
                  <c:v>250.83018992786756</c:v>
                </c:pt>
                <c:pt idx="2612">
                  <c:v>252.59843822381094</c:v>
                </c:pt>
                <c:pt idx="2613">
                  <c:v>254.82777446893039</c:v>
                </c:pt>
                <c:pt idx="2614">
                  <c:v>256.41999205876562</c:v>
                </c:pt>
                <c:pt idx="2615">
                  <c:v>257.20170736549579</c:v>
                </c:pt>
                <c:pt idx="2616">
                  <c:v>257.26606445635679</c:v>
                </c:pt>
                <c:pt idx="2617">
                  <c:v>256.02094500694909</c:v>
                </c:pt>
                <c:pt idx="2618">
                  <c:v>258.29081463834342</c:v>
                </c:pt>
                <c:pt idx="2619">
                  <c:v>258.87482628548787</c:v>
                </c:pt>
                <c:pt idx="2620">
                  <c:v>260.21424789888209</c:v>
                </c:pt>
                <c:pt idx="2621">
                  <c:v>263.54145986367598</c:v>
                </c:pt>
                <c:pt idx="2622">
                  <c:v>263.70624048706287</c:v>
                </c:pt>
                <c:pt idx="2623">
                  <c:v>260.86427106081715</c:v>
                </c:pt>
                <c:pt idx="2624">
                  <c:v>260.92101780160198</c:v>
                </c:pt>
                <c:pt idx="2625">
                  <c:v>261.47045198861804</c:v>
                </c:pt>
                <c:pt idx="2626">
                  <c:v>263.40612798623567</c:v>
                </c:pt>
                <c:pt idx="2627">
                  <c:v>261.59883528555406</c:v>
                </c:pt>
                <c:pt idx="2628">
                  <c:v>261.82168618886953</c:v>
                </c:pt>
                <c:pt idx="2629">
                  <c:v>264.57580570445418</c:v>
                </c:pt>
                <c:pt idx="2630">
                  <c:v>266.07041228244373</c:v>
                </c:pt>
                <c:pt idx="2631">
                  <c:v>266.47293362451245</c:v>
                </c:pt>
                <c:pt idx="2632">
                  <c:v>267.94504003705958</c:v>
                </c:pt>
                <c:pt idx="2633">
                  <c:v>269.92604725034789</c:v>
                </c:pt>
                <c:pt idx="2634">
                  <c:v>269.67490569783649</c:v>
                </c:pt>
                <c:pt idx="2635">
                  <c:v>267.16001588247019</c:v>
                </c:pt>
                <c:pt idx="2636">
                  <c:v>266.5048640063535</c:v>
                </c:pt>
                <c:pt idx="2637">
                  <c:v>267.14711137581941</c:v>
                </c:pt>
                <c:pt idx="2638">
                  <c:v>270.21044272384404</c:v>
                </c:pt>
                <c:pt idx="2639">
                  <c:v>271.29690291840427</c:v>
                </c:pt>
                <c:pt idx="2640">
                  <c:v>270.93094434517946</c:v>
                </c:pt>
                <c:pt idx="2641">
                  <c:v>273.32721196479429</c:v>
                </c:pt>
                <c:pt idx="2642">
                  <c:v>273.83545099596364</c:v>
                </c:pt>
                <c:pt idx="2643">
                  <c:v>274.08080206472147</c:v>
                </c:pt>
                <c:pt idx="2644">
                  <c:v>274.95433789954376</c:v>
                </c:pt>
                <c:pt idx="2645">
                  <c:v>274.39663159287977</c:v>
                </c:pt>
                <c:pt idx="2646">
                  <c:v>275.61941631923798</c:v>
                </c:pt>
                <c:pt idx="2647">
                  <c:v>276.15660776917514</c:v>
                </c:pt>
                <c:pt idx="2648">
                  <c:v>275.91704718417083</c:v>
                </c:pt>
                <c:pt idx="2649">
                  <c:v>275.86476738799587</c:v>
                </c:pt>
                <c:pt idx="2650">
                  <c:v>275.29548011382474</c:v>
                </c:pt>
                <c:pt idx="2651">
                  <c:v>276.98249619482533</c:v>
                </c:pt>
                <c:pt idx="2652">
                  <c:v>276.61355965852727</c:v>
                </c:pt>
                <c:pt idx="2653">
                  <c:v>276.42247369465991</c:v>
                </c:pt>
                <c:pt idx="2654">
                  <c:v>275.21557143802568</c:v>
                </c:pt>
                <c:pt idx="2655">
                  <c:v>273.37452848918048</c:v>
                </c:pt>
                <c:pt idx="2656">
                  <c:v>272.06339752498224</c:v>
                </c:pt>
                <c:pt idx="2657">
                  <c:v>275.14525842101824</c:v>
                </c:pt>
                <c:pt idx="2658">
                  <c:v>276.11739792204401</c:v>
                </c:pt>
                <c:pt idx="2659">
                  <c:v>277.37194758785034</c:v>
                </c:pt>
                <c:pt idx="2660">
                  <c:v>277.59678379988128</c:v>
                </c:pt>
                <c:pt idx="2661">
                  <c:v>279.12001191185271</c:v>
                </c:pt>
                <c:pt idx="2662">
                  <c:v>280.32377076302072</c:v>
                </c:pt>
                <c:pt idx="2663">
                  <c:v>280.54132750976152</c:v>
                </c:pt>
                <c:pt idx="2664">
                  <c:v>279.54503341936379</c:v>
                </c:pt>
                <c:pt idx="2665">
                  <c:v>281.62878035867953</c:v>
                </c:pt>
                <c:pt idx="2666">
                  <c:v>277.17043875322651</c:v>
                </c:pt>
                <c:pt idx="2667">
                  <c:v>276.09373965985083</c:v>
                </c:pt>
                <c:pt idx="2668">
                  <c:v>278.31166037985616</c:v>
                </c:pt>
                <c:pt idx="2669">
                  <c:v>277.62722520018571</c:v>
                </c:pt>
                <c:pt idx="2670">
                  <c:v>278.04265104890521</c:v>
                </c:pt>
                <c:pt idx="2671">
                  <c:v>279.78856462179914</c:v>
                </c:pt>
                <c:pt idx="2672">
                  <c:v>282.95033419363421</c:v>
                </c:pt>
                <c:pt idx="2673">
                  <c:v>283.34210178016053</c:v>
                </c:pt>
                <c:pt idx="2674">
                  <c:v>284.44742240751805</c:v>
                </c:pt>
                <c:pt idx="2675">
                  <c:v>284.69608232413509</c:v>
                </c:pt>
                <c:pt idx="2676">
                  <c:v>285.8189398451463</c:v>
                </c:pt>
                <c:pt idx="2677">
                  <c:v>285.9147309906694</c:v>
                </c:pt>
                <c:pt idx="2678">
                  <c:v>284.55793792601452</c:v>
                </c:pt>
                <c:pt idx="2679">
                  <c:v>285.19737277480016</c:v>
                </c:pt>
                <c:pt idx="2680">
                  <c:v>285.27016742770201</c:v>
                </c:pt>
                <c:pt idx="2681">
                  <c:v>286.67940573092483</c:v>
                </c:pt>
                <c:pt idx="2682">
                  <c:v>287.0056581298395</c:v>
                </c:pt>
                <c:pt idx="2683">
                  <c:v>287.38203957382069</c:v>
                </c:pt>
                <c:pt idx="2684">
                  <c:v>287.10541989279363</c:v>
                </c:pt>
                <c:pt idx="2685">
                  <c:v>287.37674541724596</c:v>
                </c:pt>
                <c:pt idx="2686">
                  <c:v>287.39808748593765</c:v>
                </c:pt>
                <c:pt idx="2687">
                  <c:v>287.63764807094196</c:v>
                </c:pt>
                <c:pt idx="2688">
                  <c:v>#N/A</c:v>
                </c:pt>
                <c:pt idx="2689">
                  <c:v>#N/A</c:v>
                </c:pt>
                <c:pt idx="2690">
                  <c:v>#N/A</c:v>
                </c:pt>
                <c:pt idx="2691">
                  <c:v>#N/A</c:v>
                </c:pt>
                <c:pt idx="2692">
                  <c:v>#N/A</c:v>
                </c:pt>
                <c:pt idx="2693">
                  <c:v>#N/A</c:v>
                </c:pt>
                <c:pt idx="2694">
                  <c:v>289.04059956323238</c:v>
                </c:pt>
                <c:pt idx="2695">
                  <c:v>288.33581496922801</c:v>
                </c:pt>
                <c:pt idx="2696">
                  <c:v>290.34875256435743</c:v>
                </c:pt>
                <c:pt idx="2697">
                  <c:v>288.92776785123453</c:v>
                </c:pt>
                <c:pt idx="2698">
                  <c:v>284.77632188472006</c:v>
                </c:pt>
                <c:pt idx="2699">
                  <c:v>284.24723711203796</c:v>
                </c:pt>
                <c:pt idx="2700">
                  <c:v>282.42273840248862</c:v>
                </c:pt>
                <c:pt idx="2701">
                  <c:v>283.29395804380948</c:v>
                </c:pt>
                <c:pt idx="2702">
                  <c:v>277.87356892330121</c:v>
                </c:pt>
                <c:pt idx="2703">
                  <c:v>279.88816094236017</c:v>
                </c:pt>
                <c:pt idx="2704">
                  <c:v>281.54407385348452</c:v>
                </c:pt>
                <c:pt idx="2705">
                  <c:v>284.07286082985934</c:v>
                </c:pt>
                <c:pt idx="2706">
                  <c:v>282.99715439084144</c:v>
                </c:pt>
                <c:pt idx="2707">
                  <c:v>281.40510224339914</c:v>
                </c:pt>
                <c:pt idx="2708">
                  <c:v>283.23555687909504</c:v>
                </c:pt>
                <c:pt idx="2709">
                  <c:v>282.62457812189831</c:v>
                </c:pt>
                <c:pt idx="2710">
                  <c:v>279.24260472503511</c:v>
                </c:pt>
                <c:pt idx="2711">
                  <c:v>279.95516511150856</c:v>
                </c:pt>
                <c:pt idx="2712">
                  <c:v>280.27198729402465</c:v>
                </c:pt>
                <c:pt idx="2713">
                  <c:v>278.79243597379434</c:v>
                </c:pt>
                <c:pt idx="2714">
                  <c:v>276.26943948117304</c:v>
                </c:pt>
                <c:pt idx="2715">
                  <c:v>276.71216332473074</c:v>
                </c:pt>
                <c:pt idx="2716">
                  <c:v>273.64304149295259</c:v>
                </c:pt>
                <c:pt idx="2717">
                  <c:v>273.1121368539479</c:v>
                </c:pt>
                <c:pt idx="2718">
                  <c:v>277.21064125471554</c:v>
                </c:pt>
                <c:pt idx="2719">
                  <c:v>279.32300972801318</c:v>
                </c:pt>
                <c:pt idx="2720">
                  <c:v>280.44454370988069</c:v>
                </c:pt>
                <c:pt idx="2721">
                  <c:v>283.06233869366736</c:v>
                </c:pt>
                <c:pt idx="2722">
                  <c:v>284.5910264046064</c:v>
                </c:pt>
                <c:pt idx="2723">
                  <c:v>285.21540599563281</c:v>
                </c:pt>
                <c:pt idx="2724">
                  <c:v>284.4871285818283</c:v>
                </c:pt>
                <c:pt idx="2725">
                  <c:v>285.22301634570891</c:v>
                </c:pt>
                <c:pt idx="2726">
                  <c:v>284.78161604129491</c:v>
                </c:pt>
                <c:pt idx="2727">
                  <c:v>284.98163589438207</c:v>
                </c:pt>
                <c:pt idx="2728">
                  <c:v>287.79415657468121</c:v>
                </c:pt>
                <c:pt idx="2729">
                  <c:v>288.93091125670094</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#N/A</c:v>
                </c:pt>
                <c:pt idx="2757">
                  <c:v>296.45738203957433</c:v>
                </c:pt>
                <c:pt idx="2758">
                  <c:v>295.3487525643576</c:v>
                </c:pt>
                <c:pt idx="2759">
                  <c:v>293.00956257031356</c:v>
                </c:pt>
                <c:pt idx="2760">
                  <c:v>291.48716167030693</c:v>
                </c:pt>
                <c:pt idx="2761">
                  <c:v>287.87224538415779</c:v>
                </c:pt>
                <c:pt idx="2762">
                  <c:v>280.19819998676513</c:v>
                </c:pt>
                <c:pt idx="2763">
                  <c:v>281.87065713718533</c:v>
                </c:pt>
                <c:pt idx="2764">
                  <c:v>282.34547680497701</c:v>
                </c:pt>
                <c:pt idx="2765">
                  <c:v>287.14396797035323</c:v>
                </c:pt>
                <c:pt idx="2766">
                  <c:v>285.46869829925271</c:v>
                </c:pt>
                <c:pt idx="2767">
                  <c:v>282.87969029184086</c:v>
                </c:pt>
                <c:pt idx="2768">
                  <c:v>285.6424128118594</c:v>
                </c:pt>
                <c:pt idx="2769">
                  <c:v>279.07964396797081</c:v>
                </c:pt>
                <c:pt idx="2770">
                  <c:v>278.92313546423179</c:v>
                </c:pt>
                <c:pt idx="2771">
                  <c:v>282.49685659453417</c:v>
                </c:pt>
                <c:pt idx="2772">
                  <c:v>285.74101647806276</c:v>
                </c:pt>
                <c:pt idx="2773">
                  <c:v>284.08593077890316</c:v>
                </c:pt>
                <c:pt idx="2774">
                  <c:v>286.2540533386279</c:v>
                </c:pt>
                <c:pt idx="2775">
                  <c:v>285.67517040566514</c:v>
                </c:pt>
                <c:pt idx="2776">
                  <c:v>280.3371715968504</c:v>
                </c:pt>
                <c:pt idx="2777">
                  <c:v>281.84666799020624</c:v>
                </c:pt>
                <c:pt idx="2778">
                  <c:v>281.75881807954516</c:v>
                </c:pt>
                <c:pt idx="2779">
                  <c:v>282.91277877043257</c:v>
                </c:pt>
                <c:pt idx="2780">
                  <c:v>286.06412547151126</c:v>
                </c:pt>
                <c:pt idx="2781">
                  <c:v>287.00350737873117</c:v>
                </c:pt>
                <c:pt idx="2782">
                  <c:v>287.0991330818614</c:v>
                </c:pt>
                <c:pt idx="2783">
                  <c:v>285.6854278340287</c:v>
                </c:pt>
                <c:pt idx="2784">
                  <c:v>288.31364568857174</c:v>
                </c:pt>
                <c:pt idx="2785">
                  <c:v>291.56541592217638</c:v>
                </c:pt>
                <c:pt idx="2786">
                  <c:v>291.98696313943532</c:v>
                </c:pt>
                <c:pt idx="2787">
                  <c:v>291.95188935212809</c:v>
                </c:pt>
                <c:pt idx="2788">
                  <c:v>292.17920720005344</c:v>
                </c:pt>
                <c:pt idx="2789">
                  <c:v>294.43468334326036</c:v>
                </c:pt>
                <c:pt idx="2790">
                  <c:v>295.32178545430531</c:v>
                </c:pt>
                <c:pt idx="2791">
                  <c:v>295.57375421878152</c:v>
                </c:pt>
                <c:pt idx="2792">
                  <c:v>294.68086162398305</c:v>
                </c:pt>
                <c:pt idx="2793">
                  <c:v>295.31731850969544</c:v>
                </c:pt>
                <c:pt idx="2794">
                  <c:v>295.24882535901054</c:v>
                </c:pt>
                <c:pt idx="2795">
                  <c:v>295.79875587320544</c:v>
                </c:pt>
                <c:pt idx="2796">
                  <c:v>295.00198530871597</c:v>
                </c:pt>
                <c:pt idx="2797">
                  <c:v>294.50135662762273</c:v>
                </c:pt>
                <c:pt idx="2798">
                  <c:v>292.81533320097986</c:v>
                </c:pt>
                <c:pt idx="2799">
                  <c:v>293.56660710740562</c:v>
                </c:pt>
                <c:pt idx="2800">
                  <c:v>293.53153332009833</c:v>
                </c:pt>
                <c:pt idx="2801">
                  <c:v>292.77182185163167</c:v>
                </c:pt>
                <c:pt idx="2802">
                  <c:v>293.59919925881849</c:v>
                </c:pt>
                <c:pt idx="2803">
                  <c:v>290.81761630600266</c:v>
                </c:pt>
                <c:pt idx="2804">
                  <c:v>285.51618026603177</c:v>
                </c:pt>
                <c:pt idx="2805">
                  <c:v>286.45936734828973</c:v>
                </c:pt>
                <c:pt idx="2806">
                  <c:v>289.67854543048151</c:v>
                </c:pt>
                <c:pt idx="2807">
                  <c:v>289.3115942028989</c:v>
                </c:pt>
                <c:pt idx="2808">
                  <c:v>285.88594401429458</c:v>
                </c:pt>
                <c:pt idx="2809">
                  <c:v>287.76437694394849</c:v>
                </c:pt>
                <c:pt idx="2810">
                  <c:v>289.35444378267522</c:v>
                </c:pt>
                <c:pt idx="2811">
                  <c:v>292.73608629475251</c:v>
                </c:pt>
                <c:pt idx="2812">
                  <c:v>292.3496128648008</c:v>
                </c:pt>
                <c:pt idx="2813">
                  <c:v>295.02316193501457</c:v>
                </c:pt>
                <c:pt idx="2814">
                  <c:v>294.79402422076669</c:v>
                </c:pt>
                <c:pt idx="2815">
                  <c:v>295.12606710343493</c:v>
                </c:pt>
                <c:pt idx="2816">
                  <c:v>294.00850373899846</c:v>
                </c:pt>
                <c:pt idx="2817">
                  <c:v>295.68790946992294</c:v>
                </c:pt>
                <c:pt idx="2818">
                  <c:v>295.18926609754516</c:v>
                </c:pt>
                <c:pt idx="2819">
                  <c:v>295.86526371517471</c:v>
                </c:pt>
                <c:pt idx="2820">
                  <c:v>#N/A</c:v>
                </c:pt>
                <c:pt idx="2821">
                  <c:v>#N/A</c:v>
                </c:pt>
                <c:pt idx="2822">
                  <c:v>#N/A</c:v>
                </c:pt>
                <c:pt idx="2823">
                  <c:v>#N/A</c:v>
                </c:pt>
                <c:pt idx="2824">
                  <c:v>#N/A</c:v>
                </c:pt>
                <c:pt idx="2825">
                  <c:v>#N/A</c:v>
                </c:pt>
                <c:pt idx="2826">
                  <c:v>#N/A</c:v>
                </c:pt>
                <c:pt idx="2827">
                  <c:v>#N/A</c:v>
                </c:pt>
                <c:pt idx="2828">
                  <c:v>#N/A</c:v>
                </c:pt>
                <c:pt idx="2829">
                  <c:v>#N/A</c:v>
                </c:pt>
                <c:pt idx="2830">
                  <c:v>#N/A</c:v>
                </c:pt>
                <c:pt idx="2831">
                  <c:v>#N/A</c:v>
                </c:pt>
                <c:pt idx="2832">
                  <c:v>#N/A</c:v>
                </c:pt>
                <c:pt idx="2833">
                  <c:v>#N/A</c:v>
                </c:pt>
                <c:pt idx="2834">
                  <c:v>#N/A</c:v>
                </c:pt>
                <c:pt idx="2835">
                  <c:v>#N/A</c:v>
                </c:pt>
                <c:pt idx="2836">
                  <c:v>#N/A</c:v>
                </c:pt>
                <c:pt idx="2837">
                  <c:v>#N/A</c:v>
                </c:pt>
                <c:pt idx="2838">
                  <c:v>#N/A</c:v>
                </c:pt>
                <c:pt idx="2839">
                  <c:v>#N/A</c:v>
                </c:pt>
                <c:pt idx="2840">
                  <c:v>#N/A</c:v>
                </c:pt>
                <c:pt idx="2841">
                  <c:v>#N/A</c:v>
                </c:pt>
                <c:pt idx="2842">
                  <c:v>#N/A</c:v>
                </c:pt>
                <c:pt idx="2843">
                  <c:v>#N/A</c:v>
                </c:pt>
                <c:pt idx="2844">
                  <c:v>#N/A</c:v>
                </c:pt>
                <c:pt idx="2845">
                  <c:v>#N/A</c:v>
                </c:pt>
                <c:pt idx="2846">
                  <c:v>#N/A</c:v>
                </c:pt>
                <c:pt idx="2847">
                  <c:v>#N/A</c:v>
                </c:pt>
                <c:pt idx="2848">
                  <c:v>#N/A</c:v>
                </c:pt>
                <c:pt idx="2849">
                  <c:v>#N/A</c:v>
                </c:pt>
                <c:pt idx="2850">
                  <c:v>#N/A</c:v>
                </c:pt>
                <c:pt idx="2851">
                  <c:v>#N/A</c:v>
                </c:pt>
                <c:pt idx="2852">
                  <c:v>#N/A</c:v>
                </c:pt>
                <c:pt idx="2853">
                  <c:v>#N/A</c:v>
                </c:pt>
                <c:pt idx="2854">
                  <c:v>#N/A</c:v>
                </c:pt>
                <c:pt idx="2855">
                  <c:v>#N/A</c:v>
                </c:pt>
                <c:pt idx="2856">
                  <c:v>#N/A</c:v>
                </c:pt>
                <c:pt idx="2857">
                  <c:v>#N/A</c:v>
                </c:pt>
                <c:pt idx="2858">
                  <c:v>#N/A</c:v>
                </c:pt>
                <c:pt idx="2859">
                  <c:v>#N/A</c:v>
                </c:pt>
                <c:pt idx="2860">
                  <c:v>#N/A</c:v>
                </c:pt>
                <c:pt idx="2861">
                  <c:v>#N/A</c:v>
                </c:pt>
                <c:pt idx="2862">
                  <c:v>#N/A</c:v>
                </c:pt>
                <c:pt idx="2863">
                  <c:v>#N/A</c:v>
                </c:pt>
                <c:pt idx="2864">
                  <c:v>#N/A</c:v>
                </c:pt>
                <c:pt idx="2865">
                  <c:v>#N/A</c:v>
                </c:pt>
                <c:pt idx="2866">
                  <c:v>#N/A</c:v>
                </c:pt>
                <c:pt idx="2867">
                  <c:v>#N/A</c:v>
                </c:pt>
                <c:pt idx="2868">
                  <c:v>#N/A</c:v>
                </c:pt>
                <c:pt idx="2869">
                  <c:v>#N/A</c:v>
                </c:pt>
                <c:pt idx="2870">
                  <c:v>#N/A</c:v>
                </c:pt>
                <c:pt idx="2871">
                  <c:v>#N/A</c:v>
                </c:pt>
                <c:pt idx="2872">
                  <c:v>#N/A</c:v>
                </c:pt>
                <c:pt idx="2873">
                  <c:v>#N/A</c:v>
                </c:pt>
                <c:pt idx="2874">
                  <c:v>#N/A</c:v>
                </c:pt>
                <c:pt idx="2875">
                  <c:v>#N/A</c:v>
                </c:pt>
                <c:pt idx="2876">
                  <c:v>#N/A</c:v>
                </c:pt>
                <c:pt idx="2877">
                  <c:v>#N/A</c:v>
                </c:pt>
                <c:pt idx="2878">
                  <c:v>#N/A</c:v>
                </c:pt>
                <c:pt idx="2879">
                  <c:v>#N/A</c:v>
                </c:pt>
                <c:pt idx="2880">
                  <c:v>#N/A</c:v>
                </c:pt>
                <c:pt idx="2881">
                  <c:v>#N/A</c:v>
                </c:pt>
                <c:pt idx="2882">
                  <c:v>#N/A</c:v>
                </c:pt>
                <c:pt idx="2883">
                  <c:v>#N/A</c:v>
                </c:pt>
                <c:pt idx="2884">
                  <c:v>#N/A</c:v>
                </c:pt>
                <c:pt idx="2885">
                  <c:v>#N/A</c:v>
                </c:pt>
                <c:pt idx="2886">
                  <c:v>#N/A</c:v>
                </c:pt>
                <c:pt idx="2887">
                  <c:v>#N/A</c:v>
                </c:pt>
                <c:pt idx="2888">
                  <c:v>#N/A</c:v>
                </c:pt>
                <c:pt idx="2889">
                  <c:v>#N/A</c:v>
                </c:pt>
                <c:pt idx="2890">
                  <c:v>#N/A</c:v>
                </c:pt>
                <c:pt idx="2891">
                  <c:v>#N/A</c:v>
                </c:pt>
                <c:pt idx="2892">
                  <c:v>#N/A</c:v>
                </c:pt>
                <c:pt idx="2893">
                  <c:v>#N/A</c:v>
                </c:pt>
                <c:pt idx="2894">
                  <c:v>#N/A</c:v>
                </c:pt>
                <c:pt idx="2895">
                  <c:v>#N/A</c:v>
                </c:pt>
                <c:pt idx="2896">
                  <c:v>#N/A</c:v>
                </c:pt>
                <c:pt idx="2897">
                  <c:v>#N/A</c:v>
                </c:pt>
                <c:pt idx="2898">
                  <c:v>#N/A</c:v>
                </c:pt>
                <c:pt idx="2899">
                  <c:v>#N/A</c:v>
                </c:pt>
                <c:pt idx="2900">
                  <c:v>#N/A</c:v>
                </c:pt>
                <c:pt idx="2901">
                  <c:v>#N/A</c:v>
                </c:pt>
                <c:pt idx="2902">
                  <c:v>#N/A</c:v>
                </c:pt>
                <c:pt idx="2903">
                  <c:v>#N/A</c:v>
                </c:pt>
                <c:pt idx="2904">
                  <c:v>#N/A</c:v>
                </c:pt>
                <c:pt idx="2905">
                  <c:v>327.49437495863981</c:v>
                </c:pt>
                <c:pt idx="2906">
                  <c:v>324.71808616239866</c:v>
                </c:pt>
                <c:pt idx="2907">
                  <c:v>314.81602805903026</c:v>
                </c:pt>
                <c:pt idx="2908">
                  <c:v>306.21418172192483</c:v>
                </c:pt>
                <c:pt idx="2909">
                  <c:v>304.95086360929162</c:v>
                </c:pt>
                <c:pt idx="2910">
                  <c:v>293.42945536364277</c:v>
                </c:pt>
                <c:pt idx="2911">
                  <c:v>287.72235457613692</c:v>
                </c:pt>
                <c:pt idx="2912">
                  <c:v>296.68370723314183</c:v>
                </c:pt>
                <c:pt idx="2913">
                  <c:v>291.87148434915002</c:v>
                </c:pt>
                <c:pt idx="2914">
                  <c:v>300.29399113228817</c:v>
                </c:pt>
                <c:pt idx="2915">
                  <c:v>293.25143934881919</c:v>
                </c:pt>
                <c:pt idx="2916">
                  <c:v>286.64267751968811</c:v>
                </c:pt>
                <c:pt idx="2917">
                  <c:v>265.5615114817025</c:v>
                </c:pt>
                <c:pt idx="2918">
                  <c:v>273.42945536364283</c:v>
                </c:pt>
                <c:pt idx="2919">
                  <c:v>263.47114684666843</c:v>
                </c:pt>
                <c:pt idx="2920">
                  <c:v>237.0744821653104</c:v>
                </c:pt>
                <c:pt idx="2921">
                  <c:v>251.47061743101091</c:v>
                </c:pt>
                <c:pt idx="2922">
                  <c:v>225.51684203560356</c:v>
                </c:pt>
                <c:pt idx="2923">
                  <c:v>235.70097941896665</c:v>
                </c:pt>
                <c:pt idx="2924">
                  <c:v>222.30246178280754</c:v>
                </c:pt>
                <c:pt idx="2925">
                  <c:v>225.72033617894283</c:v>
                </c:pt>
                <c:pt idx="2926">
                  <c:v>219.28016014823669</c:v>
                </c:pt>
                <c:pt idx="2927">
                  <c:v>211.0136655416587</c:v>
                </c:pt>
                <c:pt idx="2928">
                  <c:v>233.35169743895207</c:v>
                </c:pt>
                <c:pt idx="2929">
                  <c:v>239.74753490834524</c:v>
                </c:pt>
                <c:pt idx="2930">
                  <c:v>251.37234464959332</c:v>
                </c:pt>
                <c:pt idx="2931">
                  <c:v>244.3153993779369</c:v>
                </c:pt>
                <c:pt idx="2932">
                  <c:v>251.05816954536465</c:v>
                </c:pt>
                <c:pt idx="2933">
                  <c:v>248.57256303355206</c:v>
                </c:pt>
                <c:pt idx="2934">
                  <c:v>238.9639997352925</c:v>
                </c:pt>
                <c:pt idx="2935">
                  <c:v>242.18235060551947</c:v>
                </c:pt>
                <c:pt idx="2936">
                  <c:v>239.06094897756634</c:v>
                </c:pt>
                <c:pt idx="2937">
                  <c:v>253.46568724770069</c:v>
                </c:pt>
                <c:pt idx="2938">
                  <c:v>254.68135795116174</c:v>
                </c:pt>
                <c:pt idx="2939">
                  <c:v>260.59526172986602</c:v>
                </c:pt>
                <c:pt idx="2940">
                  <c:v>263.95109522864175</c:v>
                </c:pt>
                <c:pt idx="2941">
                  <c:v>264.11935014228084</c:v>
                </c:pt>
                <c:pt idx="2942">
                  <c:v>261.93964661504901</c:v>
                </c:pt>
                <c:pt idx="2943">
                  <c:v>267.79564555621766</c:v>
                </c:pt>
                <c:pt idx="2944">
                  <c:v>262.48874991727916</c:v>
                </c:pt>
                <c:pt idx="2945">
                  <c:v>263.37204685328601</c:v>
                </c:pt>
                <c:pt idx="2946">
                  <c:v>269.86830785520516</c:v>
                </c:pt>
                <c:pt idx="2947">
                  <c:v>266.83409436834131</c:v>
                </c:pt>
                <c:pt idx="2948">
                  <c:v>259.45337833366455</c:v>
                </c:pt>
                <c:pt idx="2949">
                  <c:v>264.17890940374599</c:v>
                </c:pt>
                <c:pt idx="2950">
                  <c:v>264.58920653828369</c:v>
                </c:pt>
                <c:pt idx="2951">
                  <c:v>266.47012110383196</c:v>
                </c:pt>
                <c:pt idx="2952">
                  <c:v>270.49715439084139</c:v>
                </c:pt>
                <c:pt idx="2953">
                  <c:v>270.39921249420985</c:v>
                </c:pt>
                <c:pt idx="2954">
                  <c:v>276.04145986367581</c:v>
                </c:pt>
                <c:pt idx="2955">
                  <c:v>273.32208325061242</c:v>
                </c:pt>
                <c:pt idx="2956">
                  <c:v>266.89696247766557</c:v>
                </c:pt>
                <c:pt idx="2957">
                  <c:v>266.39319039110609</c:v>
                </c:pt>
                <c:pt idx="2958">
                  <c:v>269.32830388458768</c:v>
                </c:pt>
                <c:pt idx="2959">
                  <c:v>268.08831314936168</c:v>
                </c:pt>
                <c:pt idx="2960">
                  <c:v>270.88329693600713</c:v>
                </c:pt>
                <c:pt idx="2961">
                  <c:v>275.03226126662719</c:v>
                </c:pt>
                <c:pt idx="2962">
                  <c:v>275.49334921580333</c:v>
                </c:pt>
                <c:pt idx="2963">
                  <c:v>271.68321090596282</c:v>
                </c:pt>
                <c:pt idx="2964">
                  <c:v>267.19393157302653</c:v>
                </c:pt>
                <c:pt idx="2965">
                  <c:v>267.55327245053297</c:v>
                </c:pt>
                <c:pt idx="2966">
                  <c:v>268.86787770498336</c:v>
                </c:pt>
                <c:pt idx="2967">
                  <c:v>276.79289921249443</c:v>
                </c:pt>
                <c:pt idx="2968">
                  <c:v>275.45016875124105</c:v>
                </c:pt>
                <c:pt idx="2969">
                  <c:v>279.18304546356978</c:v>
                </c:pt>
                <c:pt idx="2970">
                  <c:v>277.26308649328325</c:v>
                </c:pt>
                <c:pt idx="2971">
                  <c:v>277.22652372443935</c:v>
                </c:pt>
                <c:pt idx="2972">
                  <c:v>278.52293031566433</c:v>
                </c:pt>
                <c:pt idx="2973">
                  <c:v>282.05727615644258</c:v>
                </c:pt>
                <c:pt idx="2974">
                  <c:v>285.46638210575105</c:v>
                </c:pt>
                <c:pt idx="2975">
                  <c:v>286.32668254913665</c:v>
                </c:pt>
                <c:pt idx="2976">
                  <c:v>286.10862947521696</c:v>
                </c:pt>
                <c:pt idx="2977">
                  <c:v>287.7556084971215</c:v>
                </c:pt>
                <c:pt idx="2978">
                  <c:v>290.54016941301063</c:v>
                </c:pt>
                <c:pt idx="2979">
                  <c:v>294.94689299186047</c:v>
                </c:pt>
                <c:pt idx="2980">
                  <c:v>293.97872410826568</c:v>
                </c:pt>
                <c:pt idx="2981">
                  <c:v>300.20961551187895</c:v>
                </c:pt>
                <c:pt idx="2982">
                  <c:v>302.6560121765603</c:v>
                </c:pt>
                <c:pt idx="2983">
                  <c:v>300.68675137317206</c:v>
                </c:pt>
                <c:pt idx="2984">
                  <c:v>299.51988617563381</c:v>
                </c:pt>
                <c:pt idx="2985">
                  <c:v>285.23542452518052</c:v>
                </c:pt>
                <c:pt idx="2986">
                  <c:v>287.43531202435332</c:v>
                </c:pt>
                <c:pt idx="2987">
                  <c:v>288.24482165310059</c:v>
                </c:pt>
                <c:pt idx="2988">
                  <c:v>294.5276619681029</c:v>
                </c:pt>
                <c:pt idx="2989">
                  <c:v>294.24293560982085</c:v>
                </c:pt>
                <c:pt idx="2990">
                  <c:v>294.10247501819885</c:v>
                </c:pt>
                <c:pt idx="2991">
                  <c:v>293.50804050029797</c:v>
                </c:pt>
                <c:pt idx="2992">
                  <c:v>294.27321156773223</c:v>
                </c:pt>
                <c:pt idx="2993">
                  <c:v>295.90116471444657</c:v>
                </c:pt>
                <c:pt idx="2994">
                  <c:v>289.34385546952564</c:v>
                </c:pt>
                <c:pt idx="2995">
                  <c:v>291.46945933425991</c:v>
                </c:pt>
                <c:pt idx="2996">
                  <c:v>287.02137515717038</c:v>
                </c:pt>
                <c:pt idx="2997">
                  <c:v>289.57200052941573</c:v>
                </c:pt>
                <c:pt idx="2998">
                  <c:v>292.71490966845357</c:v>
                </c:pt>
                <c:pt idx="2999">
                  <c:v>293.58232413473638</c:v>
                </c:pt>
                <c:pt idx="3000">
                  <c:v>295.95311362583561</c:v>
                </c:pt>
                <c:pt idx="3001">
                  <c:v>295.64158559989426</c:v>
                </c:pt>
                <c:pt idx="3002">
                  <c:v>300.1541923102377</c:v>
                </c:pt>
                <c:pt idx="3003">
                  <c:v>297.53805175038065</c:v>
                </c:pt>
                <c:pt idx="3004">
                  <c:v>298.55816954536442</c:v>
                </c:pt>
                <c:pt idx="3005">
                  <c:v>297.13172523327387</c:v>
                </c:pt>
                <c:pt idx="3006">
                  <c:v>299.37909469922579</c:v>
                </c:pt>
                <c:pt idx="3007">
                  <c:v>298.53302230163462</c:v>
                </c:pt>
                <c:pt idx="3008">
                  <c:v>300.86311296406598</c:v>
                </c:pt>
                <c:pt idx="3009">
                  <c:v>304.11521408245653</c:v>
                </c:pt>
                <c:pt idx="3010">
                  <c:v>302.91873469657872</c:v>
                </c:pt>
                <c:pt idx="3011">
                  <c:v>303.74098338958385</c:v>
                </c:pt>
                <c:pt idx="3012">
                  <c:v>305.94831579643977</c:v>
                </c:pt>
                <c:pt idx="3013">
                  <c:v>306.30550592283782</c:v>
                </c:pt>
                <c:pt idx="3014">
                  <c:v>306.68718152339375</c:v>
                </c:pt>
                <c:pt idx="3015">
                  <c:v>304.12894580107223</c:v>
                </c:pt>
                <c:pt idx="3016">
                  <c:v>301.6875124081796</c:v>
                </c:pt>
                <c:pt idx="3017">
                  <c:v>303.33945470187297</c:v>
                </c:pt>
                <c:pt idx="3018">
                  <c:v>301.86519753821733</c:v>
                </c:pt>
                <c:pt idx="3019">
                  <c:v>304.21100522797974</c:v>
                </c:pt>
                <c:pt idx="3020">
                  <c:v>302.2127920058237</c:v>
                </c:pt>
                <c:pt idx="3021">
                  <c:v>302.16183574879238</c:v>
                </c:pt>
                <c:pt idx="3022">
                  <c:v>305.35024154589382</c:v>
                </c:pt>
                <c:pt idx="3023">
                  <c:v>306.75550923168561</c:v>
                </c:pt>
                <c:pt idx="3024">
                  <c:v>308.36294752167299</c:v>
                </c:pt>
                <c:pt idx="3025">
                  <c:v>309.1147177552777</c:v>
                </c:pt>
                <c:pt idx="3026">
                  <c:v>309.13936867182855</c:v>
                </c:pt>
                <c:pt idx="3027">
                  <c:v>309.81983323406797</c:v>
                </c:pt>
                <c:pt idx="3028">
                  <c:v>309.76887697703671</c:v>
                </c:pt>
                <c:pt idx="3029">
                  <c:v>313.88409105949319</c:v>
                </c:pt>
                <c:pt idx="3030">
                  <c:v>313.59423598702944</c:v>
                </c:pt>
                <c:pt idx="3031">
                  <c:v>312.7997816160414</c:v>
                </c:pt>
                <c:pt idx="3032">
                  <c:v>313.75256435709093</c:v>
                </c:pt>
                <c:pt idx="3033">
                  <c:v>313.93008404473568</c:v>
                </c:pt>
                <c:pt idx="3034">
                  <c:v>313.50737873072603</c:v>
                </c:pt>
                <c:pt idx="3035">
                  <c:v>313.38180795447033</c:v>
                </c:pt>
                <c:pt idx="3036">
                  <c:v>314.09718086162405</c:v>
                </c:pt>
                <c:pt idx="3037">
                  <c:v>317.20501621335455</c:v>
                </c:pt>
                <c:pt idx="3038">
                  <c:v>318.04050029779637</c:v>
                </c:pt>
                <c:pt idx="3039">
                  <c:v>320.6713652306268</c:v>
                </c:pt>
                <c:pt idx="3040">
                  <c:v>320.38978227781098</c:v>
                </c:pt>
                <c:pt idx="3041">
                  <c:v>321.00588974918946</c:v>
                </c:pt>
                <c:pt idx="3042">
                  <c:v>320.51485672688779</c:v>
                </c:pt>
                <c:pt idx="3043">
                  <c:v>322.10608166236534</c:v>
                </c:pt>
                <c:pt idx="3044">
                  <c:v>326.34124147971693</c:v>
                </c:pt>
                <c:pt idx="3045">
                  <c:v>317.52001852954817</c:v>
                </c:pt>
                <c:pt idx="3046">
                  <c:v>314.34633710542005</c:v>
                </c:pt>
                <c:pt idx="3047">
                  <c:v>315.36132618622213</c:v>
                </c:pt>
                <c:pt idx="3048">
                  <c:v>308.55668056382785</c:v>
                </c:pt>
                <c:pt idx="3049">
                  <c:v>313.78366752696729</c:v>
                </c:pt>
                <c:pt idx="3050">
                  <c:v>310.21540599563252</c:v>
                </c:pt>
                <c:pt idx="3051">
                  <c:v>310.51915822910485</c:v>
                </c:pt>
                <c:pt idx="3052">
                  <c:v>313.91387069022591</c:v>
                </c:pt>
                <c:pt idx="3053">
                  <c:v>315.52676857918095</c:v>
                </c:pt>
                <c:pt idx="3054">
                  <c:v>314.69227714909687</c:v>
                </c:pt>
                <c:pt idx="3055">
                  <c:v>312.22718549401117</c:v>
                </c:pt>
                <c:pt idx="3056">
                  <c:v>309.86483356495285</c:v>
                </c:pt>
                <c:pt idx="3057">
                  <c:v>305.4726689166834</c:v>
                </c:pt>
                <c:pt idx="3058">
                  <c:v>307.67421083978576</c:v>
                </c:pt>
                <c:pt idx="3059">
                  <c:v>302.73360465885798</c:v>
                </c:pt>
                <c:pt idx="3060">
                  <c:v>302.25167096816909</c:v>
                </c:pt>
                <c:pt idx="3061">
                  <c:v>306.03782013103063</c:v>
                </c:pt>
                <c:pt idx="3062">
                  <c:v>311.21567070346134</c:v>
                </c:pt>
                <c:pt idx="3063">
                  <c:v>310.18827344318737</c:v>
                </c:pt>
                <c:pt idx="3064">
                  <c:v>311.03963999735316</c:v>
                </c:pt>
                <c:pt idx="3065">
                  <c:v>312.749652570975</c:v>
                </c:pt>
                <c:pt idx="3066">
                  <c:v>310.40268678446188</c:v>
                </c:pt>
                <c:pt idx="3067">
                  <c:v>315.4685328568595</c:v>
                </c:pt>
                <c:pt idx="3068">
                  <c:v>312.78389914631748</c:v>
                </c:pt>
                <c:pt idx="3069">
                  <c:v>316.65376216001613</c:v>
                </c:pt>
                <c:pt idx="3070">
                  <c:v>319.00138971610113</c:v>
                </c:pt>
                <c:pt idx="3071">
                  <c:v>320.98156971742469</c:v>
                </c:pt>
                <c:pt idx="3072">
                  <c:v>324.76788432267915</c:v>
                </c:pt>
                <c:pt idx="3073">
                  <c:v>323.53136787770529</c:v>
                </c:pt>
                <c:pt idx="3074">
                  <c:v>321.89266097544862</c:v>
                </c:pt>
                <c:pt idx="3075">
                  <c:v>320.33287009463334</c:v>
                </c:pt>
                <c:pt idx="3076">
                  <c:v>320.7903183111643</c:v>
                </c:pt>
                <c:pt idx="3077">
                  <c:v>317.47154390841132</c:v>
                </c:pt>
                <c:pt idx="3078">
                  <c:v>318.05340480444733</c:v>
                </c:pt>
                <c:pt idx="3079">
                  <c:v>316.59403745615799</c:v>
                </c:pt>
                <c:pt idx="3080">
                  <c:v>317.42141486334481</c:v>
                </c:pt>
                <c:pt idx="3081">
                  <c:v>318.77208655946021</c:v>
                </c:pt>
                <c:pt idx="3082">
                  <c:v>313.50258090133036</c:v>
                </c:pt>
                <c:pt idx="3083">
                  <c:v>312.10029117861183</c:v>
                </c:pt>
                <c:pt idx="3084">
                  <c:v>302.70432135530427</c:v>
                </c:pt>
                <c:pt idx="3085">
                  <c:v>304.95615776586612</c:v>
                </c:pt>
                <c:pt idx="3086">
                  <c:v>301.4458010720669</c:v>
                </c:pt>
                <c:pt idx="3087">
                  <c:v>305.37671232876733</c:v>
                </c:pt>
                <c:pt idx="3088">
                  <c:v>310.64671431407606</c:v>
                </c:pt>
                <c:pt idx="3089">
                  <c:v>316.88157633512031</c:v>
                </c:pt>
                <c:pt idx="3090">
                  <c:v>322.18168883594757</c:v>
                </c:pt>
                <c:pt idx="3091">
                  <c:v>322.33224141354003</c:v>
                </c:pt>
                <c:pt idx="3092">
                  <c:v>327.00152207001543</c:v>
                </c:pt>
                <c:pt idx="3093">
                  <c:v>327.66742770167446</c:v>
                </c:pt>
                <c:pt idx="3094">
                  <c:v>#N/A</c:v>
                </c:pt>
                <c:pt idx="3095">
                  <c:v>#N/A</c:v>
                </c:pt>
                <c:pt idx="3096">
                  <c:v>#N/A</c:v>
                </c:pt>
                <c:pt idx="3097">
                  <c:v>#N/A</c:v>
                </c:pt>
                <c:pt idx="3098">
                  <c:v>#N/A</c:v>
                </c:pt>
                <c:pt idx="3099">
                  <c:v>#N/A</c:v>
                </c:pt>
                <c:pt idx="3100">
                  <c:v>#N/A</c:v>
                </c:pt>
                <c:pt idx="3101">
                  <c:v>#N/A</c:v>
                </c:pt>
                <c:pt idx="3102">
                  <c:v>#N/A</c:v>
                </c:pt>
                <c:pt idx="3103">
                  <c:v>#N/A</c:v>
                </c:pt>
                <c:pt idx="3104">
                  <c:v>#N/A</c:v>
                </c:pt>
                <c:pt idx="3105">
                  <c:v>#N/A</c:v>
                </c:pt>
                <c:pt idx="3106">
                  <c:v>#N/A</c:v>
                </c:pt>
                <c:pt idx="3107">
                  <c:v>#N/A</c:v>
                </c:pt>
                <c:pt idx="3108">
                  <c:v>#N/A</c:v>
                </c:pt>
                <c:pt idx="3109">
                  <c:v>#N/A</c:v>
                </c:pt>
                <c:pt idx="3110">
                  <c:v>#N/A</c:v>
                </c:pt>
                <c:pt idx="3111">
                  <c:v>#N/A</c:v>
                </c:pt>
                <c:pt idx="3112">
                  <c:v>#N/A</c:v>
                </c:pt>
                <c:pt idx="3113">
                  <c:v>#N/A</c:v>
                </c:pt>
                <c:pt idx="3114">
                  <c:v>#N/A</c:v>
                </c:pt>
                <c:pt idx="3115">
                  <c:v>#N/A</c:v>
                </c:pt>
                <c:pt idx="3116">
                  <c:v>#N/A</c:v>
                </c:pt>
                <c:pt idx="3117">
                  <c:v>#N/A</c:v>
                </c:pt>
                <c:pt idx="3118">
                  <c:v>#N/A</c:v>
                </c:pt>
                <c:pt idx="3119">
                  <c:v>#N/A</c:v>
                </c:pt>
                <c:pt idx="3120">
                  <c:v>#N/A</c:v>
                </c:pt>
                <c:pt idx="3121">
                  <c:v>#N/A</c:v>
                </c:pt>
                <c:pt idx="3122">
                  <c:v>#N/A</c:v>
                </c:pt>
                <c:pt idx="3123">
                  <c:v>#N/A</c:v>
                </c:pt>
                <c:pt idx="3124">
                  <c:v>#N/A</c:v>
                </c:pt>
                <c:pt idx="3125">
                  <c:v>#N/A</c:v>
                </c:pt>
                <c:pt idx="3126">
                  <c:v>#N/A</c:v>
                </c:pt>
                <c:pt idx="3127">
                  <c:v>#N/A</c:v>
                </c:pt>
                <c:pt idx="3128">
                  <c:v>#N/A</c:v>
                </c:pt>
                <c:pt idx="3129">
                  <c:v>#N/A</c:v>
                </c:pt>
                <c:pt idx="3130">
                  <c:v>#N/A</c:v>
                </c:pt>
                <c:pt idx="3131">
                  <c:v>#N/A</c:v>
                </c:pt>
                <c:pt idx="3132">
                  <c:v>#N/A</c:v>
                </c:pt>
                <c:pt idx="3133">
                  <c:v>#N/A</c:v>
                </c:pt>
                <c:pt idx="3134">
                  <c:v>#N/A</c:v>
                </c:pt>
                <c:pt idx="3135">
                  <c:v>#N/A</c:v>
                </c:pt>
                <c:pt idx="3136">
                  <c:v>#N/A</c:v>
                </c:pt>
                <c:pt idx="3137">
                  <c:v>#N/A</c:v>
                </c:pt>
                <c:pt idx="3138">
                  <c:v>#N/A</c:v>
                </c:pt>
                <c:pt idx="3139">
                  <c:v>#N/A</c:v>
                </c:pt>
                <c:pt idx="3140">
                  <c:v>#N/A</c:v>
                </c:pt>
                <c:pt idx="3141">
                  <c:v>#N/A</c:v>
                </c:pt>
                <c:pt idx="3142">
                  <c:v>#N/A</c:v>
                </c:pt>
                <c:pt idx="3143">
                  <c:v>#N/A</c:v>
                </c:pt>
                <c:pt idx="3144">
                  <c:v>#N/A</c:v>
                </c:pt>
                <c:pt idx="3145">
                  <c:v>#N/A</c:v>
                </c:pt>
                <c:pt idx="3146">
                  <c:v>#N/A</c:v>
                </c:pt>
                <c:pt idx="3147">
                  <c:v>#N/A</c:v>
                </c:pt>
                <c:pt idx="3148">
                  <c:v>#N/A</c:v>
                </c:pt>
                <c:pt idx="3149">
                  <c:v>#N/A</c:v>
                </c:pt>
                <c:pt idx="3150">
                  <c:v>#N/A</c:v>
                </c:pt>
                <c:pt idx="3151">
                  <c:v>#N/A</c:v>
                </c:pt>
                <c:pt idx="3152">
                  <c:v>#N/A</c:v>
                </c:pt>
                <c:pt idx="3153">
                  <c:v>#N/A</c:v>
                </c:pt>
                <c:pt idx="3154">
                  <c:v>#N/A</c:v>
                </c:pt>
                <c:pt idx="3155">
                  <c:v>#N/A</c:v>
                </c:pt>
                <c:pt idx="3156">
                  <c:v>#N/A</c:v>
                </c:pt>
                <c:pt idx="3157">
                  <c:v>#N/A</c:v>
                </c:pt>
                <c:pt idx="3158">
                  <c:v>#N/A</c:v>
                </c:pt>
                <c:pt idx="3159">
                  <c:v>#N/A</c:v>
                </c:pt>
                <c:pt idx="3160">
                  <c:v>#N/A</c:v>
                </c:pt>
                <c:pt idx="3161">
                  <c:v>#N/A</c:v>
                </c:pt>
                <c:pt idx="3162">
                  <c:v>#N/A</c:v>
                </c:pt>
                <c:pt idx="3163">
                  <c:v>#N/A</c:v>
                </c:pt>
                <c:pt idx="3164">
                  <c:v>#N/A</c:v>
                </c:pt>
                <c:pt idx="3165">
                  <c:v>#N/A</c:v>
                </c:pt>
                <c:pt idx="3166">
                  <c:v>#N/A</c:v>
                </c:pt>
                <c:pt idx="3167">
                  <c:v>#N/A</c:v>
                </c:pt>
                <c:pt idx="3168">
                  <c:v>#N/A</c:v>
                </c:pt>
                <c:pt idx="3169">
                  <c:v>#N/A</c:v>
                </c:pt>
                <c:pt idx="3170">
                  <c:v>#N/A</c:v>
                </c:pt>
                <c:pt idx="3171">
                  <c:v>#N/A</c:v>
                </c:pt>
                <c:pt idx="3172">
                  <c:v>#N/A</c:v>
                </c:pt>
                <c:pt idx="3173">
                  <c:v>#N/A</c:v>
                </c:pt>
                <c:pt idx="3174">
                  <c:v>#N/A</c:v>
                </c:pt>
                <c:pt idx="3175">
                  <c:v>#N/A</c:v>
                </c:pt>
                <c:pt idx="3176">
                  <c:v>#N/A</c:v>
                </c:pt>
                <c:pt idx="3177">
                  <c:v>#N/A</c:v>
                </c:pt>
                <c:pt idx="3178">
                  <c:v>#N/A</c:v>
                </c:pt>
                <c:pt idx="3179">
                  <c:v>#N/A</c:v>
                </c:pt>
                <c:pt idx="3180">
                  <c:v>#N/A</c:v>
                </c:pt>
                <c:pt idx="3181">
                  <c:v>#N/A</c:v>
                </c:pt>
                <c:pt idx="3182">
                  <c:v>#N/A</c:v>
                </c:pt>
                <c:pt idx="3183">
                  <c:v>#N/A</c:v>
                </c:pt>
                <c:pt idx="3184">
                  <c:v>#N/A</c:v>
                </c:pt>
                <c:pt idx="3185">
                  <c:v>#N/A</c:v>
                </c:pt>
                <c:pt idx="3186">
                  <c:v>#N/A</c:v>
                </c:pt>
                <c:pt idx="3187">
                  <c:v>#N/A</c:v>
                </c:pt>
                <c:pt idx="3188">
                  <c:v>#N/A</c:v>
                </c:pt>
                <c:pt idx="3189">
                  <c:v>#N/A</c:v>
                </c:pt>
                <c:pt idx="3190">
                  <c:v>#N/A</c:v>
                </c:pt>
                <c:pt idx="3191">
                  <c:v>#N/A</c:v>
                </c:pt>
                <c:pt idx="3192">
                  <c:v>#N/A</c:v>
                </c:pt>
                <c:pt idx="3193">
                  <c:v>#N/A</c:v>
                </c:pt>
                <c:pt idx="3194">
                  <c:v>#N/A</c:v>
                </c:pt>
                <c:pt idx="3195">
                  <c:v>#N/A</c:v>
                </c:pt>
                <c:pt idx="3196">
                  <c:v>#N/A</c:v>
                </c:pt>
                <c:pt idx="3197">
                  <c:v>#N/A</c:v>
                </c:pt>
                <c:pt idx="3198">
                  <c:v>#N/A</c:v>
                </c:pt>
                <c:pt idx="3199">
                  <c:v>#N/A</c:v>
                </c:pt>
                <c:pt idx="3200">
                  <c:v>#N/A</c:v>
                </c:pt>
                <c:pt idx="3201">
                  <c:v>#N/A</c:v>
                </c:pt>
                <c:pt idx="3202">
                  <c:v>#N/A</c:v>
                </c:pt>
                <c:pt idx="3203">
                  <c:v>#N/A</c:v>
                </c:pt>
                <c:pt idx="3204">
                  <c:v>#N/A</c:v>
                </c:pt>
                <c:pt idx="3205">
                  <c:v>#N/A</c:v>
                </c:pt>
                <c:pt idx="3206">
                  <c:v>#N/A</c:v>
                </c:pt>
                <c:pt idx="3207">
                  <c:v>#N/A</c:v>
                </c:pt>
                <c:pt idx="3208">
                  <c:v>#N/A</c:v>
                </c:pt>
                <c:pt idx="3209">
                  <c:v>#N/A</c:v>
                </c:pt>
                <c:pt idx="3210">
                  <c:v>#N/A</c:v>
                </c:pt>
                <c:pt idx="3211">
                  <c:v>#N/A</c:v>
                </c:pt>
                <c:pt idx="3212">
                  <c:v>#N/A</c:v>
                </c:pt>
                <c:pt idx="3213">
                  <c:v>#N/A</c:v>
                </c:pt>
                <c:pt idx="3214">
                  <c:v>#N/A</c:v>
                </c:pt>
                <c:pt idx="3215">
                  <c:v>#N/A</c:v>
                </c:pt>
                <c:pt idx="3216">
                  <c:v>#N/A</c:v>
                </c:pt>
                <c:pt idx="3217">
                  <c:v>#N/A</c:v>
                </c:pt>
                <c:pt idx="3218">
                  <c:v>#N/A</c:v>
                </c:pt>
                <c:pt idx="3219">
                  <c:v>#N/A</c:v>
                </c:pt>
                <c:pt idx="3220">
                  <c:v>#N/A</c:v>
                </c:pt>
                <c:pt idx="3221">
                  <c:v>#N/A</c:v>
                </c:pt>
                <c:pt idx="3222">
                  <c:v>#N/A</c:v>
                </c:pt>
                <c:pt idx="3223">
                  <c:v>#N/A</c:v>
                </c:pt>
                <c:pt idx="3224">
                  <c:v>#N/A</c:v>
                </c:pt>
                <c:pt idx="3225">
                  <c:v>#N/A</c:v>
                </c:pt>
                <c:pt idx="3226">
                  <c:v>#N/A</c:v>
                </c:pt>
                <c:pt idx="3227">
                  <c:v>#N/A</c:v>
                </c:pt>
                <c:pt idx="3228">
                  <c:v>#N/A</c:v>
                </c:pt>
                <c:pt idx="3229">
                  <c:v>#N/A</c:v>
                </c:pt>
                <c:pt idx="3230">
                  <c:v>#N/A</c:v>
                </c:pt>
                <c:pt idx="3231">
                  <c:v>#N/A</c:v>
                </c:pt>
                <c:pt idx="3232">
                  <c:v>#N/A</c:v>
                </c:pt>
                <c:pt idx="3233">
                  <c:v>#N/A</c:v>
                </c:pt>
                <c:pt idx="3234">
                  <c:v>#N/A</c:v>
                </c:pt>
                <c:pt idx="3235">
                  <c:v>#N/A</c:v>
                </c:pt>
                <c:pt idx="3236">
                  <c:v>#N/A</c:v>
                </c:pt>
                <c:pt idx="3237">
                  <c:v>#N/A</c:v>
                </c:pt>
                <c:pt idx="3238">
                  <c:v>#N/A</c:v>
                </c:pt>
                <c:pt idx="3239">
                  <c:v>#N/A</c:v>
                </c:pt>
                <c:pt idx="3240">
                  <c:v>#N/A</c:v>
                </c:pt>
                <c:pt idx="3241">
                  <c:v>#N/A</c:v>
                </c:pt>
                <c:pt idx="3242">
                  <c:v>#N/A</c:v>
                </c:pt>
                <c:pt idx="3243">
                  <c:v>#N/A</c:v>
                </c:pt>
                <c:pt idx="3244">
                  <c:v>#N/A</c:v>
                </c:pt>
                <c:pt idx="3245">
                  <c:v>#N/A</c:v>
                </c:pt>
                <c:pt idx="3246">
                  <c:v>#N/A</c:v>
                </c:pt>
                <c:pt idx="3247">
                  <c:v>#N/A</c:v>
                </c:pt>
                <c:pt idx="3248">
                  <c:v>#N/A</c:v>
                </c:pt>
                <c:pt idx="3249">
                  <c:v>#N/A</c:v>
                </c:pt>
                <c:pt idx="3250">
                  <c:v>#N/A</c:v>
                </c:pt>
                <c:pt idx="3251">
                  <c:v>#N/A</c:v>
                </c:pt>
                <c:pt idx="3252">
                  <c:v>#N/A</c:v>
                </c:pt>
                <c:pt idx="3253">
                  <c:v>#N/A</c:v>
                </c:pt>
                <c:pt idx="3254">
                  <c:v>#N/A</c:v>
                </c:pt>
                <c:pt idx="3255">
                  <c:v>#N/A</c:v>
                </c:pt>
                <c:pt idx="3256">
                  <c:v>#N/A</c:v>
                </c:pt>
                <c:pt idx="3257">
                  <c:v>#N/A</c:v>
                </c:pt>
                <c:pt idx="3258">
                  <c:v>#N/A</c:v>
                </c:pt>
                <c:pt idx="3259">
                  <c:v>#N/A</c:v>
                </c:pt>
                <c:pt idx="3260">
                  <c:v>#N/A</c:v>
                </c:pt>
                <c:pt idx="3261">
                  <c:v>#N/A</c:v>
                </c:pt>
                <c:pt idx="3262">
                  <c:v>#N/A</c:v>
                </c:pt>
                <c:pt idx="3263">
                  <c:v>#N/A</c:v>
                </c:pt>
                <c:pt idx="3264">
                  <c:v>#N/A</c:v>
                </c:pt>
                <c:pt idx="3265">
                  <c:v>#N/A</c:v>
                </c:pt>
                <c:pt idx="3266">
                  <c:v>#N/A</c:v>
                </c:pt>
                <c:pt idx="3267">
                  <c:v>#N/A</c:v>
                </c:pt>
                <c:pt idx="3268">
                  <c:v>#N/A</c:v>
                </c:pt>
                <c:pt idx="3269">
                  <c:v>#N/A</c:v>
                </c:pt>
                <c:pt idx="3270">
                  <c:v>#N/A</c:v>
                </c:pt>
                <c:pt idx="3271">
                  <c:v>#N/A</c:v>
                </c:pt>
                <c:pt idx="3272">
                  <c:v>#N/A</c:v>
                </c:pt>
                <c:pt idx="3273">
                  <c:v>#N/A</c:v>
                </c:pt>
                <c:pt idx="3274">
                  <c:v>#N/A</c:v>
                </c:pt>
                <c:pt idx="3275">
                  <c:v>#N/A</c:v>
                </c:pt>
                <c:pt idx="3276">
                  <c:v>#N/A</c:v>
                </c:pt>
                <c:pt idx="3277">
                  <c:v>#N/A</c:v>
                </c:pt>
                <c:pt idx="3278">
                  <c:v>#N/A</c:v>
                </c:pt>
                <c:pt idx="3279">
                  <c:v>#N/A</c:v>
                </c:pt>
                <c:pt idx="3280">
                  <c:v>#N/A</c:v>
                </c:pt>
                <c:pt idx="3281">
                  <c:v>#N/A</c:v>
                </c:pt>
                <c:pt idx="3282">
                  <c:v>#N/A</c:v>
                </c:pt>
                <c:pt idx="3283">
                  <c:v>#N/A</c:v>
                </c:pt>
                <c:pt idx="3284">
                  <c:v>#N/A</c:v>
                </c:pt>
                <c:pt idx="3285">
                  <c:v>#N/A</c:v>
                </c:pt>
                <c:pt idx="3286">
                  <c:v>#N/A</c:v>
                </c:pt>
                <c:pt idx="3287">
                  <c:v>#N/A</c:v>
                </c:pt>
                <c:pt idx="3288">
                  <c:v>#N/A</c:v>
                </c:pt>
                <c:pt idx="3289">
                  <c:v>#N/A</c:v>
                </c:pt>
                <c:pt idx="3290">
                  <c:v>#N/A</c:v>
                </c:pt>
                <c:pt idx="3291">
                  <c:v>#N/A</c:v>
                </c:pt>
                <c:pt idx="3292">
                  <c:v>#N/A</c:v>
                </c:pt>
                <c:pt idx="3293">
                  <c:v>#N/A</c:v>
                </c:pt>
                <c:pt idx="3294">
                  <c:v>#N/A</c:v>
                </c:pt>
                <c:pt idx="3295">
                  <c:v>#N/A</c:v>
                </c:pt>
                <c:pt idx="3296">
                  <c:v>#N/A</c:v>
                </c:pt>
                <c:pt idx="3297">
                  <c:v>#N/A</c:v>
                </c:pt>
                <c:pt idx="3298">
                  <c:v>#N/A</c:v>
                </c:pt>
                <c:pt idx="3299">
                  <c:v>#N/A</c:v>
                </c:pt>
                <c:pt idx="3300">
                  <c:v>#N/A</c:v>
                </c:pt>
                <c:pt idx="3301">
                  <c:v>#N/A</c:v>
                </c:pt>
                <c:pt idx="3302">
                  <c:v>#N/A</c:v>
                </c:pt>
                <c:pt idx="3303">
                  <c:v>#N/A</c:v>
                </c:pt>
                <c:pt idx="3304">
                  <c:v>#N/A</c:v>
                </c:pt>
                <c:pt idx="3305">
                  <c:v>#N/A</c:v>
                </c:pt>
                <c:pt idx="3306">
                  <c:v>#N/A</c:v>
                </c:pt>
                <c:pt idx="3307">
                  <c:v>#N/A</c:v>
                </c:pt>
                <c:pt idx="3308">
                  <c:v>416.8827344318712</c:v>
                </c:pt>
                <c:pt idx="3309">
                  <c:v>415.73870028456128</c:v>
                </c:pt>
                <c:pt idx="3310">
                  <c:v>413.88160942359912</c:v>
                </c:pt>
                <c:pt idx="3311">
                  <c:v>411.93898484547719</c:v>
                </c:pt>
                <c:pt idx="3312">
                  <c:v>412.67239097346345</c:v>
                </c:pt>
                <c:pt idx="3313">
                  <c:v>411.32717887631566</c:v>
                </c:pt>
                <c:pt idx="3314">
                  <c:v>412.76636225266401</c:v>
                </c:pt>
                <c:pt idx="3315">
                  <c:v>412.67950499636061</c:v>
                </c:pt>
                <c:pt idx="3316">
                  <c:v>409.60839785586694</c:v>
                </c:pt>
                <c:pt idx="3317">
                  <c:v>402.98623519290618</c:v>
                </c:pt>
                <c:pt idx="3318">
                  <c:v>403.31563099728703</c:v>
                </c:pt>
                <c:pt idx="3319">
                  <c:v>406.57666600489745</c:v>
                </c:pt>
                <c:pt idx="3320">
                  <c:v>410.61461848984214</c:v>
                </c:pt>
                <c:pt idx="3321">
                  <c:v>410.75441731189233</c:v>
                </c:pt>
                <c:pt idx="3322">
                  <c:v>409.73231420819297</c:v>
                </c:pt>
                <c:pt idx="3323">
                  <c:v>401.95834160545331</c:v>
                </c:pt>
                <c:pt idx="3324">
                  <c:v>402.22404208854505</c:v>
                </c:pt>
                <c:pt idx="3325">
                  <c:v>399.1459863675471</c:v>
                </c:pt>
                <c:pt idx="3326">
                  <c:v>400.9900072794656</c:v>
                </c:pt>
                <c:pt idx="3327">
                  <c:v>396.65260406326547</c:v>
                </c:pt>
                <c:pt idx="3328">
                  <c:v>400.05128714181757</c:v>
                </c:pt>
                <c:pt idx="3329">
                  <c:v>400.31649129773041</c:v>
                </c:pt>
                <c:pt idx="3330">
                  <c:v>404.15061875454995</c:v>
                </c:pt>
                <c:pt idx="3331">
                  <c:v>403.71550526106836</c:v>
                </c:pt>
                <c:pt idx="3332">
                  <c:v>402.3802197074981</c:v>
                </c:pt>
                <c:pt idx="3333">
                  <c:v>401.7234134074518</c:v>
                </c:pt>
                <c:pt idx="3334">
                  <c:v>403.32142148104049</c:v>
                </c:pt>
                <c:pt idx="3335">
                  <c:v>408.96449606247126</c:v>
                </c:pt>
                <c:pt idx="3336">
                  <c:v>412.0638938521609</c:v>
                </c:pt>
                <c:pt idx="3337">
                  <c:v>412.85007610350095</c:v>
                </c:pt>
                <c:pt idx="3338">
                  <c:v>415.20812653034233</c:v>
                </c:pt>
                <c:pt idx="3339">
                  <c:v>416.49493746277557</c:v>
                </c:pt>
                <c:pt idx="3340">
                  <c:v>417.00367282112376</c:v>
                </c:pt>
                <c:pt idx="3341">
                  <c:v>416.89497716894988</c:v>
                </c:pt>
                <c:pt idx="3342">
                  <c:v>#N/A</c:v>
                </c:pt>
                <c:pt idx="3343">
                  <c:v>#N/A</c:v>
                </c:pt>
                <c:pt idx="3344">
                  <c:v>#N/A</c:v>
                </c:pt>
                <c:pt idx="3345">
                  <c:v>#N/A</c:v>
                </c:pt>
                <c:pt idx="3346">
                  <c:v>#N/A</c:v>
                </c:pt>
                <c:pt idx="3347">
                  <c:v>#N/A</c:v>
                </c:pt>
                <c:pt idx="3348">
                  <c:v>#N/A</c:v>
                </c:pt>
                <c:pt idx="3349">
                  <c:v>#N/A</c:v>
                </c:pt>
                <c:pt idx="3350">
                  <c:v>#N/A</c:v>
                </c:pt>
                <c:pt idx="3351">
                  <c:v>#N/A</c:v>
                </c:pt>
                <c:pt idx="3352">
                  <c:v>#N/A</c:v>
                </c:pt>
                <c:pt idx="3353">
                  <c:v>#N/A</c:v>
                </c:pt>
                <c:pt idx="3354">
                  <c:v>#N/A</c:v>
                </c:pt>
                <c:pt idx="3355">
                  <c:v>#N/A</c:v>
                </c:pt>
                <c:pt idx="3356">
                  <c:v>#N/A</c:v>
                </c:pt>
                <c:pt idx="3357">
                  <c:v>#N/A</c:v>
                </c:pt>
                <c:pt idx="3358">
                  <c:v>#N/A</c:v>
                </c:pt>
                <c:pt idx="3359">
                  <c:v>#N/A</c:v>
                </c:pt>
                <c:pt idx="3360">
                  <c:v>#N/A</c:v>
                </c:pt>
                <c:pt idx="3361">
                  <c:v>#N/A</c:v>
                </c:pt>
                <c:pt idx="3362">
                  <c:v>#N/A</c:v>
                </c:pt>
                <c:pt idx="3363">
                  <c:v>#N/A</c:v>
                </c:pt>
                <c:pt idx="3364">
                  <c:v>#N/A</c:v>
                </c:pt>
                <c:pt idx="3365">
                  <c:v>#N/A</c:v>
                </c:pt>
                <c:pt idx="3366">
                  <c:v>#N/A</c:v>
                </c:pt>
                <c:pt idx="3367">
                  <c:v>#N/A</c:v>
                </c:pt>
                <c:pt idx="3368">
                  <c:v>#N/A</c:v>
                </c:pt>
                <c:pt idx="3369">
                  <c:v>#N/A</c:v>
                </c:pt>
                <c:pt idx="3370">
                  <c:v>#N/A</c:v>
                </c:pt>
                <c:pt idx="3371">
                  <c:v>#N/A</c:v>
                </c:pt>
                <c:pt idx="3372">
                  <c:v>#N/A</c:v>
                </c:pt>
                <c:pt idx="3373">
                  <c:v>#N/A</c:v>
                </c:pt>
                <c:pt idx="3374">
                  <c:v>#N/A</c:v>
                </c:pt>
                <c:pt idx="3375">
                  <c:v>#N/A</c:v>
                </c:pt>
                <c:pt idx="3376">
                  <c:v>#N/A</c:v>
                </c:pt>
                <c:pt idx="3377">
                  <c:v>#N/A</c:v>
                </c:pt>
                <c:pt idx="3378">
                  <c:v>#N/A</c:v>
                </c:pt>
                <c:pt idx="3379">
                  <c:v>#N/A</c:v>
                </c:pt>
                <c:pt idx="3380">
                  <c:v>#N/A</c:v>
                </c:pt>
                <c:pt idx="3381">
                  <c:v>#N/A</c:v>
                </c:pt>
                <c:pt idx="3382">
                  <c:v>#N/A</c:v>
                </c:pt>
                <c:pt idx="3383">
                  <c:v>#N/A</c:v>
                </c:pt>
                <c:pt idx="3384">
                  <c:v>#N/A</c:v>
                </c:pt>
                <c:pt idx="3385">
                  <c:v>#N/A</c:v>
                </c:pt>
                <c:pt idx="3386">
                  <c:v>#N/A</c:v>
                </c:pt>
                <c:pt idx="3387">
                  <c:v>#N/A</c:v>
                </c:pt>
                <c:pt idx="3388">
                  <c:v>#N/A</c:v>
                </c:pt>
                <c:pt idx="3389">
                  <c:v>#N/A</c:v>
                </c:pt>
                <c:pt idx="3390">
                  <c:v>#N/A</c:v>
                </c:pt>
                <c:pt idx="3391">
                  <c:v>#N/A</c:v>
                </c:pt>
                <c:pt idx="3392">
                  <c:v>#N/A</c:v>
                </c:pt>
                <c:pt idx="3393">
                  <c:v>#N/A</c:v>
                </c:pt>
                <c:pt idx="3394">
                  <c:v>426.75286215339827</c:v>
                </c:pt>
                <c:pt idx="3395">
                  <c:v>424.72999801469132</c:v>
                </c:pt>
                <c:pt idx="3396">
                  <c:v>423.40794785255781</c:v>
                </c:pt>
                <c:pt idx="3397">
                  <c:v>421.98018000132367</c:v>
                </c:pt>
                <c:pt idx="3398">
                  <c:v>425.50823903116941</c:v>
                </c:pt>
                <c:pt idx="3399">
                  <c:v>427.34316061147513</c:v>
                </c:pt>
                <c:pt idx="3400">
                  <c:v>422.59628747270204</c:v>
                </c:pt>
                <c:pt idx="3401">
                  <c:v>421.62199722056789</c:v>
                </c:pt>
                <c:pt idx="3402">
                  <c:v>422.40470518165574</c:v>
                </c:pt>
                <c:pt idx="3403">
                  <c:v>415.81314936139233</c:v>
                </c:pt>
                <c:pt idx="3404">
                  <c:v>412.27731453907745</c:v>
                </c:pt>
                <c:pt idx="3405">
                  <c:v>409.95880484415324</c:v>
                </c:pt>
                <c:pt idx="3406">
                  <c:v>402.30262722520013</c:v>
                </c:pt>
                <c:pt idx="3407">
                  <c:v>400.00926477400566</c:v>
                </c:pt>
                <c:pt idx="3408">
                  <c:v>396.16703063993117</c:v>
                </c:pt>
                <c:pt idx="3409">
                  <c:v>396.8388921977367</c:v>
                </c:pt>
                <c:pt idx="3410">
                  <c:v>394.3584144001058</c:v>
                </c:pt>
                <c:pt idx="3411">
                  <c:v>401.05568790946984</c:v>
                </c:pt>
                <c:pt idx="3412">
                  <c:v>408.28221163390901</c:v>
                </c:pt>
                <c:pt idx="3413">
                  <c:v>411.23271126993581</c:v>
                </c:pt>
                <c:pt idx="3414">
                  <c:v>414.40242207663283</c:v>
                </c:pt>
                <c:pt idx="3415">
                  <c:v>405.8253920984713</c:v>
                </c:pt>
                <c:pt idx="3416">
                  <c:v>407.55625041360599</c:v>
                </c:pt>
                <c:pt idx="3417">
                  <c:v>406.94725696512472</c:v>
                </c:pt>
                <c:pt idx="3418">
                  <c:v>409.51972073324066</c:v>
                </c:pt>
                <c:pt idx="3419">
                  <c:v>415.52329428892858</c:v>
                </c:pt>
                <c:pt idx="3420">
                  <c:v>410.47333068625505</c:v>
                </c:pt>
                <c:pt idx="3421">
                  <c:v>404.56554827609028</c:v>
                </c:pt>
                <c:pt idx="3422">
                  <c:v>401.57021375157171</c:v>
                </c:pt>
                <c:pt idx="3423">
                  <c:v>407.03097081596184</c:v>
                </c:pt>
                <c:pt idx="3424">
                  <c:v>407.51340083382962</c:v>
                </c:pt>
                <c:pt idx="3425">
                  <c:v>400.62239428231084</c:v>
                </c:pt>
                <c:pt idx="3426">
                  <c:v>397.58222486930049</c:v>
                </c:pt>
                <c:pt idx="3427">
                  <c:v>396.42247369465946</c:v>
                </c:pt>
                <c:pt idx="3428">
                  <c:v>393.09509628747264</c:v>
                </c:pt>
                <c:pt idx="3429">
                  <c:v>387.88928595063197</c:v>
                </c:pt>
                <c:pt idx="3430">
                  <c:v>389.18883594732313</c:v>
                </c:pt>
                <c:pt idx="3431">
                  <c:v>398.0158493812454</c:v>
                </c:pt>
                <c:pt idx="3432">
                  <c:v>397.49056978360136</c:v>
                </c:pt>
                <c:pt idx="3433">
                  <c:v>391.58030573754218</c:v>
                </c:pt>
                <c:pt idx="3434">
                  <c:v>396.68420356032027</c:v>
                </c:pt>
                <c:pt idx="3435">
                  <c:v>393.69168155648202</c:v>
                </c:pt>
                <c:pt idx="3436">
                  <c:v>388.24713784660179</c:v>
                </c:pt>
                <c:pt idx="3437">
                  <c:v>378.58910727284757</c:v>
                </c:pt>
                <c:pt idx="3438">
                  <c:v>375.82241413539799</c:v>
                </c:pt>
                <c:pt idx="3439">
                  <c:v>386.29028522268538</c:v>
                </c:pt>
                <c:pt idx="3440">
                  <c:v>385.18446826814892</c:v>
                </c:pt>
                <c:pt idx="3441">
                  <c:v>381.46300708093435</c:v>
                </c:pt>
                <c:pt idx="3442">
                  <c:v>379.88931903911049</c:v>
                </c:pt>
                <c:pt idx="3443">
                  <c:v>385.31318244987091</c:v>
                </c:pt>
                <c:pt idx="3444">
                  <c:v>394.57315862616633</c:v>
                </c:pt>
                <c:pt idx="3445">
                  <c:v>399.71130302428691</c:v>
                </c:pt>
                <c:pt idx="3446">
                  <c:v>403.85315333200981</c:v>
                </c:pt>
                <c:pt idx="3447">
                  <c:v>403.6144199589703</c:v>
                </c:pt>
                <c:pt idx="3448">
                  <c:v>407.89524187677853</c:v>
                </c:pt>
                <c:pt idx="3449">
                  <c:v>404.33889219773675</c:v>
                </c:pt>
                <c:pt idx="3450">
                  <c:v>408.21123684732976</c:v>
                </c:pt>
                <c:pt idx="3451">
                  <c:v>409.27652041559134</c:v>
                </c:pt>
                <c:pt idx="3452">
                  <c:v>411.62282443253264</c:v>
                </c:pt>
                <c:pt idx="3453">
                  <c:v>417.01641188538156</c:v>
                </c:pt>
                <c:pt idx="3454">
                  <c:v>414.76639534114224</c:v>
                </c:pt>
                <c:pt idx="3455">
                  <c:v>409.3001786777844</c:v>
                </c:pt>
                <c:pt idx="3456">
                  <c:v>410.64654887168285</c:v>
                </c:pt>
                <c:pt idx="3457">
                  <c:v>413.91188538151022</c:v>
                </c:pt>
                <c:pt idx="3458">
                  <c:v>409.93862087221231</c:v>
                </c:pt>
                <c:pt idx="3459">
                  <c:v>405.40285222685458</c:v>
                </c:pt>
                <c:pt idx="3460">
                  <c:v>405.93160611475082</c:v>
                </c:pt>
                <c:pt idx="3461">
                  <c:v>406.06164383561645</c:v>
                </c:pt>
                <c:pt idx="3462">
                  <c:v>400.77675203494147</c:v>
                </c:pt>
                <c:pt idx="3463">
                  <c:v>399.12183177817491</c:v>
                </c:pt>
                <c:pt idx="3464">
                  <c:v>402.84577460128378</c:v>
                </c:pt>
                <c:pt idx="3465">
                  <c:v>399.90288531533315</c:v>
                </c:pt>
                <c:pt idx="3466">
                  <c:v>399.76771888028588</c:v>
                </c:pt>
                <c:pt idx="3467">
                  <c:v>399.11571040963531</c:v>
                </c:pt>
                <c:pt idx="3468">
                  <c:v>403.90841109125796</c:v>
                </c:pt>
                <c:pt idx="3469">
                  <c:v>404.45040037059084</c:v>
                </c:pt>
                <c:pt idx="3470">
                  <c:v>400.10323605320616</c:v>
                </c:pt>
                <c:pt idx="3471">
                  <c:v>390.11630600224987</c:v>
                </c:pt>
                <c:pt idx="3472">
                  <c:v>389.70468532856847</c:v>
                </c:pt>
                <c:pt idx="3473">
                  <c:v>380.66458209251527</c:v>
                </c:pt>
                <c:pt idx="3474">
                  <c:v>381.12302296340397</c:v>
                </c:pt>
                <c:pt idx="3475">
                  <c:v>389.37744027529601</c:v>
                </c:pt>
                <c:pt idx="3476">
                  <c:v>379.4631394348487</c:v>
                </c:pt>
                <c:pt idx="3477">
                  <c:v>380.15551584938117</c:v>
                </c:pt>
                <c:pt idx="3478">
                  <c:v>381.837568658593</c:v>
                </c:pt>
                <c:pt idx="3479">
                  <c:v>389.22788035206133</c:v>
                </c:pt>
                <c:pt idx="3480">
                  <c:v>378.72295016875114</c:v>
                </c:pt>
                <c:pt idx="3481">
                  <c:v>375.73274435841438</c:v>
                </c:pt>
                <c:pt idx="3482">
                  <c:v>363.8136126000926</c:v>
                </c:pt>
                <c:pt idx="3483">
                  <c:v>364.38157633512003</c:v>
                </c:pt>
                <c:pt idx="3484">
                  <c:v>360.94781946926076</c:v>
                </c:pt>
                <c:pt idx="3485">
                  <c:v>359.37744027529607</c:v>
                </c:pt>
                <c:pt idx="3486">
                  <c:v>368.37552114353775</c:v>
                </c:pt>
                <c:pt idx="3487">
                  <c:v>367.27582555754077</c:v>
                </c:pt>
                <c:pt idx="3488">
                  <c:v>373.72559724703854</c:v>
                </c:pt>
                <c:pt idx="3489">
                  <c:v>362.46691152140818</c:v>
                </c:pt>
                <c:pt idx="3490">
                  <c:v>360.01687512408165</c:v>
                </c:pt>
                <c:pt idx="3491">
                  <c:v>360.8717159684997</c:v>
                </c:pt>
                <c:pt idx="3492">
                  <c:v>366.63887234464949</c:v>
                </c:pt>
                <c:pt idx="3493">
                  <c:v>363.28154986433708</c:v>
                </c:pt>
                <c:pt idx="3494">
                  <c:v>366.30236251737125</c:v>
                </c:pt>
                <c:pt idx="3495">
                  <c:v>372.07547481966759</c:v>
                </c:pt>
                <c:pt idx="3496">
                  <c:v>379.94325325921494</c:v>
                </c:pt>
                <c:pt idx="3497">
                  <c:v>381.25256435709076</c:v>
                </c:pt>
                <c:pt idx="3498">
                  <c:v>378.55883131493601</c:v>
                </c:pt>
                <c:pt idx="3499">
                  <c:v>376.4003044140029</c:v>
                </c:pt>
                <c:pt idx="3500">
                  <c:v>381.90440738534829</c:v>
                </c:pt>
                <c:pt idx="3501">
                  <c:v>377.39924558268802</c:v>
                </c:pt>
                <c:pt idx="3502">
                  <c:v>378.91337436304673</c:v>
                </c:pt>
                <c:pt idx="3503">
                  <c:v>381.29078154986422</c:v>
                </c:pt>
                <c:pt idx="3504">
                  <c:v>378.51316921447943</c:v>
                </c:pt>
                <c:pt idx="3505">
                  <c:v>370.79958308516962</c:v>
                </c:pt>
                <c:pt idx="3506">
                  <c:v>360.74234001720589</c:v>
                </c:pt>
                <c:pt idx="3507">
                  <c:v>347.83948779035131</c:v>
                </c:pt>
                <c:pt idx="3508">
                  <c:v>345.48838594401417</c:v>
                </c:pt>
                <c:pt idx="3509">
                  <c:v>349.96691152140818</c:v>
                </c:pt>
                <c:pt idx="3510">
                  <c:v>339.53262523989139</c:v>
                </c:pt>
                <c:pt idx="3511">
                  <c:v>339.49143008404462</c:v>
                </c:pt>
                <c:pt idx="3512">
                  <c:v>340.47018728078871</c:v>
                </c:pt>
                <c:pt idx="3513">
                  <c:v>347.24108265501934</c:v>
                </c:pt>
                <c:pt idx="3514">
                  <c:v>345.99662497518347</c:v>
                </c:pt>
                <c:pt idx="3515">
                  <c:v>347.67536893653607</c:v>
                </c:pt>
                <c:pt idx="3516">
                  <c:v>357.59330950962845</c:v>
                </c:pt>
                <c:pt idx="3517">
                  <c:v>357.86761299715408</c:v>
                </c:pt>
                <c:pt idx="3518">
                  <c:v>353.01981999867621</c:v>
                </c:pt>
                <c:pt idx="3519">
                  <c:v>351.87710939050999</c:v>
                </c:pt>
                <c:pt idx="3520">
                  <c:v>347.89755807027967</c:v>
                </c:pt>
                <c:pt idx="3521">
                  <c:v>350.28356826153106</c:v>
                </c:pt>
                <c:pt idx="3522">
                  <c:v>351.08530209780929</c:v>
                </c:pt>
                <c:pt idx="3523">
                  <c:v>350.52296340414244</c:v>
                </c:pt>
                <c:pt idx="3524">
                  <c:v>351.66335781880724</c:v>
                </c:pt>
                <c:pt idx="3525">
                  <c:v>357.18532856859213</c:v>
                </c:pt>
                <c:pt idx="3526">
                  <c:v>357.3281053537155</c:v>
                </c:pt>
                <c:pt idx="3527">
                  <c:v>354.05350406988259</c:v>
                </c:pt>
                <c:pt idx="3528">
                  <c:v>351.49990073456399</c:v>
                </c:pt>
                <c:pt idx="3529">
                  <c:v>349.85639600291154</c:v>
                </c:pt>
                <c:pt idx="3530">
                  <c:v>347.86513136125973</c:v>
                </c:pt>
                <c:pt idx="3531">
                  <c:v>353.71765601217629</c:v>
                </c:pt>
                <c:pt idx="3532">
                  <c:v>352.59711468466651</c:v>
                </c:pt>
                <c:pt idx="3533">
                  <c:v>360.47730130368581</c:v>
                </c:pt>
                <c:pt idx="3534">
                  <c:v>362.80706108133126</c:v>
                </c:pt>
                <c:pt idx="3535">
                  <c:v>365.65399377936586</c:v>
                </c:pt>
                <c:pt idx="3536">
                  <c:v>363.0242869432862</c:v>
                </c:pt>
                <c:pt idx="3537">
                  <c:v>363.32704652240074</c:v>
                </c:pt>
                <c:pt idx="3538">
                  <c:v>359.94954007014741</c:v>
                </c:pt>
                <c:pt idx="3539">
                  <c:v>367.11104493415371</c:v>
                </c:pt>
                <c:pt idx="3540">
                  <c:v>370.8574879227051</c:v>
                </c:pt>
                <c:pt idx="3541">
                  <c:v>375.35073787307243</c:v>
                </c:pt>
                <c:pt idx="3542">
                  <c:v>374.8244656210706</c:v>
                </c:pt>
                <c:pt idx="3543">
                  <c:v>372.57527628879615</c:v>
                </c:pt>
                <c:pt idx="3544">
                  <c:v>377.32843623850164</c:v>
                </c:pt>
                <c:pt idx="3545">
                  <c:v>377.52101118390556</c:v>
                </c:pt>
                <c:pt idx="3546">
                  <c:v>377.07663291641836</c:v>
                </c:pt>
                <c:pt idx="3547">
                  <c:v>377.24389517569966</c:v>
                </c:pt>
                <c:pt idx="3548">
                  <c:v>375.34991066110763</c:v>
                </c:pt>
                <c:pt idx="3549">
                  <c:v>381.6833763483553</c:v>
                </c:pt>
                <c:pt idx="3550">
                  <c:v>381.70273310833153</c:v>
                </c:pt>
                <c:pt idx="3551">
                  <c:v>386.97670571107125</c:v>
                </c:pt>
                <c:pt idx="3552">
                  <c:v>388.5368274766725</c:v>
                </c:pt>
                <c:pt idx="3553">
                  <c:v>389.2199391171992</c:v>
                </c:pt>
                <c:pt idx="3554">
                  <c:v>387.09234994374941</c:v>
                </c:pt>
                <c:pt idx="3555">
                  <c:v>387.7071338759842</c:v>
                </c:pt>
                <c:pt idx="3556">
                  <c:v>383.67927337700991</c:v>
                </c:pt>
                <c:pt idx="3557">
                  <c:v>376.93286347693714</c:v>
                </c:pt>
                <c:pt idx="3558">
                  <c:v>375.55803719144978</c:v>
                </c:pt>
                <c:pt idx="3559">
                  <c:v>376.55896366885037</c:v>
                </c:pt>
                <c:pt idx="3560">
                  <c:v>380.86890344781932</c:v>
                </c:pt>
                <c:pt idx="3561">
                  <c:v>370.87783733703913</c:v>
                </c:pt>
                <c:pt idx="3562">
                  <c:v>368.00757726159742</c:v>
                </c:pt>
                <c:pt idx="3563">
                  <c:v>365.05045992985225</c:v>
                </c:pt>
                <c:pt idx="3564">
                  <c:v>362.28674475547598</c:v>
                </c:pt>
                <c:pt idx="3565">
                  <c:v>361.08331678909389</c:v>
                </c:pt>
                <c:pt idx="3566">
                  <c:v>359.80825226656054</c:v>
                </c:pt>
                <c:pt idx="3567">
                  <c:v>359.29372642445884</c:v>
                </c:pt>
                <c:pt idx="3568">
                  <c:v>358.06118059691596</c:v>
                </c:pt>
                <c:pt idx="3569">
                  <c:v>362.42389649923882</c:v>
                </c:pt>
                <c:pt idx="3570">
                  <c:v>365.27446892991838</c:v>
                </c:pt>
                <c:pt idx="3571">
                  <c:v>370.74482165310013</c:v>
                </c:pt>
                <c:pt idx="3572">
                  <c:v>374.92406194163163</c:v>
                </c:pt>
                <c:pt idx="3573">
                  <c:v>362.52200383826329</c:v>
                </c:pt>
                <c:pt idx="3574">
                  <c:v>362.14959301171308</c:v>
                </c:pt>
                <c:pt idx="3575">
                  <c:v>358.91949573158604</c:v>
                </c:pt>
                <c:pt idx="3576">
                  <c:v>355.69932499503653</c:v>
                </c:pt>
                <c:pt idx="3577">
                  <c:v>357.50248163589413</c:v>
                </c:pt>
                <c:pt idx="3578">
                  <c:v>353.95076434385527</c:v>
                </c:pt>
                <c:pt idx="3579">
                  <c:v>349.29620806035319</c:v>
                </c:pt>
                <c:pt idx="3580">
                  <c:v>345.68542783402796</c:v>
                </c:pt>
                <c:pt idx="3581">
                  <c:v>339.37413142743679</c:v>
                </c:pt>
                <c:pt idx="3582">
                  <c:v>335.59989411686831</c:v>
                </c:pt>
                <c:pt idx="3583">
                  <c:v>335.05641585599875</c:v>
                </c:pt>
                <c:pt idx="3584">
                  <c:v>340.09066243134117</c:v>
                </c:pt>
                <c:pt idx="3585">
                  <c:v>333.98418370723294</c:v>
                </c:pt>
                <c:pt idx="3586">
                  <c:v>330.25875190258733</c:v>
                </c:pt>
                <c:pt idx="3587">
                  <c:v>336.99722056779808</c:v>
                </c:pt>
                <c:pt idx="3588">
                  <c:v>347.54400767652686</c:v>
                </c:pt>
                <c:pt idx="3589">
                  <c:v>346.80696181589548</c:v>
                </c:pt>
                <c:pt idx="3590">
                  <c:v>344.11240156177604</c:v>
                </c:pt>
                <c:pt idx="3591">
                  <c:v>336.01565085037373</c:v>
                </c:pt>
                <c:pt idx="3592">
                  <c:v>333.647012110383</c:v>
                </c:pt>
                <c:pt idx="3593">
                  <c:v>330.88792932300959</c:v>
                </c:pt>
                <c:pt idx="3594">
                  <c:v>329.84084441797353</c:v>
                </c:pt>
                <c:pt idx="3595">
                  <c:v>336.16190192574931</c:v>
                </c:pt>
                <c:pt idx="3596">
                  <c:v>331.07190126397978</c:v>
                </c:pt>
                <c:pt idx="3597">
                  <c:v>338.30586989610202</c:v>
                </c:pt>
                <c:pt idx="3598">
                  <c:v>342.04271722586185</c:v>
                </c:pt>
                <c:pt idx="3599">
                  <c:v>339.90735225994297</c:v>
                </c:pt>
                <c:pt idx="3600">
                  <c:v>338.02163986499886</c:v>
                </c:pt>
                <c:pt idx="3601">
                  <c:v>343.30868241678229</c:v>
                </c:pt>
                <c:pt idx="3602">
                  <c:v>346.97902190457268</c:v>
                </c:pt>
                <c:pt idx="3603">
                  <c:v>352.17076963801185</c:v>
                </c:pt>
                <c:pt idx="3604">
                  <c:v>350.81463834292879</c:v>
                </c:pt>
                <c:pt idx="3605">
                  <c:v>349.25832175236559</c:v>
                </c:pt>
                <c:pt idx="3606">
                  <c:v>355.25047978293929</c:v>
                </c:pt>
                <c:pt idx="3607">
                  <c:v>353.99626100191892</c:v>
                </c:pt>
                <c:pt idx="3608">
                  <c:v>353.85000992654335</c:v>
                </c:pt>
                <c:pt idx="3609">
                  <c:v>347.2328105353713</c:v>
                </c:pt>
                <c:pt idx="3610">
                  <c:v>343.92098471312261</c:v>
                </c:pt>
                <c:pt idx="3611">
                  <c:v>348.33813116272881</c:v>
                </c:pt>
                <c:pt idx="3612">
                  <c:v>351.14535768645328</c:v>
                </c:pt>
                <c:pt idx="3613">
                  <c:v>353.39371980676299</c:v>
                </c:pt>
                <c:pt idx="3614">
                  <c:v>347.8211236847327</c:v>
                </c:pt>
                <c:pt idx="3615">
                  <c:v>363.0100588974916</c:v>
                </c:pt>
                <c:pt idx="3616">
                  <c:v>366.42743696644794</c:v>
                </c:pt>
                <c:pt idx="3617">
                  <c:v>364.03911058169513</c:v>
                </c:pt>
                <c:pt idx="3618">
                  <c:v>366.6261332803914</c:v>
                </c:pt>
                <c:pt idx="3619">
                  <c:v>363.90626034014917</c:v>
                </c:pt>
                <c:pt idx="3620">
                  <c:v>362.9811064787238</c:v>
                </c:pt>
                <c:pt idx="3621">
                  <c:v>364.6871484349146</c:v>
                </c:pt>
                <c:pt idx="3622">
                  <c:v>363.56726887697664</c:v>
                </c:pt>
                <c:pt idx="3623">
                  <c:v>367.64757461451882</c:v>
                </c:pt>
                <c:pt idx="3624">
                  <c:v>369.36685196214643</c:v>
                </c:pt>
                <c:pt idx="3625">
                  <c:v>369.89908014029481</c:v>
                </c:pt>
                <c:pt idx="3626">
                  <c:v>369.93746277546126</c:v>
                </c:pt>
                <c:pt idx="3627">
                  <c:v>365.52842300310999</c:v>
                </c:pt>
                <c:pt idx="3628">
                  <c:v>365.11117728806795</c:v>
                </c:pt>
                <c:pt idx="3629">
                  <c:v>373.35368274766688</c:v>
                </c:pt>
                <c:pt idx="3630">
                  <c:v>373.7110383164578</c:v>
                </c:pt>
                <c:pt idx="3631">
                  <c:v>372.85123420025104</c:v>
                </c:pt>
                <c:pt idx="3632">
                  <c:v>367.83965323274396</c:v>
                </c:pt>
                <c:pt idx="3633">
                  <c:v>363.53434584077792</c:v>
                </c:pt>
                <c:pt idx="3634">
                  <c:v>362.41562437959067</c:v>
                </c:pt>
                <c:pt idx="3635">
                  <c:v>364.29323009727983</c:v>
                </c:pt>
                <c:pt idx="3636">
                  <c:v>363.2032956124674</c:v>
                </c:pt>
                <c:pt idx="3637">
                  <c:v>366.42148104030139</c:v>
                </c:pt>
                <c:pt idx="3638">
                  <c:v>369.23499437495826</c:v>
                </c:pt>
                <c:pt idx="3639">
                  <c:v>367.81020448679732</c:v>
                </c:pt>
                <c:pt idx="3640">
                  <c:v>359.56951889352092</c:v>
                </c:pt>
                <c:pt idx="3641">
                  <c:v>355.54711799351429</c:v>
                </c:pt>
                <c:pt idx="3642">
                  <c:v>352.99500363973232</c:v>
                </c:pt>
                <c:pt idx="3643">
                  <c:v>352.57858513665514</c:v>
                </c:pt>
                <c:pt idx="3644">
                  <c:v>357.52117662629848</c:v>
                </c:pt>
                <c:pt idx="3645">
                  <c:v>353.49364701211016</c:v>
                </c:pt>
                <c:pt idx="3646">
                  <c:v>354.88088147706941</c:v>
                </c:pt>
                <c:pt idx="3647">
                  <c:v>354.90255443054696</c:v>
                </c:pt>
                <c:pt idx="3648">
                  <c:v>354.1526040632649</c:v>
                </c:pt>
                <c:pt idx="3649">
                  <c:v>350.96965786513113</c:v>
                </c:pt>
                <c:pt idx="3650">
                  <c:v>355.6101515452317</c:v>
                </c:pt>
                <c:pt idx="3651">
                  <c:v>354.12927668585775</c:v>
                </c:pt>
                <c:pt idx="3652">
                  <c:v>354.74554959962927</c:v>
                </c:pt>
                <c:pt idx="3653">
                  <c:v>354.42938918668506</c:v>
                </c:pt>
                <c:pt idx="3654">
                  <c:v>357.26043941499563</c:v>
                </c:pt>
                <c:pt idx="3655">
                  <c:v>354.42707299318369</c:v>
                </c:pt>
                <c:pt idx="3656">
                  <c:v>360.77691747733428</c:v>
                </c:pt>
                <c:pt idx="3657">
                  <c:v>361.32568989477852</c:v>
                </c:pt>
                <c:pt idx="3658">
                  <c:v>362.81202435312019</c:v>
                </c:pt>
                <c:pt idx="3659">
                  <c:v>366.81655747468727</c:v>
                </c:pt>
                <c:pt idx="3660">
                  <c:v>368.56511812586848</c:v>
                </c:pt>
                <c:pt idx="3661">
                  <c:v>369.95102905168415</c:v>
                </c:pt>
                <c:pt idx="3662">
                  <c:v>370.17818145721657</c:v>
                </c:pt>
                <c:pt idx="3663">
                  <c:v>369.96476077029973</c:v>
                </c:pt>
                <c:pt idx="3664">
                  <c:v>366.56905565482094</c:v>
                </c:pt>
                <c:pt idx="3665">
                  <c:v>363.52657004830917</c:v>
                </c:pt>
                <c:pt idx="3666">
                  <c:v>368.75934749520218</c:v>
                </c:pt>
                <c:pt idx="3667">
                  <c:v>372.31635894381583</c:v>
                </c:pt>
                <c:pt idx="3668">
                  <c:v>372.32628548739336</c:v>
                </c:pt>
                <c:pt idx="3669">
                  <c:v>372.11964793858778</c:v>
                </c:pt>
                <c:pt idx="3670">
                  <c:v>375.13450466547556</c:v>
                </c:pt>
                <c:pt idx="3671">
                  <c:v>376.1225266362253</c:v>
                </c:pt>
                <c:pt idx="3672">
                  <c:v>372.67272185824902</c:v>
                </c:pt>
                <c:pt idx="3673">
                  <c:v>376.2285752101119</c:v>
                </c:pt>
                <c:pt idx="3674">
                  <c:v>379.05532393620547</c:v>
                </c:pt>
                <c:pt idx="3675">
                  <c:v>383.76960492356574</c:v>
                </c:pt>
                <c:pt idx="3676">
                  <c:v>381.77569320362659</c:v>
                </c:pt>
                <c:pt idx="3677">
                  <c:v>379.4399774998347</c:v>
                </c:pt>
                <c:pt idx="3678">
                  <c:v>382.82542518695004</c:v>
                </c:pt>
                <c:pt idx="3679">
                  <c:v>379.98858447488601</c:v>
                </c:pt>
                <c:pt idx="3680">
                  <c:v>377.86231884057992</c:v>
                </c:pt>
                <c:pt idx="3681">
                  <c:v>377.66014823638426</c:v>
                </c:pt>
                <c:pt idx="3682">
                  <c:v>381.13361127655372</c:v>
                </c:pt>
                <c:pt idx="3683">
                  <c:v>381.4780623386938</c:v>
                </c:pt>
                <c:pt idx="3684">
                  <c:v>382.90632651710683</c:v>
                </c:pt>
                <c:pt idx="3685">
                  <c:v>379.54271722586208</c:v>
                </c:pt>
                <c:pt idx="3686">
                  <c:v>378.27857190126406</c:v>
                </c:pt>
                <c:pt idx="3687">
                  <c:v>378.28717490569784</c:v>
                </c:pt>
                <c:pt idx="3688">
                  <c:v>372.4591357289392</c:v>
                </c:pt>
                <c:pt idx="3689">
                  <c:v>371.64615180993985</c:v>
                </c:pt>
                <c:pt idx="3690">
                  <c:v>372.91029713453776</c:v>
                </c:pt>
                <c:pt idx="3691">
                  <c:v>369.50135662762233</c:v>
                </c:pt>
                <c:pt idx="3692">
                  <c:v>371.0646217986897</c:v>
                </c:pt>
                <c:pt idx="3693">
                  <c:v>370.01836410561845</c:v>
                </c:pt>
                <c:pt idx="3694">
                  <c:v>368.8246972404209</c:v>
                </c:pt>
                <c:pt idx="3695">
                  <c:v>371.14370326252396</c:v>
                </c:pt>
                <c:pt idx="3696">
                  <c:v>376.3528224472239</c:v>
                </c:pt>
                <c:pt idx="3697">
                  <c:v>376.69479187346963</c:v>
                </c:pt>
                <c:pt idx="3698">
                  <c:v>372.45764674740258</c:v>
                </c:pt>
                <c:pt idx="3699">
                  <c:v>372.79614188339627</c:v>
                </c:pt>
                <c:pt idx="3700">
                  <c:v>367.85801733836286</c:v>
                </c:pt>
                <c:pt idx="3701">
                  <c:v>361.87760571768916</c:v>
                </c:pt>
                <c:pt idx="3702">
                  <c:v>359.32036264972544</c:v>
                </c:pt>
                <c:pt idx="3703">
                  <c:v>363.82436635563499</c:v>
                </c:pt>
                <c:pt idx="3704">
                  <c:v>359.76871153464361</c:v>
                </c:pt>
                <c:pt idx="3705">
                  <c:v>364.91843690027139</c:v>
                </c:pt>
                <c:pt idx="3706">
                  <c:v>361.56773211567736</c:v>
                </c:pt>
                <c:pt idx="3707">
                  <c:v>363.95523128846537</c:v>
                </c:pt>
                <c:pt idx="3708">
                  <c:v>368.63543114287597</c:v>
                </c:pt>
                <c:pt idx="3709">
                  <c:v>365.00330884785916</c:v>
                </c:pt>
                <c:pt idx="3710">
                  <c:v>365.47068360796766</c:v>
                </c:pt>
                <c:pt idx="3711">
                  <c:v>365.70213751571697</c:v>
                </c:pt>
                <c:pt idx="3712">
                  <c:v>367.01442657666598</c:v>
                </c:pt>
                <c:pt idx="3713">
                  <c:v>366.87892925683275</c:v>
                </c:pt>
                <c:pt idx="3714">
                  <c:v>371.94957315862615</c:v>
                </c:pt>
                <c:pt idx="3715">
                  <c:v>374.48745946661376</c:v>
                </c:pt>
                <c:pt idx="3716">
                  <c:v>379.15905631659064</c:v>
                </c:pt>
                <c:pt idx="3717">
                  <c:v>380.27231817881017</c:v>
                </c:pt>
                <c:pt idx="3718">
                  <c:v>378.78978889550655</c:v>
                </c:pt>
                <c:pt idx="3719">
                  <c:v>377.36400635298787</c:v>
                </c:pt>
                <c:pt idx="3720">
                  <c:v>378.49199258818078</c:v>
                </c:pt>
                <c:pt idx="3721">
                  <c:v>378.5237575276289</c:v>
                </c:pt>
                <c:pt idx="3722">
                  <c:v>379.00254781285156</c:v>
                </c:pt>
                <c:pt idx="3723">
                  <c:v>379.85920852359214</c:v>
                </c:pt>
                <c:pt idx="3724">
                  <c:v>379.10628019323673</c:v>
                </c:pt>
                <c:pt idx="3725">
                  <c:v>382.83948779035137</c:v>
                </c:pt>
                <c:pt idx="3726">
                  <c:v>382.99698894844818</c:v>
                </c:pt>
                <c:pt idx="3727">
                  <c:v>384.00387135199526</c:v>
                </c:pt>
                <c:pt idx="3728">
                  <c:v>384.6641519422937</c:v>
                </c:pt>
                <c:pt idx="3729">
                  <c:v>384.51823175170404</c:v>
                </c:pt>
                <c:pt idx="3730">
                  <c:v>382.73542452518029</c:v>
                </c:pt>
                <c:pt idx="3731">
                  <c:v>383.2610350076103</c:v>
                </c:pt>
                <c:pt idx="3732">
                  <c:v>383.45807689762415</c:v>
                </c:pt>
                <c:pt idx="3733">
                  <c:v>378.84190324928852</c:v>
                </c:pt>
                <c:pt idx="3734">
                  <c:v>377.11716630269336</c:v>
                </c:pt>
                <c:pt idx="3735">
                  <c:v>382.42770167427693</c:v>
                </c:pt>
                <c:pt idx="3736">
                  <c:v>385.25031434054654</c:v>
                </c:pt>
                <c:pt idx="3737">
                  <c:v>385.43428628151673</c:v>
                </c:pt>
                <c:pt idx="3738">
                  <c:v>381.27820792799946</c:v>
                </c:pt>
                <c:pt idx="3739">
                  <c:v>379.62692740387797</c:v>
                </c:pt>
                <c:pt idx="3740">
                  <c:v>377.28161604129434</c:v>
                </c:pt>
                <c:pt idx="3741">
                  <c:v>382.96936006882407</c:v>
                </c:pt>
                <c:pt idx="3742">
                  <c:v>383.49480510886116</c:v>
                </c:pt>
                <c:pt idx="3743">
                  <c:v>382.31867513731726</c:v>
                </c:pt>
                <c:pt idx="3744">
                  <c:v>383.07937926014165</c:v>
                </c:pt>
                <c:pt idx="3745">
                  <c:v>382.74948712858185</c:v>
                </c:pt>
                <c:pt idx="3746">
                  <c:v>382.69638012044209</c:v>
                </c:pt>
                <c:pt idx="3747">
                  <c:v>384.07815498643373</c:v>
                </c:pt>
                <c:pt idx="3748">
                  <c:v>381.88935212758918</c:v>
                </c:pt>
                <c:pt idx="3749">
                  <c:v>384.92273840248828</c:v>
                </c:pt>
                <c:pt idx="3750">
                  <c:v>388.24779961617361</c:v>
                </c:pt>
                <c:pt idx="3751">
                  <c:v>388.35368274766722</c:v>
                </c:pt>
                <c:pt idx="3752">
                  <c:v>388.81824498709551</c:v>
                </c:pt>
                <c:pt idx="3753">
                  <c:v>385.06617695718359</c:v>
                </c:pt>
                <c:pt idx="3754">
                  <c:v>381.74128118589113</c:v>
                </c:pt>
                <c:pt idx="3755">
                  <c:v>383.29015286877114</c:v>
                </c:pt>
                <c:pt idx="3756">
                  <c:v>387.83981867513734</c:v>
                </c:pt>
                <c:pt idx="3757">
                  <c:v>387.95579379260141</c:v>
                </c:pt>
                <c:pt idx="3758">
                  <c:v>387.190953609953</c:v>
                </c:pt>
                <c:pt idx="3759">
                  <c:v>384.21646482694729</c:v>
                </c:pt>
                <c:pt idx="3760">
                  <c:v>387.70779564555619</c:v>
                </c:pt>
                <c:pt idx="3761">
                  <c:v>393.34689960955592</c:v>
                </c:pt>
                <c:pt idx="3762">
                  <c:v>393.07838660578386</c:v>
                </c:pt>
                <c:pt idx="3763">
                  <c:v>394.12050823903121</c:v>
                </c:pt>
                <c:pt idx="3764">
                  <c:v>392.3689696247767</c:v>
                </c:pt>
                <c:pt idx="3765">
                  <c:v>393.83693997749975</c:v>
                </c:pt>
                <c:pt idx="3766">
                  <c:v>394.25021507511076</c:v>
                </c:pt>
                <c:pt idx="3767">
                  <c:v>397.21510819932496</c:v>
                </c:pt>
                <c:pt idx="3768">
                  <c:v>399.76093574217447</c:v>
                </c:pt>
                <c:pt idx="3769">
                  <c:v>400.50956257031288</c:v>
                </c:pt>
                <c:pt idx="3770">
                  <c:v>403.74644298855122</c:v>
                </c:pt>
                <c:pt idx="3771">
                  <c:v>403.18244987095477</c:v>
                </c:pt>
                <c:pt idx="3772">
                  <c:v>402.47998147045178</c:v>
                </c:pt>
                <c:pt idx="3773">
                  <c:v>400.8958705578716</c:v>
                </c:pt>
                <c:pt idx="3774">
                  <c:v>399.11504864006332</c:v>
                </c:pt>
                <c:pt idx="3775">
                  <c:v>399.60508900800716</c:v>
                </c:pt>
                <c:pt idx="3776">
                  <c:v>396.66186883727062</c:v>
                </c:pt>
                <c:pt idx="3777">
                  <c:v>395.4466944609884</c:v>
                </c:pt>
                <c:pt idx="3778">
                  <c:v>398.83512011117699</c:v>
                </c:pt>
                <c:pt idx="3779">
                  <c:v>400.15171067434289</c:v>
                </c:pt>
                <c:pt idx="3780">
                  <c:v>401.37912778770396</c:v>
                </c:pt>
                <c:pt idx="3781">
                  <c:v>405.41211700085995</c:v>
                </c:pt>
                <c:pt idx="3782">
                  <c:v>406.1574349811392</c:v>
                </c:pt>
                <c:pt idx="3783">
                  <c:v>406.02193766130597</c:v>
                </c:pt>
                <c:pt idx="3784">
                  <c:v>404.84994374958598</c:v>
                </c:pt>
                <c:pt idx="3785">
                  <c:v>400.10902653695939</c:v>
                </c:pt>
                <c:pt idx="3786">
                  <c:v>398.9702865462242</c:v>
                </c:pt>
                <c:pt idx="3787">
                  <c:v>399.69889484481462</c:v>
                </c:pt>
                <c:pt idx="3788">
                  <c:v>402.2266891668317</c:v>
                </c:pt>
                <c:pt idx="3789">
                  <c:v>405.15253788630753</c:v>
                </c:pt>
                <c:pt idx="3790">
                  <c:v>408.59489775660063</c:v>
                </c:pt>
                <c:pt idx="3791">
                  <c:v>408.38892197736698</c:v>
                </c:pt>
                <c:pt idx="3792">
                  <c:v>409.23764145324549</c:v>
                </c:pt>
                <c:pt idx="3793">
                  <c:v>411.79107934617122</c:v>
                </c:pt>
                <c:pt idx="3794">
                  <c:v>413.37254318046405</c:v>
                </c:pt>
                <c:pt idx="3795">
                  <c:v>411.2624909006679</c:v>
                </c:pt>
                <c:pt idx="3796">
                  <c:v>411.75683277082868</c:v>
                </c:pt>
                <c:pt idx="3797">
                  <c:v>412.90020514856678</c:v>
                </c:pt>
                <c:pt idx="3798">
                  <c:v>413.94960624710427</c:v>
                </c:pt>
                <c:pt idx="3799">
                  <c:v>413.69631394348431</c:v>
                </c:pt>
                <c:pt idx="3800">
                  <c:v>412.98706240487007</c:v>
                </c:pt>
                <c:pt idx="3801">
                  <c:v>416.06180927800887</c:v>
                </c:pt>
                <c:pt idx="3802">
                  <c:v>416.93005095625654</c:v>
                </c:pt>
                <c:pt idx="3803">
                  <c:v>415.820594269075</c:v>
                </c:pt>
                <c:pt idx="3804">
                  <c:v>409.73363774733593</c:v>
                </c:pt>
                <c:pt idx="3805">
                  <c:v>408.05373568923255</c:v>
                </c:pt>
                <c:pt idx="3806">
                  <c:v>406.90176030706061</c:v>
                </c:pt>
                <c:pt idx="3807">
                  <c:v>409.52484944742196</c:v>
                </c:pt>
                <c:pt idx="3808">
                  <c:v>407.98888227119272</c:v>
                </c:pt>
                <c:pt idx="3809">
                  <c:v>406.20673681424086</c:v>
                </c:pt>
                <c:pt idx="3810">
                  <c:v>407.37194758784949</c:v>
                </c:pt>
                <c:pt idx="3811">
                  <c:v>406.13013698630095</c:v>
                </c:pt>
                <c:pt idx="3812">
                  <c:v>407.32181854278292</c:v>
                </c:pt>
                <c:pt idx="3813">
                  <c:v>402.95314671431362</c:v>
                </c:pt>
                <c:pt idx="3814">
                  <c:v>400.1280524121496</c:v>
                </c:pt>
                <c:pt idx="3815">
                  <c:v>396.87330421547165</c:v>
                </c:pt>
                <c:pt idx="3816">
                  <c:v>396.34670107868385</c:v>
                </c:pt>
                <c:pt idx="3817">
                  <c:v>398.30256104824247</c:v>
                </c:pt>
                <c:pt idx="3818">
                  <c:v>398.17980279266703</c:v>
                </c:pt>
                <c:pt idx="3819">
                  <c:v>402.1315597908802</c:v>
                </c:pt>
                <c:pt idx="3820">
                  <c:v>397.94834888491766</c:v>
                </c:pt>
                <c:pt idx="3821">
                  <c:v>399.51674277016684</c:v>
                </c:pt>
                <c:pt idx="3822">
                  <c:v>402.64774005691163</c:v>
                </c:pt>
                <c:pt idx="3823">
                  <c:v>408.1119714115539</c:v>
                </c:pt>
                <c:pt idx="3824">
                  <c:v>409.53047448878243</c:v>
                </c:pt>
                <c:pt idx="3825">
                  <c:v>409.31639203229378</c:v>
                </c:pt>
                <c:pt idx="3826">
                  <c:v>410.21871484349089</c:v>
                </c:pt>
                <c:pt idx="3827">
                  <c:v>410.48772417444195</c:v>
                </c:pt>
                <c:pt idx="3828">
                  <c:v>409.01611408907371</c:v>
                </c:pt>
                <c:pt idx="3829">
                  <c:v>406.71613394216087</c:v>
                </c:pt>
                <c:pt idx="3830">
                  <c:v>405.48888227119272</c:v>
                </c:pt>
                <c:pt idx="3831">
                  <c:v>405.69932499503631</c:v>
                </c:pt>
                <c:pt idx="3832">
                  <c:v>408.05853351862845</c:v>
                </c:pt>
                <c:pt idx="3833">
                  <c:v>406.56243795910228</c:v>
                </c:pt>
                <c:pt idx="3834">
                  <c:v>406.58096750711366</c:v>
                </c:pt>
                <c:pt idx="3835">
                  <c:v>410.5163457084239</c:v>
                </c:pt>
                <c:pt idx="3836">
                  <c:v>407.72268546092209</c:v>
                </c:pt>
                <c:pt idx="3837">
                  <c:v>406.99093375686545</c:v>
                </c:pt>
                <c:pt idx="3838">
                  <c:v>406.09506319899373</c:v>
                </c:pt>
                <c:pt idx="3839">
                  <c:v>403.89054331281801</c:v>
                </c:pt>
                <c:pt idx="3840">
                  <c:v>397.52531268612228</c:v>
                </c:pt>
                <c:pt idx="3841">
                  <c:v>396.80266031367836</c:v>
                </c:pt>
                <c:pt idx="3842">
                  <c:v>397.37674541724527</c:v>
                </c:pt>
                <c:pt idx="3843">
                  <c:v>392.54797829395767</c:v>
                </c:pt>
                <c:pt idx="3844">
                  <c:v>392.45516511150777</c:v>
                </c:pt>
                <c:pt idx="3845">
                  <c:v>394.45867249023854</c:v>
                </c:pt>
                <c:pt idx="3846">
                  <c:v>393.98070941698063</c:v>
                </c:pt>
                <c:pt idx="3847">
                  <c:v>392.88581166037949</c:v>
                </c:pt>
                <c:pt idx="3848">
                  <c:v>387.57296009529449</c:v>
                </c:pt>
                <c:pt idx="3849">
                  <c:v>389.0549930514191</c:v>
                </c:pt>
                <c:pt idx="3850">
                  <c:v>389.44940771623283</c:v>
                </c:pt>
                <c:pt idx="3851">
                  <c:v>393.55370260075404</c:v>
                </c:pt>
                <c:pt idx="3852">
                  <c:v>395.03358480577032</c:v>
                </c:pt>
                <c:pt idx="3853">
                  <c:v>398.74313414069184</c:v>
                </c:pt>
                <c:pt idx="3854">
                  <c:v>400.17801601482324</c:v>
                </c:pt>
                <c:pt idx="3855">
                  <c:v>398.85149890807992</c:v>
                </c:pt>
                <c:pt idx="3856">
                  <c:v>396.14717755277582</c:v>
                </c:pt>
                <c:pt idx="3857">
                  <c:v>398.98633445834122</c:v>
                </c:pt>
                <c:pt idx="3858">
                  <c:v>399.2738733373036</c:v>
                </c:pt>
                <c:pt idx="3859">
                  <c:v>394.41863543114249</c:v>
                </c:pt>
                <c:pt idx="3860">
                  <c:v>390.54016941301006</c:v>
                </c:pt>
                <c:pt idx="3861">
                  <c:v>385.66259678379959</c:v>
                </c:pt>
                <c:pt idx="3862">
                  <c:v>384.81023757527595</c:v>
                </c:pt>
                <c:pt idx="3863">
                  <c:v>387.14843491496219</c:v>
                </c:pt>
                <c:pt idx="3864">
                  <c:v>383.13695321289089</c:v>
                </c:pt>
                <c:pt idx="3865">
                  <c:v>379.08741976043905</c:v>
                </c:pt>
                <c:pt idx="3866">
                  <c:v>377.64112236119342</c:v>
                </c:pt>
                <c:pt idx="3867">
                  <c:v>380.94914300840401</c:v>
                </c:pt>
                <c:pt idx="3868">
                  <c:v>383.2802263251931</c:v>
                </c:pt>
                <c:pt idx="3869">
                  <c:v>387.28839917940525</c:v>
                </c:pt>
                <c:pt idx="3870">
                  <c:v>394.10793461716582</c:v>
                </c:pt>
                <c:pt idx="3871">
                  <c:v>396.9839851763611</c:v>
                </c:pt>
                <c:pt idx="3872">
                  <c:v>397.71457878366698</c:v>
                </c:pt>
                <c:pt idx="3873">
                  <c:v>398.28502415458877</c:v>
                </c:pt>
                <c:pt idx="3874">
                  <c:v>398.44550327575882</c:v>
                </c:pt>
                <c:pt idx="3875">
                  <c:v>397.11815895705058</c:v>
                </c:pt>
                <c:pt idx="3876">
                  <c:v>400.9291244788559</c:v>
                </c:pt>
                <c:pt idx="3877">
                  <c:v>401.17249023889826</c:v>
                </c:pt>
                <c:pt idx="3878">
                  <c:v>407.6270597577917</c:v>
                </c:pt>
                <c:pt idx="3879">
                  <c:v>408.76414532459734</c:v>
                </c:pt>
                <c:pt idx="3880">
                  <c:v>408.76778505724241</c:v>
                </c:pt>
                <c:pt idx="3881">
                  <c:v>410.13069949043677</c:v>
                </c:pt>
                <c:pt idx="3882">
                  <c:v>412.05347098140362</c:v>
                </c:pt>
                <c:pt idx="3883">
                  <c:v>411.11078022632455</c:v>
                </c:pt>
                <c:pt idx="3884">
                  <c:v>412.68132486268217</c:v>
                </c:pt>
                <c:pt idx="3885">
                  <c:v>412.7210310369922</c:v>
                </c:pt>
                <c:pt idx="3886">
                  <c:v>413.11676924094962</c:v>
                </c:pt>
                <c:pt idx="3887">
                  <c:v>412.04437164979089</c:v>
                </c:pt>
                <c:pt idx="3888">
                  <c:v>411.88422341340674</c:v>
                </c:pt>
                <c:pt idx="3889">
                  <c:v>412.09632056117988</c:v>
                </c:pt>
                <c:pt idx="3890">
                  <c:v>413.68605651512075</c:v>
                </c:pt>
                <c:pt idx="3891">
                  <c:v>416.28581827807488</c:v>
                </c:pt>
                <c:pt idx="3892">
                  <c:v>414.46777182185093</c:v>
                </c:pt>
                <c:pt idx="3893">
                  <c:v>414.17973661570971</c:v>
                </c:pt>
                <c:pt idx="3894">
                  <c:v>413.92197736747994</c:v>
                </c:pt>
                <c:pt idx="3895">
                  <c:v>415.72877374098272</c:v>
                </c:pt>
                <c:pt idx="3896">
                  <c:v>417.31255376877698</c:v>
                </c:pt>
                <c:pt idx="3897">
                  <c:v>419.05466216663285</c:v>
                </c:pt>
                <c:pt idx="3898">
                  <c:v>420.30772285090251</c:v>
                </c:pt>
                <c:pt idx="3899">
                  <c:v>424.7458804844145</c:v>
                </c:pt>
                <c:pt idx="3900">
                  <c:v>426.11574349811315</c:v>
                </c:pt>
                <c:pt idx="3901">
                  <c:v>426.0348421679563</c:v>
                </c:pt>
                <c:pt idx="3902">
                  <c:v>427.16018132486192</c:v>
                </c:pt>
                <c:pt idx="3903">
                  <c:v>429.41846998874917</c:v>
                </c:pt>
                <c:pt idx="3904">
                  <c:v>425.29035139964191</c:v>
                </c:pt>
                <c:pt idx="3905">
                  <c:v>427.9794520547938</c:v>
                </c:pt>
                <c:pt idx="3906">
                  <c:v>428.64171795380781</c:v>
                </c:pt>
                <c:pt idx="3907">
                  <c:v>428.65627688438815</c:v>
                </c:pt>
                <c:pt idx="3908">
                  <c:v>429.93862087221169</c:v>
                </c:pt>
                <c:pt idx="3909">
                  <c:v>430.91936337767123</c:v>
                </c:pt>
                <c:pt idx="3910">
                  <c:v>430.90910594930779</c:v>
                </c:pt>
                <c:pt idx="3911">
                  <c:v>430.25378863079811</c:v>
                </c:pt>
                <c:pt idx="3912">
                  <c:v>430.25676659387136</c:v>
                </c:pt>
                <c:pt idx="3913">
                  <c:v>428.09691615379467</c:v>
                </c:pt>
                <c:pt idx="3914">
                  <c:v>424.63271788763097</c:v>
                </c:pt>
                <c:pt idx="3915">
                  <c:v>424.23731056845958</c:v>
                </c:pt>
                <c:pt idx="3916">
                  <c:v>424.77714909668407</c:v>
                </c:pt>
                <c:pt idx="3917">
                  <c:v>429.408212560386</c:v>
                </c:pt>
                <c:pt idx="3918">
                  <c:v>429.02422076632871</c:v>
                </c:pt>
                <c:pt idx="3919">
                  <c:v>430.94798491165341</c:v>
                </c:pt>
                <c:pt idx="3920">
                  <c:v>430.72232148765761</c:v>
                </c:pt>
                <c:pt idx="3921">
                  <c:v>431.72622592813138</c:v>
                </c:pt>
                <c:pt idx="3922">
                  <c:v>431.7571636556147</c:v>
                </c:pt>
                <c:pt idx="3923">
                  <c:v>429.94027529614146</c:v>
                </c:pt>
                <c:pt idx="3924">
                  <c:v>426.92541856925368</c:v>
                </c:pt>
                <c:pt idx="3925">
                  <c:v>430.06998213222107</c:v>
                </c:pt>
                <c:pt idx="3926">
                  <c:v>#N/A</c:v>
                </c:pt>
                <c:pt idx="3927">
                  <c:v>#N/A</c:v>
                </c:pt>
                <c:pt idx="3928">
                  <c:v>#N/A</c:v>
                </c:pt>
                <c:pt idx="3929">
                  <c:v>#N/A</c:v>
                </c:pt>
                <c:pt idx="3930">
                  <c:v>#N/A</c:v>
                </c:pt>
                <c:pt idx="3931">
                  <c:v>#N/A</c:v>
                </c:pt>
                <c:pt idx="3932">
                  <c:v>#N/A</c:v>
                </c:pt>
                <c:pt idx="3933">
                  <c:v>#N/A</c:v>
                </c:pt>
                <c:pt idx="3934">
                  <c:v>#N/A</c:v>
                </c:pt>
                <c:pt idx="3935">
                  <c:v>#N/A</c:v>
                </c:pt>
                <c:pt idx="3936">
                  <c:v>#N/A</c:v>
                </c:pt>
                <c:pt idx="3937">
                  <c:v>#N/A</c:v>
                </c:pt>
                <c:pt idx="3938">
                  <c:v>#N/A</c:v>
                </c:pt>
                <c:pt idx="3939">
                  <c:v>#N/A</c:v>
                </c:pt>
                <c:pt idx="3940">
                  <c:v>#N/A</c:v>
                </c:pt>
                <c:pt idx="3941">
                  <c:v>#N/A</c:v>
                </c:pt>
                <c:pt idx="3942">
                  <c:v>#N/A</c:v>
                </c:pt>
                <c:pt idx="3943">
                  <c:v>#N/A</c:v>
                </c:pt>
                <c:pt idx="3944">
                  <c:v>#N/A</c:v>
                </c:pt>
                <c:pt idx="3945">
                  <c:v>#N/A</c:v>
                </c:pt>
                <c:pt idx="3946">
                  <c:v>#N/A</c:v>
                </c:pt>
                <c:pt idx="3947">
                  <c:v>#N/A</c:v>
                </c:pt>
                <c:pt idx="3948">
                  <c:v>#N/A</c:v>
                </c:pt>
                <c:pt idx="3949">
                  <c:v>#N/A</c:v>
                </c:pt>
                <c:pt idx="3950">
                  <c:v>#N/A</c:v>
                </c:pt>
                <c:pt idx="3951">
                  <c:v>#N/A</c:v>
                </c:pt>
                <c:pt idx="3952">
                  <c:v>#N/A</c:v>
                </c:pt>
                <c:pt idx="3953">
                  <c:v>#N/A</c:v>
                </c:pt>
                <c:pt idx="3954">
                  <c:v>#N/A</c:v>
                </c:pt>
                <c:pt idx="3955">
                  <c:v>#N/A</c:v>
                </c:pt>
                <c:pt idx="3956">
                  <c:v>#N/A</c:v>
                </c:pt>
                <c:pt idx="3957">
                  <c:v>#N/A</c:v>
                </c:pt>
                <c:pt idx="3958">
                  <c:v>#N/A</c:v>
                </c:pt>
                <c:pt idx="3959">
                  <c:v>#N/A</c:v>
                </c:pt>
                <c:pt idx="3960">
                  <c:v>#N/A</c:v>
                </c:pt>
                <c:pt idx="3961">
                  <c:v>#N/A</c:v>
                </c:pt>
                <c:pt idx="3962">
                  <c:v>#N/A</c:v>
                </c:pt>
                <c:pt idx="3963">
                  <c:v>#N/A</c:v>
                </c:pt>
                <c:pt idx="3964">
                  <c:v>#N/A</c:v>
                </c:pt>
                <c:pt idx="3965">
                  <c:v>#N/A</c:v>
                </c:pt>
                <c:pt idx="3966">
                  <c:v>#N/A</c:v>
                </c:pt>
                <c:pt idx="3967">
                  <c:v>#N/A</c:v>
                </c:pt>
                <c:pt idx="3968">
                  <c:v>#N/A</c:v>
                </c:pt>
                <c:pt idx="3969">
                  <c:v>#N/A</c:v>
                </c:pt>
                <c:pt idx="3970">
                  <c:v>#N/A</c:v>
                </c:pt>
                <c:pt idx="3971">
                  <c:v>#N/A</c:v>
                </c:pt>
                <c:pt idx="3972">
                  <c:v>#N/A</c:v>
                </c:pt>
                <c:pt idx="3973">
                  <c:v>#N/A</c:v>
                </c:pt>
                <c:pt idx="3974">
                  <c:v>#N/A</c:v>
                </c:pt>
                <c:pt idx="3975">
                  <c:v>#N/A</c:v>
                </c:pt>
                <c:pt idx="3976">
                  <c:v>#N/A</c:v>
                </c:pt>
                <c:pt idx="3977">
                  <c:v>#N/A</c:v>
                </c:pt>
                <c:pt idx="3978">
                  <c:v>#N/A</c:v>
                </c:pt>
                <c:pt idx="3979">
                  <c:v>#N/A</c:v>
                </c:pt>
                <c:pt idx="3980">
                  <c:v>#N/A</c:v>
                </c:pt>
                <c:pt idx="3981">
                  <c:v>#N/A</c:v>
                </c:pt>
                <c:pt idx="3982">
                  <c:v>#N/A</c:v>
                </c:pt>
                <c:pt idx="3983">
                  <c:v>#N/A</c:v>
                </c:pt>
                <c:pt idx="3984">
                  <c:v>#N/A</c:v>
                </c:pt>
                <c:pt idx="3985">
                  <c:v>#N/A</c:v>
                </c:pt>
                <c:pt idx="3986">
                  <c:v>#N/A</c:v>
                </c:pt>
                <c:pt idx="3987">
                  <c:v>#N/A</c:v>
                </c:pt>
                <c:pt idx="3988">
                  <c:v>#N/A</c:v>
                </c:pt>
                <c:pt idx="3989">
                  <c:v>#N/A</c:v>
                </c:pt>
                <c:pt idx="3990">
                  <c:v>#N/A</c:v>
                </c:pt>
                <c:pt idx="3991">
                  <c:v>#N/A</c:v>
                </c:pt>
                <c:pt idx="3992">
                  <c:v>#N/A</c:v>
                </c:pt>
                <c:pt idx="3993">
                  <c:v>#N/A</c:v>
                </c:pt>
                <c:pt idx="3994">
                  <c:v>#N/A</c:v>
                </c:pt>
                <c:pt idx="3995">
                  <c:v>#N/A</c:v>
                </c:pt>
                <c:pt idx="3996">
                  <c:v>#N/A</c:v>
                </c:pt>
                <c:pt idx="3997">
                  <c:v>#N/A</c:v>
                </c:pt>
                <c:pt idx="3998">
                  <c:v>#N/A</c:v>
                </c:pt>
                <c:pt idx="3999">
                  <c:v>#N/A</c:v>
                </c:pt>
                <c:pt idx="4000">
                  <c:v>#N/A</c:v>
                </c:pt>
                <c:pt idx="4001">
                  <c:v>#N/A</c:v>
                </c:pt>
                <c:pt idx="4002">
                  <c:v>#N/A</c:v>
                </c:pt>
                <c:pt idx="4003">
                  <c:v>#N/A</c:v>
                </c:pt>
                <c:pt idx="4004">
                  <c:v>#N/A</c:v>
                </c:pt>
                <c:pt idx="4005">
                  <c:v>#N/A</c:v>
                </c:pt>
                <c:pt idx="4006">
                  <c:v>#N/A</c:v>
                </c:pt>
                <c:pt idx="4007">
                  <c:v>#N/A</c:v>
                </c:pt>
                <c:pt idx="4008">
                  <c:v>#N/A</c:v>
                </c:pt>
                <c:pt idx="4009">
                  <c:v>#N/A</c:v>
                </c:pt>
                <c:pt idx="4010">
                  <c:v>#N/A</c:v>
                </c:pt>
                <c:pt idx="4011">
                  <c:v>#N/A</c:v>
                </c:pt>
                <c:pt idx="4012">
                  <c:v>#N/A</c:v>
                </c:pt>
                <c:pt idx="4013">
                  <c:v>#N/A</c:v>
                </c:pt>
                <c:pt idx="4014">
                  <c:v>#N/A</c:v>
                </c:pt>
                <c:pt idx="4015">
                  <c:v>#N/A</c:v>
                </c:pt>
                <c:pt idx="4016">
                  <c:v>#N/A</c:v>
                </c:pt>
                <c:pt idx="4017">
                  <c:v>#N/A</c:v>
                </c:pt>
                <c:pt idx="4018">
                  <c:v>#N/A</c:v>
                </c:pt>
                <c:pt idx="4019">
                  <c:v>#N/A</c:v>
                </c:pt>
                <c:pt idx="4020">
                  <c:v>#N/A</c:v>
                </c:pt>
                <c:pt idx="4021">
                  <c:v>#N/A</c:v>
                </c:pt>
                <c:pt idx="4022">
                  <c:v>#N/A</c:v>
                </c:pt>
                <c:pt idx="4023">
                  <c:v>#N/A</c:v>
                </c:pt>
                <c:pt idx="4024">
                  <c:v>#N/A</c:v>
                </c:pt>
                <c:pt idx="4025">
                  <c:v>#N/A</c:v>
                </c:pt>
                <c:pt idx="4026">
                  <c:v>#N/A</c:v>
                </c:pt>
                <c:pt idx="4027">
                  <c:v>#N/A</c:v>
                </c:pt>
                <c:pt idx="4028">
                  <c:v>#N/A</c:v>
                </c:pt>
                <c:pt idx="4029">
                  <c:v>#N/A</c:v>
                </c:pt>
                <c:pt idx="4030">
                  <c:v>#N/A</c:v>
                </c:pt>
                <c:pt idx="4031">
                  <c:v>#N/A</c:v>
                </c:pt>
                <c:pt idx="4032">
                  <c:v>#N/A</c:v>
                </c:pt>
                <c:pt idx="4033">
                  <c:v>#N/A</c:v>
                </c:pt>
                <c:pt idx="4034">
                  <c:v>#N/A</c:v>
                </c:pt>
                <c:pt idx="4035">
                  <c:v>#N/A</c:v>
                </c:pt>
                <c:pt idx="4036">
                  <c:v>#N/A</c:v>
                </c:pt>
                <c:pt idx="4037">
                  <c:v>#N/A</c:v>
                </c:pt>
                <c:pt idx="4038">
                  <c:v>#N/A</c:v>
                </c:pt>
                <c:pt idx="4039">
                  <c:v>#N/A</c:v>
                </c:pt>
                <c:pt idx="4040">
                  <c:v>#N/A</c:v>
                </c:pt>
                <c:pt idx="4041">
                  <c:v>#N/A</c:v>
                </c:pt>
              </c:numCache>
            </c:numRef>
          </c:val>
          <c:smooth val="0"/>
          <c:extLst>
            <c:ext xmlns:c16="http://schemas.microsoft.com/office/drawing/2014/chart" uri="{C3380CC4-5D6E-409C-BE32-E72D297353CC}">
              <c16:uniqueId val="{00000001-8227-4B5B-AA10-B3CD06D48065}"/>
            </c:ext>
          </c:extLst>
        </c:ser>
        <c:dLbls>
          <c:showLegendKey val="0"/>
          <c:showVal val="0"/>
          <c:showCatName val="0"/>
          <c:showSerName val="0"/>
          <c:showPercent val="0"/>
          <c:showBubbleSize val="0"/>
        </c:dLbls>
        <c:smooth val="0"/>
        <c:axId val="587787119"/>
        <c:axId val="588829919"/>
        <c:extLst/>
      </c:lineChart>
      <c:dateAx>
        <c:axId val="587787119"/>
        <c:scaling>
          <c:orientation val="minMax"/>
          <c:max val="45473"/>
          <c:min val="40163"/>
        </c:scaling>
        <c:delete val="0"/>
        <c:axPos val="b"/>
        <c:numFmt formatCode="mmm\-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829919"/>
        <c:crosses val="autoZero"/>
        <c:auto val="1"/>
        <c:lblOffset val="100"/>
        <c:baseTimeUnit val="days"/>
        <c:majorUnit val="12"/>
        <c:majorTimeUnit val="months"/>
      </c:dateAx>
      <c:valAx>
        <c:axId val="588829919"/>
        <c:scaling>
          <c:orientation val="minMax"/>
          <c:max val="500"/>
        </c:scaling>
        <c:delete val="0"/>
        <c:axPos val="l"/>
        <c:majorGridlines>
          <c:spPr>
            <a:ln w="9525" cap="flat" cmpd="sng" algn="ctr">
              <a:solidFill>
                <a:schemeClr val="tx1">
                  <a:lumMod val="15000"/>
                  <a:lumOff val="85000"/>
                </a:schemeClr>
              </a:solidFill>
              <a:round/>
            </a:ln>
            <a:effectLst/>
          </c:spPr>
        </c:majorGridlines>
        <c:numFmt formatCode="#,##0_);\(#,##0\);#,##0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7871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008794542584678E-2"/>
          <c:y val="4.6009408380595619E-2"/>
          <c:w val="0.91234003165200739"/>
          <c:h val="0.70430018904915703"/>
        </c:manualLayout>
      </c:layout>
      <c:lineChart>
        <c:grouping val="standard"/>
        <c:varyColors val="0"/>
        <c:ser>
          <c:idx val="0"/>
          <c:order val="0"/>
          <c:tx>
            <c:v>MSCI Base 100 Normal</c:v>
          </c:tx>
          <c:spPr>
            <a:ln w="28575" cap="rnd">
              <a:solidFill>
                <a:schemeClr val="accent1"/>
              </a:solidFill>
              <a:round/>
            </a:ln>
            <a:effectLst/>
          </c:spPr>
          <c:marker>
            <c:symbol val="none"/>
          </c:marker>
          <c:cat>
            <c:numRef>
              <c:f>'[240806 Analysis of market draws MSCI versus CORE infra.xlsx]MSCI drawdown'!$B$6:$B$4047</c:f>
              <c:numCache>
                <c:formatCode>dd\-mmm\-yyyy</c:formatCode>
                <c:ptCount val="4042"/>
                <c:pt idx="0">
                  <c:v>39814</c:v>
                </c:pt>
                <c:pt idx="1">
                  <c:v>39815</c:v>
                </c:pt>
                <c:pt idx="2">
                  <c:v>39818</c:v>
                </c:pt>
                <c:pt idx="3">
                  <c:v>39819</c:v>
                </c:pt>
                <c:pt idx="4">
                  <c:v>39820</c:v>
                </c:pt>
                <c:pt idx="5">
                  <c:v>39821</c:v>
                </c:pt>
                <c:pt idx="6">
                  <c:v>39822</c:v>
                </c:pt>
                <c:pt idx="7">
                  <c:v>39825</c:v>
                </c:pt>
                <c:pt idx="8">
                  <c:v>39826</c:v>
                </c:pt>
                <c:pt idx="9">
                  <c:v>39827</c:v>
                </c:pt>
                <c:pt idx="10">
                  <c:v>39828</c:v>
                </c:pt>
                <c:pt idx="11">
                  <c:v>39829</c:v>
                </c:pt>
                <c:pt idx="12">
                  <c:v>39832</c:v>
                </c:pt>
                <c:pt idx="13">
                  <c:v>39833</c:v>
                </c:pt>
                <c:pt idx="14">
                  <c:v>39834</c:v>
                </c:pt>
                <c:pt idx="15">
                  <c:v>39835</c:v>
                </c:pt>
                <c:pt idx="16">
                  <c:v>39836</c:v>
                </c:pt>
                <c:pt idx="17">
                  <c:v>39839</c:v>
                </c:pt>
                <c:pt idx="18">
                  <c:v>39840</c:v>
                </c:pt>
                <c:pt idx="19">
                  <c:v>39841</c:v>
                </c:pt>
                <c:pt idx="20">
                  <c:v>39842</c:v>
                </c:pt>
                <c:pt idx="21">
                  <c:v>39843</c:v>
                </c:pt>
                <c:pt idx="22">
                  <c:v>39846</c:v>
                </c:pt>
                <c:pt idx="23">
                  <c:v>39847</c:v>
                </c:pt>
                <c:pt idx="24">
                  <c:v>39848</c:v>
                </c:pt>
                <c:pt idx="25">
                  <c:v>39849</c:v>
                </c:pt>
                <c:pt idx="26">
                  <c:v>39850</c:v>
                </c:pt>
                <c:pt idx="27">
                  <c:v>39853</c:v>
                </c:pt>
                <c:pt idx="28">
                  <c:v>39854</c:v>
                </c:pt>
                <c:pt idx="29">
                  <c:v>39855</c:v>
                </c:pt>
                <c:pt idx="30">
                  <c:v>39856</c:v>
                </c:pt>
                <c:pt idx="31">
                  <c:v>39857</c:v>
                </c:pt>
                <c:pt idx="32">
                  <c:v>39860</c:v>
                </c:pt>
                <c:pt idx="33">
                  <c:v>39861</c:v>
                </c:pt>
                <c:pt idx="34">
                  <c:v>39862</c:v>
                </c:pt>
                <c:pt idx="35">
                  <c:v>39863</c:v>
                </c:pt>
                <c:pt idx="36">
                  <c:v>39864</c:v>
                </c:pt>
                <c:pt idx="37">
                  <c:v>39867</c:v>
                </c:pt>
                <c:pt idx="38">
                  <c:v>39868</c:v>
                </c:pt>
                <c:pt idx="39">
                  <c:v>39869</c:v>
                </c:pt>
                <c:pt idx="40">
                  <c:v>39870</c:v>
                </c:pt>
                <c:pt idx="41">
                  <c:v>39871</c:v>
                </c:pt>
                <c:pt idx="42">
                  <c:v>39874</c:v>
                </c:pt>
                <c:pt idx="43">
                  <c:v>39875</c:v>
                </c:pt>
                <c:pt idx="44">
                  <c:v>39876</c:v>
                </c:pt>
                <c:pt idx="45">
                  <c:v>39877</c:v>
                </c:pt>
                <c:pt idx="46">
                  <c:v>39878</c:v>
                </c:pt>
                <c:pt idx="47">
                  <c:v>39881</c:v>
                </c:pt>
                <c:pt idx="48">
                  <c:v>39882</c:v>
                </c:pt>
                <c:pt idx="49">
                  <c:v>39883</c:v>
                </c:pt>
                <c:pt idx="50">
                  <c:v>39884</c:v>
                </c:pt>
                <c:pt idx="51">
                  <c:v>39885</c:v>
                </c:pt>
                <c:pt idx="52">
                  <c:v>39888</c:v>
                </c:pt>
                <c:pt idx="53">
                  <c:v>39889</c:v>
                </c:pt>
                <c:pt idx="54">
                  <c:v>39890</c:v>
                </c:pt>
                <c:pt idx="55">
                  <c:v>39891</c:v>
                </c:pt>
                <c:pt idx="56">
                  <c:v>39892</c:v>
                </c:pt>
                <c:pt idx="57">
                  <c:v>39895</c:v>
                </c:pt>
                <c:pt idx="58">
                  <c:v>39896</c:v>
                </c:pt>
                <c:pt idx="59">
                  <c:v>39897</c:v>
                </c:pt>
                <c:pt idx="60">
                  <c:v>39898</c:v>
                </c:pt>
                <c:pt idx="61">
                  <c:v>39899</c:v>
                </c:pt>
                <c:pt idx="62">
                  <c:v>39902</c:v>
                </c:pt>
                <c:pt idx="63">
                  <c:v>39903</c:v>
                </c:pt>
                <c:pt idx="64">
                  <c:v>39904</c:v>
                </c:pt>
                <c:pt idx="65">
                  <c:v>39905</c:v>
                </c:pt>
                <c:pt idx="66">
                  <c:v>39906</c:v>
                </c:pt>
                <c:pt idx="67">
                  <c:v>39909</c:v>
                </c:pt>
                <c:pt idx="68">
                  <c:v>39910</c:v>
                </c:pt>
                <c:pt idx="69">
                  <c:v>39911</c:v>
                </c:pt>
                <c:pt idx="70">
                  <c:v>39912</c:v>
                </c:pt>
                <c:pt idx="71">
                  <c:v>39913</c:v>
                </c:pt>
                <c:pt idx="72">
                  <c:v>39916</c:v>
                </c:pt>
                <c:pt idx="73">
                  <c:v>39917</c:v>
                </c:pt>
                <c:pt idx="74">
                  <c:v>39918</c:v>
                </c:pt>
                <c:pt idx="75">
                  <c:v>39919</c:v>
                </c:pt>
                <c:pt idx="76">
                  <c:v>39920</c:v>
                </c:pt>
                <c:pt idx="77">
                  <c:v>39923</c:v>
                </c:pt>
                <c:pt idx="78">
                  <c:v>39924</c:v>
                </c:pt>
                <c:pt idx="79">
                  <c:v>39925</c:v>
                </c:pt>
                <c:pt idx="80">
                  <c:v>39926</c:v>
                </c:pt>
                <c:pt idx="81">
                  <c:v>39927</c:v>
                </c:pt>
                <c:pt idx="82">
                  <c:v>39930</c:v>
                </c:pt>
                <c:pt idx="83">
                  <c:v>39931</c:v>
                </c:pt>
                <c:pt idx="84">
                  <c:v>39932</c:v>
                </c:pt>
                <c:pt idx="85">
                  <c:v>39933</c:v>
                </c:pt>
                <c:pt idx="86">
                  <c:v>39934</c:v>
                </c:pt>
                <c:pt idx="87">
                  <c:v>39937</c:v>
                </c:pt>
                <c:pt idx="88">
                  <c:v>39938</c:v>
                </c:pt>
                <c:pt idx="89">
                  <c:v>39939</c:v>
                </c:pt>
                <c:pt idx="90">
                  <c:v>39940</c:v>
                </c:pt>
                <c:pt idx="91">
                  <c:v>39941</c:v>
                </c:pt>
                <c:pt idx="92">
                  <c:v>39944</c:v>
                </c:pt>
                <c:pt idx="93">
                  <c:v>39945</c:v>
                </c:pt>
                <c:pt idx="94">
                  <c:v>39946</c:v>
                </c:pt>
                <c:pt idx="95">
                  <c:v>39947</c:v>
                </c:pt>
                <c:pt idx="96">
                  <c:v>39948</c:v>
                </c:pt>
                <c:pt idx="97">
                  <c:v>39951</c:v>
                </c:pt>
                <c:pt idx="98">
                  <c:v>39952</c:v>
                </c:pt>
                <c:pt idx="99">
                  <c:v>39953</c:v>
                </c:pt>
                <c:pt idx="100">
                  <c:v>39954</c:v>
                </c:pt>
                <c:pt idx="101">
                  <c:v>39955</c:v>
                </c:pt>
                <c:pt idx="102">
                  <c:v>39958</c:v>
                </c:pt>
                <c:pt idx="103">
                  <c:v>39959</c:v>
                </c:pt>
                <c:pt idx="104">
                  <c:v>39960</c:v>
                </c:pt>
                <c:pt idx="105">
                  <c:v>39961</c:v>
                </c:pt>
                <c:pt idx="106">
                  <c:v>39962</c:v>
                </c:pt>
                <c:pt idx="107">
                  <c:v>39965</c:v>
                </c:pt>
                <c:pt idx="108">
                  <c:v>39966</c:v>
                </c:pt>
                <c:pt idx="109">
                  <c:v>39967</c:v>
                </c:pt>
                <c:pt idx="110">
                  <c:v>39968</c:v>
                </c:pt>
                <c:pt idx="111">
                  <c:v>39969</c:v>
                </c:pt>
                <c:pt idx="112">
                  <c:v>39972</c:v>
                </c:pt>
                <c:pt idx="113">
                  <c:v>39973</c:v>
                </c:pt>
                <c:pt idx="114">
                  <c:v>39974</c:v>
                </c:pt>
                <c:pt idx="115">
                  <c:v>39975</c:v>
                </c:pt>
                <c:pt idx="116">
                  <c:v>39976</c:v>
                </c:pt>
                <c:pt idx="117">
                  <c:v>39979</c:v>
                </c:pt>
                <c:pt idx="118">
                  <c:v>39980</c:v>
                </c:pt>
                <c:pt idx="119">
                  <c:v>39981</c:v>
                </c:pt>
                <c:pt idx="120">
                  <c:v>39982</c:v>
                </c:pt>
                <c:pt idx="121">
                  <c:v>39983</c:v>
                </c:pt>
                <c:pt idx="122">
                  <c:v>39986</c:v>
                </c:pt>
                <c:pt idx="123">
                  <c:v>39987</c:v>
                </c:pt>
                <c:pt idx="124">
                  <c:v>39988</c:v>
                </c:pt>
                <c:pt idx="125">
                  <c:v>39989</c:v>
                </c:pt>
                <c:pt idx="126">
                  <c:v>39990</c:v>
                </c:pt>
                <c:pt idx="127">
                  <c:v>39993</c:v>
                </c:pt>
                <c:pt idx="128">
                  <c:v>39994</c:v>
                </c:pt>
                <c:pt idx="129">
                  <c:v>39995</c:v>
                </c:pt>
                <c:pt idx="130">
                  <c:v>39996</c:v>
                </c:pt>
                <c:pt idx="131">
                  <c:v>39997</c:v>
                </c:pt>
                <c:pt idx="132">
                  <c:v>40000</c:v>
                </c:pt>
                <c:pt idx="133">
                  <c:v>40001</c:v>
                </c:pt>
                <c:pt idx="134">
                  <c:v>40002</c:v>
                </c:pt>
                <c:pt idx="135">
                  <c:v>40003</c:v>
                </c:pt>
                <c:pt idx="136">
                  <c:v>40004</c:v>
                </c:pt>
                <c:pt idx="137">
                  <c:v>40007</c:v>
                </c:pt>
                <c:pt idx="138">
                  <c:v>40008</c:v>
                </c:pt>
                <c:pt idx="139">
                  <c:v>40009</c:v>
                </c:pt>
                <c:pt idx="140">
                  <c:v>40010</c:v>
                </c:pt>
                <c:pt idx="141">
                  <c:v>40011</c:v>
                </c:pt>
                <c:pt idx="142">
                  <c:v>40014</c:v>
                </c:pt>
                <c:pt idx="143">
                  <c:v>40015</c:v>
                </c:pt>
                <c:pt idx="144">
                  <c:v>40016</c:v>
                </c:pt>
                <c:pt idx="145">
                  <c:v>40017</c:v>
                </c:pt>
                <c:pt idx="146">
                  <c:v>40018</c:v>
                </c:pt>
                <c:pt idx="147">
                  <c:v>40021</c:v>
                </c:pt>
                <c:pt idx="148">
                  <c:v>40022</c:v>
                </c:pt>
                <c:pt idx="149">
                  <c:v>40023</c:v>
                </c:pt>
                <c:pt idx="150">
                  <c:v>40024</c:v>
                </c:pt>
                <c:pt idx="151">
                  <c:v>40025</c:v>
                </c:pt>
                <c:pt idx="152">
                  <c:v>40028</c:v>
                </c:pt>
                <c:pt idx="153">
                  <c:v>40029</c:v>
                </c:pt>
                <c:pt idx="154">
                  <c:v>40030</c:v>
                </c:pt>
                <c:pt idx="155">
                  <c:v>40031</c:v>
                </c:pt>
                <c:pt idx="156">
                  <c:v>40032</c:v>
                </c:pt>
                <c:pt idx="157">
                  <c:v>40035</c:v>
                </c:pt>
                <c:pt idx="158">
                  <c:v>40036</c:v>
                </c:pt>
                <c:pt idx="159">
                  <c:v>40037</c:v>
                </c:pt>
                <c:pt idx="160">
                  <c:v>40038</c:v>
                </c:pt>
                <c:pt idx="161">
                  <c:v>40039</c:v>
                </c:pt>
                <c:pt idx="162">
                  <c:v>40042</c:v>
                </c:pt>
                <c:pt idx="163">
                  <c:v>40043</c:v>
                </c:pt>
                <c:pt idx="164">
                  <c:v>40044</c:v>
                </c:pt>
                <c:pt idx="165">
                  <c:v>40045</c:v>
                </c:pt>
                <c:pt idx="166">
                  <c:v>40046</c:v>
                </c:pt>
                <c:pt idx="167">
                  <c:v>40049</c:v>
                </c:pt>
                <c:pt idx="168">
                  <c:v>40050</c:v>
                </c:pt>
                <c:pt idx="169">
                  <c:v>40051</c:v>
                </c:pt>
                <c:pt idx="170">
                  <c:v>40052</c:v>
                </c:pt>
                <c:pt idx="171">
                  <c:v>40053</c:v>
                </c:pt>
                <c:pt idx="172">
                  <c:v>40056</c:v>
                </c:pt>
                <c:pt idx="173">
                  <c:v>40057</c:v>
                </c:pt>
                <c:pt idx="174">
                  <c:v>40058</c:v>
                </c:pt>
                <c:pt idx="175">
                  <c:v>40059</c:v>
                </c:pt>
                <c:pt idx="176">
                  <c:v>40060</c:v>
                </c:pt>
                <c:pt idx="177">
                  <c:v>40063</c:v>
                </c:pt>
                <c:pt idx="178">
                  <c:v>40064</c:v>
                </c:pt>
                <c:pt idx="179">
                  <c:v>40065</c:v>
                </c:pt>
                <c:pt idx="180">
                  <c:v>40066</c:v>
                </c:pt>
                <c:pt idx="181">
                  <c:v>40067</c:v>
                </c:pt>
                <c:pt idx="182">
                  <c:v>40070</c:v>
                </c:pt>
                <c:pt idx="183">
                  <c:v>40071</c:v>
                </c:pt>
                <c:pt idx="184">
                  <c:v>40072</c:v>
                </c:pt>
                <c:pt idx="185">
                  <c:v>40073</c:v>
                </c:pt>
                <c:pt idx="186">
                  <c:v>40074</c:v>
                </c:pt>
                <c:pt idx="187">
                  <c:v>40077</c:v>
                </c:pt>
                <c:pt idx="188">
                  <c:v>40078</c:v>
                </c:pt>
                <c:pt idx="189">
                  <c:v>40079</c:v>
                </c:pt>
                <c:pt idx="190">
                  <c:v>40080</c:v>
                </c:pt>
                <c:pt idx="191">
                  <c:v>40081</c:v>
                </c:pt>
                <c:pt idx="192">
                  <c:v>40084</c:v>
                </c:pt>
                <c:pt idx="193">
                  <c:v>40085</c:v>
                </c:pt>
                <c:pt idx="194">
                  <c:v>40086</c:v>
                </c:pt>
                <c:pt idx="195">
                  <c:v>40087</c:v>
                </c:pt>
                <c:pt idx="196">
                  <c:v>40088</c:v>
                </c:pt>
                <c:pt idx="197">
                  <c:v>40091</c:v>
                </c:pt>
                <c:pt idx="198">
                  <c:v>40092</c:v>
                </c:pt>
                <c:pt idx="199">
                  <c:v>40093</c:v>
                </c:pt>
                <c:pt idx="200">
                  <c:v>40094</c:v>
                </c:pt>
                <c:pt idx="201">
                  <c:v>40095</c:v>
                </c:pt>
                <c:pt idx="202">
                  <c:v>40098</c:v>
                </c:pt>
                <c:pt idx="203">
                  <c:v>40099</c:v>
                </c:pt>
                <c:pt idx="204">
                  <c:v>40100</c:v>
                </c:pt>
                <c:pt idx="205">
                  <c:v>40101</c:v>
                </c:pt>
                <c:pt idx="206">
                  <c:v>40102</c:v>
                </c:pt>
                <c:pt idx="207">
                  <c:v>40105</c:v>
                </c:pt>
                <c:pt idx="208">
                  <c:v>40106</c:v>
                </c:pt>
                <c:pt idx="209">
                  <c:v>40107</c:v>
                </c:pt>
                <c:pt idx="210">
                  <c:v>40108</c:v>
                </c:pt>
                <c:pt idx="211">
                  <c:v>40109</c:v>
                </c:pt>
                <c:pt idx="212">
                  <c:v>40112</c:v>
                </c:pt>
                <c:pt idx="213">
                  <c:v>40113</c:v>
                </c:pt>
                <c:pt idx="214">
                  <c:v>40114</c:v>
                </c:pt>
                <c:pt idx="215">
                  <c:v>40115</c:v>
                </c:pt>
                <c:pt idx="216">
                  <c:v>40116</c:v>
                </c:pt>
                <c:pt idx="217">
                  <c:v>40119</c:v>
                </c:pt>
                <c:pt idx="218">
                  <c:v>40120</c:v>
                </c:pt>
                <c:pt idx="219">
                  <c:v>40121</c:v>
                </c:pt>
                <c:pt idx="220">
                  <c:v>40122</c:v>
                </c:pt>
                <c:pt idx="221">
                  <c:v>40123</c:v>
                </c:pt>
                <c:pt idx="222">
                  <c:v>40126</c:v>
                </c:pt>
                <c:pt idx="223">
                  <c:v>40127</c:v>
                </c:pt>
                <c:pt idx="224">
                  <c:v>40128</c:v>
                </c:pt>
                <c:pt idx="225">
                  <c:v>40129</c:v>
                </c:pt>
                <c:pt idx="226">
                  <c:v>40130</c:v>
                </c:pt>
                <c:pt idx="227">
                  <c:v>40133</c:v>
                </c:pt>
                <c:pt idx="228">
                  <c:v>40134</c:v>
                </c:pt>
                <c:pt idx="229">
                  <c:v>40135</c:v>
                </c:pt>
                <c:pt idx="230">
                  <c:v>40136</c:v>
                </c:pt>
                <c:pt idx="231">
                  <c:v>40137</c:v>
                </c:pt>
                <c:pt idx="232">
                  <c:v>40140</c:v>
                </c:pt>
                <c:pt idx="233">
                  <c:v>40141</c:v>
                </c:pt>
                <c:pt idx="234">
                  <c:v>40142</c:v>
                </c:pt>
                <c:pt idx="235">
                  <c:v>40143</c:v>
                </c:pt>
                <c:pt idx="236">
                  <c:v>40144</c:v>
                </c:pt>
                <c:pt idx="237">
                  <c:v>40147</c:v>
                </c:pt>
                <c:pt idx="238">
                  <c:v>40148</c:v>
                </c:pt>
                <c:pt idx="239">
                  <c:v>40149</c:v>
                </c:pt>
                <c:pt idx="240">
                  <c:v>40150</c:v>
                </c:pt>
                <c:pt idx="241">
                  <c:v>40151</c:v>
                </c:pt>
                <c:pt idx="242">
                  <c:v>40154</c:v>
                </c:pt>
                <c:pt idx="243">
                  <c:v>40155</c:v>
                </c:pt>
                <c:pt idx="244">
                  <c:v>40156</c:v>
                </c:pt>
                <c:pt idx="245">
                  <c:v>40157</c:v>
                </c:pt>
                <c:pt idx="246">
                  <c:v>40158</c:v>
                </c:pt>
                <c:pt idx="247">
                  <c:v>40161</c:v>
                </c:pt>
                <c:pt idx="248">
                  <c:v>40162</c:v>
                </c:pt>
                <c:pt idx="249">
                  <c:v>40163</c:v>
                </c:pt>
                <c:pt idx="250">
                  <c:v>40164</c:v>
                </c:pt>
                <c:pt idx="251">
                  <c:v>40165</c:v>
                </c:pt>
                <c:pt idx="252">
                  <c:v>40168</c:v>
                </c:pt>
                <c:pt idx="253">
                  <c:v>40169</c:v>
                </c:pt>
                <c:pt idx="254">
                  <c:v>40170</c:v>
                </c:pt>
                <c:pt idx="255">
                  <c:v>40171</c:v>
                </c:pt>
                <c:pt idx="256">
                  <c:v>40172</c:v>
                </c:pt>
                <c:pt idx="257">
                  <c:v>40175</c:v>
                </c:pt>
                <c:pt idx="258">
                  <c:v>40176</c:v>
                </c:pt>
                <c:pt idx="259">
                  <c:v>40177</c:v>
                </c:pt>
                <c:pt idx="260">
                  <c:v>40178</c:v>
                </c:pt>
                <c:pt idx="261">
                  <c:v>40179</c:v>
                </c:pt>
                <c:pt idx="262">
                  <c:v>40182</c:v>
                </c:pt>
                <c:pt idx="263">
                  <c:v>40183</c:v>
                </c:pt>
                <c:pt idx="264">
                  <c:v>40184</c:v>
                </c:pt>
                <c:pt idx="265">
                  <c:v>40185</c:v>
                </c:pt>
                <c:pt idx="266">
                  <c:v>40186</c:v>
                </c:pt>
                <c:pt idx="267">
                  <c:v>40189</c:v>
                </c:pt>
                <c:pt idx="268">
                  <c:v>40190</c:v>
                </c:pt>
                <c:pt idx="269">
                  <c:v>40191</c:v>
                </c:pt>
                <c:pt idx="270">
                  <c:v>40192</c:v>
                </c:pt>
                <c:pt idx="271">
                  <c:v>40193</c:v>
                </c:pt>
                <c:pt idx="272">
                  <c:v>40196</c:v>
                </c:pt>
                <c:pt idx="273">
                  <c:v>40197</c:v>
                </c:pt>
                <c:pt idx="274">
                  <c:v>40198</c:v>
                </c:pt>
                <c:pt idx="275">
                  <c:v>40199</c:v>
                </c:pt>
                <c:pt idx="276">
                  <c:v>40200</c:v>
                </c:pt>
                <c:pt idx="277">
                  <c:v>40203</c:v>
                </c:pt>
                <c:pt idx="278">
                  <c:v>40204</c:v>
                </c:pt>
                <c:pt idx="279">
                  <c:v>40205</c:v>
                </c:pt>
                <c:pt idx="280">
                  <c:v>40206</c:v>
                </c:pt>
                <c:pt idx="281">
                  <c:v>40207</c:v>
                </c:pt>
                <c:pt idx="282">
                  <c:v>40210</c:v>
                </c:pt>
                <c:pt idx="283">
                  <c:v>40211</c:v>
                </c:pt>
                <c:pt idx="284">
                  <c:v>40212</c:v>
                </c:pt>
                <c:pt idx="285">
                  <c:v>40213</c:v>
                </c:pt>
                <c:pt idx="286">
                  <c:v>40214</c:v>
                </c:pt>
                <c:pt idx="287">
                  <c:v>40217</c:v>
                </c:pt>
                <c:pt idx="288">
                  <c:v>40218</c:v>
                </c:pt>
                <c:pt idx="289">
                  <c:v>40219</c:v>
                </c:pt>
                <c:pt idx="290">
                  <c:v>40220</c:v>
                </c:pt>
                <c:pt idx="291">
                  <c:v>40221</c:v>
                </c:pt>
                <c:pt idx="292">
                  <c:v>40224</c:v>
                </c:pt>
                <c:pt idx="293">
                  <c:v>40225</c:v>
                </c:pt>
                <c:pt idx="294">
                  <c:v>40226</c:v>
                </c:pt>
                <c:pt idx="295">
                  <c:v>40227</c:v>
                </c:pt>
                <c:pt idx="296">
                  <c:v>40228</c:v>
                </c:pt>
                <c:pt idx="297">
                  <c:v>40231</c:v>
                </c:pt>
                <c:pt idx="298">
                  <c:v>40232</c:v>
                </c:pt>
                <c:pt idx="299">
                  <c:v>40233</c:v>
                </c:pt>
                <c:pt idx="300">
                  <c:v>40234</c:v>
                </c:pt>
                <c:pt idx="301">
                  <c:v>40235</c:v>
                </c:pt>
                <c:pt idx="302">
                  <c:v>40238</c:v>
                </c:pt>
                <c:pt idx="303">
                  <c:v>40239</c:v>
                </c:pt>
                <c:pt idx="304">
                  <c:v>40240</c:v>
                </c:pt>
                <c:pt idx="305">
                  <c:v>40241</c:v>
                </c:pt>
                <c:pt idx="306">
                  <c:v>40242</c:v>
                </c:pt>
                <c:pt idx="307">
                  <c:v>40245</c:v>
                </c:pt>
                <c:pt idx="308">
                  <c:v>40246</c:v>
                </c:pt>
                <c:pt idx="309">
                  <c:v>40247</c:v>
                </c:pt>
                <c:pt idx="310">
                  <c:v>40248</c:v>
                </c:pt>
                <c:pt idx="311">
                  <c:v>40249</c:v>
                </c:pt>
                <c:pt idx="312">
                  <c:v>40252</c:v>
                </c:pt>
                <c:pt idx="313">
                  <c:v>40253</c:v>
                </c:pt>
                <c:pt idx="314">
                  <c:v>40254</c:v>
                </c:pt>
                <c:pt idx="315">
                  <c:v>40255</c:v>
                </c:pt>
                <c:pt idx="316">
                  <c:v>40256</c:v>
                </c:pt>
                <c:pt idx="317">
                  <c:v>40259</c:v>
                </c:pt>
                <c:pt idx="318">
                  <c:v>40260</c:v>
                </c:pt>
                <c:pt idx="319">
                  <c:v>40261</c:v>
                </c:pt>
                <c:pt idx="320">
                  <c:v>40262</c:v>
                </c:pt>
                <c:pt idx="321">
                  <c:v>40263</c:v>
                </c:pt>
                <c:pt idx="322">
                  <c:v>40266</c:v>
                </c:pt>
                <c:pt idx="323">
                  <c:v>40267</c:v>
                </c:pt>
                <c:pt idx="324">
                  <c:v>40268</c:v>
                </c:pt>
                <c:pt idx="325">
                  <c:v>40269</c:v>
                </c:pt>
                <c:pt idx="326">
                  <c:v>40270</c:v>
                </c:pt>
                <c:pt idx="327">
                  <c:v>40273</c:v>
                </c:pt>
                <c:pt idx="328">
                  <c:v>40274</c:v>
                </c:pt>
                <c:pt idx="329">
                  <c:v>40275</c:v>
                </c:pt>
                <c:pt idx="330">
                  <c:v>40276</c:v>
                </c:pt>
                <c:pt idx="331">
                  <c:v>40277</c:v>
                </c:pt>
                <c:pt idx="332">
                  <c:v>40280</c:v>
                </c:pt>
                <c:pt idx="333">
                  <c:v>40281</c:v>
                </c:pt>
                <c:pt idx="334">
                  <c:v>40282</c:v>
                </c:pt>
                <c:pt idx="335">
                  <c:v>40283</c:v>
                </c:pt>
                <c:pt idx="336">
                  <c:v>40284</c:v>
                </c:pt>
                <c:pt idx="337">
                  <c:v>40287</c:v>
                </c:pt>
                <c:pt idx="338">
                  <c:v>40288</c:v>
                </c:pt>
                <c:pt idx="339">
                  <c:v>40289</c:v>
                </c:pt>
                <c:pt idx="340">
                  <c:v>40290</c:v>
                </c:pt>
                <c:pt idx="341">
                  <c:v>40291</c:v>
                </c:pt>
                <c:pt idx="342">
                  <c:v>40294</c:v>
                </c:pt>
                <c:pt idx="343">
                  <c:v>40295</c:v>
                </c:pt>
                <c:pt idx="344">
                  <c:v>40296</c:v>
                </c:pt>
                <c:pt idx="345">
                  <c:v>40297</c:v>
                </c:pt>
                <c:pt idx="346">
                  <c:v>40298</c:v>
                </c:pt>
                <c:pt idx="347">
                  <c:v>40301</c:v>
                </c:pt>
                <c:pt idx="348">
                  <c:v>40302</c:v>
                </c:pt>
                <c:pt idx="349">
                  <c:v>40303</c:v>
                </c:pt>
                <c:pt idx="350">
                  <c:v>40304</c:v>
                </c:pt>
                <c:pt idx="351">
                  <c:v>40305</c:v>
                </c:pt>
                <c:pt idx="352">
                  <c:v>40308</c:v>
                </c:pt>
                <c:pt idx="353">
                  <c:v>40309</c:v>
                </c:pt>
                <c:pt idx="354">
                  <c:v>40310</c:v>
                </c:pt>
                <c:pt idx="355">
                  <c:v>40311</c:v>
                </c:pt>
                <c:pt idx="356">
                  <c:v>40312</c:v>
                </c:pt>
                <c:pt idx="357">
                  <c:v>40315</c:v>
                </c:pt>
                <c:pt idx="358">
                  <c:v>40316</c:v>
                </c:pt>
                <c:pt idx="359">
                  <c:v>40317</c:v>
                </c:pt>
                <c:pt idx="360">
                  <c:v>40318</c:v>
                </c:pt>
                <c:pt idx="361">
                  <c:v>40319</c:v>
                </c:pt>
                <c:pt idx="362">
                  <c:v>40322</c:v>
                </c:pt>
                <c:pt idx="363">
                  <c:v>40323</c:v>
                </c:pt>
                <c:pt idx="364">
                  <c:v>40324</c:v>
                </c:pt>
                <c:pt idx="365">
                  <c:v>40325</c:v>
                </c:pt>
                <c:pt idx="366">
                  <c:v>40326</c:v>
                </c:pt>
                <c:pt idx="367">
                  <c:v>40329</c:v>
                </c:pt>
                <c:pt idx="368">
                  <c:v>40330</c:v>
                </c:pt>
                <c:pt idx="369">
                  <c:v>40331</c:v>
                </c:pt>
                <c:pt idx="370">
                  <c:v>40332</c:v>
                </c:pt>
                <c:pt idx="371">
                  <c:v>40333</c:v>
                </c:pt>
                <c:pt idx="372">
                  <c:v>40336</c:v>
                </c:pt>
                <c:pt idx="373">
                  <c:v>40337</c:v>
                </c:pt>
                <c:pt idx="374">
                  <c:v>40338</c:v>
                </c:pt>
                <c:pt idx="375">
                  <c:v>40339</c:v>
                </c:pt>
                <c:pt idx="376">
                  <c:v>40340</c:v>
                </c:pt>
                <c:pt idx="377">
                  <c:v>40343</c:v>
                </c:pt>
                <c:pt idx="378">
                  <c:v>40344</c:v>
                </c:pt>
                <c:pt idx="379">
                  <c:v>40345</c:v>
                </c:pt>
                <c:pt idx="380">
                  <c:v>40346</c:v>
                </c:pt>
                <c:pt idx="381">
                  <c:v>40347</c:v>
                </c:pt>
                <c:pt idx="382">
                  <c:v>40350</c:v>
                </c:pt>
                <c:pt idx="383">
                  <c:v>40351</c:v>
                </c:pt>
                <c:pt idx="384">
                  <c:v>40352</c:v>
                </c:pt>
                <c:pt idx="385">
                  <c:v>40353</c:v>
                </c:pt>
                <c:pt idx="386">
                  <c:v>40354</c:v>
                </c:pt>
                <c:pt idx="387">
                  <c:v>40357</c:v>
                </c:pt>
                <c:pt idx="388">
                  <c:v>40358</c:v>
                </c:pt>
                <c:pt idx="389">
                  <c:v>40359</c:v>
                </c:pt>
                <c:pt idx="390">
                  <c:v>40360</c:v>
                </c:pt>
                <c:pt idx="391">
                  <c:v>40361</c:v>
                </c:pt>
                <c:pt idx="392">
                  <c:v>40364</c:v>
                </c:pt>
                <c:pt idx="393">
                  <c:v>40365</c:v>
                </c:pt>
                <c:pt idx="394">
                  <c:v>40366</c:v>
                </c:pt>
                <c:pt idx="395">
                  <c:v>40367</c:v>
                </c:pt>
                <c:pt idx="396">
                  <c:v>40368</c:v>
                </c:pt>
                <c:pt idx="397">
                  <c:v>40371</c:v>
                </c:pt>
                <c:pt idx="398">
                  <c:v>40372</c:v>
                </c:pt>
                <c:pt idx="399">
                  <c:v>40373</c:v>
                </c:pt>
                <c:pt idx="400">
                  <c:v>40374</c:v>
                </c:pt>
                <c:pt idx="401">
                  <c:v>40375</c:v>
                </c:pt>
                <c:pt idx="402">
                  <c:v>40378</c:v>
                </c:pt>
                <c:pt idx="403">
                  <c:v>40379</c:v>
                </c:pt>
                <c:pt idx="404">
                  <c:v>40380</c:v>
                </c:pt>
                <c:pt idx="405">
                  <c:v>40381</c:v>
                </c:pt>
                <c:pt idx="406">
                  <c:v>40382</c:v>
                </c:pt>
                <c:pt idx="407">
                  <c:v>40385</c:v>
                </c:pt>
                <c:pt idx="408">
                  <c:v>40386</c:v>
                </c:pt>
                <c:pt idx="409">
                  <c:v>40387</c:v>
                </c:pt>
                <c:pt idx="410">
                  <c:v>40388</c:v>
                </c:pt>
                <c:pt idx="411">
                  <c:v>40389</c:v>
                </c:pt>
                <c:pt idx="412">
                  <c:v>40392</c:v>
                </c:pt>
                <c:pt idx="413">
                  <c:v>40393</c:v>
                </c:pt>
                <c:pt idx="414">
                  <c:v>40394</c:v>
                </c:pt>
                <c:pt idx="415">
                  <c:v>40395</c:v>
                </c:pt>
                <c:pt idx="416">
                  <c:v>40396</c:v>
                </c:pt>
                <c:pt idx="417">
                  <c:v>40399</c:v>
                </c:pt>
                <c:pt idx="418">
                  <c:v>40400</c:v>
                </c:pt>
                <c:pt idx="419">
                  <c:v>40401</c:v>
                </c:pt>
                <c:pt idx="420">
                  <c:v>40402</c:v>
                </c:pt>
                <c:pt idx="421">
                  <c:v>40403</c:v>
                </c:pt>
                <c:pt idx="422">
                  <c:v>40406</c:v>
                </c:pt>
                <c:pt idx="423">
                  <c:v>40407</c:v>
                </c:pt>
                <c:pt idx="424">
                  <c:v>40408</c:v>
                </c:pt>
                <c:pt idx="425">
                  <c:v>40409</c:v>
                </c:pt>
                <c:pt idx="426">
                  <c:v>40410</c:v>
                </c:pt>
                <c:pt idx="427">
                  <c:v>40413</c:v>
                </c:pt>
                <c:pt idx="428">
                  <c:v>40414</c:v>
                </c:pt>
                <c:pt idx="429">
                  <c:v>40415</c:v>
                </c:pt>
                <c:pt idx="430">
                  <c:v>40416</c:v>
                </c:pt>
                <c:pt idx="431">
                  <c:v>40417</c:v>
                </c:pt>
                <c:pt idx="432">
                  <c:v>40420</c:v>
                </c:pt>
                <c:pt idx="433">
                  <c:v>40421</c:v>
                </c:pt>
                <c:pt idx="434">
                  <c:v>40422</c:v>
                </c:pt>
                <c:pt idx="435">
                  <c:v>40423</c:v>
                </c:pt>
                <c:pt idx="436">
                  <c:v>40424</c:v>
                </c:pt>
                <c:pt idx="437">
                  <c:v>40427</c:v>
                </c:pt>
                <c:pt idx="438">
                  <c:v>40428</c:v>
                </c:pt>
                <c:pt idx="439">
                  <c:v>40429</c:v>
                </c:pt>
                <c:pt idx="440">
                  <c:v>40430</c:v>
                </c:pt>
                <c:pt idx="441">
                  <c:v>40431</c:v>
                </c:pt>
                <c:pt idx="442">
                  <c:v>40434</c:v>
                </c:pt>
                <c:pt idx="443">
                  <c:v>40435</c:v>
                </c:pt>
                <c:pt idx="444">
                  <c:v>40436</c:v>
                </c:pt>
                <c:pt idx="445">
                  <c:v>40437</c:v>
                </c:pt>
                <c:pt idx="446">
                  <c:v>40438</c:v>
                </c:pt>
                <c:pt idx="447">
                  <c:v>40441</c:v>
                </c:pt>
                <c:pt idx="448">
                  <c:v>40442</c:v>
                </c:pt>
                <c:pt idx="449">
                  <c:v>40443</c:v>
                </c:pt>
                <c:pt idx="450">
                  <c:v>40444</c:v>
                </c:pt>
                <c:pt idx="451">
                  <c:v>40445</c:v>
                </c:pt>
                <c:pt idx="452">
                  <c:v>40448</c:v>
                </c:pt>
                <c:pt idx="453">
                  <c:v>40449</c:v>
                </c:pt>
                <c:pt idx="454">
                  <c:v>40450</c:v>
                </c:pt>
                <c:pt idx="455">
                  <c:v>40451</c:v>
                </c:pt>
                <c:pt idx="456">
                  <c:v>40452</c:v>
                </c:pt>
                <c:pt idx="457">
                  <c:v>40455</c:v>
                </c:pt>
                <c:pt idx="458">
                  <c:v>40456</c:v>
                </c:pt>
                <c:pt idx="459">
                  <c:v>40457</c:v>
                </c:pt>
                <c:pt idx="460">
                  <c:v>40458</c:v>
                </c:pt>
                <c:pt idx="461">
                  <c:v>40459</c:v>
                </c:pt>
                <c:pt idx="462">
                  <c:v>40462</c:v>
                </c:pt>
                <c:pt idx="463">
                  <c:v>40463</c:v>
                </c:pt>
                <c:pt idx="464">
                  <c:v>40464</c:v>
                </c:pt>
                <c:pt idx="465">
                  <c:v>40465</c:v>
                </c:pt>
                <c:pt idx="466">
                  <c:v>40466</c:v>
                </c:pt>
                <c:pt idx="467">
                  <c:v>40469</c:v>
                </c:pt>
                <c:pt idx="468">
                  <c:v>40470</c:v>
                </c:pt>
                <c:pt idx="469">
                  <c:v>40471</c:v>
                </c:pt>
                <c:pt idx="470">
                  <c:v>40472</c:v>
                </c:pt>
                <c:pt idx="471">
                  <c:v>40473</c:v>
                </c:pt>
                <c:pt idx="472">
                  <c:v>40476</c:v>
                </c:pt>
                <c:pt idx="473">
                  <c:v>40477</c:v>
                </c:pt>
                <c:pt idx="474">
                  <c:v>40478</c:v>
                </c:pt>
                <c:pt idx="475">
                  <c:v>40479</c:v>
                </c:pt>
                <c:pt idx="476">
                  <c:v>40480</c:v>
                </c:pt>
                <c:pt idx="477">
                  <c:v>40483</c:v>
                </c:pt>
                <c:pt idx="478">
                  <c:v>40484</c:v>
                </c:pt>
                <c:pt idx="479">
                  <c:v>40485</c:v>
                </c:pt>
                <c:pt idx="480">
                  <c:v>40486</c:v>
                </c:pt>
                <c:pt idx="481">
                  <c:v>40487</c:v>
                </c:pt>
                <c:pt idx="482">
                  <c:v>40490</c:v>
                </c:pt>
                <c:pt idx="483">
                  <c:v>40491</c:v>
                </c:pt>
                <c:pt idx="484">
                  <c:v>40492</c:v>
                </c:pt>
                <c:pt idx="485">
                  <c:v>40493</c:v>
                </c:pt>
                <c:pt idx="486">
                  <c:v>40494</c:v>
                </c:pt>
                <c:pt idx="487">
                  <c:v>40497</c:v>
                </c:pt>
                <c:pt idx="488">
                  <c:v>40498</c:v>
                </c:pt>
                <c:pt idx="489">
                  <c:v>40499</c:v>
                </c:pt>
                <c:pt idx="490">
                  <c:v>40500</c:v>
                </c:pt>
                <c:pt idx="491">
                  <c:v>40501</c:v>
                </c:pt>
                <c:pt idx="492">
                  <c:v>40504</c:v>
                </c:pt>
                <c:pt idx="493">
                  <c:v>40505</c:v>
                </c:pt>
                <c:pt idx="494">
                  <c:v>40506</c:v>
                </c:pt>
                <c:pt idx="495">
                  <c:v>40507</c:v>
                </c:pt>
                <c:pt idx="496">
                  <c:v>40508</c:v>
                </c:pt>
                <c:pt idx="497">
                  <c:v>40511</c:v>
                </c:pt>
                <c:pt idx="498">
                  <c:v>40512</c:v>
                </c:pt>
                <c:pt idx="499">
                  <c:v>40513</c:v>
                </c:pt>
                <c:pt idx="500">
                  <c:v>40514</c:v>
                </c:pt>
                <c:pt idx="501">
                  <c:v>40515</c:v>
                </c:pt>
                <c:pt idx="502">
                  <c:v>40518</c:v>
                </c:pt>
                <c:pt idx="503">
                  <c:v>40519</c:v>
                </c:pt>
                <c:pt idx="504">
                  <c:v>40520</c:v>
                </c:pt>
                <c:pt idx="505">
                  <c:v>40521</c:v>
                </c:pt>
                <c:pt idx="506">
                  <c:v>40522</c:v>
                </c:pt>
                <c:pt idx="507">
                  <c:v>40525</c:v>
                </c:pt>
                <c:pt idx="508">
                  <c:v>40526</c:v>
                </c:pt>
                <c:pt idx="509">
                  <c:v>40527</c:v>
                </c:pt>
                <c:pt idx="510">
                  <c:v>40528</c:v>
                </c:pt>
                <c:pt idx="511">
                  <c:v>40529</c:v>
                </c:pt>
                <c:pt idx="512">
                  <c:v>40532</c:v>
                </c:pt>
                <c:pt idx="513">
                  <c:v>40533</c:v>
                </c:pt>
                <c:pt idx="514">
                  <c:v>40534</c:v>
                </c:pt>
                <c:pt idx="515">
                  <c:v>40535</c:v>
                </c:pt>
                <c:pt idx="516">
                  <c:v>40536</c:v>
                </c:pt>
                <c:pt idx="517">
                  <c:v>40539</c:v>
                </c:pt>
                <c:pt idx="518">
                  <c:v>40540</c:v>
                </c:pt>
                <c:pt idx="519">
                  <c:v>40541</c:v>
                </c:pt>
                <c:pt idx="520">
                  <c:v>40542</c:v>
                </c:pt>
                <c:pt idx="521">
                  <c:v>40543</c:v>
                </c:pt>
                <c:pt idx="522">
                  <c:v>40546</c:v>
                </c:pt>
                <c:pt idx="523">
                  <c:v>40547</c:v>
                </c:pt>
                <c:pt idx="524">
                  <c:v>40548</c:v>
                </c:pt>
                <c:pt idx="525">
                  <c:v>40549</c:v>
                </c:pt>
                <c:pt idx="526">
                  <c:v>40550</c:v>
                </c:pt>
                <c:pt idx="527">
                  <c:v>40553</c:v>
                </c:pt>
                <c:pt idx="528">
                  <c:v>40554</c:v>
                </c:pt>
                <c:pt idx="529">
                  <c:v>40555</c:v>
                </c:pt>
                <c:pt idx="530">
                  <c:v>40556</c:v>
                </c:pt>
                <c:pt idx="531">
                  <c:v>40557</c:v>
                </c:pt>
                <c:pt idx="532">
                  <c:v>40560</c:v>
                </c:pt>
                <c:pt idx="533">
                  <c:v>40561</c:v>
                </c:pt>
                <c:pt idx="534">
                  <c:v>40562</c:v>
                </c:pt>
                <c:pt idx="535">
                  <c:v>40563</c:v>
                </c:pt>
                <c:pt idx="536">
                  <c:v>40564</c:v>
                </c:pt>
                <c:pt idx="537">
                  <c:v>40567</c:v>
                </c:pt>
                <c:pt idx="538">
                  <c:v>40568</c:v>
                </c:pt>
                <c:pt idx="539">
                  <c:v>40569</c:v>
                </c:pt>
                <c:pt idx="540">
                  <c:v>40570</c:v>
                </c:pt>
                <c:pt idx="541">
                  <c:v>40571</c:v>
                </c:pt>
                <c:pt idx="542">
                  <c:v>40574</c:v>
                </c:pt>
                <c:pt idx="543">
                  <c:v>40575</c:v>
                </c:pt>
                <c:pt idx="544">
                  <c:v>40576</c:v>
                </c:pt>
                <c:pt idx="545">
                  <c:v>40577</c:v>
                </c:pt>
                <c:pt idx="546">
                  <c:v>40578</c:v>
                </c:pt>
                <c:pt idx="547">
                  <c:v>40581</c:v>
                </c:pt>
                <c:pt idx="548">
                  <c:v>40582</c:v>
                </c:pt>
                <c:pt idx="549">
                  <c:v>40583</c:v>
                </c:pt>
                <c:pt idx="550">
                  <c:v>40584</c:v>
                </c:pt>
                <c:pt idx="551">
                  <c:v>40585</c:v>
                </c:pt>
                <c:pt idx="552">
                  <c:v>40588</c:v>
                </c:pt>
                <c:pt idx="553">
                  <c:v>40589</c:v>
                </c:pt>
                <c:pt idx="554">
                  <c:v>40590</c:v>
                </c:pt>
                <c:pt idx="555">
                  <c:v>40591</c:v>
                </c:pt>
                <c:pt idx="556">
                  <c:v>40592</c:v>
                </c:pt>
                <c:pt idx="557">
                  <c:v>40595</c:v>
                </c:pt>
                <c:pt idx="558">
                  <c:v>40596</c:v>
                </c:pt>
                <c:pt idx="559">
                  <c:v>40597</c:v>
                </c:pt>
                <c:pt idx="560">
                  <c:v>40598</c:v>
                </c:pt>
                <c:pt idx="561">
                  <c:v>40599</c:v>
                </c:pt>
                <c:pt idx="562">
                  <c:v>40602</c:v>
                </c:pt>
                <c:pt idx="563">
                  <c:v>40603</c:v>
                </c:pt>
                <c:pt idx="564">
                  <c:v>40604</c:v>
                </c:pt>
                <c:pt idx="565">
                  <c:v>40605</c:v>
                </c:pt>
                <c:pt idx="566">
                  <c:v>40606</c:v>
                </c:pt>
                <c:pt idx="567">
                  <c:v>40609</c:v>
                </c:pt>
                <c:pt idx="568">
                  <c:v>40610</c:v>
                </c:pt>
                <c:pt idx="569">
                  <c:v>40611</c:v>
                </c:pt>
                <c:pt idx="570">
                  <c:v>40612</c:v>
                </c:pt>
                <c:pt idx="571">
                  <c:v>40613</c:v>
                </c:pt>
                <c:pt idx="572">
                  <c:v>40616</c:v>
                </c:pt>
                <c:pt idx="573">
                  <c:v>40617</c:v>
                </c:pt>
                <c:pt idx="574">
                  <c:v>40618</c:v>
                </c:pt>
                <c:pt idx="575">
                  <c:v>40619</c:v>
                </c:pt>
                <c:pt idx="576">
                  <c:v>40620</c:v>
                </c:pt>
                <c:pt idx="577">
                  <c:v>40623</c:v>
                </c:pt>
                <c:pt idx="578">
                  <c:v>40624</c:v>
                </c:pt>
                <c:pt idx="579">
                  <c:v>40625</c:v>
                </c:pt>
                <c:pt idx="580">
                  <c:v>40626</c:v>
                </c:pt>
                <c:pt idx="581">
                  <c:v>40627</c:v>
                </c:pt>
                <c:pt idx="582">
                  <c:v>40630</c:v>
                </c:pt>
                <c:pt idx="583">
                  <c:v>40631</c:v>
                </c:pt>
                <c:pt idx="584">
                  <c:v>40632</c:v>
                </c:pt>
                <c:pt idx="585">
                  <c:v>40633</c:v>
                </c:pt>
                <c:pt idx="586">
                  <c:v>40634</c:v>
                </c:pt>
                <c:pt idx="587">
                  <c:v>40637</c:v>
                </c:pt>
                <c:pt idx="588">
                  <c:v>40638</c:v>
                </c:pt>
                <c:pt idx="589">
                  <c:v>40639</c:v>
                </c:pt>
                <c:pt idx="590">
                  <c:v>40640</c:v>
                </c:pt>
                <c:pt idx="591">
                  <c:v>40641</c:v>
                </c:pt>
                <c:pt idx="592">
                  <c:v>40644</c:v>
                </c:pt>
                <c:pt idx="593">
                  <c:v>40645</c:v>
                </c:pt>
                <c:pt idx="594">
                  <c:v>40646</c:v>
                </c:pt>
                <c:pt idx="595">
                  <c:v>40647</c:v>
                </c:pt>
                <c:pt idx="596">
                  <c:v>40648</c:v>
                </c:pt>
                <c:pt idx="597">
                  <c:v>40651</c:v>
                </c:pt>
                <c:pt idx="598">
                  <c:v>40652</c:v>
                </c:pt>
                <c:pt idx="599">
                  <c:v>40653</c:v>
                </c:pt>
                <c:pt idx="600">
                  <c:v>40654</c:v>
                </c:pt>
                <c:pt idx="601">
                  <c:v>40655</c:v>
                </c:pt>
                <c:pt idx="602">
                  <c:v>40658</c:v>
                </c:pt>
                <c:pt idx="603">
                  <c:v>40659</c:v>
                </c:pt>
                <c:pt idx="604">
                  <c:v>40660</c:v>
                </c:pt>
                <c:pt idx="605">
                  <c:v>40661</c:v>
                </c:pt>
                <c:pt idx="606">
                  <c:v>40662</c:v>
                </c:pt>
                <c:pt idx="607">
                  <c:v>40665</c:v>
                </c:pt>
                <c:pt idx="608">
                  <c:v>40666</c:v>
                </c:pt>
                <c:pt idx="609">
                  <c:v>40667</c:v>
                </c:pt>
                <c:pt idx="610">
                  <c:v>40668</c:v>
                </c:pt>
                <c:pt idx="611">
                  <c:v>40669</c:v>
                </c:pt>
                <c:pt idx="612">
                  <c:v>40672</c:v>
                </c:pt>
                <c:pt idx="613">
                  <c:v>40673</c:v>
                </c:pt>
                <c:pt idx="614">
                  <c:v>40674</c:v>
                </c:pt>
                <c:pt idx="615">
                  <c:v>40675</c:v>
                </c:pt>
                <c:pt idx="616">
                  <c:v>40676</c:v>
                </c:pt>
                <c:pt idx="617">
                  <c:v>40679</c:v>
                </c:pt>
                <c:pt idx="618">
                  <c:v>40680</c:v>
                </c:pt>
                <c:pt idx="619">
                  <c:v>40681</c:v>
                </c:pt>
                <c:pt idx="620">
                  <c:v>40682</c:v>
                </c:pt>
                <c:pt idx="621">
                  <c:v>40683</c:v>
                </c:pt>
                <c:pt idx="622">
                  <c:v>40686</c:v>
                </c:pt>
                <c:pt idx="623">
                  <c:v>40687</c:v>
                </c:pt>
                <c:pt idx="624">
                  <c:v>40688</c:v>
                </c:pt>
                <c:pt idx="625">
                  <c:v>40689</c:v>
                </c:pt>
                <c:pt idx="626">
                  <c:v>40690</c:v>
                </c:pt>
                <c:pt idx="627">
                  <c:v>40693</c:v>
                </c:pt>
                <c:pt idx="628">
                  <c:v>40694</c:v>
                </c:pt>
                <c:pt idx="629">
                  <c:v>40695</c:v>
                </c:pt>
                <c:pt idx="630">
                  <c:v>40696</c:v>
                </c:pt>
                <c:pt idx="631">
                  <c:v>40697</c:v>
                </c:pt>
                <c:pt idx="632">
                  <c:v>40700</c:v>
                </c:pt>
                <c:pt idx="633">
                  <c:v>40701</c:v>
                </c:pt>
                <c:pt idx="634">
                  <c:v>40702</c:v>
                </c:pt>
                <c:pt idx="635">
                  <c:v>40703</c:v>
                </c:pt>
                <c:pt idx="636">
                  <c:v>40704</c:v>
                </c:pt>
                <c:pt idx="637">
                  <c:v>40707</c:v>
                </c:pt>
                <c:pt idx="638">
                  <c:v>40708</c:v>
                </c:pt>
                <c:pt idx="639">
                  <c:v>40709</c:v>
                </c:pt>
                <c:pt idx="640">
                  <c:v>40710</c:v>
                </c:pt>
                <c:pt idx="641">
                  <c:v>40711</c:v>
                </c:pt>
                <c:pt idx="642">
                  <c:v>40714</c:v>
                </c:pt>
                <c:pt idx="643">
                  <c:v>40715</c:v>
                </c:pt>
                <c:pt idx="644">
                  <c:v>40716</c:v>
                </c:pt>
                <c:pt idx="645">
                  <c:v>40717</c:v>
                </c:pt>
                <c:pt idx="646">
                  <c:v>40718</c:v>
                </c:pt>
                <c:pt idx="647">
                  <c:v>40721</c:v>
                </c:pt>
                <c:pt idx="648">
                  <c:v>40722</c:v>
                </c:pt>
                <c:pt idx="649">
                  <c:v>40723</c:v>
                </c:pt>
                <c:pt idx="650">
                  <c:v>40724</c:v>
                </c:pt>
                <c:pt idx="651">
                  <c:v>40725</c:v>
                </c:pt>
                <c:pt idx="652">
                  <c:v>40728</c:v>
                </c:pt>
                <c:pt idx="653">
                  <c:v>40729</c:v>
                </c:pt>
                <c:pt idx="654">
                  <c:v>40730</c:v>
                </c:pt>
                <c:pt idx="655">
                  <c:v>40731</c:v>
                </c:pt>
                <c:pt idx="656">
                  <c:v>40732</c:v>
                </c:pt>
                <c:pt idx="657">
                  <c:v>40735</c:v>
                </c:pt>
                <c:pt idx="658">
                  <c:v>40736</c:v>
                </c:pt>
                <c:pt idx="659">
                  <c:v>40737</c:v>
                </c:pt>
                <c:pt idx="660">
                  <c:v>40738</c:v>
                </c:pt>
                <c:pt idx="661">
                  <c:v>40739</c:v>
                </c:pt>
                <c:pt idx="662">
                  <c:v>40742</c:v>
                </c:pt>
                <c:pt idx="663">
                  <c:v>40743</c:v>
                </c:pt>
                <c:pt idx="664">
                  <c:v>40744</c:v>
                </c:pt>
                <c:pt idx="665">
                  <c:v>40745</c:v>
                </c:pt>
                <c:pt idx="666">
                  <c:v>40746</c:v>
                </c:pt>
                <c:pt idx="667">
                  <c:v>40749</c:v>
                </c:pt>
                <c:pt idx="668">
                  <c:v>40750</c:v>
                </c:pt>
                <c:pt idx="669">
                  <c:v>40751</c:v>
                </c:pt>
                <c:pt idx="670">
                  <c:v>40752</c:v>
                </c:pt>
                <c:pt idx="671">
                  <c:v>40753</c:v>
                </c:pt>
                <c:pt idx="672">
                  <c:v>40756</c:v>
                </c:pt>
                <c:pt idx="673">
                  <c:v>40757</c:v>
                </c:pt>
                <c:pt idx="674">
                  <c:v>40758</c:v>
                </c:pt>
                <c:pt idx="675">
                  <c:v>40759</c:v>
                </c:pt>
                <c:pt idx="676">
                  <c:v>40760</c:v>
                </c:pt>
                <c:pt idx="677">
                  <c:v>40763</c:v>
                </c:pt>
                <c:pt idx="678">
                  <c:v>40764</c:v>
                </c:pt>
                <c:pt idx="679">
                  <c:v>40765</c:v>
                </c:pt>
                <c:pt idx="680">
                  <c:v>40766</c:v>
                </c:pt>
                <c:pt idx="681">
                  <c:v>40767</c:v>
                </c:pt>
                <c:pt idx="682">
                  <c:v>40770</c:v>
                </c:pt>
                <c:pt idx="683">
                  <c:v>40771</c:v>
                </c:pt>
                <c:pt idx="684">
                  <c:v>40772</c:v>
                </c:pt>
                <c:pt idx="685">
                  <c:v>40773</c:v>
                </c:pt>
                <c:pt idx="686">
                  <c:v>40774</c:v>
                </c:pt>
                <c:pt idx="687">
                  <c:v>40777</c:v>
                </c:pt>
                <c:pt idx="688">
                  <c:v>40778</c:v>
                </c:pt>
                <c:pt idx="689">
                  <c:v>40779</c:v>
                </c:pt>
                <c:pt idx="690">
                  <c:v>40780</c:v>
                </c:pt>
                <c:pt idx="691">
                  <c:v>40781</c:v>
                </c:pt>
                <c:pt idx="692">
                  <c:v>40784</c:v>
                </c:pt>
                <c:pt idx="693">
                  <c:v>40785</c:v>
                </c:pt>
                <c:pt idx="694">
                  <c:v>40786</c:v>
                </c:pt>
                <c:pt idx="695">
                  <c:v>40787</c:v>
                </c:pt>
                <c:pt idx="696">
                  <c:v>40788</c:v>
                </c:pt>
                <c:pt idx="697">
                  <c:v>40791</c:v>
                </c:pt>
                <c:pt idx="698">
                  <c:v>40792</c:v>
                </c:pt>
                <c:pt idx="699">
                  <c:v>40793</c:v>
                </c:pt>
                <c:pt idx="700">
                  <c:v>40794</c:v>
                </c:pt>
                <c:pt idx="701">
                  <c:v>40795</c:v>
                </c:pt>
                <c:pt idx="702">
                  <c:v>40798</c:v>
                </c:pt>
                <c:pt idx="703">
                  <c:v>40799</c:v>
                </c:pt>
                <c:pt idx="704">
                  <c:v>40800</c:v>
                </c:pt>
                <c:pt idx="705">
                  <c:v>40801</c:v>
                </c:pt>
                <c:pt idx="706">
                  <c:v>40802</c:v>
                </c:pt>
                <c:pt idx="707">
                  <c:v>40805</c:v>
                </c:pt>
                <c:pt idx="708">
                  <c:v>40806</c:v>
                </c:pt>
                <c:pt idx="709">
                  <c:v>40807</c:v>
                </c:pt>
                <c:pt idx="710">
                  <c:v>40808</c:v>
                </c:pt>
                <c:pt idx="711">
                  <c:v>40809</c:v>
                </c:pt>
                <c:pt idx="712">
                  <c:v>40812</c:v>
                </c:pt>
                <c:pt idx="713">
                  <c:v>40813</c:v>
                </c:pt>
                <c:pt idx="714">
                  <c:v>40814</c:v>
                </c:pt>
                <c:pt idx="715">
                  <c:v>40815</c:v>
                </c:pt>
                <c:pt idx="716">
                  <c:v>40816</c:v>
                </c:pt>
                <c:pt idx="717">
                  <c:v>40819</c:v>
                </c:pt>
                <c:pt idx="718">
                  <c:v>40820</c:v>
                </c:pt>
                <c:pt idx="719">
                  <c:v>40821</c:v>
                </c:pt>
                <c:pt idx="720">
                  <c:v>40822</c:v>
                </c:pt>
                <c:pt idx="721">
                  <c:v>40823</c:v>
                </c:pt>
                <c:pt idx="722">
                  <c:v>40826</c:v>
                </c:pt>
                <c:pt idx="723">
                  <c:v>40827</c:v>
                </c:pt>
                <c:pt idx="724">
                  <c:v>40828</c:v>
                </c:pt>
                <c:pt idx="725">
                  <c:v>40829</c:v>
                </c:pt>
                <c:pt idx="726">
                  <c:v>40830</c:v>
                </c:pt>
                <c:pt idx="727">
                  <c:v>40833</c:v>
                </c:pt>
                <c:pt idx="728">
                  <c:v>40834</c:v>
                </c:pt>
                <c:pt idx="729">
                  <c:v>40835</c:v>
                </c:pt>
                <c:pt idx="730">
                  <c:v>40836</c:v>
                </c:pt>
                <c:pt idx="731">
                  <c:v>40837</c:v>
                </c:pt>
                <c:pt idx="732">
                  <c:v>40840</c:v>
                </c:pt>
                <c:pt idx="733">
                  <c:v>40841</c:v>
                </c:pt>
                <c:pt idx="734">
                  <c:v>40842</c:v>
                </c:pt>
                <c:pt idx="735">
                  <c:v>40843</c:v>
                </c:pt>
                <c:pt idx="736">
                  <c:v>40844</c:v>
                </c:pt>
                <c:pt idx="737">
                  <c:v>40847</c:v>
                </c:pt>
                <c:pt idx="738">
                  <c:v>40848</c:v>
                </c:pt>
                <c:pt idx="739">
                  <c:v>40849</c:v>
                </c:pt>
                <c:pt idx="740">
                  <c:v>40850</c:v>
                </c:pt>
                <c:pt idx="741">
                  <c:v>40851</c:v>
                </c:pt>
                <c:pt idx="742">
                  <c:v>40854</c:v>
                </c:pt>
                <c:pt idx="743">
                  <c:v>40855</c:v>
                </c:pt>
                <c:pt idx="744">
                  <c:v>40856</c:v>
                </c:pt>
                <c:pt idx="745">
                  <c:v>40857</c:v>
                </c:pt>
                <c:pt idx="746">
                  <c:v>40858</c:v>
                </c:pt>
                <c:pt idx="747">
                  <c:v>40861</c:v>
                </c:pt>
                <c:pt idx="748">
                  <c:v>40862</c:v>
                </c:pt>
                <c:pt idx="749">
                  <c:v>40863</c:v>
                </c:pt>
                <c:pt idx="750">
                  <c:v>40864</c:v>
                </c:pt>
                <c:pt idx="751">
                  <c:v>40865</c:v>
                </c:pt>
                <c:pt idx="752">
                  <c:v>40868</c:v>
                </c:pt>
                <c:pt idx="753">
                  <c:v>40869</c:v>
                </c:pt>
                <c:pt idx="754">
                  <c:v>40870</c:v>
                </c:pt>
                <c:pt idx="755">
                  <c:v>40871</c:v>
                </c:pt>
                <c:pt idx="756">
                  <c:v>40872</c:v>
                </c:pt>
                <c:pt idx="757">
                  <c:v>40875</c:v>
                </c:pt>
                <c:pt idx="758">
                  <c:v>40876</c:v>
                </c:pt>
                <c:pt idx="759">
                  <c:v>40877</c:v>
                </c:pt>
                <c:pt idx="760">
                  <c:v>40878</c:v>
                </c:pt>
                <c:pt idx="761">
                  <c:v>40879</c:v>
                </c:pt>
                <c:pt idx="762">
                  <c:v>40882</c:v>
                </c:pt>
                <c:pt idx="763">
                  <c:v>40883</c:v>
                </c:pt>
                <c:pt idx="764">
                  <c:v>40884</c:v>
                </c:pt>
                <c:pt idx="765">
                  <c:v>40885</c:v>
                </c:pt>
                <c:pt idx="766">
                  <c:v>40886</c:v>
                </c:pt>
                <c:pt idx="767">
                  <c:v>40889</c:v>
                </c:pt>
                <c:pt idx="768">
                  <c:v>40890</c:v>
                </c:pt>
                <c:pt idx="769">
                  <c:v>40891</c:v>
                </c:pt>
                <c:pt idx="770">
                  <c:v>40892</c:v>
                </c:pt>
                <c:pt idx="771">
                  <c:v>40893</c:v>
                </c:pt>
                <c:pt idx="772">
                  <c:v>40896</c:v>
                </c:pt>
                <c:pt idx="773">
                  <c:v>40897</c:v>
                </c:pt>
                <c:pt idx="774">
                  <c:v>40898</c:v>
                </c:pt>
                <c:pt idx="775">
                  <c:v>40899</c:v>
                </c:pt>
                <c:pt idx="776">
                  <c:v>40900</c:v>
                </c:pt>
                <c:pt idx="777">
                  <c:v>40903</c:v>
                </c:pt>
                <c:pt idx="778">
                  <c:v>40904</c:v>
                </c:pt>
                <c:pt idx="779">
                  <c:v>40905</c:v>
                </c:pt>
                <c:pt idx="780">
                  <c:v>40906</c:v>
                </c:pt>
                <c:pt idx="781">
                  <c:v>40907</c:v>
                </c:pt>
                <c:pt idx="782">
                  <c:v>40910</c:v>
                </c:pt>
                <c:pt idx="783">
                  <c:v>40911</c:v>
                </c:pt>
                <c:pt idx="784">
                  <c:v>40912</c:v>
                </c:pt>
                <c:pt idx="785">
                  <c:v>40913</c:v>
                </c:pt>
                <c:pt idx="786">
                  <c:v>40914</c:v>
                </c:pt>
                <c:pt idx="787">
                  <c:v>40917</c:v>
                </c:pt>
                <c:pt idx="788">
                  <c:v>40918</c:v>
                </c:pt>
                <c:pt idx="789">
                  <c:v>40919</c:v>
                </c:pt>
                <c:pt idx="790">
                  <c:v>40920</c:v>
                </c:pt>
                <c:pt idx="791">
                  <c:v>40921</c:v>
                </c:pt>
                <c:pt idx="792">
                  <c:v>40924</c:v>
                </c:pt>
                <c:pt idx="793">
                  <c:v>40925</c:v>
                </c:pt>
                <c:pt idx="794">
                  <c:v>40926</c:v>
                </c:pt>
                <c:pt idx="795">
                  <c:v>40927</c:v>
                </c:pt>
                <c:pt idx="796">
                  <c:v>40928</c:v>
                </c:pt>
                <c:pt idx="797">
                  <c:v>40931</c:v>
                </c:pt>
                <c:pt idx="798">
                  <c:v>40932</c:v>
                </c:pt>
                <c:pt idx="799">
                  <c:v>40933</c:v>
                </c:pt>
                <c:pt idx="800">
                  <c:v>40934</c:v>
                </c:pt>
                <c:pt idx="801">
                  <c:v>40935</c:v>
                </c:pt>
                <c:pt idx="802">
                  <c:v>40938</c:v>
                </c:pt>
                <c:pt idx="803">
                  <c:v>40939</c:v>
                </c:pt>
                <c:pt idx="804">
                  <c:v>40940</c:v>
                </c:pt>
                <c:pt idx="805">
                  <c:v>40941</c:v>
                </c:pt>
                <c:pt idx="806">
                  <c:v>40942</c:v>
                </c:pt>
                <c:pt idx="807">
                  <c:v>40945</c:v>
                </c:pt>
                <c:pt idx="808">
                  <c:v>40946</c:v>
                </c:pt>
                <c:pt idx="809">
                  <c:v>40947</c:v>
                </c:pt>
                <c:pt idx="810">
                  <c:v>40948</c:v>
                </c:pt>
                <c:pt idx="811">
                  <c:v>40949</c:v>
                </c:pt>
                <c:pt idx="812">
                  <c:v>40952</c:v>
                </c:pt>
                <c:pt idx="813">
                  <c:v>40953</c:v>
                </c:pt>
                <c:pt idx="814">
                  <c:v>40954</c:v>
                </c:pt>
                <c:pt idx="815">
                  <c:v>40955</c:v>
                </c:pt>
                <c:pt idx="816">
                  <c:v>40956</c:v>
                </c:pt>
                <c:pt idx="817">
                  <c:v>40959</c:v>
                </c:pt>
                <c:pt idx="818">
                  <c:v>40960</c:v>
                </c:pt>
                <c:pt idx="819">
                  <c:v>40961</c:v>
                </c:pt>
                <c:pt idx="820">
                  <c:v>40962</c:v>
                </c:pt>
                <c:pt idx="821">
                  <c:v>40963</c:v>
                </c:pt>
                <c:pt idx="822">
                  <c:v>40966</c:v>
                </c:pt>
                <c:pt idx="823">
                  <c:v>40967</c:v>
                </c:pt>
                <c:pt idx="824">
                  <c:v>40968</c:v>
                </c:pt>
                <c:pt idx="825">
                  <c:v>40969</c:v>
                </c:pt>
                <c:pt idx="826">
                  <c:v>40970</c:v>
                </c:pt>
                <c:pt idx="827">
                  <c:v>40973</c:v>
                </c:pt>
                <c:pt idx="828">
                  <c:v>40974</c:v>
                </c:pt>
                <c:pt idx="829">
                  <c:v>40975</c:v>
                </c:pt>
                <c:pt idx="830">
                  <c:v>40976</c:v>
                </c:pt>
                <c:pt idx="831">
                  <c:v>40977</c:v>
                </c:pt>
                <c:pt idx="832">
                  <c:v>40980</c:v>
                </c:pt>
                <c:pt idx="833">
                  <c:v>40981</c:v>
                </c:pt>
                <c:pt idx="834">
                  <c:v>40982</c:v>
                </c:pt>
                <c:pt idx="835">
                  <c:v>40983</c:v>
                </c:pt>
                <c:pt idx="836">
                  <c:v>40984</c:v>
                </c:pt>
                <c:pt idx="837">
                  <c:v>40987</c:v>
                </c:pt>
                <c:pt idx="838">
                  <c:v>40988</c:v>
                </c:pt>
                <c:pt idx="839">
                  <c:v>40989</c:v>
                </c:pt>
                <c:pt idx="840">
                  <c:v>40990</c:v>
                </c:pt>
                <c:pt idx="841">
                  <c:v>40991</c:v>
                </c:pt>
                <c:pt idx="842">
                  <c:v>40994</c:v>
                </c:pt>
                <c:pt idx="843">
                  <c:v>40995</c:v>
                </c:pt>
                <c:pt idx="844">
                  <c:v>40996</c:v>
                </c:pt>
                <c:pt idx="845">
                  <c:v>40997</c:v>
                </c:pt>
                <c:pt idx="846">
                  <c:v>40998</c:v>
                </c:pt>
                <c:pt idx="847">
                  <c:v>41001</c:v>
                </c:pt>
                <c:pt idx="848">
                  <c:v>41002</c:v>
                </c:pt>
                <c:pt idx="849">
                  <c:v>41003</c:v>
                </c:pt>
                <c:pt idx="850">
                  <c:v>41004</c:v>
                </c:pt>
                <c:pt idx="851">
                  <c:v>41005</c:v>
                </c:pt>
                <c:pt idx="852">
                  <c:v>41008</c:v>
                </c:pt>
                <c:pt idx="853">
                  <c:v>41009</c:v>
                </c:pt>
                <c:pt idx="854">
                  <c:v>41010</c:v>
                </c:pt>
                <c:pt idx="855">
                  <c:v>41011</c:v>
                </c:pt>
                <c:pt idx="856">
                  <c:v>41012</c:v>
                </c:pt>
                <c:pt idx="857">
                  <c:v>41015</c:v>
                </c:pt>
                <c:pt idx="858">
                  <c:v>41016</c:v>
                </c:pt>
                <c:pt idx="859">
                  <c:v>41017</c:v>
                </c:pt>
                <c:pt idx="860">
                  <c:v>41018</c:v>
                </c:pt>
                <c:pt idx="861">
                  <c:v>41019</c:v>
                </c:pt>
                <c:pt idx="862">
                  <c:v>41022</c:v>
                </c:pt>
                <c:pt idx="863">
                  <c:v>41023</c:v>
                </c:pt>
                <c:pt idx="864">
                  <c:v>41024</c:v>
                </c:pt>
                <c:pt idx="865">
                  <c:v>41025</c:v>
                </c:pt>
                <c:pt idx="866">
                  <c:v>41026</c:v>
                </c:pt>
                <c:pt idx="867">
                  <c:v>41029</c:v>
                </c:pt>
                <c:pt idx="868">
                  <c:v>41030</c:v>
                </c:pt>
                <c:pt idx="869">
                  <c:v>41031</c:v>
                </c:pt>
                <c:pt idx="870">
                  <c:v>41032</c:v>
                </c:pt>
                <c:pt idx="871">
                  <c:v>41033</c:v>
                </c:pt>
                <c:pt idx="872">
                  <c:v>41036</c:v>
                </c:pt>
                <c:pt idx="873">
                  <c:v>41037</c:v>
                </c:pt>
                <c:pt idx="874">
                  <c:v>41038</c:v>
                </c:pt>
                <c:pt idx="875">
                  <c:v>41039</c:v>
                </c:pt>
                <c:pt idx="876">
                  <c:v>41040</c:v>
                </c:pt>
                <c:pt idx="877">
                  <c:v>41043</c:v>
                </c:pt>
                <c:pt idx="878">
                  <c:v>41044</c:v>
                </c:pt>
                <c:pt idx="879">
                  <c:v>41045</c:v>
                </c:pt>
                <c:pt idx="880">
                  <c:v>41046</c:v>
                </c:pt>
                <c:pt idx="881">
                  <c:v>41047</c:v>
                </c:pt>
                <c:pt idx="882">
                  <c:v>41050</c:v>
                </c:pt>
                <c:pt idx="883">
                  <c:v>41051</c:v>
                </c:pt>
                <c:pt idx="884">
                  <c:v>41052</c:v>
                </c:pt>
                <c:pt idx="885">
                  <c:v>41053</c:v>
                </c:pt>
                <c:pt idx="886">
                  <c:v>41054</c:v>
                </c:pt>
                <c:pt idx="887">
                  <c:v>41057</c:v>
                </c:pt>
                <c:pt idx="888">
                  <c:v>41058</c:v>
                </c:pt>
                <c:pt idx="889">
                  <c:v>41059</c:v>
                </c:pt>
                <c:pt idx="890">
                  <c:v>41060</c:v>
                </c:pt>
                <c:pt idx="891">
                  <c:v>41061</c:v>
                </c:pt>
                <c:pt idx="892">
                  <c:v>41064</c:v>
                </c:pt>
                <c:pt idx="893">
                  <c:v>41065</c:v>
                </c:pt>
                <c:pt idx="894">
                  <c:v>41066</c:v>
                </c:pt>
                <c:pt idx="895">
                  <c:v>41067</c:v>
                </c:pt>
                <c:pt idx="896">
                  <c:v>41068</c:v>
                </c:pt>
                <c:pt idx="897">
                  <c:v>41071</c:v>
                </c:pt>
                <c:pt idx="898">
                  <c:v>41072</c:v>
                </c:pt>
                <c:pt idx="899">
                  <c:v>41073</c:v>
                </c:pt>
                <c:pt idx="900">
                  <c:v>41074</c:v>
                </c:pt>
                <c:pt idx="901">
                  <c:v>41075</c:v>
                </c:pt>
                <c:pt idx="902">
                  <c:v>41078</c:v>
                </c:pt>
                <c:pt idx="903">
                  <c:v>41079</c:v>
                </c:pt>
                <c:pt idx="904">
                  <c:v>41080</c:v>
                </c:pt>
                <c:pt idx="905">
                  <c:v>41081</c:v>
                </c:pt>
                <c:pt idx="906">
                  <c:v>41082</c:v>
                </c:pt>
                <c:pt idx="907">
                  <c:v>41085</c:v>
                </c:pt>
                <c:pt idx="908">
                  <c:v>41086</c:v>
                </c:pt>
                <c:pt idx="909">
                  <c:v>41087</c:v>
                </c:pt>
                <c:pt idx="910">
                  <c:v>41088</c:v>
                </c:pt>
                <c:pt idx="911">
                  <c:v>41089</c:v>
                </c:pt>
                <c:pt idx="912">
                  <c:v>41092</c:v>
                </c:pt>
                <c:pt idx="913">
                  <c:v>41093</c:v>
                </c:pt>
                <c:pt idx="914">
                  <c:v>41094</c:v>
                </c:pt>
                <c:pt idx="915">
                  <c:v>41095</c:v>
                </c:pt>
                <c:pt idx="916">
                  <c:v>41096</c:v>
                </c:pt>
                <c:pt idx="917">
                  <c:v>41099</c:v>
                </c:pt>
                <c:pt idx="918">
                  <c:v>41100</c:v>
                </c:pt>
                <c:pt idx="919">
                  <c:v>41101</c:v>
                </c:pt>
                <c:pt idx="920">
                  <c:v>41102</c:v>
                </c:pt>
                <c:pt idx="921">
                  <c:v>41103</c:v>
                </c:pt>
                <c:pt idx="922">
                  <c:v>41106</c:v>
                </c:pt>
                <c:pt idx="923">
                  <c:v>41107</c:v>
                </c:pt>
                <c:pt idx="924">
                  <c:v>41108</c:v>
                </c:pt>
                <c:pt idx="925">
                  <c:v>41109</c:v>
                </c:pt>
                <c:pt idx="926">
                  <c:v>41110</c:v>
                </c:pt>
                <c:pt idx="927">
                  <c:v>41113</c:v>
                </c:pt>
                <c:pt idx="928">
                  <c:v>41114</c:v>
                </c:pt>
                <c:pt idx="929">
                  <c:v>41115</c:v>
                </c:pt>
                <c:pt idx="930">
                  <c:v>41116</c:v>
                </c:pt>
                <c:pt idx="931">
                  <c:v>41117</c:v>
                </c:pt>
                <c:pt idx="932">
                  <c:v>41120</c:v>
                </c:pt>
                <c:pt idx="933">
                  <c:v>41121</c:v>
                </c:pt>
                <c:pt idx="934">
                  <c:v>41122</c:v>
                </c:pt>
                <c:pt idx="935">
                  <c:v>41123</c:v>
                </c:pt>
                <c:pt idx="936">
                  <c:v>41124</c:v>
                </c:pt>
                <c:pt idx="937">
                  <c:v>41127</c:v>
                </c:pt>
                <c:pt idx="938">
                  <c:v>41128</c:v>
                </c:pt>
                <c:pt idx="939">
                  <c:v>41129</c:v>
                </c:pt>
                <c:pt idx="940">
                  <c:v>41130</c:v>
                </c:pt>
                <c:pt idx="941">
                  <c:v>41131</c:v>
                </c:pt>
                <c:pt idx="942">
                  <c:v>41134</c:v>
                </c:pt>
                <c:pt idx="943">
                  <c:v>41135</c:v>
                </c:pt>
                <c:pt idx="944">
                  <c:v>41136</c:v>
                </c:pt>
                <c:pt idx="945">
                  <c:v>41137</c:v>
                </c:pt>
                <c:pt idx="946">
                  <c:v>41138</c:v>
                </c:pt>
                <c:pt idx="947">
                  <c:v>41141</c:v>
                </c:pt>
                <c:pt idx="948">
                  <c:v>41142</c:v>
                </c:pt>
                <c:pt idx="949">
                  <c:v>41143</c:v>
                </c:pt>
                <c:pt idx="950">
                  <c:v>41144</c:v>
                </c:pt>
                <c:pt idx="951">
                  <c:v>41145</c:v>
                </c:pt>
                <c:pt idx="952">
                  <c:v>41148</c:v>
                </c:pt>
                <c:pt idx="953">
                  <c:v>41149</c:v>
                </c:pt>
                <c:pt idx="954">
                  <c:v>41150</c:v>
                </c:pt>
                <c:pt idx="955">
                  <c:v>41151</c:v>
                </c:pt>
                <c:pt idx="956">
                  <c:v>41152</c:v>
                </c:pt>
                <c:pt idx="957">
                  <c:v>41155</c:v>
                </c:pt>
                <c:pt idx="958">
                  <c:v>41156</c:v>
                </c:pt>
                <c:pt idx="959">
                  <c:v>41157</c:v>
                </c:pt>
                <c:pt idx="960">
                  <c:v>41158</c:v>
                </c:pt>
                <c:pt idx="961">
                  <c:v>41159</c:v>
                </c:pt>
                <c:pt idx="962">
                  <c:v>41162</c:v>
                </c:pt>
                <c:pt idx="963">
                  <c:v>41163</c:v>
                </c:pt>
                <c:pt idx="964">
                  <c:v>41164</c:v>
                </c:pt>
                <c:pt idx="965">
                  <c:v>41165</c:v>
                </c:pt>
                <c:pt idx="966">
                  <c:v>41166</c:v>
                </c:pt>
                <c:pt idx="967">
                  <c:v>41169</c:v>
                </c:pt>
                <c:pt idx="968">
                  <c:v>41170</c:v>
                </c:pt>
                <c:pt idx="969">
                  <c:v>41171</c:v>
                </c:pt>
                <c:pt idx="970">
                  <c:v>41172</c:v>
                </c:pt>
                <c:pt idx="971">
                  <c:v>41173</c:v>
                </c:pt>
                <c:pt idx="972">
                  <c:v>41176</c:v>
                </c:pt>
                <c:pt idx="973">
                  <c:v>41177</c:v>
                </c:pt>
                <c:pt idx="974">
                  <c:v>41178</c:v>
                </c:pt>
                <c:pt idx="975">
                  <c:v>41179</c:v>
                </c:pt>
                <c:pt idx="976">
                  <c:v>41180</c:v>
                </c:pt>
                <c:pt idx="977">
                  <c:v>41183</c:v>
                </c:pt>
                <c:pt idx="978">
                  <c:v>41184</c:v>
                </c:pt>
                <c:pt idx="979">
                  <c:v>41185</c:v>
                </c:pt>
                <c:pt idx="980">
                  <c:v>41186</c:v>
                </c:pt>
                <c:pt idx="981">
                  <c:v>41187</c:v>
                </c:pt>
                <c:pt idx="982">
                  <c:v>41190</c:v>
                </c:pt>
                <c:pt idx="983">
                  <c:v>41191</c:v>
                </c:pt>
                <c:pt idx="984">
                  <c:v>41192</c:v>
                </c:pt>
                <c:pt idx="985">
                  <c:v>41193</c:v>
                </c:pt>
                <c:pt idx="986">
                  <c:v>41194</c:v>
                </c:pt>
                <c:pt idx="987">
                  <c:v>41197</c:v>
                </c:pt>
                <c:pt idx="988">
                  <c:v>41198</c:v>
                </c:pt>
                <c:pt idx="989">
                  <c:v>41199</c:v>
                </c:pt>
                <c:pt idx="990">
                  <c:v>41200</c:v>
                </c:pt>
                <c:pt idx="991">
                  <c:v>41201</c:v>
                </c:pt>
                <c:pt idx="992">
                  <c:v>41204</c:v>
                </c:pt>
                <c:pt idx="993">
                  <c:v>41205</c:v>
                </c:pt>
                <c:pt idx="994">
                  <c:v>41206</c:v>
                </c:pt>
                <c:pt idx="995">
                  <c:v>41207</c:v>
                </c:pt>
                <c:pt idx="996">
                  <c:v>41208</c:v>
                </c:pt>
                <c:pt idx="997">
                  <c:v>41211</c:v>
                </c:pt>
                <c:pt idx="998">
                  <c:v>41212</c:v>
                </c:pt>
                <c:pt idx="999">
                  <c:v>41213</c:v>
                </c:pt>
                <c:pt idx="1000">
                  <c:v>41214</c:v>
                </c:pt>
                <c:pt idx="1001">
                  <c:v>41215</c:v>
                </c:pt>
                <c:pt idx="1002">
                  <c:v>41218</c:v>
                </c:pt>
                <c:pt idx="1003">
                  <c:v>41219</c:v>
                </c:pt>
                <c:pt idx="1004">
                  <c:v>41220</c:v>
                </c:pt>
                <c:pt idx="1005">
                  <c:v>41221</c:v>
                </c:pt>
                <c:pt idx="1006">
                  <c:v>41222</c:v>
                </c:pt>
                <c:pt idx="1007">
                  <c:v>41225</c:v>
                </c:pt>
                <c:pt idx="1008">
                  <c:v>41226</c:v>
                </c:pt>
                <c:pt idx="1009">
                  <c:v>41227</c:v>
                </c:pt>
                <c:pt idx="1010">
                  <c:v>41228</c:v>
                </c:pt>
                <c:pt idx="1011">
                  <c:v>41229</c:v>
                </c:pt>
                <c:pt idx="1012">
                  <c:v>41232</c:v>
                </c:pt>
                <c:pt idx="1013">
                  <c:v>41233</c:v>
                </c:pt>
                <c:pt idx="1014">
                  <c:v>41234</c:v>
                </c:pt>
                <c:pt idx="1015">
                  <c:v>41235</c:v>
                </c:pt>
                <c:pt idx="1016">
                  <c:v>41236</c:v>
                </c:pt>
                <c:pt idx="1017">
                  <c:v>41239</c:v>
                </c:pt>
                <c:pt idx="1018">
                  <c:v>41240</c:v>
                </c:pt>
                <c:pt idx="1019">
                  <c:v>41241</c:v>
                </c:pt>
                <c:pt idx="1020">
                  <c:v>41242</c:v>
                </c:pt>
                <c:pt idx="1021">
                  <c:v>41243</c:v>
                </c:pt>
                <c:pt idx="1022">
                  <c:v>41246</c:v>
                </c:pt>
                <c:pt idx="1023">
                  <c:v>41247</c:v>
                </c:pt>
                <c:pt idx="1024">
                  <c:v>41248</c:v>
                </c:pt>
                <c:pt idx="1025">
                  <c:v>41249</c:v>
                </c:pt>
                <c:pt idx="1026">
                  <c:v>41250</c:v>
                </c:pt>
                <c:pt idx="1027">
                  <c:v>41253</c:v>
                </c:pt>
                <c:pt idx="1028">
                  <c:v>41254</c:v>
                </c:pt>
                <c:pt idx="1029">
                  <c:v>41255</c:v>
                </c:pt>
                <c:pt idx="1030">
                  <c:v>41256</c:v>
                </c:pt>
                <c:pt idx="1031">
                  <c:v>41257</c:v>
                </c:pt>
                <c:pt idx="1032">
                  <c:v>41260</c:v>
                </c:pt>
                <c:pt idx="1033">
                  <c:v>41261</c:v>
                </c:pt>
                <c:pt idx="1034">
                  <c:v>41262</c:v>
                </c:pt>
                <c:pt idx="1035">
                  <c:v>41263</c:v>
                </c:pt>
                <c:pt idx="1036">
                  <c:v>41264</c:v>
                </c:pt>
                <c:pt idx="1037">
                  <c:v>41267</c:v>
                </c:pt>
                <c:pt idx="1038">
                  <c:v>41268</c:v>
                </c:pt>
                <c:pt idx="1039">
                  <c:v>41269</c:v>
                </c:pt>
                <c:pt idx="1040">
                  <c:v>41270</c:v>
                </c:pt>
                <c:pt idx="1041">
                  <c:v>41271</c:v>
                </c:pt>
                <c:pt idx="1042">
                  <c:v>41274</c:v>
                </c:pt>
                <c:pt idx="1043">
                  <c:v>41275</c:v>
                </c:pt>
                <c:pt idx="1044">
                  <c:v>41276</c:v>
                </c:pt>
                <c:pt idx="1045">
                  <c:v>41277</c:v>
                </c:pt>
                <c:pt idx="1046">
                  <c:v>41278</c:v>
                </c:pt>
                <c:pt idx="1047">
                  <c:v>41281</c:v>
                </c:pt>
                <c:pt idx="1048">
                  <c:v>41282</c:v>
                </c:pt>
                <c:pt idx="1049">
                  <c:v>41283</c:v>
                </c:pt>
                <c:pt idx="1050">
                  <c:v>41284</c:v>
                </c:pt>
                <c:pt idx="1051">
                  <c:v>41285</c:v>
                </c:pt>
                <c:pt idx="1052">
                  <c:v>41288</c:v>
                </c:pt>
                <c:pt idx="1053">
                  <c:v>41289</c:v>
                </c:pt>
                <c:pt idx="1054">
                  <c:v>41290</c:v>
                </c:pt>
                <c:pt idx="1055">
                  <c:v>41291</c:v>
                </c:pt>
                <c:pt idx="1056">
                  <c:v>41292</c:v>
                </c:pt>
                <c:pt idx="1057">
                  <c:v>41295</c:v>
                </c:pt>
                <c:pt idx="1058">
                  <c:v>41296</c:v>
                </c:pt>
                <c:pt idx="1059">
                  <c:v>41297</c:v>
                </c:pt>
                <c:pt idx="1060">
                  <c:v>41298</c:v>
                </c:pt>
                <c:pt idx="1061">
                  <c:v>41299</c:v>
                </c:pt>
                <c:pt idx="1062">
                  <c:v>41302</c:v>
                </c:pt>
                <c:pt idx="1063">
                  <c:v>41303</c:v>
                </c:pt>
                <c:pt idx="1064">
                  <c:v>41304</c:v>
                </c:pt>
                <c:pt idx="1065">
                  <c:v>41305</c:v>
                </c:pt>
                <c:pt idx="1066">
                  <c:v>41306</c:v>
                </c:pt>
                <c:pt idx="1067">
                  <c:v>41309</c:v>
                </c:pt>
                <c:pt idx="1068">
                  <c:v>41310</c:v>
                </c:pt>
                <c:pt idx="1069">
                  <c:v>41311</c:v>
                </c:pt>
                <c:pt idx="1070">
                  <c:v>41312</c:v>
                </c:pt>
                <c:pt idx="1071">
                  <c:v>41313</c:v>
                </c:pt>
                <c:pt idx="1072">
                  <c:v>41316</c:v>
                </c:pt>
                <c:pt idx="1073">
                  <c:v>41317</c:v>
                </c:pt>
                <c:pt idx="1074">
                  <c:v>41318</c:v>
                </c:pt>
                <c:pt idx="1075">
                  <c:v>41319</c:v>
                </c:pt>
                <c:pt idx="1076">
                  <c:v>41320</c:v>
                </c:pt>
                <c:pt idx="1077">
                  <c:v>41323</c:v>
                </c:pt>
                <c:pt idx="1078">
                  <c:v>41324</c:v>
                </c:pt>
                <c:pt idx="1079">
                  <c:v>41325</c:v>
                </c:pt>
                <c:pt idx="1080">
                  <c:v>41326</c:v>
                </c:pt>
                <c:pt idx="1081">
                  <c:v>41327</c:v>
                </c:pt>
                <c:pt idx="1082">
                  <c:v>41330</c:v>
                </c:pt>
                <c:pt idx="1083">
                  <c:v>41331</c:v>
                </c:pt>
                <c:pt idx="1084">
                  <c:v>41332</c:v>
                </c:pt>
                <c:pt idx="1085">
                  <c:v>41333</c:v>
                </c:pt>
                <c:pt idx="1086">
                  <c:v>41334</c:v>
                </c:pt>
                <c:pt idx="1087">
                  <c:v>41337</c:v>
                </c:pt>
                <c:pt idx="1088">
                  <c:v>41338</c:v>
                </c:pt>
                <c:pt idx="1089">
                  <c:v>41339</c:v>
                </c:pt>
                <c:pt idx="1090">
                  <c:v>41340</c:v>
                </c:pt>
                <c:pt idx="1091">
                  <c:v>41341</c:v>
                </c:pt>
                <c:pt idx="1092">
                  <c:v>41344</c:v>
                </c:pt>
                <c:pt idx="1093">
                  <c:v>41345</c:v>
                </c:pt>
                <c:pt idx="1094">
                  <c:v>41346</c:v>
                </c:pt>
                <c:pt idx="1095">
                  <c:v>41347</c:v>
                </c:pt>
                <c:pt idx="1096">
                  <c:v>41348</c:v>
                </c:pt>
                <c:pt idx="1097">
                  <c:v>41351</c:v>
                </c:pt>
                <c:pt idx="1098">
                  <c:v>41352</c:v>
                </c:pt>
                <c:pt idx="1099">
                  <c:v>41353</c:v>
                </c:pt>
                <c:pt idx="1100">
                  <c:v>41354</c:v>
                </c:pt>
                <c:pt idx="1101">
                  <c:v>41355</c:v>
                </c:pt>
                <c:pt idx="1102">
                  <c:v>41358</c:v>
                </c:pt>
                <c:pt idx="1103">
                  <c:v>41359</c:v>
                </c:pt>
                <c:pt idx="1104">
                  <c:v>41360</c:v>
                </c:pt>
                <c:pt idx="1105">
                  <c:v>41361</c:v>
                </c:pt>
                <c:pt idx="1106">
                  <c:v>41362</c:v>
                </c:pt>
                <c:pt idx="1107">
                  <c:v>41365</c:v>
                </c:pt>
                <c:pt idx="1108">
                  <c:v>41366</c:v>
                </c:pt>
                <c:pt idx="1109">
                  <c:v>41367</c:v>
                </c:pt>
                <c:pt idx="1110">
                  <c:v>41368</c:v>
                </c:pt>
                <c:pt idx="1111">
                  <c:v>41369</c:v>
                </c:pt>
                <c:pt idx="1112">
                  <c:v>41372</c:v>
                </c:pt>
                <c:pt idx="1113">
                  <c:v>41373</c:v>
                </c:pt>
                <c:pt idx="1114">
                  <c:v>41374</c:v>
                </c:pt>
                <c:pt idx="1115">
                  <c:v>41375</c:v>
                </c:pt>
                <c:pt idx="1116">
                  <c:v>41376</c:v>
                </c:pt>
                <c:pt idx="1117">
                  <c:v>41379</c:v>
                </c:pt>
                <c:pt idx="1118">
                  <c:v>41380</c:v>
                </c:pt>
                <c:pt idx="1119">
                  <c:v>41381</c:v>
                </c:pt>
                <c:pt idx="1120">
                  <c:v>41382</c:v>
                </c:pt>
                <c:pt idx="1121">
                  <c:v>41383</c:v>
                </c:pt>
                <c:pt idx="1122">
                  <c:v>41386</c:v>
                </c:pt>
                <c:pt idx="1123">
                  <c:v>41387</c:v>
                </c:pt>
                <c:pt idx="1124">
                  <c:v>41388</c:v>
                </c:pt>
                <c:pt idx="1125">
                  <c:v>41389</c:v>
                </c:pt>
                <c:pt idx="1126">
                  <c:v>41390</c:v>
                </c:pt>
                <c:pt idx="1127">
                  <c:v>41393</c:v>
                </c:pt>
                <c:pt idx="1128">
                  <c:v>41394</c:v>
                </c:pt>
                <c:pt idx="1129">
                  <c:v>41395</c:v>
                </c:pt>
                <c:pt idx="1130">
                  <c:v>41396</c:v>
                </c:pt>
                <c:pt idx="1131">
                  <c:v>41397</c:v>
                </c:pt>
                <c:pt idx="1132">
                  <c:v>41400</c:v>
                </c:pt>
                <c:pt idx="1133">
                  <c:v>41401</c:v>
                </c:pt>
                <c:pt idx="1134">
                  <c:v>41402</c:v>
                </c:pt>
                <c:pt idx="1135">
                  <c:v>41403</c:v>
                </c:pt>
                <c:pt idx="1136">
                  <c:v>41404</c:v>
                </c:pt>
                <c:pt idx="1137">
                  <c:v>41407</c:v>
                </c:pt>
                <c:pt idx="1138">
                  <c:v>41408</c:v>
                </c:pt>
                <c:pt idx="1139">
                  <c:v>41409</c:v>
                </c:pt>
                <c:pt idx="1140">
                  <c:v>41410</c:v>
                </c:pt>
                <c:pt idx="1141">
                  <c:v>41411</c:v>
                </c:pt>
                <c:pt idx="1142">
                  <c:v>41414</c:v>
                </c:pt>
                <c:pt idx="1143">
                  <c:v>41415</c:v>
                </c:pt>
                <c:pt idx="1144">
                  <c:v>41416</c:v>
                </c:pt>
                <c:pt idx="1145">
                  <c:v>41417</c:v>
                </c:pt>
                <c:pt idx="1146">
                  <c:v>41418</c:v>
                </c:pt>
                <c:pt idx="1147">
                  <c:v>41421</c:v>
                </c:pt>
                <c:pt idx="1148">
                  <c:v>41422</c:v>
                </c:pt>
                <c:pt idx="1149">
                  <c:v>41423</c:v>
                </c:pt>
                <c:pt idx="1150">
                  <c:v>41424</c:v>
                </c:pt>
                <c:pt idx="1151">
                  <c:v>41425</c:v>
                </c:pt>
                <c:pt idx="1152">
                  <c:v>41428</c:v>
                </c:pt>
                <c:pt idx="1153">
                  <c:v>41429</c:v>
                </c:pt>
                <c:pt idx="1154">
                  <c:v>41430</c:v>
                </c:pt>
                <c:pt idx="1155">
                  <c:v>41431</c:v>
                </c:pt>
                <c:pt idx="1156">
                  <c:v>41432</c:v>
                </c:pt>
                <c:pt idx="1157">
                  <c:v>41435</c:v>
                </c:pt>
                <c:pt idx="1158">
                  <c:v>41436</c:v>
                </c:pt>
                <c:pt idx="1159">
                  <c:v>41437</c:v>
                </c:pt>
                <c:pt idx="1160">
                  <c:v>41438</c:v>
                </c:pt>
                <c:pt idx="1161">
                  <c:v>41439</c:v>
                </c:pt>
                <c:pt idx="1162">
                  <c:v>41442</c:v>
                </c:pt>
                <c:pt idx="1163">
                  <c:v>41443</c:v>
                </c:pt>
                <c:pt idx="1164">
                  <c:v>41444</c:v>
                </c:pt>
                <c:pt idx="1165">
                  <c:v>41445</c:v>
                </c:pt>
                <c:pt idx="1166">
                  <c:v>41446</c:v>
                </c:pt>
                <c:pt idx="1167">
                  <c:v>41449</c:v>
                </c:pt>
                <c:pt idx="1168">
                  <c:v>41450</c:v>
                </c:pt>
                <c:pt idx="1169">
                  <c:v>41451</c:v>
                </c:pt>
                <c:pt idx="1170">
                  <c:v>41452</c:v>
                </c:pt>
                <c:pt idx="1171">
                  <c:v>41453</c:v>
                </c:pt>
                <c:pt idx="1172">
                  <c:v>41456</c:v>
                </c:pt>
                <c:pt idx="1173">
                  <c:v>41457</c:v>
                </c:pt>
                <c:pt idx="1174">
                  <c:v>41458</c:v>
                </c:pt>
                <c:pt idx="1175">
                  <c:v>41459</c:v>
                </c:pt>
                <c:pt idx="1176">
                  <c:v>41460</c:v>
                </c:pt>
                <c:pt idx="1177">
                  <c:v>41463</c:v>
                </c:pt>
                <c:pt idx="1178">
                  <c:v>41464</c:v>
                </c:pt>
                <c:pt idx="1179">
                  <c:v>41465</c:v>
                </c:pt>
                <c:pt idx="1180">
                  <c:v>41466</c:v>
                </c:pt>
                <c:pt idx="1181">
                  <c:v>41467</c:v>
                </c:pt>
                <c:pt idx="1182">
                  <c:v>41470</c:v>
                </c:pt>
                <c:pt idx="1183">
                  <c:v>41471</c:v>
                </c:pt>
                <c:pt idx="1184">
                  <c:v>41472</c:v>
                </c:pt>
                <c:pt idx="1185">
                  <c:v>41473</c:v>
                </c:pt>
                <c:pt idx="1186">
                  <c:v>41474</c:v>
                </c:pt>
                <c:pt idx="1187">
                  <c:v>41477</c:v>
                </c:pt>
                <c:pt idx="1188">
                  <c:v>41478</c:v>
                </c:pt>
                <c:pt idx="1189">
                  <c:v>41479</c:v>
                </c:pt>
                <c:pt idx="1190">
                  <c:v>41480</c:v>
                </c:pt>
                <c:pt idx="1191">
                  <c:v>41481</c:v>
                </c:pt>
                <c:pt idx="1192">
                  <c:v>41484</c:v>
                </c:pt>
                <c:pt idx="1193">
                  <c:v>41485</c:v>
                </c:pt>
                <c:pt idx="1194">
                  <c:v>41486</c:v>
                </c:pt>
                <c:pt idx="1195">
                  <c:v>41487</c:v>
                </c:pt>
                <c:pt idx="1196">
                  <c:v>41488</c:v>
                </c:pt>
                <c:pt idx="1197">
                  <c:v>41491</c:v>
                </c:pt>
                <c:pt idx="1198">
                  <c:v>41492</c:v>
                </c:pt>
                <c:pt idx="1199">
                  <c:v>41493</c:v>
                </c:pt>
                <c:pt idx="1200">
                  <c:v>41494</c:v>
                </c:pt>
                <c:pt idx="1201">
                  <c:v>41495</c:v>
                </c:pt>
                <c:pt idx="1202">
                  <c:v>41498</c:v>
                </c:pt>
                <c:pt idx="1203">
                  <c:v>41499</c:v>
                </c:pt>
                <c:pt idx="1204">
                  <c:v>41500</c:v>
                </c:pt>
                <c:pt idx="1205">
                  <c:v>41501</c:v>
                </c:pt>
                <c:pt idx="1206">
                  <c:v>41502</c:v>
                </c:pt>
                <c:pt idx="1207">
                  <c:v>41505</c:v>
                </c:pt>
                <c:pt idx="1208">
                  <c:v>41506</c:v>
                </c:pt>
                <c:pt idx="1209">
                  <c:v>41507</c:v>
                </c:pt>
                <c:pt idx="1210">
                  <c:v>41508</c:v>
                </c:pt>
                <c:pt idx="1211">
                  <c:v>41509</c:v>
                </c:pt>
                <c:pt idx="1212">
                  <c:v>41512</c:v>
                </c:pt>
                <c:pt idx="1213">
                  <c:v>41513</c:v>
                </c:pt>
                <c:pt idx="1214">
                  <c:v>41514</c:v>
                </c:pt>
                <c:pt idx="1215">
                  <c:v>41515</c:v>
                </c:pt>
                <c:pt idx="1216">
                  <c:v>41516</c:v>
                </c:pt>
                <c:pt idx="1217">
                  <c:v>41519</c:v>
                </c:pt>
                <c:pt idx="1218">
                  <c:v>41520</c:v>
                </c:pt>
                <c:pt idx="1219">
                  <c:v>41521</c:v>
                </c:pt>
                <c:pt idx="1220">
                  <c:v>41522</c:v>
                </c:pt>
                <c:pt idx="1221">
                  <c:v>41523</c:v>
                </c:pt>
                <c:pt idx="1222">
                  <c:v>41526</c:v>
                </c:pt>
                <c:pt idx="1223">
                  <c:v>41527</c:v>
                </c:pt>
                <c:pt idx="1224">
                  <c:v>41528</c:v>
                </c:pt>
                <c:pt idx="1225">
                  <c:v>41529</c:v>
                </c:pt>
                <c:pt idx="1226">
                  <c:v>41530</c:v>
                </c:pt>
                <c:pt idx="1227">
                  <c:v>41533</c:v>
                </c:pt>
                <c:pt idx="1228">
                  <c:v>41534</c:v>
                </c:pt>
                <c:pt idx="1229">
                  <c:v>41535</c:v>
                </c:pt>
                <c:pt idx="1230">
                  <c:v>41536</c:v>
                </c:pt>
                <c:pt idx="1231">
                  <c:v>41537</c:v>
                </c:pt>
                <c:pt idx="1232">
                  <c:v>41540</c:v>
                </c:pt>
                <c:pt idx="1233">
                  <c:v>41541</c:v>
                </c:pt>
                <c:pt idx="1234">
                  <c:v>41542</c:v>
                </c:pt>
                <c:pt idx="1235">
                  <c:v>41543</c:v>
                </c:pt>
                <c:pt idx="1236">
                  <c:v>41544</c:v>
                </c:pt>
                <c:pt idx="1237">
                  <c:v>41547</c:v>
                </c:pt>
                <c:pt idx="1238">
                  <c:v>41548</c:v>
                </c:pt>
                <c:pt idx="1239">
                  <c:v>41549</c:v>
                </c:pt>
                <c:pt idx="1240">
                  <c:v>41550</c:v>
                </c:pt>
                <c:pt idx="1241">
                  <c:v>41551</c:v>
                </c:pt>
                <c:pt idx="1242">
                  <c:v>41554</c:v>
                </c:pt>
                <c:pt idx="1243">
                  <c:v>41555</c:v>
                </c:pt>
                <c:pt idx="1244">
                  <c:v>41556</c:v>
                </c:pt>
                <c:pt idx="1245">
                  <c:v>41557</c:v>
                </c:pt>
                <c:pt idx="1246">
                  <c:v>41558</c:v>
                </c:pt>
                <c:pt idx="1247">
                  <c:v>41561</c:v>
                </c:pt>
                <c:pt idx="1248">
                  <c:v>41562</c:v>
                </c:pt>
                <c:pt idx="1249">
                  <c:v>41563</c:v>
                </c:pt>
                <c:pt idx="1250">
                  <c:v>41564</c:v>
                </c:pt>
                <c:pt idx="1251">
                  <c:v>41565</c:v>
                </c:pt>
                <c:pt idx="1252">
                  <c:v>41568</c:v>
                </c:pt>
                <c:pt idx="1253">
                  <c:v>41569</c:v>
                </c:pt>
                <c:pt idx="1254">
                  <c:v>41570</c:v>
                </c:pt>
                <c:pt idx="1255">
                  <c:v>41571</c:v>
                </c:pt>
                <c:pt idx="1256">
                  <c:v>41572</c:v>
                </c:pt>
                <c:pt idx="1257">
                  <c:v>41575</c:v>
                </c:pt>
                <c:pt idx="1258">
                  <c:v>41576</c:v>
                </c:pt>
                <c:pt idx="1259">
                  <c:v>41577</c:v>
                </c:pt>
                <c:pt idx="1260">
                  <c:v>41578</c:v>
                </c:pt>
                <c:pt idx="1261">
                  <c:v>41579</c:v>
                </c:pt>
                <c:pt idx="1262">
                  <c:v>41582</c:v>
                </c:pt>
                <c:pt idx="1263">
                  <c:v>41583</c:v>
                </c:pt>
                <c:pt idx="1264">
                  <c:v>41584</c:v>
                </c:pt>
                <c:pt idx="1265">
                  <c:v>41585</c:v>
                </c:pt>
                <c:pt idx="1266">
                  <c:v>41586</c:v>
                </c:pt>
                <c:pt idx="1267">
                  <c:v>41589</c:v>
                </c:pt>
                <c:pt idx="1268">
                  <c:v>41590</c:v>
                </c:pt>
                <c:pt idx="1269">
                  <c:v>41591</c:v>
                </c:pt>
                <c:pt idx="1270">
                  <c:v>41592</c:v>
                </c:pt>
                <c:pt idx="1271">
                  <c:v>41593</c:v>
                </c:pt>
                <c:pt idx="1272">
                  <c:v>41596</c:v>
                </c:pt>
                <c:pt idx="1273">
                  <c:v>41597</c:v>
                </c:pt>
                <c:pt idx="1274">
                  <c:v>41598</c:v>
                </c:pt>
                <c:pt idx="1275">
                  <c:v>41599</c:v>
                </c:pt>
                <c:pt idx="1276">
                  <c:v>41600</c:v>
                </c:pt>
                <c:pt idx="1277">
                  <c:v>41603</c:v>
                </c:pt>
                <c:pt idx="1278">
                  <c:v>41604</c:v>
                </c:pt>
                <c:pt idx="1279">
                  <c:v>41605</c:v>
                </c:pt>
                <c:pt idx="1280">
                  <c:v>41606</c:v>
                </c:pt>
                <c:pt idx="1281">
                  <c:v>41607</c:v>
                </c:pt>
                <c:pt idx="1282">
                  <c:v>41610</c:v>
                </c:pt>
                <c:pt idx="1283">
                  <c:v>41611</c:v>
                </c:pt>
                <c:pt idx="1284">
                  <c:v>41612</c:v>
                </c:pt>
                <c:pt idx="1285">
                  <c:v>41613</c:v>
                </c:pt>
                <c:pt idx="1286">
                  <c:v>41614</c:v>
                </c:pt>
                <c:pt idx="1287">
                  <c:v>41617</c:v>
                </c:pt>
                <c:pt idx="1288">
                  <c:v>41618</c:v>
                </c:pt>
                <c:pt idx="1289">
                  <c:v>41619</c:v>
                </c:pt>
                <c:pt idx="1290">
                  <c:v>41620</c:v>
                </c:pt>
                <c:pt idx="1291">
                  <c:v>41621</c:v>
                </c:pt>
                <c:pt idx="1292">
                  <c:v>41624</c:v>
                </c:pt>
                <c:pt idx="1293">
                  <c:v>41625</c:v>
                </c:pt>
                <c:pt idx="1294">
                  <c:v>41626</c:v>
                </c:pt>
                <c:pt idx="1295">
                  <c:v>41627</c:v>
                </c:pt>
                <c:pt idx="1296">
                  <c:v>41628</c:v>
                </c:pt>
                <c:pt idx="1297">
                  <c:v>41631</c:v>
                </c:pt>
                <c:pt idx="1298">
                  <c:v>41632</c:v>
                </c:pt>
                <c:pt idx="1299">
                  <c:v>41633</c:v>
                </c:pt>
                <c:pt idx="1300">
                  <c:v>41634</c:v>
                </c:pt>
                <c:pt idx="1301">
                  <c:v>41635</c:v>
                </c:pt>
                <c:pt idx="1302">
                  <c:v>41638</c:v>
                </c:pt>
                <c:pt idx="1303">
                  <c:v>41639</c:v>
                </c:pt>
                <c:pt idx="1304">
                  <c:v>41640</c:v>
                </c:pt>
                <c:pt idx="1305">
                  <c:v>41641</c:v>
                </c:pt>
                <c:pt idx="1306">
                  <c:v>41642</c:v>
                </c:pt>
                <c:pt idx="1307">
                  <c:v>41645</c:v>
                </c:pt>
                <c:pt idx="1308">
                  <c:v>41646</c:v>
                </c:pt>
                <c:pt idx="1309">
                  <c:v>41647</c:v>
                </c:pt>
                <c:pt idx="1310">
                  <c:v>41648</c:v>
                </c:pt>
                <c:pt idx="1311">
                  <c:v>41649</c:v>
                </c:pt>
                <c:pt idx="1312">
                  <c:v>41652</c:v>
                </c:pt>
                <c:pt idx="1313">
                  <c:v>41653</c:v>
                </c:pt>
                <c:pt idx="1314">
                  <c:v>41654</c:v>
                </c:pt>
                <c:pt idx="1315">
                  <c:v>41655</c:v>
                </c:pt>
                <c:pt idx="1316">
                  <c:v>41656</c:v>
                </c:pt>
                <c:pt idx="1317">
                  <c:v>41659</c:v>
                </c:pt>
                <c:pt idx="1318">
                  <c:v>41660</c:v>
                </c:pt>
                <c:pt idx="1319">
                  <c:v>41661</c:v>
                </c:pt>
                <c:pt idx="1320">
                  <c:v>41662</c:v>
                </c:pt>
                <c:pt idx="1321">
                  <c:v>41663</c:v>
                </c:pt>
                <c:pt idx="1322">
                  <c:v>41666</c:v>
                </c:pt>
                <c:pt idx="1323">
                  <c:v>41667</c:v>
                </c:pt>
                <c:pt idx="1324">
                  <c:v>41668</c:v>
                </c:pt>
                <c:pt idx="1325">
                  <c:v>41669</c:v>
                </c:pt>
                <c:pt idx="1326">
                  <c:v>41670</c:v>
                </c:pt>
                <c:pt idx="1327">
                  <c:v>41673</c:v>
                </c:pt>
                <c:pt idx="1328">
                  <c:v>41674</c:v>
                </c:pt>
                <c:pt idx="1329">
                  <c:v>41675</c:v>
                </c:pt>
                <c:pt idx="1330">
                  <c:v>41676</c:v>
                </c:pt>
                <c:pt idx="1331">
                  <c:v>41677</c:v>
                </c:pt>
                <c:pt idx="1332">
                  <c:v>41680</c:v>
                </c:pt>
                <c:pt idx="1333">
                  <c:v>41681</c:v>
                </c:pt>
                <c:pt idx="1334">
                  <c:v>41682</c:v>
                </c:pt>
                <c:pt idx="1335">
                  <c:v>41683</c:v>
                </c:pt>
                <c:pt idx="1336">
                  <c:v>41684</c:v>
                </c:pt>
                <c:pt idx="1337">
                  <c:v>41687</c:v>
                </c:pt>
                <c:pt idx="1338">
                  <c:v>41688</c:v>
                </c:pt>
                <c:pt idx="1339">
                  <c:v>41689</c:v>
                </c:pt>
                <c:pt idx="1340">
                  <c:v>41690</c:v>
                </c:pt>
                <c:pt idx="1341">
                  <c:v>41691</c:v>
                </c:pt>
                <c:pt idx="1342">
                  <c:v>41694</c:v>
                </c:pt>
                <c:pt idx="1343">
                  <c:v>41695</c:v>
                </c:pt>
                <c:pt idx="1344">
                  <c:v>41696</c:v>
                </c:pt>
                <c:pt idx="1345">
                  <c:v>41697</c:v>
                </c:pt>
                <c:pt idx="1346">
                  <c:v>41698</c:v>
                </c:pt>
                <c:pt idx="1347">
                  <c:v>41701</c:v>
                </c:pt>
                <c:pt idx="1348">
                  <c:v>41702</c:v>
                </c:pt>
                <c:pt idx="1349">
                  <c:v>41703</c:v>
                </c:pt>
                <c:pt idx="1350">
                  <c:v>41704</c:v>
                </c:pt>
                <c:pt idx="1351">
                  <c:v>41705</c:v>
                </c:pt>
                <c:pt idx="1352">
                  <c:v>41708</c:v>
                </c:pt>
                <c:pt idx="1353">
                  <c:v>41709</c:v>
                </c:pt>
                <c:pt idx="1354">
                  <c:v>41710</c:v>
                </c:pt>
                <c:pt idx="1355">
                  <c:v>41711</c:v>
                </c:pt>
                <c:pt idx="1356">
                  <c:v>41712</c:v>
                </c:pt>
                <c:pt idx="1357">
                  <c:v>41715</c:v>
                </c:pt>
                <c:pt idx="1358">
                  <c:v>41716</c:v>
                </c:pt>
                <c:pt idx="1359">
                  <c:v>41717</c:v>
                </c:pt>
                <c:pt idx="1360">
                  <c:v>41718</c:v>
                </c:pt>
                <c:pt idx="1361">
                  <c:v>41719</c:v>
                </c:pt>
                <c:pt idx="1362">
                  <c:v>41722</c:v>
                </c:pt>
                <c:pt idx="1363">
                  <c:v>41723</c:v>
                </c:pt>
                <c:pt idx="1364">
                  <c:v>41724</c:v>
                </c:pt>
                <c:pt idx="1365">
                  <c:v>41725</c:v>
                </c:pt>
                <c:pt idx="1366">
                  <c:v>41726</c:v>
                </c:pt>
                <c:pt idx="1367">
                  <c:v>41729</c:v>
                </c:pt>
                <c:pt idx="1368">
                  <c:v>41730</c:v>
                </c:pt>
                <c:pt idx="1369">
                  <c:v>41731</c:v>
                </c:pt>
                <c:pt idx="1370">
                  <c:v>41732</c:v>
                </c:pt>
                <c:pt idx="1371">
                  <c:v>41733</c:v>
                </c:pt>
                <c:pt idx="1372">
                  <c:v>41736</c:v>
                </c:pt>
                <c:pt idx="1373">
                  <c:v>41737</c:v>
                </c:pt>
                <c:pt idx="1374">
                  <c:v>41738</c:v>
                </c:pt>
                <c:pt idx="1375">
                  <c:v>41739</c:v>
                </c:pt>
                <c:pt idx="1376">
                  <c:v>41740</c:v>
                </c:pt>
                <c:pt idx="1377">
                  <c:v>41743</c:v>
                </c:pt>
                <c:pt idx="1378">
                  <c:v>41744</c:v>
                </c:pt>
                <c:pt idx="1379">
                  <c:v>41745</c:v>
                </c:pt>
                <c:pt idx="1380">
                  <c:v>41746</c:v>
                </c:pt>
                <c:pt idx="1381">
                  <c:v>41747</c:v>
                </c:pt>
                <c:pt idx="1382">
                  <c:v>41750</c:v>
                </c:pt>
                <c:pt idx="1383">
                  <c:v>41751</c:v>
                </c:pt>
                <c:pt idx="1384">
                  <c:v>41752</c:v>
                </c:pt>
                <c:pt idx="1385">
                  <c:v>41753</c:v>
                </c:pt>
                <c:pt idx="1386">
                  <c:v>41754</c:v>
                </c:pt>
                <c:pt idx="1387">
                  <c:v>41757</c:v>
                </c:pt>
                <c:pt idx="1388">
                  <c:v>41758</c:v>
                </c:pt>
                <c:pt idx="1389">
                  <c:v>41759</c:v>
                </c:pt>
                <c:pt idx="1390">
                  <c:v>41760</c:v>
                </c:pt>
                <c:pt idx="1391">
                  <c:v>41761</c:v>
                </c:pt>
                <c:pt idx="1392">
                  <c:v>41764</c:v>
                </c:pt>
                <c:pt idx="1393">
                  <c:v>41765</c:v>
                </c:pt>
                <c:pt idx="1394">
                  <c:v>41766</c:v>
                </c:pt>
                <c:pt idx="1395">
                  <c:v>41767</c:v>
                </c:pt>
                <c:pt idx="1396">
                  <c:v>41768</c:v>
                </c:pt>
                <c:pt idx="1397">
                  <c:v>41771</c:v>
                </c:pt>
                <c:pt idx="1398">
                  <c:v>41772</c:v>
                </c:pt>
                <c:pt idx="1399">
                  <c:v>41773</c:v>
                </c:pt>
                <c:pt idx="1400">
                  <c:v>41774</c:v>
                </c:pt>
                <c:pt idx="1401">
                  <c:v>41775</c:v>
                </c:pt>
                <c:pt idx="1402">
                  <c:v>41778</c:v>
                </c:pt>
                <c:pt idx="1403">
                  <c:v>41779</c:v>
                </c:pt>
                <c:pt idx="1404">
                  <c:v>41780</c:v>
                </c:pt>
                <c:pt idx="1405">
                  <c:v>41781</c:v>
                </c:pt>
                <c:pt idx="1406">
                  <c:v>41782</c:v>
                </c:pt>
                <c:pt idx="1407">
                  <c:v>41785</c:v>
                </c:pt>
                <c:pt idx="1408">
                  <c:v>41786</c:v>
                </c:pt>
                <c:pt idx="1409">
                  <c:v>41787</c:v>
                </c:pt>
                <c:pt idx="1410">
                  <c:v>41788</c:v>
                </c:pt>
                <c:pt idx="1411">
                  <c:v>41789</c:v>
                </c:pt>
                <c:pt idx="1412">
                  <c:v>41792</c:v>
                </c:pt>
                <c:pt idx="1413">
                  <c:v>41793</c:v>
                </c:pt>
                <c:pt idx="1414">
                  <c:v>41794</c:v>
                </c:pt>
                <c:pt idx="1415">
                  <c:v>41795</c:v>
                </c:pt>
                <c:pt idx="1416">
                  <c:v>41796</c:v>
                </c:pt>
                <c:pt idx="1417">
                  <c:v>41799</c:v>
                </c:pt>
                <c:pt idx="1418">
                  <c:v>41800</c:v>
                </c:pt>
                <c:pt idx="1419">
                  <c:v>41801</c:v>
                </c:pt>
                <c:pt idx="1420">
                  <c:v>41802</c:v>
                </c:pt>
                <c:pt idx="1421">
                  <c:v>41803</c:v>
                </c:pt>
                <c:pt idx="1422">
                  <c:v>41806</c:v>
                </c:pt>
                <c:pt idx="1423">
                  <c:v>41807</c:v>
                </c:pt>
                <c:pt idx="1424">
                  <c:v>41808</c:v>
                </c:pt>
                <c:pt idx="1425">
                  <c:v>41809</c:v>
                </c:pt>
                <c:pt idx="1426">
                  <c:v>41810</c:v>
                </c:pt>
                <c:pt idx="1427">
                  <c:v>41813</c:v>
                </c:pt>
                <c:pt idx="1428">
                  <c:v>41814</c:v>
                </c:pt>
                <c:pt idx="1429">
                  <c:v>41815</c:v>
                </c:pt>
                <c:pt idx="1430">
                  <c:v>41816</c:v>
                </c:pt>
                <c:pt idx="1431">
                  <c:v>41817</c:v>
                </c:pt>
                <c:pt idx="1432">
                  <c:v>41820</c:v>
                </c:pt>
                <c:pt idx="1433">
                  <c:v>41821</c:v>
                </c:pt>
                <c:pt idx="1434">
                  <c:v>41822</c:v>
                </c:pt>
                <c:pt idx="1435">
                  <c:v>41823</c:v>
                </c:pt>
                <c:pt idx="1436">
                  <c:v>41824</c:v>
                </c:pt>
                <c:pt idx="1437">
                  <c:v>41827</c:v>
                </c:pt>
                <c:pt idx="1438">
                  <c:v>41828</c:v>
                </c:pt>
                <c:pt idx="1439">
                  <c:v>41829</c:v>
                </c:pt>
                <c:pt idx="1440">
                  <c:v>41830</c:v>
                </c:pt>
                <c:pt idx="1441">
                  <c:v>41831</c:v>
                </c:pt>
                <c:pt idx="1442">
                  <c:v>41834</c:v>
                </c:pt>
                <c:pt idx="1443">
                  <c:v>41835</c:v>
                </c:pt>
                <c:pt idx="1444">
                  <c:v>41836</c:v>
                </c:pt>
                <c:pt idx="1445">
                  <c:v>41837</c:v>
                </c:pt>
                <c:pt idx="1446">
                  <c:v>41838</c:v>
                </c:pt>
                <c:pt idx="1447">
                  <c:v>41841</c:v>
                </c:pt>
                <c:pt idx="1448">
                  <c:v>41842</c:v>
                </c:pt>
                <c:pt idx="1449">
                  <c:v>41843</c:v>
                </c:pt>
                <c:pt idx="1450">
                  <c:v>41844</c:v>
                </c:pt>
                <c:pt idx="1451">
                  <c:v>41845</c:v>
                </c:pt>
                <c:pt idx="1452">
                  <c:v>41848</c:v>
                </c:pt>
                <c:pt idx="1453">
                  <c:v>41849</c:v>
                </c:pt>
                <c:pt idx="1454">
                  <c:v>41850</c:v>
                </c:pt>
                <c:pt idx="1455">
                  <c:v>41851</c:v>
                </c:pt>
                <c:pt idx="1456">
                  <c:v>41852</c:v>
                </c:pt>
                <c:pt idx="1457">
                  <c:v>41855</c:v>
                </c:pt>
                <c:pt idx="1458">
                  <c:v>41856</c:v>
                </c:pt>
                <c:pt idx="1459">
                  <c:v>41857</c:v>
                </c:pt>
                <c:pt idx="1460">
                  <c:v>41858</c:v>
                </c:pt>
                <c:pt idx="1461">
                  <c:v>41859</c:v>
                </c:pt>
                <c:pt idx="1462">
                  <c:v>41862</c:v>
                </c:pt>
                <c:pt idx="1463">
                  <c:v>41863</c:v>
                </c:pt>
                <c:pt idx="1464">
                  <c:v>41864</c:v>
                </c:pt>
                <c:pt idx="1465">
                  <c:v>41865</c:v>
                </c:pt>
                <c:pt idx="1466">
                  <c:v>41866</c:v>
                </c:pt>
                <c:pt idx="1467">
                  <c:v>41869</c:v>
                </c:pt>
                <c:pt idx="1468">
                  <c:v>41870</c:v>
                </c:pt>
                <c:pt idx="1469">
                  <c:v>41871</c:v>
                </c:pt>
                <c:pt idx="1470">
                  <c:v>41872</c:v>
                </c:pt>
                <c:pt idx="1471">
                  <c:v>41873</c:v>
                </c:pt>
                <c:pt idx="1472">
                  <c:v>41876</c:v>
                </c:pt>
                <c:pt idx="1473">
                  <c:v>41877</c:v>
                </c:pt>
                <c:pt idx="1474">
                  <c:v>41878</c:v>
                </c:pt>
                <c:pt idx="1475">
                  <c:v>41879</c:v>
                </c:pt>
                <c:pt idx="1476">
                  <c:v>41880</c:v>
                </c:pt>
                <c:pt idx="1477">
                  <c:v>41883</c:v>
                </c:pt>
                <c:pt idx="1478">
                  <c:v>41884</c:v>
                </c:pt>
                <c:pt idx="1479">
                  <c:v>41885</c:v>
                </c:pt>
                <c:pt idx="1480">
                  <c:v>41886</c:v>
                </c:pt>
                <c:pt idx="1481">
                  <c:v>41887</c:v>
                </c:pt>
                <c:pt idx="1482">
                  <c:v>41890</c:v>
                </c:pt>
                <c:pt idx="1483">
                  <c:v>41891</c:v>
                </c:pt>
                <c:pt idx="1484">
                  <c:v>41892</c:v>
                </c:pt>
                <c:pt idx="1485">
                  <c:v>41893</c:v>
                </c:pt>
                <c:pt idx="1486">
                  <c:v>41894</c:v>
                </c:pt>
                <c:pt idx="1487">
                  <c:v>41897</c:v>
                </c:pt>
                <c:pt idx="1488">
                  <c:v>41898</c:v>
                </c:pt>
                <c:pt idx="1489">
                  <c:v>41899</c:v>
                </c:pt>
                <c:pt idx="1490">
                  <c:v>41900</c:v>
                </c:pt>
                <c:pt idx="1491">
                  <c:v>41901</c:v>
                </c:pt>
                <c:pt idx="1492">
                  <c:v>41904</c:v>
                </c:pt>
                <c:pt idx="1493">
                  <c:v>41905</c:v>
                </c:pt>
                <c:pt idx="1494">
                  <c:v>41906</c:v>
                </c:pt>
                <c:pt idx="1495">
                  <c:v>41907</c:v>
                </c:pt>
                <c:pt idx="1496">
                  <c:v>41908</c:v>
                </c:pt>
                <c:pt idx="1497">
                  <c:v>41911</c:v>
                </c:pt>
                <c:pt idx="1498">
                  <c:v>41912</c:v>
                </c:pt>
                <c:pt idx="1499">
                  <c:v>41913</c:v>
                </c:pt>
                <c:pt idx="1500">
                  <c:v>41914</c:v>
                </c:pt>
                <c:pt idx="1501">
                  <c:v>41915</c:v>
                </c:pt>
                <c:pt idx="1502">
                  <c:v>41918</c:v>
                </c:pt>
                <c:pt idx="1503">
                  <c:v>41919</c:v>
                </c:pt>
                <c:pt idx="1504">
                  <c:v>41920</c:v>
                </c:pt>
                <c:pt idx="1505">
                  <c:v>41921</c:v>
                </c:pt>
                <c:pt idx="1506">
                  <c:v>41922</c:v>
                </c:pt>
                <c:pt idx="1507">
                  <c:v>41925</c:v>
                </c:pt>
                <c:pt idx="1508">
                  <c:v>41926</c:v>
                </c:pt>
                <c:pt idx="1509">
                  <c:v>41927</c:v>
                </c:pt>
                <c:pt idx="1510">
                  <c:v>41928</c:v>
                </c:pt>
                <c:pt idx="1511">
                  <c:v>41929</c:v>
                </c:pt>
                <c:pt idx="1512">
                  <c:v>41932</c:v>
                </c:pt>
                <c:pt idx="1513">
                  <c:v>41933</c:v>
                </c:pt>
                <c:pt idx="1514">
                  <c:v>41934</c:v>
                </c:pt>
                <c:pt idx="1515">
                  <c:v>41935</c:v>
                </c:pt>
                <c:pt idx="1516">
                  <c:v>41936</c:v>
                </c:pt>
                <c:pt idx="1517">
                  <c:v>41939</c:v>
                </c:pt>
                <c:pt idx="1518">
                  <c:v>41940</c:v>
                </c:pt>
                <c:pt idx="1519">
                  <c:v>41941</c:v>
                </c:pt>
                <c:pt idx="1520">
                  <c:v>41942</c:v>
                </c:pt>
                <c:pt idx="1521">
                  <c:v>41943</c:v>
                </c:pt>
                <c:pt idx="1522">
                  <c:v>41946</c:v>
                </c:pt>
                <c:pt idx="1523">
                  <c:v>41947</c:v>
                </c:pt>
                <c:pt idx="1524">
                  <c:v>41948</c:v>
                </c:pt>
                <c:pt idx="1525">
                  <c:v>41949</c:v>
                </c:pt>
                <c:pt idx="1526">
                  <c:v>41950</c:v>
                </c:pt>
                <c:pt idx="1527">
                  <c:v>41953</c:v>
                </c:pt>
                <c:pt idx="1528">
                  <c:v>41954</c:v>
                </c:pt>
                <c:pt idx="1529">
                  <c:v>41955</c:v>
                </c:pt>
                <c:pt idx="1530">
                  <c:v>41956</c:v>
                </c:pt>
                <c:pt idx="1531">
                  <c:v>41957</c:v>
                </c:pt>
                <c:pt idx="1532">
                  <c:v>41960</c:v>
                </c:pt>
                <c:pt idx="1533">
                  <c:v>41961</c:v>
                </c:pt>
                <c:pt idx="1534">
                  <c:v>41962</c:v>
                </c:pt>
                <c:pt idx="1535">
                  <c:v>41963</c:v>
                </c:pt>
                <c:pt idx="1536">
                  <c:v>41964</c:v>
                </c:pt>
                <c:pt idx="1537">
                  <c:v>41967</c:v>
                </c:pt>
                <c:pt idx="1538">
                  <c:v>41968</c:v>
                </c:pt>
                <c:pt idx="1539">
                  <c:v>41969</c:v>
                </c:pt>
                <c:pt idx="1540">
                  <c:v>41970</c:v>
                </c:pt>
                <c:pt idx="1541">
                  <c:v>41971</c:v>
                </c:pt>
                <c:pt idx="1542">
                  <c:v>41974</c:v>
                </c:pt>
                <c:pt idx="1543">
                  <c:v>41975</c:v>
                </c:pt>
                <c:pt idx="1544">
                  <c:v>41976</c:v>
                </c:pt>
                <c:pt idx="1545">
                  <c:v>41977</c:v>
                </c:pt>
                <c:pt idx="1546">
                  <c:v>41978</c:v>
                </c:pt>
                <c:pt idx="1547">
                  <c:v>41981</c:v>
                </c:pt>
                <c:pt idx="1548">
                  <c:v>41982</c:v>
                </c:pt>
                <c:pt idx="1549">
                  <c:v>41983</c:v>
                </c:pt>
                <c:pt idx="1550">
                  <c:v>41984</c:v>
                </c:pt>
                <c:pt idx="1551">
                  <c:v>41985</c:v>
                </c:pt>
                <c:pt idx="1552">
                  <c:v>41988</c:v>
                </c:pt>
                <c:pt idx="1553">
                  <c:v>41989</c:v>
                </c:pt>
                <c:pt idx="1554">
                  <c:v>41990</c:v>
                </c:pt>
                <c:pt idx="1555">
                  <c:v>41991</c:v>
                </c:pt>
                <c:pt idx="1556">
                  <c:v>41992</c:v>
                </c:pt>
                <c:pt idx="1557">
                  <c:v>41995</c:v>
                </c:pt>
                <c:pt idx="1558">
                  <c:v>41996</c:v>
                </c:pt>
                <c:pt idx="1559">
                  <c:v>41997</c:v>
                </c:pt>
                <c:pt idx="1560">
                  <c:v>41998</c:v>
                </c:pt>
                <c:pt idx="1561">
                  <c:v>41999</c:v>
                </c:pt>
                <c:pt idx="1562">
                  <c:v>42002</c:v>
                </c:pt>
                <c:pt idx="1563">
                  <c:v>42003</c:v>
                </c:pt>
                <c:pt idx="1564">
                  <c:v>42004</c:v>
                </c:pt>
                <c:pt idx="1565">
                  <c:v>42005</c:v>
                </c:pt>
                <c:pt idx="1566">
                  <c:v>42006</c:v>
                </c:pt>
                <c:pt idx="1567">
                  <c:v>42009</c:v>
                </c:pt>
                <c:pt idx="1568">
                  <c:v>42010</c:v>
                </c:pt>
                <c:pt idx="1569">
                  <c:v>42011</c:v>
                </c:pt>
                <c:pt idx="1570">
                  <c:v>42012</c:v>
                </c:pt>
                <c:pt idx="1571">
                  <c:v>42013</c:v>
                </c:pt>
                <c:pt idx="1572">
                  <c:v>42016</c:v>
                </c:pt>
                <c:pt idx="1573">
                  <c:v>42017</c:v>
                </c:pt>
                <c:pt idx="1574">
                  <c:v>42018</c:v>
                </c:pt>
                <c:pt idx="1575">
                  <c:v>42019</c:v>
                </c:pt>
                <c:pt idx="1576">
                  <c:v>42020</c:v>
                </c:pt>
                <c:pt idx="1577">
                  <c:v>42023</c:v>
                </c:pt>
                <c:pt idx="1578">
                  <c:v>42024</c:v>
                </c:pt>
                <c:pt idx="1579">
                  <c:v>42025</c:v>
                </c:pt>
                <c:pt idx="1580">
                  <c:v>42026</c:v>
                </c:pt>
                <c:pt idx="1581">
                  <c:v>42027</c:v>
                </c:pt>
                <c:pt idx="1582">
                  <c:v>42030</c:v>
                </c:pt>
                <c:pt idx="1583">
                  <c:v>42031</c:v>
                </c:pt>
                <c:pt idx="1584">
                  <c:v>42032</c:v>
                </c:pt>
                <c:pt idx="1585">
                  <c:v>42033</c:v>
                </c:pt>
                <c:pt idx="1586">
                  <c:v>42034</c:v>
                </c:pt>
                <c:pt idx="1587">
                  <c:v>42037</c:v>
                </c:pt>
                <c:pt idx="1588">
                  <c:v>42038</c:v>
                </c:pt>
                <c:pt idx="1589">
                  <c:v>42039</c:v>
                </c:pt>
                <c:pt idx="1590">
                  <c:v>42040</c:v>
                </c:pt>
                <c:pt idx="1591">
                  <c:v>42041</c:v>
                </c:pt>
                <c:pt idx="1592">
                  <c:v>42044</c:v>
                </c:pt>
                <c:pt idx="1593">
                  <c:v>42045</c:v>
                </c:pt>
                <c:pt idx="1594">
                  <c:v>42046</c:v>
                </c:pt>
                <c:pt idx="1595">
                  <c:v>42047</c:v>
                </c:pt>
                <c:pt idx="1596">
                  <c:v>42048</c:v>
                </c:pt>
                <c:pt idx="1597">
                  <c:v>42051</c:v>
                </c:pt>
                <c:pt idx="1598">
                  <c:v>42052</c:v>
                </c:pt>
                <c:pt idx="1599">
                  <c:v>42053</c:v>
                </c:pt>
                <c:pt idx="1600">
                  <c:v>42054</c:v>
                </c:pt>
                <c:pt idx="1601">
                  <c:v>42055</c:v>
                </c:pt>
                <c:pt idx="1602">
                  <c:v>42058</c:v>
                </c:pt>
                <c:pt idx="1603">
                  <c:v>42059</c:v>
                </c:pt>
                <c:pt idx="1604">
                  <c:v>42060</c:v>
                </c:pt>
                <c:pt idx="1605">
                  <c:v>42061</c:v>
                </c:pt>
                <c:pt idx="1606">
                  <c:v>42062</c:v>
                </c:pt>
                <c:pt idx="1607">
                  <c:v>42065</c:v>
                </c:pt>
                <c:pt idx="1608">
                  <c:v>42066</c:v>
                </c:pt>
                <c:pt idx="1609">
                  <c:v>42067</c:v>
                </c:pt>
                <c:pt idx="1610">
                  <c:v>42068</c:v>
                </c:pt>
                <c:pt idx="1611">
                  <c:v>42069</c:v>
                </c:pt>
                <c:pt idx="1612">
                  <c:v>42072</c:v>
                </c:pt>
                <c:pt idx="1613">
                  <c:v>42073</c:v>
                </c:pt>
                <c:pt idx="1614">
                  <c:v>42074</c:v>
                </c:pt>
                <c:pt idx="1615">
                  <c:v>42075</c:v>
                </c:pt>
                <c:pt idx="1616">
                  <c:v>42076</c:v>
                </c:pt>
                <c:pt idx="1617">
                  <c:v>42079</c:v>
                </c:pt>
                <c:pt idx="1618">
                  <c:v>42080</c:v>
                </c:pt>
                <c:pt idx="1619">
                  <c:v>42081</c:v>
                </c:pt>
                <c:pt idx="1620">
                  <c:v>42082</c:v>
                </c:pt>
                <c:pt idx="1621">
                  <c:v>42083</c:v>
                </c:pt>
                <c:pt idx="1622">
                  <c:v>42086</c:v>
                </c:pt>
                <c:pt idx="1623">
                  <c:v>42087</c:v>
                </c:pt>
                <c:pt idx="1624">
                  <c:v>42088</c:v>
                </c:pt>
                <c:pt idx="1625">
                  <c:v>42089</c:v>
                </c:pt>
                <c:pt idx="1626">
                  <c:v>42090</c:v>
                </c:pt>
                <c:pt idx="1627">
                  <c:v>42093</c:v>
                </c:pt>
                <c:pt idx="1628">
                  <c:v>42094</c:v>
                </c:pt>
                <c:pt idx="1629">
                  <c:v>42095</c:v>
                </c:pt>
                <c:pt idx="1630">
                  <c:v>42096</c:v>
                </c:pt>
                <c:pt idx="1631">
                  <c:v>42097</c:v>
                </c:pt>
                <c:pt idx="1632">
                  <c:v>42100</c:v>
                </c:pt>
                <c:pt idx="1633">
                  <c:v>42101</c:v>
                </c:pt>
                <c:pt idx="1634">
                  <c:v>42102</c:v>
                </c:pt>
                <c:pt idx="1635">
                  <c:v>42103</c:v>
                </c:pt>
                <c:pt idx="1636">
                  <c:v>42104</c:v>
                </c:pt>
                <c:pt idx="1637">
                  <c:v>42107</c:v>
                </c:pt>
                <c:pt idx="1638">
                  <c:v>42108</c:v>
                </c:pt>
                <c:pt idx="1639">
                  <c:v>42109</c:v>
                </c:pt>
                <c:pt idx="1640">
                  <c:v>42110</c:v>
                </c:pt>
                <c:pt idx="1641">
                  <c:v>42111</c:v>
                </c:pt>
                <c:pt idx="1642">
                  <c:v>42114</c:v>
                </c:pt>
                <c:pt idx="1643">
                  <c:v>42115</c:v>
                </c:pt>
                <c:pt idx="1644">
                  <c:v>42116</c:v>
                </c:pt>
                <c:pt idx="1645">
                  <c:v>42117</c:v>
                </c:pt>
                <c:pt idx="1646">
                  <c:v>42118</c:v>
                </c:pt>
                <c:pt idx="1647">
                  <c:v>42121</c:v>
                </c:pt>
                <c:pt idx="1648">
                  <c:v>42122</c:v>
                </c:pt>
                <c:pt idx="1649">
                  <c:v>42123</c:v>
                </c:pt>
                <c:pt idx="1650">
                  <c:v>42124</c:v>
                </c:pt>
                <c:pt idx="1651">
                  <c:v>42125</c:v>
                </c:pt>
                <c:pt idx="1652">
                  <c:v>42128</c:v>
                </c:pt>
                <c:pt idx="1653">
                  <c:v>42129</c:v>
                </c:pt>
                <c:pt idx="1654">
                  <c:v>42130</c:v>
                </c:pt>
                <c:pt idx="1655">
                  <c:v>42131</c:v>
                </c:pt>
                <c:pt idx="1656">
                  <c:v>42132</c:v>
                </c:pt>
                <c:pt idx="1657">
                  <c:v>42135</c:v>
                </c:pt>
                <c:pt idx="1658">
                  <c:v>42136</c:v>
                </c:pt>
                <c:pt idx="1659">
                  <c:v>42137</c:v>
                </c:pt>
                <c:pt idx="1660">
                  <c:v>42138</c:v>
                </c:pt>
                <c:pt idx="1661">
                  <c:v>42139</c:v>
                </c:pt>
                <c:pt idx="1662">
                  <c:v>42142</c:v>
                </c:pt>
                <c:pt idx="1663">
                  <c:v>42143</c:v>
                </c:pt>
                <c:pt idx="1664">
                  <c:v>42144</c:v>
                </c:pt>
                <c:pt idx="1665">
                  <c:v>42145</c:v>
                </c:pt>
                <c:pt idx="1666">
                  <c:v>42146</c:v>
                </c:pt>
                <c:pt idx="1667">
                  <c:v>42149</c:v>
                </c:pt>
                <c:pt idx="1668">
                  <c:v>42150</c:v>
                </c:pt>
                <c:pt idx="1669">
                  <c:v>42151</c:v>
                </c:pt>
                <c:pt idx="1670">
                  <c:v>42152</c:v>
                </c:pt>
                <c:pt idx="1671">
                  <c:v>42153</c:v>
                </c:pt>
                <c:pt idx="1672">
                  <c:v>42156</c:v>
                </c:pt>
                <c:pt idx="1673">
                  <c:v>42157</c:v>
                </c:pt>
                <c:pt idx="1674">
                  <c:v>42158</c:v>
                </c:pt>
                <c:pt idx="1675">
                  <c:v>42159</c:v>
                </c:pt>
                <c:pt idx="1676">
                  <c:v>42160</c:v>
                </c:pt>
                <c:pt idx="1677">
                  <c:v>42163</c:v>
                </c:pt>
                <c:pt idx="1678">
                  <c:v>42164</c:v>
                </c:pt>
                <c:pt idx="1679">
                  <c:v>42165</c:v>
                </c:pt>
                <c:pt idx="1680">
                  <c:v>42166</c:v>
                </c:pt>
                <c:pt idx="1681">
                  <c:v>42167</c:v>
                </c:pt>
                <c:pt idx="1682">
                  <c:v>42170</c:v>
                </c:pt>
                <c:pt idx="1683">
                  <c:v>42171</c:v>
                </c:pt>
                <c:pt idx="1684">
                  <c:v>42172</c:v>
                </c:pt>
                <c:pt idx="1685">
                  <c:v>42173</c:v>
                </c:pt>
                <c:pt idx="1686">
                  <c:v>42174</c:v>
                </c:pt>
                <c:pt idx="1687">
                  <c:v>42177</c:v>
                </c:pt>
                <c:pt idx="1688">
                  <c:v>42178</c:v>
                </c:pt>
                <c:pt idx="1689">
                  <c:v>42179</c:v>
                </c:pt>
                <c:pt idx="1690">
                  <c:v>42180</c:v>
                </c:pt>
                <c:pt idx="1691">
                  <c:v>42181</c:v>
                </c:pt>
                <c:pt idx="1692">
                  <c:v>42184</c:v>
                </c:pt>
                <c:pt idx="1693">
                  <c:v>42185</c:v>
                </c:pt>
                <c:pt idx="1694">
                  <c:v>42186</c:v>
                </c:pt>
                <c:pt idx="1695">
                  <c:v>42187</c:v>
                </c:pt>
                <c:pt idx="1696">
                  <c:v>42188</c:v>
                </c:pt>
                <c:pt idx="1697">
                  <c:v>42191</c:v>
                </c:pt>
                <c:pt idx="1698">
                  <c:v>42192</c:v>
                </c:pt>
                <c:pt idx="1699">
                  <c:v>42193</c:v>
                </c:pt>
                <c:pt idx="1700">
                  <c:v>42194</c:v>
                </c:pt>
                <c:pt idx="1701">
                  <c:v>42195</c:v>
                </c:pt>
                <c:pt idx="1702">
                  <c:v>42198</c:v>
                </c:pt>
                <c:pt idx="1703">
                  <c:v>42199</c:v>
                </c:pt>
                <c:pt idx="1704">
                  <c:v>42200</c:v>
                </c:pt>
                <c:pt idx="1705">
                  <c:v>42201</c:v>
                </c:pt>
                <c:pt idx="1706">
                  <c:v>42202</c:v>
                </c:pt>
                <c:pt idx="1707">
                  <c:v>42205</c:v>
                </c:pt>
                <c:pt idx="1708">
                  <c:v>42206</c:v>
                </c:pt>
                <c:pt idx="1709">
                  <c:v>42207</c:v>
                </c:pt>
                <c:pt idx="1710">
                  <c:v>42208</c:v>
                </c:pt>
                <c:pt idx="1711">
                  <c:v>42209</c:v>
                </c:pt>
                <c:pt idx="1712">
                  <c:v>42212</c:v>
                </c:pt>
                <c:pt idx="1713">
                  <c:v>42213</c:v>
                </c:pt>
                <c:pt idx="1714">
                  <c:v>42214</c:v>
                </c:pt>
                <c:pt idx="1715">
                  <c:v>42215</c:v>
                </c:pt>
                <c:pt idx="1716">
                  <c:v>42216</c:v>
                </c:pt>
                <c:pt idx="1717">
                  <c:v>42219</c:v>
                </c:pt>
                <c:pt idx="1718">
                  <c:v>42220</c:v>
                </c:pt>
                <c:pt idx="1719">
                  <c:v>42221</c:v>
                </c:pt>
                <c:pt idx="1720">
                  <c:v>42222</c:v>
                </c:pt>
                <c:pt idx="1721">
                  <c:v>42223</c:v>
                </c:pt>
                <c:pt idx="1722">
                  <c:v>42226</c:v>
                </c:pt>
                <c:pt idx="1723">
                  <c:v>42227</c:v>
                </c:pt>
                <c:pt idx="1724">
                  <c:v>42228</c:v>
                </c:pt>
                <c:pt idx="1725">
                  <c:v>42229</c:v>
                </c:pt>
                <c:pt idx="1726">
                  <c:v>42230</c:v>
                </c:pt>
                <c:pt idx="1727">
                  <c:v>42233</c:v>
                </c:pt>
                <c:pt idx="1728">
                  <c:v>42234</c:v>
                </c:pt>
                <c:pt idx="1729">
                  <c:v>42235</c:v>
                </c:pt>
                <c:pt idx="1730">
                  <c:v>42236</c:v>
                </c:pt>
                <c:pt idx="1731">
                  <c:v>42237</c:v>
                </c:pt>
                <c:pt idx="1732">
                  <c:v>42240</c:v>
                </c:pt>
                <c:pt idx="1733">
                  <c:v>42241</c:v>
                </c:pt>
                <c:pt idx="1734">
                  <c:v>42242</c:v>
                </c:pt>
                <c:pt idx="1735">
                  <c:v>42243</c:v>
                </c:pt>
                <c:pt idx="1736">
                  <c:v>42244</c:v>
                </c:pt>
                <c:pt idx="1737">
                  <c:v>42247</c:v>
                </c:pt>
                <c:pt idx="1738">
                  <c:v>42248</c:v>
                </c:pt>
                <c:pt idx="1739">
                  <c:v>42249</c:v>
                </c:pt>
                <c:pt idx="1740">
                  <c:v>42250</c:v>
                </c:pt>
                <c:pt idx="1741">
                  <c:v>42251</c:v>
                </c:pt>
                <c:pt idx="1742">
                  <c:v>42254</c:v>
                </c:pt>
                <c:pt idx="1743">
                  <c:v>42255</c:v>
                </c:pt>
                <c:pt idx="1744">
                  <c:v>42256</c:v>
                </c:pt>
                <c:pt idx="1745">
                  <c:v>42257</c:v>
                </c:pt>
                <c:pt idx="1746">
                  <c:v>42258</c:v>
                </c:pt>
                <c:pt idx="1747">
                  <c:v>42261</c:v>
                </c:pt>
                <c:pt idx="1748">
                  <c:v>42262</c:v>
                </c:pt>
                <c:pt idx="1749">
                  <c:v>42263</c:v>
                </c:pt>
                <c:pt idx="1750">
                  <c:v>42264</c:v>
                </c:pt>
                <c:pt idx="1751">
                  <c:v>42265</c:v>
                </c:pt>
                <c:pt idx="1752">
                  <c:v>42268</c:v>
                </c:pt>
                <c:pt idx="1753">
                  <c:v>42269</c:v>
                </c:pt>
                <c:pt idx="1754">
                  <c:v>42270</c:v>
                </c:pt>
                <c:pt idx="1755">
                  <c:v>42271</c:v>
                </c:pt>
                <c:pt idx="1756">
                  <c:v>42272</c:v>
                </c:pt>
                <c:pt idx="1757">
                  <c:v>42275</c:v>
                </c:pt>
                <c:pt idx="1758">
                  <c:v>42276</c:v>
                </c:pt>
                <c:pt idx="1759">
                  <c:v>42277</c:v>
                </c:pt>
                <c:pt idx="1760">
                  <c:v>42278</c:v>
                </c:pt>
                <c:pt idx="1761">
                  <c:v>42279</c:v>
                </c:pt>
                <c:pt idx="1762">
                  <c:v>42282</c:v>
                </c:pt>
                <c:pt idx="1763">
                  <c:v>42283</c:v>
                </c:pt>
                <c:pt idx="1764">
                  <c:v>42284</c:v>
                </c:pt>
                <c:pt idx="1765">
                  <c:v>42285</c:v>
                </c:pt>
                <c:pt idx="1766">
                  <c:v>42286</c:v>
                </c:pt>
                <c:pt idx="1767">
                  <c:v>42289</c:v>
                </c:pt>
                <c:pt idx="1768">
                  <c:v>42290</c:v>
                </c:pt>
                <c:pt idx="1769">
                  <c:v>42291</c:v>
                </c:pt>
                <c:pt idx="1770">
                  <c:v>42292</c:v>
                </c:pt>
                <c:pt idx="1771">
                  <c:v>42293</c:v>
                </c:pt>
                <c:pt idx="1772">
                  <c:v>42296</c:v>
                </c:pt>
                <c:pt idx="1773">
                  <c:v>42297</c:v>
                </c:pt>
                <c:pt idx="1774">
                  <c:v>42298</c:v>
                </c:pt>
                <c:pt idx="1775">
                  <c:v>42299</c:v>
                </c:pt>
                <c:pt idx="1776">
                  <c:v>42300</c:v>
                </c:pt>
                <c:pt idx="1777">
                  <c:v>42303</c:v>
                </c:pt>
                <c:pt idx="1778">
                  <c:v>42304</c:v>
                </c:pt>
                <c:pt idx="1779">
                  <c:v>42305</c:v>
                </c:pt>
                <c:pt idx="1780">
                  <c:v>42306</c:v>
                </c:pt>
                <c:pt idx="1781">
                  <c:v>42307</c:v>
                </c:pt>
                <c:pt idx="1782">
                  <c:v>42310</c:v>
                </c:pt>
                <c:pt idx="1783">
                  <c:v>42311</c:v>
                </c:pt>
                <c:pt idx="1784">
                  <c:v>42312</c:v>
                </c:pt>
                <c:pt idx="1785">
                  <c:v>42313</c:v>
                </c:pt>
                <c:pt idx="1786">
                  <c:v>42314</c:v>
                </c:pt>
                <c:pt idx="1787">
                  <c:v>42317</c:v>
                </c:pt>
                <c:pt idx="1788">
                  <c:v>42318</c:v>
                </c:pt>
                <c:pt idx="1789">
                  <c:v>42319</c:v>
                </c:pt>
                <c:pt idx="1790">
                  <c:v>42320</c:v>
                </c:pt>
                <c:pt idx="1791">
                  <c:v>42321</c:v>
                </c:pt>
                <c:pt idx="1792">
                  <c:v>42324</c:v>
                </c:pt>
                <c:pt idx="1793">
                  <c:v>42325</c:v>
                </c:pt>
                <c:pt idx="1794">
                  <c:v>42326</c:v>
                </c:pt>
                <c:pt idx="1795">
                  <c:v>42327</c:v>
                </c:pt>
                <c:pt idx="1796">
                  <c:v>42328</c:v>
                </c:pt>
                <c:pt idx="1797">
                  <c:v>42331</c:v>
                </c:pt>
                <c:pt idx="1798">
                  <c:v>42332</c:v>
                </c:pt>
                <c:pt idx="1799">
                  <c:v>42333</c:v>
                </c:pt>
                <c:pt idx="1800">
                  <c:v>42334</c:v>
                </c:pt>
                <c:pt idx="1801">
                  <c:v>42335</c:v>
                </c:pt>
                <c:pt idx="1802">
                  <c:v>42338</c:v>
                </c:pt>
                <c:pt idx="1803">
                  <c:v>42339</c:v>
                </c:pt>
                <c:pt idx="1804">
                  <c:v>42340</c:v>
                </c:pt>
                <c:pt idx="1805">
                  <c:v>42341</c:v>
                </c:pt>
                <c:pt idx="1806">
                  <c:v>42342</c:v>
                </c:pt>
                <c:pt idx="1807">
                  <c:v>42345</c:v>
                </c:pt>
                <c:pt idx="1808">
                  <c:v>42346</c:v>
                </c:pt>
                <c:pt idx="1809">
                  <c:v>42347</c:v>
                </c:pt>
                <c:pt idx="1810">
                  <c:v>42348</c:v>
                </c:pt>
                <c:pt idx="1811">
                  <c:v>42349</c:v>
                </c:pt>
                <c:pt idx="1812">
                  <c:v>42352</c:v>
                </c:pt>
                <c:pt idx="1813">
                  <c:v>42353</c:v>
                </c:pt>
                <c:pt idx="1814">
                  <c:v>42354</c:v>
                </c:pt>
                <c:pt idx="1815">
                  <c:v>42355</c:v>
                </c:pt>
                <c:pt idx="1816">
                  <c:v>42356</c:v>
                </c:pt>
                <c:pt idx="1817">
                  <c:v>42359</c:v>
                </c:pt>
                <c:pt idx="1818">
                  <c:v>42360</c:v>
                </c:pt>
                <c:pt idx="1819">
                  <c:v>42361</c:v>
                </c:pt>
                <c:pt idx="1820">
                  <c:v>42362</c:v>
                </c:pt>
                <c:pt idx="1821">
                  <c:v>42363</c:v>
                </c:pt>
                <c:pt idx="1822">
                  <c:v>42366</c:v>
                </c:pt>
                <c:pt idx="1823">
                  <c:v>42367</c:v>
                </c:pt>
                <c:pt idx="1824">
                  <c:v>42368</c:v>
                </c:pt>
                <c:pt idx="1825">
                  <c:v>42369</c:v>
                </c:pt>
                <c:pt idx="1826">
                  <c:v>42370</c:v>
                </c:pt>
                <c:pt idx="1827">
                  <c:v>42373</c:v>
                </c:pt>
                <c:pt idx="1828">
                  <c:v>42374</c:v>
                </c:pt>
                <c:pt idx="1829">
                  <c:v>42375</c:v>
                </c:pt>
                <c:pt idx="1830">
                  <c:v>42376</c:v>
                </c:pt>
                <c:pt idx="1831">
                  <c:v>42377</c:v>
                </c:pt>
                <c:pt idx="1832">
                  <c:v>42380</c:v>
                </c:pt>
                <c:pt idx="1833">
                  <c:v>42381</c:v>
                </c:pt>
                <c:pt idx="1834">
                  <c:v>42382</c:v>
                </c:pt>
                <c:pt idx="1835">
                  <c:v>42383</c:v>
                </c:pt>
                <c:pt idx="1836">
                  <c:v>42384</c:v>
                </c:pt>
                <c:pt idx="1837">
                  <c:v>42387</c:v>
                </c:pt>
                <c:pt idx="1838">
                  <c:v>42388</c:v>
                </c:pt>
                <c:pt idx="1839">
                  <c:v>42389</c:v>
                </c:pt>
                <c:pt idx="1840">
                  <c:v>42390</c:v>
                </c:pt>
                <c:pt idx="1841">
                  <c:v>42391</c:v>
                </c:pt>
                <c:pt idx="1842">
                  <c:v>42394</c:v>
                </c:pt>
                <c:pt idx="1843">
                  <c:v>42395</c:v>
                </c:pt>
                <c:pt idx="1844">
                  <c:v>42396</c:v>
                </c:pt>
                <c:pt idx="1845">
                  <c:v>42397</c:v>
                </c:pt>
                <c:pt idx="1846">
                  <c:v>42398</c:v>
                </c:pt>
                <c:pt idx="1847">
                  <c:v>42401</c:v>
                </c:pt>
                <c:pt idx="1848">
                  <c:v>42402</c:v>
                </c:pt>
                <c:pt idx="1849">
                  <c:v>42403</c:v>
                </c:pt>
                <c:pt idx="1850">
                  <c:v>42404</c:v>
                </c:pt>
                <c:pt idx="1851">
                  <c:v>42405</c:v>
                </c:pt>
                <c:pt idx="1852">
                  <c:v>42408</c:v>
                </c:pt>
                <c:pt idx="1853">
                  <c:v>42409</c:v>
                </c:pt>
                <c:pt idx="1854">
                  <c:v>42410</c:v>
                </c:pt>
                <c:pt idx="1855">
                  <c:v>42411</c:v>
                </c:pt>
                <c:pt idx="1856">
                  <c:v>42412</c:v>
                </c:pt>
                <c:pt idx="1857">
                  <c:v>42415</c:v>
                </c:pt>
                <c:pt idx="1858">
                  <c:v>42416</c:v>
                </c:pt>
                <c:pt idx="1859">
                  <c:v>42417</c:v>
                </c:pt>
                <c:pt idx="1860">
                  <c:v>42418</c:v>
                </c:pt>
                <c:pt idx="1861">
                  <c:v>42419</c:v>
                </c:pt>
                <c:pt idx="1862">
                  <c:v>42422</c:v>
                </c:pt>
                <c:pt idx="1863">
                  <c:v>42423</c:v>
                </c:pt>
                <c:pt idx="1864">
                  <c:v>42424</c:v>
                </c:pt>
                <c:pt idx="1865">
                  <c:v>42425</c:v>
                </c:pt>
                <c:pt idx="1866">
                  <c:v>42426</c:v>
                </c:pt>
                <c:pt idx="1867">
                  <c:v>42429</c:v>
                </c:pt>
                <c:pt idx="1868">
                  <c:v>42430</c:v>
                </c:pt>
                <c:pt idx="1869">
                  <c:v>42431</c:v>
                </c:pt>
                <c:pt idx="1870">
                  <c:v>42432</c:v>
                </c:pt>
                <c:pt idx="1871">
                  <c:v>42433</c:v>
                </c:pt>
                <c:pt idx="1872">
                  <c:v>42436</c:v>
                </c:pt>
                <c:pt idx="1873">
                  <c:v>42437</c:v>
                </c:pt>
                <c:pt idx="1874">
                  <c:v>42438</c:v>
                </c:pt>
                <c:pt idx="1875">
                  <c:v>42439</c:v>
                </c:pt>
                <c:pt idx="1876">
                  <c:v>42440</c:v>
                </c:pt>
                <c:pt idx="1877">
                  <c:v>42443</c:v>
                </c:pt>
                <c:pt idx="1878">
                  <c:v>42444</c:v>
                </c:pt>
                <c:pt idx="1879">
                  <c:v>42445</c:v>
                </c:pt>
                <c:pt idx="1880">
                  <c:v>42446</c:v>
                </c:pt>
                <c:pt idx="1881">
                  <c:v>42447</c:v>
                </c:pt>
                <c:pt idx="1882">
                  <c:v>42450</c:v>
                </c:pt>
                <c:pt idx="1883">
                  <c:v>42451</c:v>
                </c:pt>
                <c:pt idx="1884">
                  <c:v>42452</c:v>
                </c:pt>
                <c:pt idx="1885">
                  <c:v>42453</c:v>
                </c:pt>
                <c:pt idx="1886">
                  <c:v>42454</c:v>
                </c:pt>
                <c:pt idx="1887">
                  <c:v>42457</c:v>
                </c:pt>
                <c:pt idx="1888">
                  <c:v>42458</c:v>
                </c:pt>
                <c:pt idx="1889">
                  <c:v>42459</c:v>
                </c:pt>
                <c:pt idx="1890">
                  <c:v>42460</c:v>
                </c:pt>
                <c:pt idx="1891">
                  <c:v>42461</c:v>
                </c:pt>
                <c:pt idx="1892">
                  <c:v>42464</c:v>
                </c:pt>
                <c:pt idx="1893">
                  <c:v>42465</c:v>
                </c:pt>
                <c:pt idx="1894">
                  <c:v>42466</c:v>
                </c:pt>
                <c:pt idx="1895">
                  <c:v>42467</c:v>
                </c:pt>
                <c:pt idx="1896">
                  <c:v>42468</c:v>
                </c:pt>
                <c:pt idx="1897">
                  <c:v>42471</c:v>
                </c:pt>
                <c:pt idx="1898">
                  <c:v>42472</c:v>
                </c:pt>
                <c:pt idx="1899">
                  <c:v>42473</c:v>
                </c:pt>
                <c:pt idx="1900">
                  <c:v>42474</c:v>
                </c:pt>
                <c:pt idx="1901">
                  <c:v>42475</c:v>
                </c:pt>
                <c:pt idx="1902">
                  <c:v>42478</c:v>
                </c:pt>
                <c:pt idx="1903">
                  <c:v>42479</c:v>
                </c:pt>
                <c:pt idx="1904">
                  <c:v>42480</c:v>
                </c:pt>
                <c:pt idx="1905">
                  <c:v>42481</c:v>
                </c:pt>
                <c:pt idx="1906">
                  <c:v>42482</c:v>
                </c:pt>
                <c:pt idx="1907">
                  <c:v>42485</c:v>
                </c:pt>
                <c:pt idx="1908">
                  <c:v>42486</c:v>
                </c:pt>
                <c:pt idx="1909">
                  <c:v>42487</c:v>
                </c:pt>
                <c:pt idx="1910">
                  <c:v>42488</c:v>
                </c:pt>
                <c:pt idx="1911">
                  <c:v>42489</c:v>
                </c:pt>
                <c:pt idx="1912">
                  <c:v>42492</c:v>
                </c:pt>
                <c:pt idx="1913">
                  <c:v>42493</c:v>
                </c:pt>
                <c:pt idx="1914">
                  <c:v>42494</c:v>
                </c:pt>
                <c:pt idx="1915">
                  <c:v>42495</c:v>
                </c:pt>
                <c:pt idx="1916">
                  <c:v>42496</c:v>
                </c:pt>
                <c:pt idx="1917">
                  <c:v>42499</c:v>
                </c:pt>
                <c:pt idx="1918">
                  <c:v>42500</c:v>
                </c:pt>
                <c:pt idx="1919">
                  <c:v>42501</c:v>
                </c:pt>
                <c:pt idx="1920">
                  <c:v>42502</c:v>
                </c:pt>
                <c:pt idx="1921">
                  <c:v>42503</c:v>
                </c:pt>
                <c:pt idx="1922">
                  <c:v>42506</c:v>
                </c:pt>
                <c:pt idx="1923">
                  <c:v>42507</c:v>
                </c:pt>
                <c:pt idx="1924">
                  <c:v>42508</c:v>
                </c:pt>
                <c:pt idx="1925">
                  <c:v>42509</c:v>
                </c:pt>
                <c:pt idx="1926">
                  <c:v>42510</c:v>
                </c:pt>
                <c:pt idx="1927">
                  <c:v>42513</c:v>
                </c:pt>
                <c:pt idx="1928">
                  <c:v>42514</c:v>
                </c:pt>
                <c:pt idx="1929">
                  <c:v>42515</c:v>
                </c:pt>
                <c:pt idx="1930">
                  <c:v>42516</c:v>
                </c:pt>
                <c:pt idx="1931">
                  <c:v>42517</c:v>
                </c:pt>
                <c:pt idx="1932">
                  <c:v>42520</c:v>
                </c:pt>
                <c:pt idx="1933">
                  <c:v>42521</c:v>
                </c:pt>
                <c:pt idx="1934">
                  <c:v>42522</c:v>
                </c:pt>
                <c:pt idx="1935">
                  <c:v>42523</c:v>
                </c:pt>
                <c:pt idx="1936">
                  <c:v>42524</c:v>
                </c:pt>
                <c:pt idx="1937">
                  <c:v>42527</c:v>
                </c:pt>
                <c:pt idx="1938">
                  <c:v>42528</c:v>
                </c:pt>
                <c:pt idx="1939">
                  <c:v>42529</c:v>
                </c:pt>
                <c:pt idx="1940">
                  <c:v>42530</c:v>
                </c:pt>
                <c:pt idx="1941">
                  <c:v>42531</c:v>
                </c:pt>
                <c:pt idx="1942">
                  <c:v>42534</c:v>
                </c:pt>
                <c:pt idx="1943">
                  <c:v>42535</c:v>
                </c:pt>
                <c:pt idx="1944">
                  <c:v>42536</c:v>
                </c:pt>
                <c:pt idx="1945">
                  <c:v>42537</c:v>
                </c:pt>
                <c:pt idx="1946">
                  <c:v>42538</c:v>
                </c:pt>
                <c:pt idx="1947">
                  <c:v>42541</c:v>
                </c:pt>
                <c:pt idx="1948">
                  <c:v>42542</c:v>
                </c:pt>
                <c:pt idx="1949">
                  <c:v>42543</c:v>
                </c:pt>
                <c:pt idx="1950">
                  <c:v>42544</c:v>
                </c:pt>
                <c:pt idx="1951">
                  <c:v>42545</c:v>
                </c:pt>
                <c:pt idx="1952">
                  <c:v>42548</c:v>
                </c:pt>
                <c:pt idx="1953">
                  <c:v>42549</c:v>
                </c:pt>
                <c:pt idx="1954">
                  <c:v>42550</c:v>
                </c:pt>
                <c:pt idx="1955">
                  <c:v>42551</c:v>
                </c:pt>
                <c:pt idx="1956">
                  <c:v>42552</c:v>
                </c:pt>
                <c:pt idx="1957">
                  <c:v>42555</c:v>
                </c:pt>
                <c:pt idx="1958">
                  <c:v>42556</c:v>
                </c:pt>
                <c:pt idx="1959">
                  <c:v>42557</c:v>
                </c:pt>
                <c:pt idx="1960">
                  <c:v>42558</c:v>
                </c:pt>
                <c:pt idx="1961">
                  <c:v>42559</c:v>
                </c:pt>
                <c:pt idx="1962">
                  <c:v>42562</c:v>
                </c:pt>
                <c:pt idx="1963">
                  <c:v>42563</c:v>
                </c:pt>
                <c:pt idx="1964">
                  <c:v>42564</c:v>
                </c:pt>
                <c:pt idx="1965">
                  <c:v>42565</c:v>
                </c:pt>
                <c:pt idx="1966">
                  <c:v>42566</c:v>
                </c:pt>
                <c:pt idx="1967">
                  <c:v>42569</c:v>
                </c:pt>
                <c:pt idx="1968">
                  <c:v>42570</c:v>
                </c:pt>
                <c:pt idx="1969">
                  <c:v>42571</c:v>
                </c:pt>
                <c:pt idx="1970">
                  <c:v>42572</c:v>
                </c:pt>
                <c:pt idx="1971">
                  <c:v>42573</c:v>
                </c:pt>
                <c:pt idx="1972">
                  <c:v>42576</c:v>
                </c:pt>
                <c:pt idx="1973">
                  <c:v>42577</c:v>
                </c:pt>
                <c:pt idx="1974">
                  <c:v>42578</c:v>
                </c:pt>
                <c:pt idx="1975">
                  <c:v>42579</c:v>
                </c:pt>
                <c:pt idx="1976">
                  <c:v>42580</c:v>
                </c:pt>
                <c:pt idx="1977">
                  <c:v>42583</c:v>
                </c:pt>
                <c:pt idx="1978">
                  <c:v>42584</c:v>
                </c:pt>
                <c:pt idx="1979">
                  <c:v>42585</c:v>
                </c:pt>
                <c:pt idx="1980">
                  <c:v>42586</c:v>
                </c:pt>
                <c:pt idx="1981">
                  <c:v>42587</c:v>
                </c:pt>
                <c:pt idx="1982">
                  <c:v>42590</c:v>
                </c:pt>
                <c:pt idx="1983">
                  <c:v>42591</c:v>
                </c:pt>
                <c:pt idx="1984">
                  <c:v>42592</c:v>
                </c:pt>
                <c:pt idx="1985">
                  <c:v>42593</c:v>
                </c:pt>
                <c:pt idx="1986">
                  <c:v>42594</c:v>
                </c:pt>
                <c:pt idx="1987">
                  <c:v>42597</c:v>
                </c:pt>
                <c:pt idx="1988">
                  <c:v>42598</c:v>
                </c:pt>
                <c:pt idx="1989">
                  <c:v>42599</c:v>
                </c:pt>
                <c:pt idx="1990">
                  <c:v>42600</c:v>
                </c:pt>
                <c:pt idx="1991">
                  <c:v>42601</c:v>
                </c:pt>
                <c:pt idx="1992">
                  <c:v>42604</c:v>
                </c:pt>
                <c:pt idx="1993">
                  <c:v>42605</c:v>
                </c:pt>
                <c:pt idx="1994">
                  <c:v>42606</c:v>
                </c:pt>
                <c:pt idx="1995">
                  <c:v>42607</c:v>
                </c:pt>
                <c:pt idx="1996">
                  <c:v>42608</c:v>
                </c:pt>
                <c:pt idx="1997">
                  <c:v>42611</c:v>
                </c:pt>
                <c:pt idx="1998">
                  <c:v>42612</c:v>
                </c:pt>
                <c:pt idx="1999">
                  <c:v>42613</c:v>
                </c:pt>
                <c:pt idx="2000">
                  <c:v>42614</c:v>
                </c:pt>
                <c:pt idx="2001">
                  <c:v>42615</c:v>
                </c:pt>
                <c:pt idx="2002">
                  <c:v>42618</c:v>
                </c:pt>
                <c:pt idx="2003">
                  <c:v>42619</c:v>
                </c:pt>
                <c:pt idx="2004">
                  <c:v>42620</c:v>
                </c:pt>
                <c:pt idx="2005">
                  <c:v>42621</c:v>
                </c:pt>
                <c:pt idx="2006">
                  <c:v>42622</c:v>
                </c:pt>
                <c:pt idx="2007">
                  <c:v>42625</c:v>
                </c:pt>
                <c:pt idx="2008">
                  <c:v>42626</c:v>
                </c:pt>
                <c:pt idx="2009">
                  <c:v>42627</c:v>
                </c:pt>
                <c:pt idx="2010">
                  <c:v>42628</c:v>
                </c:pt>
                <c:pt idx="2011">
                  <c:v>42629</c:v>
                </c:pt>
                <c:pt idx="2012">
                  <c:v>42632</c:v>
                </c:pt>
                <c:pt idx="2013">
                  <c:v>42633</c:v>
                </c:pt>
                <c:pt idx="2014">
                  <c:v>42634</c:v>
                </c:pt>
                <c:pt idx="2015">
                  <c:v>42635</c:v>
                </c:pt>
                <c:pt idx="2016">
                  <c:v>42636</c:v>
                </c:pt>
                <c:pt idx="2017">
                  <c:v>42639</c:v>
                </c:pt>
                <c:pt idx="2018">
                  <c:v>42640</c:v>
                </c:pt>
                <c:pt idx="2019">
                  <c:v>42641</c:v>
                </c:pt>
                <c:pt idx="2020">
                  <c:v>42642</c:v>
                </c:pt>
                <c:pt idx="2021">
                  <c:v>42643</c:v>
                </c:pt>
                <c:pt idx="2022">
                  <c:v>42646</c:v>
                </c:pt>
                <c:pt idx="2023">
                  <c:v>42647</c:v>
                </c:pt>
                <c:pt idx="2024">
                  <c:v>42648</c:v>
                </c:pt>
                <c:pt idx="2025">
                  <c:v>42649</c:v>
                </c:pt>
                <c:pt idx="2026">
                  <c:v>42650</c:v>
                </c:pt>
                <c:pt idx="2027">
                  <c:v>42653</c:v>
                </c:pt>
                <c:pt idx="2028">
                  <c:v>42654</c:v>
                </c:pt>
                <c:pt idx="2029">
                  <c:v>42655</c:v>
                </c:pt>
                <c:pt idx="2030">
                  <c:v>42656</c:v>
                </c:pt>
                <c:pt idx="2031">
                  <c:v>42657</c:v>
                </c:pt>
                <c:pt idx="2032">
                  <c:v>42660</c:v>
                </c:pt>
                <c:pt idx="2033">
                  <c:v>42661</c:v>
                </c:pt>
                <c:pt idx="2034">
                  <c:v>42662</c:v>
                </c:pt>
                <c:pt idx="2035">
                  <c:v>42663</c:v>
                </c:pt>
                <c:pt idx="2036">
                  <c:v>42664</c:v>
                </c:pt>
                <c:pt idx="2037">
                  <c:v>42667</c:v>
                </c:pt>
                <c:pt idx="2038">
                  <c:v>42668</c:v>
                </c:pt>
                <c:pt idx="2039">
                  <c:v>42669</c:v>
                </c:pt>
                <c:pt idx="2040">
                  <c:v>42670</c:v>
                </c:pt>
                <c:pt idx="2041">
                  <c:v>42671</c:v>
                </c:pt>
                <c:pt idx="2042">
                  <c:v>42674</c:v>
                </c:pt>
                <c:pt idx="2043">
                  <c:v>42675</c:v>
                </c:pt>
                <c:pt idx="2044">
                  <c:v>42676</c:v>
                </c:pt>
                <c:pt idx="2045">
                  <c:v>42677</c:v>
                </c:pt>
                <c:pt idx="2046">
                  <c:v>42678</c:v>
                </c:pt>
                <c:pt idx="2047">
                  <c:v>42681</c:v>
                </c:pt>
                <c:pt idx="2048">
                  <c:v>42682</c:v>
                </c:pt>
                <c:pt idx="2049">
                  <c:v>42683</c:v>
                </c:pt>
                <c:pt idx="2050">
                  <c:v>42684</c:v>
                </c:pt>
                <c:pt idx="2051">
                  <c:v>42685</c:v>
                </c:pt>
                <c:pt idx="2052">
                  <c:v>42688</c:v>
                </c:pt>
                <c:pt idx="2053">
                  <c:v>42689</c:v>
                </c:pt>
                <c:pt idx="2054">
                  <c:v>42690</c:v>
                </c:pt>
                <c:pt idx="2055">
                  <c:v>42691</c:v>
                </c:pt>
                <c:pt idx="2056">
                  <c:v>42692</c:v>
                </c:pt>
                <c:pt idx="2057">
                  <c:v>42695</c:v>
                </c:pt>
                <c:pt idx="2058">
                  <c:v>42696</c:v>
                </c:pt>
                <c:pt idx="2059">
                  <c:v>42697</c:v>
                </c:pt>
                <c:pt idx="2060">
                  <c:v>42698</c:v>
                </c:pt>
                <c:pt idx="2061">
                  <c:v>42699</c:v>
                </c:pt>
                <c:pt idx="2062">
                  <c:v>42702</c:v>
                </c:pt>
                <c:pt idx="2063">
                  <c:v>42703</c:v>
                </c:pt>
                <c:pt idx="2064">
                  <c:v>42704</c:v>
                </c:pt>
                <c:pt idx="2065">
                  <c:v>42705</c:v>
                </c:pt>
                <c:pt idx="2066">
                  <c:v>42706</c:v>
                </c:pt>
                <c:pt idx="2067">
                  <c:v>42709</c:v>
                </c:pt>
                <c:pt idx="2068">
                  <c:v>42710</c:v>
                </c:pt>
                <c:pt idx="2069">
                  <c:v>42711</c:v>
                </c:pt>
                <c:pt idx="2070">
                  <c:v>42712</c:v>
                </c:pt>
                <c:pt idx="2071">
                  <c:v>42713</c:v>
                </c:pt>
                <c:pt idx="2072">
                  <c:v>42716</c:v>
                </c:pt>
                <c:pt idx="2073">
                  <c:v>42717</c:v>
                </c:pt>
                <c:pt idx="2074">
                  <c:v>42718</c:v>
                </c:pt>
                <c:pt idx="2075">
                  <c:v>42719</c:v>
                </c:pt>
                <c:pt idx="2076">
                  <c:v>42720</c:v>
                </c:pt>
                <c:pt idx="2077">
                  <c:v>42723</c:v>
                </c:pt>
                <c:pt idx="2078">
                  <c:v>42724</c:v>
                </c:pt>
                <c:pt idx="2079">
                  <c:v>42725</c:v>
                </c:pt>
                <c:pt idx="2080">
                  <c:v>42726</c:v>
                </c:pt>
                <c:pt idx="2081">
                  <c:v>42727</c:v>
                </c:pt>
                <c:pt idx="2082">
                  <c:v>42730</c:v>
                </c:pt>
                <c:pt idx="2083">
                  <c:v>42731</c:v>
                </c:pt>
                <c:pt idx="2084">
                  <c:v>42732</c:v>
                </c:pt>
                <c:pt idx="2085">
                  <c:v>42733</c:v>
                </c:pt>
                <c:pt idx="2086">
                  <c:v>42734</c:v>
                </c:pt>
                <c:pt idx="2087">
                  <c:v>42737</c:v>
                </c:pt>
                <c:pt idx="2088">
                  <c:v>42738</c:v>
                </c:pt>
                <c:pt idx="2089">
                  <c:v>42739</c:v>
                </c:pt>
                <c:pt idx="2090">
                  <c:v>42740</c:v>
                </c:pt>
                <c:pt idx="2091">
                  <c:v>42741</c:v>
                </c:pt>
                <c:pt idx="2092">
                  <c:v>42744</c:v>
                </c:pt>
                <c:pt idx="2093">
                  <c:v>42745</c:v>
                </c:pt>
                <c:pt idx="2094">
                  <c:v>42746</c:v>
                </c:pt>
                <c:pt idx="2095">
                  <c:v>42747</c:v>
                </c:pt>
                <c:pt idx="2096">
                  <c:v>42748</c:v>
                </c:pt>
                <c:pt idx="2097">
                  <c:v>42751</c:v>
                </c:pt>
                <c:pt idx="2098">
                  <c:v>42752</c:v>
                </c:pt>
                <c:pt idx="2099">
                  <c:v>42753</c:v>
                </c:pt>
                <c:pt idx="2100">
                  <c:v>42754</c:v>
                </c:pt>
                <c:pt idx="2101">
                  <c:v>42755</c:v>
                </c:pt>
                <c:pt idx="2102">
                  <c:v>42758</c:v>
                </c:pt>
                <c:pt idx="2103">
                  <c:v>42759</c:v>
                </c:pt>
                <c:pt idx="2104">
                  <c:v>42760</c:v>
                </c:pt>
                <c:pt idx="2105">
                  <c:v>42761</c:v>
                </c:pt>
                <c:pt idx="2106">
                  <c:v>42762</c:v>
                </c:pt>
                <c:pt idx="2107">
                  <c:v>42765</c:v>
                </c:pt>
                <c:pt idx="2108">
                  <c:v>42766</c:v>
                </c:pt>
                <c:pt idx="2109">
                  <c:v>42767</c:v>
                </c:pt>
                <c:pt idx="2110">
                  <c:v>42768</c:v>
                </c:pt>
                <c:pt idx="2111">
                  <c:v>42769</c:v>
                </c:pt>
                <c:pt idx="2112">
                  <c:v>42772</c:v>
                </c:pt>
                <c:pt idx="2113">
                  <c:v>42773</c:v>
                </c:pt>
                <c:pt idx="2114">
                  <c:v>42774</c:v>
                </c:pt>
                <c:pt idx="2115">
                  <c:v>42775</c:v>
                </c:pt>
                <c:pt idx="2116">
                  <c:v>42776</c:v>
                </c:pt>
                <c:pt idx="2117">
                  <c:v>42779</c:v>
                </c:pt>
                <c:pt idx="2118">
                  <c:v>42780</c:v>
                </c:pt>
                <c:pt idx="2119">
                  <c:v>42781</c:v>
                </c:pt>
                <c:pt idx="2120">
                  <c:v>42782</c:v>
                </c:pt>
                <c:pt idx="2121">
                  <c:v>42783</c:v>
                </c:pt>
                <c:pt idx="2122">
                  <c:v>42786</c:v>
                </c:pt>
                <c:pt idx="2123">
                  <c:v>42787</c:v>
                </c:pt>
                <c:pt idx="2124">
                  <c:v>42788</c:v>
                </c:pt>
                <c:pt idx="2125">
                  <c:v>42789</c:v>
                </c:pt>
                <c:pt idx="2126">
                  <c:v>42790</c:v>
                </c:pt>
                <c:pt idx="2127">
                  <c:v>42793</c:v>
                </c:pt>
                <c:pt idx="2128">
                  <c:v>42794</c:v>
                </c:pt>
                <c:pt idx="2129">
                  <c:v>42795</c:v>
                </c:pt>
                <c:pt idx="2130">
                  <c:v>42796</c:v>
                </c:pt>
                <c:pt idx="2131">
                  <c:v>42797</c:v>
                </c:pt>
                <c:pt idx="2132">
                  <c:v>42800</c:v>
                </c:pt>
                <c:pt idx="2133">
                  <c:v>42801</c:v>
                </c:pt>
                <c:pt idx="2134">
                  <c:v>42802</c:v>
                </c:pt>
                <c:pt idx="2135">
                  <c:v>42803</c:v>
                </c:pt>
                <c:pt idx="2136">
                  <c:v>42804</c:v>
                </c:pt>
                <c:pt idx="2137">
                  <c:v>42807</c:v>
                </c:pt>
                <c:pt idx="2138">
                  <c:v>42808</c:v>
                </c:pt>
                <c:pt idx="2139">
                  <c:v>42809</c:v>
                </c:pt>
                <c:pt idx="2140">
                  <c:v>42810</c:v>
                </c:pt>
                <c:pt idx="2141">
                  <c:v>42811</c:v>
                </c:pt>
                <c:pt idx="2142">
                  <c:v>42814</c:v>
                </c:pt>
                <c:pt idx="2143">
                  <c:v>42815</c:v>
                </c:pt>
                <c:pt idx="2144">
                  <c:v>42816</c:v>
                </c:pt>
                <c:pt idx="2145">
                  <c:v>42817</c:v>
                </c:pt>
                <c:pt idx="2146">
                  <c:v>42818</c:v>
                </c:pt>
                <c:pt idx="2147">
                  <c:v>42821</c:v>
                </c:pt>
                <c:pt idx="2148">
                  <c:v>42822</c:v>
                </c:pt>
                <c:pt idx="2149">
                  <c:v>42823</c:v>
                </c:pt>
                <c:pt idx="2150">
                  <c:v>42824</c:v>
                </c:pt>
                <c:pt idx="2151">
                  <c:v>42825</c:v>
                </c:pt>
                <c:pt idx="2152">
                  <c:v>42828</c:v>
                </c:pt>
                <c:pt idx="2153">
                  <c:v>42829</c:v>
                </c:pt>
                <c:pt idx="2154">
                  <c:v>42830</c:v>
                </c:pt>
                <c:pt idx="2155">
                  <c:v>42831</c:v>
                </c:pt>
                <c:pt idx="2156">
                  <c:v>42832</c:v>
                </c:pt>
                <c:pt idx="2157">
                  <c:v>42835</c:v>
                </c:pt>
                <c:pt idx="2158">
                  <c:v>42836</c:v>
                </c:pt>
                <c:pt idx="2159">
                  <c:v>42837</c:v>
                </c:pt>
                <c:pt idx="2160">
                  <c:v>42838</c:v>
                </c:pt>
                <c:pt idx="2161">
                  <c:v>42839</c:v>
                </c:pt>
                <c:pt idx="2162">
                  <c:v>42842</c:v>
                </c:pt>
                <c:pt idx="2163">
                  <c:v>42843</c:v>
                </c:pt>
                <c:pt idx="2164">
                  <c:v>42844</c:v>
                </c:pt>
                <c:pt idx="2165">
                  <c:v>42845</c:v>
                </c:pt>
                <c:pt idx="2166">
                  <c:v>42846</c:v>
                </c:pt>
                <c:pt idx="2167">
                  <c:v>42849</c:v>
                </c:pt>
                <c:pt idx="2168">
                  <c:v>42850</c:v>
                </c:pt>
                <c:pt idx="2169">
                  <c:v>42851</c:v>
                </c:pt>
                <c:pt idx="2170">
                  <c:v>42852</c:v>
                </c:pt>
                <c:pt idx="2171">
                  <c:v>42853</c:v>
                </c:pt>
                <c:pt idx="2172">
                  <c:v>42856</c:v>
                </c:pt>
                <c:pt idx="2173">
                  <c:v>42857</c:v>
                </c:pt>
                <c:pt idx="2174">
                  <c:v>42858</c:v>
                </c:pt>
                <c:pt idx="2175">
                  <c:v>42859</c:v>
                </c:pt>
                <c:pt idx="2176">
                  <c:v>42860</c:v>
                </c:pt>
                <c:pt idx="2177">
                  <c:v>42863</c:v>
                </c:pt>
                <c:pt idx="2178">
                  <c:v>42864</c:v>
                </c:pt>
                <c:pt idx="2179">
                  <c:v>42865</c:v>
                </c:pt>
                <c:pt idx="2180">
                  <c:v>42866</c:v>
                </c:pt>
                <c:pt idx="2181">
                  <c:v>42867</c:v>
                </c:pt>
                <c:pt idx="2182">
                  <c:v>42870</c:v>
                </c:pt>
                <c:pt idx="2183">
                  <c:v>42871</c:v>
                </c:pt>
                <c:pt idx="2184">
                  <c:v>42872</c:v>
                </c:pt>
                <c:pt idx="2185">
                  <c:v>42873</c:v>
                </c:pt>
                <c:pt idx="2186">
                  <c:v>42874</c:v>
                </c:pt>
                <c:pt idx="2187">
                  <c:v>42877</c:v>
                </c:pt>
                <c:pt idx="2188">
                  <c:v>42878</c:v>
                </c:pt>
                <c:pt idx="2189">
                  <c:v>42879</c:v>
                </c:pt>
                <c:pt idx="2190">
                  <c:v>42880</c:v>
                </c:pt>
                <c:pt idx="2191">
                  <c:v>42881</c:v>
                </c:pt>
                <c:pt idx="2192">
                  <c:v>42884</c:v>
                </c:pt>
                <c:pt idx="2193">
                  <c:v>42885</c:v>
                </c:pt>
                <c:pt idx="2194">
                  <c:v>42886</c:v>
                </c:pt>
                <c:pt idx="2195">
                  <c:v>42887</c:v>
                </c:pt>
                <c:pt idx="2196">
                  <c:v>42888</c:v>
                </c:pt>
                <c:pt idx="2197">
                  <c:v>42891</c:v>
                </c:pt>
                <c:pt idx="2198">
                  <c:v>42892</c:v>
                </c:pt>
                <c:pt idx="2199">
                  <c:v>42893</c:v>
                </c:pt>
                <c:pt idx="2200">
                  <c:v>42894</c:v>
                </c:pt>
                <c:pt idx="2201">
                  <c:v>42895</c:v>
                </c:pt>
                <c:pt idx="2202">
                  <c:v>42898</c:v>
                </c:pt>
                <c:pt idx="2203">
                  <c:v>42899</c:v>
                </c:pt>
                <c:pt idx="2204">
                  <c:v>42900</c:v>
                </c:pt>
                <c:pt idx="2205">
                  <c:v>42901</c:v>
                </c:pt>
                <c:pt idx="2206">
                  <c:v>42902</c:v>
                </c:pt>
                <c:pt idx="2207">
                  <c:v>42905</c:v>
                </c:pt>
                <c:pt idx="2208">
                  <c:v>42906</c:v>
                </c:pt>
                <c:pt idx="2209">
                  <c:v>42907</c:v>
                </c:pt>
                <c:pt idx="2210">
                  <c:v>42908</c:v>
                </c:pt>
                <c:pt idx="2211">
                  <c:v>42909</c:v>
                </c:pt>
                <c:pt idx="2212">
                  <c:v>42912</c:v>
                </c:pt>
                <c:pt idx="2213">
                  <c:v>42913</c:v>
                </c:pt>
                <c:pt idx="2214">
                  <c:v>42914</c:v>
                </c:pt>
                <c:pt idx="2215">
                  <c:v>42915</c:v>
                </c:pt>
                <c:pt idx="2216">
                  <c:v>42916</c:v>
                </c:pt>
                <c:pt idx="2217">
                  <c:v>42919</c:v>
                </c:pt>
                <c:pt idx="2218">
                  <c:v>42920</c:v>
                </c:pt>
                <c:pt idx="2219">
                  <c:v>42921</c:v>
                </c:pt>
                <c:pt idx="2220">
                  <c:v>42922</c:v>
                </c:pt>
                <c:pt idx="2221">
                  <c:v>42923</c:v>
                </c:pt>
                <c:pt idx="2222">
                  <c:v>42926</c:v>
                </c:pt>
                <c:pt idx="2223">
                  <c:v>42927</c:v>
                </c:pt>
                <c:pt idx="2224">
                  <c:v>42928</c:v>
                </c:pt>
                <c:pt idx="2225">
                  <c:v>42929</c:v>
                </c:pt>
                <c:pt idx="2226">
                  <c:v>42930</c:v>
                </c:pt>
                <c:pt idx="2227">
                  <c:v>42933</c:v>
                </c:pt>
                <c:pt idx="2228">
                  <c:v>42934</c:v>
                </c:pt>
                <c:pt idx="2229">
                  <c:v>42935</c:v>
                </c:pt>
                <c:pt idx="2230">
                  <c:v>42936</c:v>
                </c:pt>
                <c:pt idx="2231">
                  <c:v>42937</c:v>
                </c:pt>
                <c:pt idx="2232">
                  <c:v>42940</c:v>
                </c:pt>
                <c:pt idx="2233">
                  <c:v>42941</c:v>
                </c:pt>
                <c:pt idx="2234">
                  <c:v>42942</c:v>
                </c:pt>
                <c:pt idx="2235">
                  <c:v>42943</c:v>
                </c:pt>
                <c:pt idx="2236">
                  <c:v>42944</c:v>
                </c:pt>
                <c:pt idx="2237">
                  <c:v>42947</c:v>
                </c:pt>
                <c:pt idx="2238">
                  <c:v>42948</c:v>
                </c:pt>
                <c:pt idx="2239">
                  <c:v>42949</c:v>
                </c:pt>
                <c:pt idx="2240">
                  <c:v>42950</c:v>
                </c:pt>
                <c:pt idx="2241">
                  <c:v>42951</c:v>
                </c:pt>
                <c:pt idx="2242">
                  <c:v>42954</c:v>
                </c:pt>
                <c:pt idx="2243">
                  <c:v>42955</c:v>
                </c:pt>
                <c:pt idx="2244">
                  <c:v>42956</c:v>
                </c:pt>
                <c:pt idx="2245">
                  <c:v>42957</c:v>
                </c:pt>
                <c:pt idx="2246">
                  <c:v>42958</c:v>
                </c:pt>
                <c:pt idx="2247">
                  <c:v>42961</c:v>
                </c:pt>
                <c:pt idx="2248">
                  <c:v>42962</c:v>
                </c:pt>
                <c:pt idx="2249">
                  <c:v>42963</c:v>
                </c:pt>
                <c:pt idx="2250">
                  <c:v>42964</c:v>
                </c:pt>
                <c:pt idx="2251">
                  <c:v>42965</c:v>
                </c:pt>
                <c:pt idx="2252">
                  <c:v>42968</c:v>
                </c:pt>
                <c:pt idx="2253">
                  <c:v>42969</c:v>
                </c:pt>
                <c:pt idx="2254">
                  <c:v>42970</c:v>
                </c:pt>
                <c:pt idx="2255">
                  <c:v>42971</c:v>
                </c:pt>
                <c:pt idx="2256">
                  <c:v>42972</c:v>
                </c:pt>
                <c:pt idx="2257">
                  <c:v>42975</c:v>
                </c:pt>
                <c:pt idx="2258">
                  <c:v>42976</c:v>
                </c:pt>
                <c:pt idx="2259">
                  <c:v>42977</c:v>
                </c:pt>
                <c:pt idx="2260">
                  <c:v>42978</c:v>
                </c:pt>
                <c:pt idx="2261">
                  <c:v>42979</c:v>
                </c:pt>
                <c:pt idx="2262">
                  <c:v>42982</c:v>
                </c:pt>
                <c:pt idx="2263">
                  <c:v>42983</c:v>
                </c:pt>
                <c:pt idx="2264">
                  <c:v>42984</c:v>
                </c:pt>
                <c:pt idx="2265">
                  <c:v>42985</c:v>
                </c:pt>
                <c:pt idx="2266">
                  <c:v>42986</c:v>
                </c:pt>
                <c:pt idx="2267">
                  <c:v>42989</c:v>
                </c:pt>
                <c:pt idx="2268">
                  <c:v>42990</c:v>
                </c:pt>
                <c:pt idx="2269">
                  <c:v>42991</c:v>
                </c:pt>
                <c:pt idx="2270">
                  <c:v>42992</c:v>
                </c:pt>
                <c:pt idx="2271">
                  <c:v>42993</c:v>
                </c:pt>
                <c:pt idx="2272">
                  <c:v>42996</c:v>
                </c:pt>
                <c:pt idx="2273">
                  <c:v>42997</c:v>
                </c:pt>
                <c:pt idx="2274">
                  <c:v>42998</c:v>
                </c:pt>
                <c:pt idx="2275">
                  <c:v>42999</c:v>
                </c:pt>
                <c:pt idx="2276">
                  <c:v>43000</c:v>
                </c:pt>
                <c:pt idx="2277">
                  <c:v>43003</c:v>
                </c:pt>
                <c:pt idx="2278">
                  <c:v>43004</c:v>
                </c:pt>
                <c:pt idx="2279">
                  <c:v>43005</c:v>
                </c:pt>
                <c:pt idx="2280">
                  <c:v>43006</c:v>
                </c:pt>
                <c:pt idx="2281">
                  <c:v>43007</c:v>
                </c:pt>
                <c:pt idx="2282">
                  <c:v>43010</c:v>
                </c:pt>
                <c:pt idx="2283">
                  <c:v>43011</c:v>
                </c:pt>
                <c:pt idx="2284">
                  <c:v>43012</c:v>
                </c:pt>
                <c:pt idx="2285">
                  <c:v>43013</c:v>
                </c:pt>
                <c:pt idx="2286">
                  <c:v>43014</c:v>
                </c:pt>
                <c:pt idx="2287">
                  <c:v>43017</c:v>
                </c:pt>
                <c:pt idx="2288">
                  <c:v>43018</c:v>
                </c:pt>
                <c:pt idx="2289">
                  <c:v>43019</c:v>
                </c:pt>
                <c:pt idx="2290">
                  <c:v>43020</c:v>
                </c:pt>
                <c:pt idx="2291">
                  <c:v>43021</c:v>
                </c:pt>
                <c:pt idx="2292">
                  <c:v>43024</c:v>
                </c:pt>
                <c:pt idx="2293">
                  <c:v>43025</c:v>
                </c:pt>
                <c:pt idx="2294">
                  <c:v>43026</c:v>
                </c:pt>
                <c:pt idx="2295">
                  <c:v>43027</c:v>
                </c:pt>
                <c:pt idx="2296">
                  <c:v>43028</c:v>
                </c:pt>
                <c:pt idx="2297">
                  <c:v>43031</c:v>
                </c:pt>
                <c:pt idx="2298">
                  <c:v>43032</c:v>
                </c:pt>
                <c:pt idx="2299">
                  <c:v>43033</c:v>
                </c:pt>
                <c:pt idx="2300">
                  <c:v>43034</c:v>
                </c:pt>
                <c:pt idx="2301">
                  <c:v>43035</c:v>
                </c:pt>
                <c:pt idx="2302">
                  <c:v>43038</c:v>
                </c:pt>
                <c:pt idx="2303">
                  <c:v>43039</c:v>
                </c:pt>
                <c:pt idx="2304">
                  <c:v>43040</c:v>
                </c:pt>
                <c:pt idx="2305">
                  <c:v>43041</c:v>
                </c:pt>
                <c:pt idx="2306">
                  <c:v>43042</c:v>
                </c:pt>
                <c:pt idx="2307">
                  <c:v>43045</c:v>
                </c:pt>
                <c:pt idx="2308">
                  <c:v>43046</c:v>
                </c:pt>
                <c:pt idx="2309">
                  <c:v>43047</c:v>
                </c:pt>
                <c:pt idx="2310">
                  <c:v>43048</c:v>
                </c:pt>
                <c:pt idx="2311">
                  <c:v>43049</c:v>
                </c:pt>
                <c:pt idx="2312">
                  <c:v>43052</c:v>
                </c:pt>
                <c:pt idx="2313">
                  <c:v>43053</c:v>
                </c:pt>
                <c:pt idx="2314">
                  <c:v>43054</c:v>
                </c:pt>
                <c:pt idx="2315">
                  <c:v>43055</c:v>
                </c:pt>
                <c:pt idx="2316">
                  <c:v>43056</c:v>
                </c:pt>
                <c:pt idx="2317">
                  <c:v>43059</c:v>
                </c:pt>
                <c:pt idx="2318">
                  <c:v>43060</c:v>
                </c:pt>
                <c:pt idx="2319">
                  <c:v>43061</c:v>
                </c:pt>
                <c:pt idx="2320">
                  <c:v>43062</c:v>
                </c:pt>
                <c:pt idx="2321">
                  <c:v>43063</c:v>
                </c:pt>
                <c:pt idx="2322">
                  <c:v>43066</c:v>
                </c:pt>
                <c:pt idx="2323">
                  <c:v>43067</c:v>
                </c:pt>
                <c:pt idx="2324">
                  <c:v>43068</c:v>
                </c:pt>
                <c:pt idx="2325">
                  <c:v>43069</c:v>
                </c:pt>
                <c:pt idx="2326">
                  <c:v>43070</c:v>
                </c:pt>
                <c:pt idx="2327">
                  <c:v>43073</c:v>
                </c:pt>
                <c:pt idx="2328">
                  <c:v>43074</c:v>
                </c:pt>
                <c:pt idx="2329">
                  <c:v>43075</c:v>
                </c:pt>
                <c:pt idx="2330">
                  <c:v>43076</c:v>
                </c:pt>
                <c:pt idx="2331">
                  <c:v>43077</c:v>
                </c:pt>
                <c:pt idx="2332">
                  <c:v>43080</c:v>
                </c:pt>
                <c:pt idx="2333">
                  <c:v>43081</c:v>
                </c:pt>
                <c:pt idx="2334">
                  <c:v>43082</c:v>
                </c:pt>
                <c:pt idx="2335">
                  <c:v>43083</c:v>
                </c:pt>
                <c:pt idx="2336">
                  <c:v>43084</c:v>
                </c:pt>
                <c:pt idx="2337">
                  <c:v>43087</c:v>
                </c:pt>
                <c:pt idx="2338">
                  <c:v>43088</c:v>
                </c:pt>
                <c:pt idx="2339">
                  <c:v>43089</c:v>
                </c:pt>
                <c:pt idx="2340">
                  <c:v>43090</c:v>
                </c:pt>
                <c:pt idx="2341">
                  <c:v>43091</c:v>
                </c:pt>
                <c:pt idx="2342">
                  <c:v>43094</c:v>
                </c:pt>
                <c:pt idx="2343">
                  <c:v>43095</c:v>
                </c:pt>
                <c:pt idx="2344">
                  <c:v>43096</c:v>
                </c:pt>
                <c:pt idx="2345">
                  <c:v>43097</c:v>
                </c:pt>
                <c:pt idx="2346">
                  <c:v>43098</c:v>
                </c:pt>
                <c:pt idx="2347">
                  <c:v>43101</c:v>
                </c:pt>
                <c:pt idx="2348">
                  <c:v>43102</c:v>
                </c:pt>
                <c:pt idx="2349">
                  <c:v>43103</c:v>
                </c:pt>
                <c:pt idx="2350">
                  <c:v>43104</c:v>
                </c:pt>
                <c:pt idx="2351">
                  <c:v>43105</c:v>
                </c:pt>
                <c:pt idx="2352">
                  <c:v>43108</c:v>
                </c:pt>
                <c:pt idx="2353">
                  <c:v>43109</c:v>
                </c:pt>
                <c:pt idx="2354">
                  <c:v>43110</c:v>
                </c:pt>
                <c:pt idx="2355">
                  <c:v>43111</c:v>
                </c:pt>
                <c:pt idx="2356">
                  <c:v>43112</c:v>
                </c:pt>
                <c:pt idx="2357">
                  <c:v>43115</c:v>
                </c:pt>
                <c:pt idx="2358">
                  <c:v>43116</c:v>
                </c:pt>
                <c:pt idx="2359">
                  <c:v>43117</c:v>
                </c:pt>
                <c:pt idx="2360">
                  <c:v>43118</c:v>
                </c:pt>
                <c:pt idx="2361">
                  <c:v>43119</c:v>
                </c:pt>
                <c:pt idx="2362">
                  <c:v>43122</c:v>
                </c:pt>
                <c:pt idx="2363">
                  <c:v>43123</c:v>
                </c:pt>
                <c:pt idx="2364">
                  <c:v>43124</c:v>
                </c:pt>
                <c:pt idx="2365">
                  <c:v>43125</c:v>
                </c:pt>
                <c:pt idx="2366">
                  <c:v>43126</c:v>
                </c:pt>
                <c:pt idx="2367">
                  <c:v>43129</c:v>
                </c:pt>
                <c:pt idx="2368">
                  <c:v>43130</c:v>
                </c:pt>
                <c:pt idx="2369">
                  <c:v>43131</c:v>
                </c:pt>
                <c:pt idx="2370">
                  <c:v>43132</c:v>
                </c:pt>
                <c:pt idx="2371">
                  <c:v>43133</c:v>
                </c:pt>
                <c:pt idx="2372">
                  <c:v>43136</c:v>
                </c:pt>
                <c:pt idx="2373">
                  <c:v>43137</c:v>
                </c:pt>
                <c:pt idx="2374">
                  <c:v>43138</c:v>
                </c:pt>
                <c:pt idx="2375">
                  <c:v>43139</c:v>
                </c:pt>
                <c:pt idx="2376">
                  <c:v>43140</c:v>
                </c:pt>
                <c:pt idx="2377">
                  <c:v>43143</c:v>
                </c:pt>
                <c:pt idx="2378">
                  <c:v>43144</c:v>
                </c:pt>
                <c:pt idx="2379">
                  <c:v>43145</c:v>
                </c:pt>
                <c:pt idx="2380">
                  <c:v>43146</c:v>
                </c:pt>
                <c:pt idx="2381">
                  <c:v>43147</c:v>
                </c:pt>
                <c:pt idx="2382">
                  <c:v>43150</c:v>
                </c:pt>
                <c:pt idx="2383">
                  <c:v>43151</c:v>
                </c:pt>
                <c:pt idx="2384">
                  <c:v>43152</c:v>
                </c:pt>
                <c:pt idx="2385">
                  <c:v>43153</c:v>
                </c:pt>
                <c:pt idx="2386">
                  <c:v>43154</c:v>
                </c:pt>
                <c:pt idx="2387">
                  <c:v>43157</c:v>
                </c:pt>
                <c:pt idx="2388">
                  <c:v>43158</c:v>
                </c:pt>
                <c:pt idx="2389">
                  <c:v>43159</c:v>
                </c:pt>
                <c:pt idx="2390">
                  <c:v>43160</c:v>
                </c:pt>
                <c:pt idx="2391">
                  <c:v>43161</c:v>
                </c:pt>
                <c:pt idx="2392">
                  <c:v>43164</c:v>
                </c:pt>
                <c:pt idx="2393">
                  <c:v>43165</c:v>
                </c:pt>
                <c:pt idx="2394">
                  <c:v>43166</c:v>
                </c:pt>
                <c:pt idx="2395">
                  <c:v>43167</c:v>
                </c:pt>
                <c:pt idx="2396">
                  <c:v>43168</c:v>
                </c:pt>
                <c:pt idx="2397">
                  <c:v>43171</c:v>
                </c:pt>
                <c:pt idx="2398">
                  <c:v>43172</c:v>
                </c:pt>
                <c:pt idx="2399">
                  <c:v>43173</c:v>
                </c:pt>
                <c:pt idx="2400">
                  <c:v>43174</c:v>
                </c:pt>
                <c:pt idx="2401">
                  <c:v>43175</c:v>
                </c:pt>
                <c:pt idx="2402">
                  <c:v>43178</c:v>
                </c:pt>
                <c:pt idx="2403">
                  <c:v>43179</c:v>
                </c:pt>
                <c:pt idx="2404">
                  <c:v>43180</c:v>
                </c:pt>
                <c:pt idx="2405">
                  <c:v>43181</c:v>
                </c:pt>
                <c:pt idx="2406">
                  <c:v>43182</c:v>
                </c:pt>
                <c:pt idx="2407">
                  <c:v>43185</c:v>
                </c:pt>
                <c:pt idx="2408">
                  <c:v>43186</c:v>
                </c:pt>
                <c:pt idx="2409">
                  <c:v>43187</c:v>
                </c:pt>
                <c:pt idx="2410">
                  <c:v>43188</c:v>
                </c:pt>
                <c:pt idx="2411">
                  <c:v>43189</c:v>
                </c:pt>
                <c:pt idx="2412">
                  <c:v>43192</c:v>
                </c:pt>
                <c:pt idx="2413">
                  <c:v>43193</c:v>
                </c:pt>
                <c:pt idx="2414">
                  <c:v>43194</c:v>
                </c:pt>
                <c:pt idx="2415">
                  <c:v>43195</c:v>
                </c:pt>
                <c:pt idx="2416">
                  <c:v>43196</c:v>
                </c:pt>
                <c:pt idx="2417">
                  <c:v>43199</c:v>
                </c:pt>
                <c:pt idx="2418">
                  <c:v>43200</c:v>
                </c:pt>
                <c:pt idx="2419">
                  <c:v>43201</c:v>
                </c:pt>
                <c:pt idx="2420">
                  <c:v>43202</c:v>
                </c:pt>
                <c:pt idx="2421">
                  <c:v>43203</c:v>
                </c:pt>
                <c:pt idx="2422">
                  <c:v>43206</c:v>
                </c:pt>
                <c:pt idx="2423">
                  <c:v>43207</c:v>
                </c:pt>
                <c:pt idx="2424">
                  <c:v>43208</c:v>
                </c:pt>
                <c:pt idx="2425">
                  <c:v>43209</c:v>
                </c:pt>
                <c:pt idx="2426">
                  <c:v>43210</c:v>
                </c:pt>
                <c:pt idx="2427">
                  <c:v>43213</c:v>
                </c:pt>
                <c:pt idx="2428">
                  <c:v>43214</c:v>
                </c:pt>
                <c:pt idx="2429">
                  <c:v>43215</c:v>
                </c:pt>
                <c:pt idx="2430">
                  <c:v>43216</c:v>
                </c:pt>
                <c:pt idx="2431">
                  <c:v>43217</c:v>
                </c:pt>
                <c:pt idx="2432">
                  <c:v>43220</c:v>
                </c:pt>
                <c:pt idx="2433">
                  <c:v>43221</c:v>
                </c:pt>
                <c:pt idx="2434">
                  <c:v>43222</c:v>
                </c:pt>
                <c:pt idx="2435">
                  <c:v>43223</c:v>
                </c:pt>
                <c:pt idx="2436">
                  <c:v>43224</c:v>
                </c:pt>
                <c:pt idx="2437">
                  <c:v>43227</c:v>
                </c:pt>
                <c:pt idx="2438">
                  <c:v>43228</c:v>
                </c:pt>
                <c:pt idx="2439">
                  <c:v>43229</c:v>
                </c:pt>
                <c:pt idx="2440">
                  <c:v>43230</c:v>
                </c:pt>
                <c:pt idx="2441">
                  <c:v>43231</c:v>
                </c:pt>
                <c:pt idx="2442">
                  <c:v>43234</c:v>
                </c:pt>
                <c:pt idx="2443">
                  <c:v>43235</c:v>
                </c:pt>
                <c:pt idx="2444">
                  <c:v>43236</c:v>
                </c:pt>
                <c:pt idx="2445">
                  <c:v>43237</c:v>
                </c:pt>
                <c:pt idx="2446">
                  <c:v>43238</c:v>
                </c:pt>
                <c:pt idx="2447">
                  <c:v>43241</c:v>
                </c:pt>
                <c:pt idx="2448">
                  <c:v>43242</c:v>
                </c:pt>
                <c:pt idx="2449">
                  <c:v>43243</c:v>
                </c:pt>
                <c:pt idx="2450">
                  <c:v>43244</c:v>
                </c:pt>
                <c:pt idx="2451">
                  <c:v>43245</c:v>
                </c:pt>
                <c:pt idx="2452">
                  <c:v>43248</c:v>
                </c:pt>
                <c:pt idx="2453">
                  <c:v>43249</c:v>
                </c:pt>
                <c:pt idx="2454">
                  <c:v>43250</c:v>
                </c:pt>
                <c:pt idx="2455">
                  <c:v>43251</c:v>
                </c:pt>
                <c:pt idx="2456">
                  <c:v>43252</c:v>
                </c:pt>
                <c:pt idx="2457">
                  <c:v>43255</c:v>
                </c:pt>
                <c:pt idx="2458">
                  <c:v>43256</c:v>
                </c:pt>
                <c:pt idx="2459">
                  <c:v>43257</c:v>
                </c:pt>
                <c:pt idx="2460">
                  <c:v>43258</c:v>
                </c:pt>
                <c:pt idx="2461">
                  <c:v>43259</c:v>
                </c:pt>
                <c:pt idx="2462">
                  <c:v>43262</c:v>
                </c:pt>
                <c:pt idx="2463">
                  <c:v>43263</c:v>
                </c:pt>
                <c:pt idx="2464">
                  <c:v>43264</c:v>
                </c:pt>
                <c:pt idx="2465">
                  <c:v>43265</c:v>
                </c:pt>
                <c:pt idx="2466">
                  <c:v>43266</c:v>
                </c:pt>
                <c:pt idx="2467">
                  <c:v>43269</c:v>
                </c:pt>
                <c:pt idx="2468">
                  <c:v>43270</c:v>
                </c:pt>
                <c:pt idx="2469">
                  <c:v>43271</c:v>
                </c:pt>
                <c:pt idx="2470">
                  <c:v>43272</c:v>
                </c:pt>
                <c:pt idx="2471">
                  <c:v>43273</c:v>
                </c:pt>
                <c:pt idx="2472">
                  <c:v>43276</c:v>
                </c:pt>
                <c:pt idx="2473">
                  <c:v>43277</c:v>
                </c:pt>
                <c:pt idx="2474">
                  <c:v>43278</c:v>
                </c:pt>
                <c:pt idx="2475">
                  <c:v>43279</c:v>
                </c:pt>
                <c:pt idx="2476">
                  <c:v>43280</c:v>
                </c:pt>
                <c:pt idx="2477">
                  <c:v>43283</c:v>
                </c:pt>
                <c:pt idx="2478">
                  <c:v>43284</c:v>
                </c:pt>
                <c:pt idx="2479">
                  <c:v>43285</c:v>
                </c:pt>
                <c:pt idx="2480">
                  <c:v>43286</c:v>
                </c:pt>
                <c:pt idx="2481">
                  <c:v>43287</c:v>
                </c:pt>
                <c:pt idx="2482">
                  <c:v>43290</c:v>
                </c:pt>
                <c:pt idx="2483">
                  <c:v>43291</c:v>
                </c:pt>
                <c:pt idx="2484">
                  <c:v>43292</c:v>
                </c:pt>
                <c:pt idx="2485">
                  <c:v>43293</c:v>
                </c:pt>
                <c:pt idx="2486">
                  <c:v>43294</c:v>
                </c:pt>
                <c:pt idx="2487">
                  <c:v>43297</c:v>
                </c:pt>
                <c:pt idx="2488">
                  <c:v>43298</c:v>
                </c:pt>
                <c:pt idx="2489">
                  <c:v>43299</c:v>
                </c:pt>
                <c:pt idx="2490">
                  <c:v>43300</c:v>
                </c:pt>
                <c:pt idx="2491">
                  <c:v>43301</c:v>
                </c:pt>
                <c:pt idx="2492">
                  <c:v>43304</c:v>
                </c:pt>
                <c:pt idx="2493">
                  <c:v>43305</c:v>
                </c:pt>
                <c:pt idx="2494">
                  <c:v>43306</c:v>
                </c:pt>
                <c:pt idx="2495">
                  <c:v>43307</c:v>
                </c:pt>
                <c:pt idx="2496">
                  <c:v>43308</c:v>
                </c:pt>
                <c:pt idx="2497">
                  <c:v>43311</c:v>
                </c:pt>
                <c:pt idx="2498">
                  <c:v>43312</c:v>
                </c:pt>
                <c:pt idx="2499">
                  <c:v>43313</c:v>
                </c:pt>
                <c:pt idx="2500">
                  <c:v>43314</c:v>
                </c:pt>
                <c:pt idx="2501">
                  <c:v>43315</c:v>
                </c:pt>
                <c:pt idx="2502">
                  <c:v>43318</c:v>
                </c:pt>
                <c:pt idx="2503">
                  <c:v>43319</c:v>
                </c:pt>
                <c:pt idx="2504">
                  <c:v>43320</c:v>
                </c:pt>
                <c:pt idx="2505">
                  <c:v>43321</c:v>
                </c:pt>
                <c:pt idx="2506">
                  <c:v>43322</c:v>
                </c:pt>
                <c:pt idx="2507">
                  <c:v>43325</c:v>
                </c:pt>
                <c:pt idx="2508">
                  <c:v>43326</c:v>
                </c:pt>
                <c:pt idx="2509">
                  <c:v>43327</c:v>
                </c:pt>
                <c:pt idx="2510">
                  <c:v>43328</c:v>
                </c:pt>
                <c:pt idx="2511">
                  <c:v>43329</c:v>
                </c:pt>
                <c:pt idx="2512">
                  <c:v>43332</c:v>
                </c:pt>
                <c:pt idx="2513">
                  <c:v>43333</c:v>
                </c:pt>
                <c:pt idx="2514">
                  <c:v>43334</c:v>
                </c:pt>
                <c:pt idx="2515">
                  <c:v>43335</c:v>
                </c:pt>
                <c:pt idx="2516">
                  <c:v>43336</c:v>
                </c:pt>
                <c:pt idx="2517">
                  <c:v>43339</c:v>
                </c:pt>
                <c:pt idx="2518">
                  <c:v>43340</c:v>
                </c:pt>
                <c:pt idx="2519">
                  <c:v>43341</c:v>
                </c:pt>
                <c:pt idx="2520">
                  <c:v>43342</c:v>
                </c:pt>
                <c:pt idx="2521">
                  <c:v>43343</c:v>
                </c:pt>
                <c:pt idx="2522">
                  <c:v>43346</c:v>
                </c:pt>
                <c:pt idx="2523">
                  <c:v>43347</c:v>
                </c:pt>
                <c:pt idx="2524">
                  <c:v>43348</c:v>
                </c:pt>
                <c:pt idx="2525">
                  <c:v>43349</c:v>
                </c:pt>
                <c:pt idx="2526">
                  <c:v>43350</c:v>
                </c:pt>
                <c:pt idx="2527">
                  <c:v>43353</c:v>
                </c:pt>
                <c:pt idx="2528">
                  <c:v>43354</c:v>
                </c:pt>
                <c:pt idx="2529">
                  <c:v>43355</c:v>
                </c:pt>
                <c:pt idx="2530">
                  <c:v>43356</c:v>
                </c:pt>
                <c:pt idx="2531">
                  <c:v>43357</c:v>
                </c:pt>
                <c:pt idx="2532">
                  <c:v>43360</c:v>
                </c:pt>
                <c:pt idx="2533">
                  <c:v>43361</c:v>
                </c:pt>
                <c:pt idx="2534">
                  <c:v>43362</c:v>
                </c:pt>
                <c:pt idx="2535">
                  <c:v>43363</c:v>
                </c:pt>
                <c:pt idx="2536">
                  <c:v>43364</c:v>
                </c:pt>
                <c:pt idx="2537">
                  <c:v>43367</c:v>
                </c:pt>
                <c:pt idx="2538">
                  <c:v>43368</c:v>
                </c:pt>
                <c:pt idx="2539">
                  <c:v>43369</c:v>
                </c:pt>
                <c:pt idx="2540">
                  <c:v>43370</c:v>
                </c:pt>
                <c:pt idx="2541">
                  <c:v>43371</c:v>
                </c:pt>
                <c:pt idx="2542">
                  <c:v>43374</c:v>
                </c:pt>
                <c:pt idx="2543">
                  <c:v>43375</c:v>
                </c:pt>
                <c:pt idx="2544">
                  <c:v>43376</c:v>
                </c:pt>
                <c:pt idx="2545">
                  <c:v>43377</c:v>
                </c:pt>
                <c:pt idx="2546">
                  <c:v>43378</c:v>
                </c:pt>
                <c:pt idx="2547">
                  <c:v>43381</c:v>
                </c:pt>
                <c:pt idx="2548">
                  <c:v>43382</c:v>
                </c:pt>
                <c:pt idx="2549">
                  <c:v>43383</c:v>
                </c:pt>
                <c:pt idx="2550">
                  <c:v>43384</c:v>
                </c:pt>
                <c:pt idx="2551">
                  <c:v>43385</c:v>
                </c:pt>
                <c:pt idx="2552">
                  <c:v>43388</c:v>
                </c:pt>
                <c:pt idx="2553">
                  <c:v>43389</c:v>
                </c:pt>
                <c:pt idx="2554">
                  <c:v>43390</c:v>
                </c:pt>
                <c:pt idx="2555">
                  <c:v>43391</c:v>
                </c:pt>
                <c:pt idx="2556">
                  <c:v>43392</c:v>
                </c:pt>
                <c:pt idx="2557">
                  <c:v>43395</c:v>
                </c:pt>
                <c:pt idx="2558">
                  <c:v>43396</c:v>
                </c:pt>
                <c:pt idx="2559">
                  <c:v>43397</c:v>
                </c:pt>
                <c:pt idx="2560">
                  <c:v>43398</c:v>
                </c:pt>
                <c:pt idx="2561">
                  <c:v>43399</c:v>
                </c:pt>
                <c:pt idx="2562">
                  <c:v>43402</c:v>
                </c:pt>
                <c:pt idx="2563">
                  <c:v>43403</c:v>
                </c:pt>
                <c:pt idx="2564">
                  <c:v>43404</c:v>
                </c:pt>
                <c:pt idx="2565">
                  <c:v>43405</c:v>
                </c:pt>
                <c:pt idx="2566">
                  <c:v>43406</c:v>
                </c:pt>
                <c:pt idx="2567">
                  <c:v>43409</c:v>
                </c:pt>
                <c:pt idx="2568">
                  <c:v>43410</c:v>
                </c:pt>
                <c:pt idx="2569">
                  <c:v>43411</c:v>
                </c:pt>
                <c:pt idx="2570">
                  <c:v>43412</c:v>
                </c:pt>
                <c:pt idx="2571">
                  <c:v>43413</c:v>
                </c:pt>
                <c:pt idx="2572">
                  <c:v>43416</c:v>
                </c:pt>
                <c:pt idx="2573">
                  <c:v>43417</c:v>
                </c:pt>
                <c:pt idx="2574">
                  <c:v>43418</c:v>
                </c:pt>
                <c:pt idx="2575">
                  <c:v>43419</c:v>
                </c:pt>
                <c:pt idx="2576">
                  <c:v>43420</c:v>
                </c:pt>
                <c:pt idx="2577">
                  <c:v>43423</c:v>
                </c:pt>
                <c:pt idx="2578">
                  <c:v>43424</c:v>
                </c:pt>
                <c:pt idx="2579">
                  <c:v>43425</c:v>
                </c:pt>
                <c:pt idx="2580">
                  <c:v>43426</c:v>
                </c:pt>
                <c:pt idx="2581">
                  <c:v>43427</c:v>
                </c:pt>
                <c:pt idx="2582">
                  <c:v>43430</c:v>
                </c:pt>
                <c:pt idx="2583">
                  <c:v>43431</c:v>
                </c:pt>
                <c:pt idx="2584">
                  <c:v>43432</c:v>
                </c:pt>
                <c:pt idx="2585">
                  <c:v>43433</c:v>
                </c:pt>
                <c:pt idx="2586">
                  <c:v>43434</c:v>
                </c:pt>
                <c:pt idx="2587">
                  <c:v>43437</c:v>
                </c:pt>
                <c:pt idx="2588">
                  <c:v>43438</c:v>
                </c:pt>
                <c:pt idx="2589">
                  <c:v>43439</c:v>
                </c:pt>
                <c:pt idx="2590">
                  <c:v>43440</c:v>
                </c:pt>
                <c:pt idx="2591">
                  <c:v>43441</c:v>
                </c:pt>
                <c:pt idx="2592">
                  <c:v>43444</c:v>
                </c:pt>
                <c:pt idx="2593">
                  <c:v>43445</c:v>
                </c:pt>
                <c:pt idx="2594">
                  <c:v>43446</c:v>
                </c:pt>
                <c:pt idx="2595">
                  <c:v>43447</c:v>
                </c:pt>
                <c:pt idx="2596">
                  <c:v>43448</c:v>
                </c:pt>
                <c:pt idx="2597">
                  <c:v>43451</c:v>
                </c:pt>
                <c:pt idx="2598">
                  <c:v>43452</c:v>
                </c:pt>
                <c:pt idx="2599">
                  <c:v>43453</c:v>
                </c:pt>
                <c:pt idx="2600">
                  <c:v>43454</c:v>
                </c:pt>
                <c:pt idx="2601">
                  <c:v>43455</c:v>
                </c:pt>
                <c:pt idx="2602">
                  <c:v>43458</c:v>
                </c:pt>
                <c:pt idx="2603">
                  <c:v>43459</c:v>
                </c:pt>
                <c:pt idx="2604">
                  <c:v>43460</c:v>
                </c:pt>
                <c:pt idx="2605">
                  <c:v>43461</c:v>
                </c:pt>
                <c:pt idx="2606">
                  <c:v>43462</c:v>
                </c:pt>
                <c:pt idx="2607">
                  <c:v>43465</c:v>
                </c:pt>
                <c:pt idx="2608">
                  <c:v>43466</c:v>
                </c:pt>
                <c:pt idx="2609">
                  <c:v>43467</c:v>
                </c:pt>
                <c:pt idx="2610">
                  <c:v>43468</c:v>
                </c:pt>
                <c:pt idx="2611">
                  <c:v>43469</c:v>
                </c:pt>
                <c:pt idx="2612">
                  <c:v>43472</c:v>
                </c:pt>
                <c:pt idx="2613">
                  <c:v>43473</c:v>
                </c:pt>
                <c:pt idx="2614">
                  <c:v>43474</c:v>
                </c:pt>
                <c:pt idx="2615">
                  <c:v>43475</c:v>
                </c:pt>
                <c:pt idx="2616">
                  <c:v>43476</c:v>
                </c:pt>
                <c:pt idx="2617">
                  <c:v>43479</c:v>
                </c:pt>
                <c:pt idx="2618">
                  <c:v>43480</c:v>
                </c:pt>
                <c:pt idx="2619">
                  <c:v>43481</c:v>
                </c:pt>
                <c:pt idx="2620">
                  <c:v>43482</c:v>
                </c:pt>
                <c:pt idx="2621">
                  <c:v>43483</c:v>
                </c:pt>
                <c:pt idx="2622">
                  <c:v>43486</c:v>
                </c:pt>
                <c:pt idx="2623">
                  <c:v>43487</c:v>
                </c:pt>
                <c:pt idx="2624">
                  <c:v>43488</c:v>
                </c:pt>
                <c:pt idx="2625">
                  <c:v>43489</c:v>
                </c:pt>
                <c:pt idx="2626">
                  <c:v>43490</c:v>
                </c:pt>
                <c:pt idx="2627">
                  <c:v>43493</c:v>
                </c:pt>
                <c:pt idx="2628">
                  <c:v>43494</c:v>
                </c:pt>
                <c:pt idx="2629">
                  <c:v>43495</c:v>
                </c:pt>
                <c:pt idx="2630">
                  <c:v>43496</c:v>
                </c:pt>
                <c:pt idx="2631">
                  <c:v>43497</c:v>
                </c:pt>
                <c:pt idx="2632">
                  <c:v>43500</c:v>
                </c:pt>
                <c:pt idx="2633">
                  <c:v>43501</c:v>
                </c:pt>
                <c:pt idx="2634">
                  <c:v>43502</c:v>
                </c:pt>
                <c:pt idx="2635">
                  <c:v>43503</c:v>
                </c:pt>
                <c:pt idx="2636">
                  <c:v>43504</c:v>
                </c:pt>
                <c:pt idx="2637">
                  <c:v>43507</c:v>
                </c:pt>
                <c:pt idx="2638">
                  <c:v>43508</c:v>
                </c:pt>
                <c:pt idx="2639">
                  <c:v>43509</c:v>
                </c:pt>
                <c:pt idx="2640">
                  <c:v>43510</c:v>
                </c:pt>
                <c:pt idx="2641">
                  <c:v>43511</c:v>
                </c:pt>
                <c:pt idx="2642">
                  <c:v>43514</c:v>
                </c:pt>
                <c:pt idx="2643">
                  <c:v>43515</c:v>
                </c:pt>
                <c:pt idx="2644">
                  <c:v>43516</c:v>
                </c:pt>
                <c:pt idx="2645">
                  <c:v>43517</c:v>
                </c:pt>
                <c:pt idx="2646">
                  <c:v>43518</c:v>
                </c:pt>
                <c:pt idx="2647">
                  <c:v>43521</c:v>
                </c:pt>
                <c:pt idx="2648">
                  <c:v>43522</c:v>
                </c:pt>
                <c:pt idx="2649">
                  <c:v>43523</c:v>
                </c:pt>
                <c:pt idx="2650">
                  <c:v>43524</c:v>
                </c:pt>
                <c:pt idx="2651">
                  <c:v>43525</c:v>
                </c:pt>
                <c:pt idx="2652">
                  <c:v>43528</c:v>
                </c:pt>
                <c:pt idx="2653">
                  <c:v>43529</c:v>
                </c:pt>
                <c:pt idx="2654">
                  <c:v>43530</c:v>
                </c:pt>
                <c:pt idx="2655">
                  <c:v>43531</c:v>
                </c:pt>
                <c:pt idx="2656">
                  <c:v>43532</c:v>
                </c:pt>
                <c:pt idx="2657">
                  <c:v>43535</c:v>
                </c:pt>
                <c:pt idx="2658">
                  <c:v>43536</c:v>
                </c:pt>
                <c:pt idx="2659">
                  <c:v>43537</c:v>
                </c:pt>
                <c:pt idx="2660">
                  <c:v>43538</c:v>
                </c:pt>
                <c:pt idx="2661">
                  <c:v>43539</c:v>
                </c:pt>
                <c:pt idx="2662">
                  <c:v>43542</c:v>
                </c:pt>
                <c:pt idx="2663">
                  <c:v>43543</c:v>
                </c:pt>
                <c:pt idx="2664">
                  <c:v>43544</c:v>
                </c:pt>
                <c:pt idx="2665">
                  <c:v>43545</c:v>
                </c:pt>
                <c:pt idx="2666">
                  <c:v>43546</c:v>
                </c:pt>
                <c:pt idx="2667">
                  <c:v>43549</c:v>
                </c:pt>
                <c:pt idx="2668">
                  <c:v>43550</c:v>
                </c:pt>
                <c:pt idx="2669">
                  <c:v>43551</c:v>
                </c:pt>
                <c:pt idx="2670">
                  <c:v>43552</c:v>
                </c:pt>
                <c:pt idx="2671">
                  <c:v>43553</c:v>
                </c:pt>
                <c:pt idx="2672">
                  <c:v>43556</c:v>
                </c:pt>
                <c:pt idx="2673">
                  <c:v>43557</c:v>
                </c:pt>
                <c:pt idx="2674">
                  <c:v>43558</c:v>
                </c:pt>
                <c:pt idx="2675">
                  <c:v>43559</c:v>
                </c:pt>
                <c:pt idx="2676">
                  <c:v>43560</c:v>
                </c:pt>
                <c:pt idx="2677">
                  <c:v>43563</c:v>
                </c:pt>
                <c:pt idx="2678">
                  <c:v>43564</c:v>
                </c:pt>
                <c:pt idx="2679">
                  <c:v>43565</c:v>
                </c:pt>
                <c:pt idx="2680">
                  <c:v>43566</c:v>
                </c:pt>
                <c:pt idx="2681">
                  <c:v>43567</c:v>
                </c:pt>
                <c:pt idx="2682">
                  <c:v>43570</c:v>
                </c:pt>
                <c:pt idx="2683">
                  <c:v>43571</c:v>
                </c:pt>
                <c:pt idx="2684">
                  <c:v>43572</c:v>
                </c:pt>
                <c:pt idx="2685">
                  <c:v>43573</c:v>
                </c:pt>
                <c:pt idx="2686">
                  <c:v>43574</c:v>
                </c:pt>
                <c:pt idx="2687">
                  <c:v>43577</c:v>
                </c:pt>
                <c:pt idx="2688">
                  <c:v>43578</c:v>
                </c:pt>
                <c:pt idx="2689">
                  <c:v>43579</c:v>
                </c:pt>
                <c:pt idx="2690">
                  <c:v>43580</c:v>
                </c:pt>
                <c:pt idx="2691">
                  <c:v>43581</c:v>
                </c:pt>
                <c:pt idx="2692">
                  <c:v>43584</c:v>
                </c:pt>
                <c:pt idx="2693">
                  <c:v>43585</c:v>
                </c:pt>
                <c:pt idx="2694">
                  <c:v>43586</c:v>
                </c:pt>
                <c:pt idx="2695">
                  <c:v>43587</c:v>
                </c:pt>
                <c:pt idx="2696">
                  <c:v>43588</c:v>
                </c:pt>
                <c:pt idx="2697">
                  <c:v>43591</c:v>
                </c:pt>
                <c:pt idx="2698">
                  <c:v>43592</c:v>
                </c:pt>
                <c:pt idx="2699">
                  <c:v>43593</c:v>
                </c:pt>
                <c:pt idx="2700">
                  <c:v>43594</c:v>
                </c:pt>
                <c:pt idx="2701">
                  <c:v>43595</c:v>
                </c:pt>
                <c:pt idx="2702">
                  <c:v>43598</c:v>
                </c:pt>
                <c:pt idx="2703">
                  <c:v>43599</c:v>
                </c:pt>
                <c:pt idx="2704">
                  <c:v>43600</c:v>
                </c:pt>
                <c:pt idx="2705">
                  <c:v>43601</c:v>
                </c:pt>
                <c:pt idx="2706">
                  <c:v>43602</c:v>
                </c:pt>
                <c:pt idx="2707">
                  <c:v>43605</c:v>
                </c:pt>
                <c:pt idx="2708">
                  <c:v>43606</c:v>
                </c:pt>
                <c:pt idx="2709">
                  <c:v>43607</c:v>
                </c:pt>
                <c:pt idx="2710">
                  <c:v>43608</c:v>
                </c:pt>
                <c:pt idx="2711">
                  <c:v>43609</c:v>
                </c:pt>
                <c:pt idx="2712">
                  <c:v>43612</c:v>
                </c:pt>
                <c:pt idx="2713">
                  <c:v>43613</c:v>
                </c:pt>
                <c:pt idx="2714">
                  <c:v>43614</c:v>
                </c:pt>
                <c:pt idx="2715">
                  <c:v>43615</c:v>
                </c:pt>
                <c:pt idx="2716">
                  <c:v>43616</c:v>
                </c:pt>
                <c:pt idx="2717">
                  <c:v>43619</c:v>
                </c:pt>
                <c:pt idx="2718">
                  <c:v>43620</c:v>
                </c:pt>
                <c:pt idx="2719">
                  <c:v>43621</c:v>
                </c:pt>
                <c:pt idx="2720">
                  <c:v>43622</c:v>
                </c:pt>
                <c:pt idx="2721">
                  <c:v>43623</c:v>
                </c:pt>
                <c:pt idx="2722">
                  <c:v>43626</c:v>
                </c:pt>
                <c:pt idx="2723">
                  <c:v>43627</c:v>
                </c:pt>
                <c:pt idx="2724">
                  <c:v>43628</c:v>
                </c:pt>
                <c:pt idx="2725">
                  <c:v>43629</c:v>
                </c:pt>
                <c:pt idx="2726">
                  <c:v>43630</c:v>
                </c:pt>
                <c:pt idx="2727">
                  <c:v>43633</c:v>
                </c:pt>
                <c:pt idx="2728">
                  <c:v>43634</c:v>
                </c:pt>
                <c:pt idx="2729">
                  <c:v>43635</c:v>
                </c:pt>
                <c:pt idx="2730">
                  <c:v>43636</c:v>
                </c:pt>
                <c:pt idx="2731">
                  <c:v>43637</c:v>
                </c:pt>
                <c:pt idx="2732">
                  <c:v>43640</c:v>
                </c:pt>
                <c:pt idx="2733">
                  <c:v>43641</c:v>
                </c:pt>
                <c:pt idx="2734">
                  <c:v>43642</c:v>
                </c:pt>
                <c:pt idx="2735">
                  <c:v>43643</c:v>
                </c:pt>
                <c:pt idx="2736">
                  <c:v>43644</c:v>
                </c:pt>
                <c:pt idx="2737">
                  <c:v>43647</c:v>
                </c:pt>
                <c:pt idx="2738">
                  <c:v>43648</c:v>
                </c:pt>
                <c:pt idx="2739">
                  <c:v>43649</c:v>
                </c:pt>
                <c:pt idx="2740">
                  <c:v>43650</c:v>
                </c:pt>
                <c:pt idx="2741">
                  <c:v>43651</c:v>
                </c:pt>
                <c:pt idx="2742">
                  <c:v>43654</c:v>
                </c:pt>
                <c:pt idx="2743">
                  <c:v>43655</c:v>
                </c:pt>
                <c:pt idx="2744">
                  <c:v>43656</c:v>
                </c:pt>
                <c:pt idx="2745">
                  <c:v>43657</c:v>
                </c:pt>
                <c:pt idx="2746">
                  <c:v>43658</c:v>
                </c:pt>
                <c:pt idx="2747">
                  <c:v>43661</c:v>
                </c:pt>
                <c:pt idx="2748">
                  <c:v>43662</c:v>
                </c:pt>
                <c:pt idx="2749">
                  <c:v>43663</c:v>
                </c:pt>
                <c:pt idx="2750">
                  <c:v>43664</c:v>
                </c:pt>
                <c:pt idx="2751">
                  <c:v>43665</c:v>
                </c:pt>
                <c:pt idx="2752">
                  <c:v>43668</c:v>
                </c:pt>
                <c:pt idx="2753">
                  <c:v>43669</c:v>
                </c:pt>
                <c:pt idx="2754">
                  <c:v>43670</c:v>
                </c:pt>
                <c:pt idx="2755">
                  <c:v>43671</c:v>
                </c:pt>
                <c:pt idx="2756">
                  <c:v>43672</c:v>
                </c:pt>
                <c:pt idx="2757">
                  <c:v>43675</c:v>
                </c:pt>
                <c:pt idx="2758">
                  <c:v>43676</c:v>
                </c:pt>
                <c:pt idx="2759">
                  <c:v>43677</c:v>
                </c:pt>
                <c:pt idx="2760">
                  <c:v>43678</c:v>
                </c:pt>
                <c:pt idx="2761">
                  <c:v>43679</c:v>
                </c:pt>
                <c:pt idx="2762">
                  <c:v>43682</c:v>
                </c:pt>
                <c:pt idx="2763">
                  <c:v>43683</c:v>
                </c:pt>
                <c:pt idx="2764">
                  <c:v>43684</c:v>
                </c:pt>
                <c:pt idx="2765">
                  <c:v>43685</c:v>
                </c:pt>
                <c:pt idx="2766">
                  <c:v>43686</c:v>
                </c:pt>
                <c:pt idx="2767">
                  <c:v>43689</c:v>
                </c:pt>
                <c:pt idx="2768">
                  <c:v>43690</c:v>
                </c:pt>
                <c:pt idx="2769">
                  <c:v>43691</c:v>
                </c:pt>
                <c:pt idx="2770">
                  <c:v>43692</c:v>
                </c:pt>
                <c:pt idx="2771">
                  <c:v>43693</c:v>
                </c:pt>
                <c:pt idx="2772">
                  <c:v>43696</c:v>
                </c:pt>
                <c:pt idx="2773">
                  <c:v>43697</c:v>
                </c:pt>
                <c:pt idx="2774">
                  <c:v>43698</c:v>
                </c:pt>
                <c:pt idx="2775">
                  <c:v>43699</c:v>
                </c:pt>
                <c:pt idx="2776">
                  <c:v>43700</c:v>
                </c:pt>
                <c:pt idx="2777">
                  <c:v>43703</c:v>
                </c:pt>
                <c:pt idx="2778">
                  <c:v>43704</c:v>
                </c:pt>
                <c:pt idx="2779">
                  <c:v>43705</c:v>
                </c:pt>
                <c:pt idx="2780">
                  <c:v>43706</c:v>
                </c:pt>
                <c:pt idx="2781">
                  <c:v>43707</c:v>
                </c:pt>
                <c:pt idx="2782">
                  <c:v>43710</c:v>
                </c:pt>
                <c:pt idx="2783">
                  <c:v>43711</c:v>
                </c:pt>
                <c:pt idx="2784">
                  <c:v>43712</c:v>
                </c:pt>
                <c:pt idx="2785">
                  <c:v>43713</c:v>
                </c:pt>
                <c:pt idx="2786">
                  <c:v>43714</c:v>
                </c:pt>
                <c:pt idx="2787">
                  <c:v>43717</c:v>
                </c:pt>
                <c:pt idx="2788">
                  <c:v>43718</c:v>
                </c:pt>
                <c:pt idx="2789">
                  <c:v>43719</c:v>
                </c:pt>
                <c:pt idx="2790">
                  <c:v>43720</c:v>
                </c:pt>
                <c:pt idx="2791">
                  <c:v>43721</c:v>
                </c:pt>
                <c:pt idx="2792">
                  <c:v>43724</c:v>
                </c:pt>
                <c:pt idx="2793">
                  <c:v>43725</c:v>
                </c:pt>
                <c:pt idx="2794">
                  <c:v>43726</c:v>
                </c:pt>
                <c:pt idx="2795">
                  <c:v>43727</c:v>
                </c:pt>
                <c:pt idx="2796">
                  <c:v>43728</c:v>
                </c:pt>
                <c:pt idx="2797">
                  <c:v>43731</c:v>
                </c:pt>
                <c:pt idx="2798">
                  <c:v>43732</c:v>
                </c:pt>
                <c:pt idx="2799">
                  <c:v>43733</c:v>
                </c:pt>
                <c:pt idx="2800">
                  <c:v>43734</c:v>
                </c:pt>
                <c:pt idx="2801">
                  <c:v>43735</c:v>
                </c:pt>
                <c:pt idx="2802">
                  <c:v>43738</c:v>
                </c:pt>
                <c:pt idx="2803">
                  <c:v>43739</c:v>
                </c:pt>
                <c:pt idx="2804">
                  <c:v>43740</c:v>
                </c:pt>
                <c:pt idx="2805">
                  <c:v>43741</c:v>
                </c:pt>
                <c:pt idx="2806">
                  <c:v>43742</c:v>
                </c:pt>
                <c:pt idx="2807">
                  <c:v>43745</c:v>
                </c:pt>
                <c:pt idx="2808">
                  <c:v>43746</c:v>
                </c:pt>
                <c:pt idx="2809">
                  <c:v>43747</c:v>
                </c:pt>
                <c:pt idx="2810">
                  <c:v>43748</c:v>
                </c:pt>
                <c:pt idx="2811">
                  <c:v>43749</c:v>
                </c:pt>
                <c:pt idx="2812">
                  <c:v>43752</c:v>
                </c:pt>
                <c:pt idx="2813">
                  <c:v>43753</c:v>
                </c:pt>
                <c:pt idx="2814">
                  <c:v>43754</c:v>
                </c:pt>
                <c:pt idx="2815">
                  <c:v>43755</c:v>
                </c:pt>
                <c:pt idx="2816">
                  <c:v>43756</c:v>
                </c:pt>
                <c:pt idx="2817">
                  <c:v>43759</c:v>
                </c:pt>
                <c:pt idx="2818">
                  <c:v>43760</c:v>
                </c:pt>
                <c:pt idx="2819">
                  <c:v>43761</c:v>
                </c:pt>
                <c:pt idx="2820">
                  <c:v>43762</c:v>
                </c:pt>
                <c:pt idx="2821">
                  <c:v>43763</c:v>
                </c:pt>
                <c:pt idx="2822">
                  <c:v>43766</c:v>
                </c:pt>
                <c:pt idx="2823">
                  <c:v>43767</c:v>
                </c:pt>
                <c:pt idx="2824">
                  <c:v>43768</c:v>
                </c:pt>
                <c:pt idx="2825">
                  <c:v>43769</c:v>
                </c:pt>
                <c:pt idx="2826">
                  <c:v>43770</c:v>
                </c:pt>
                <c:pt idx="2827">
                  <c:v>43773</c:v>
                </c:pt>
                <c:pt idx="2828">
                  <c:v>43774</c:v>
                </c:pt>
                <c:pt idx="2829">
                  <c:v>43775</c:v>
                </c:pt>
                <c:pt idx="2830">
                  <c:v>43776</c:v>
                </c:pt>
                <c:pt idx="2831">
                  <c:v>43777</c:v>
                </c:pt>
                <c:pt idx="2832">
                  <c:v>43780</c:v>
                </c:pt>
                <c:pt idx="2833">
                  <c:v>43781</c:v>
                </c:pt>
                <c:pt idx="2834">
                  <c:v>43782</c:v>
                </c:pt>
                <c:pt idx="2835">
                  <c:v>43783</c:v>
                </c:pt>
                <c:pt idx="2836">
                  <c:v>43784</c:v>
                </c:pt>
                <c:pt idx="2837">
                  <c:v>43787</c:v>
                </c:pt>
                <c:pt idx="2838">
                  <c:v>43788</c:v>
                </c:pt>
                <c:pt idx="2839">
                  <c:v>43789</c:v>
                </c:pt>
                <c:pt idx="2840">
                  <c:v>43790</c:v>
                </c:pt>
                <c:pt idx="2841">
                  <c:v>43791</c:v>
                </c:pt>
                <c:pt idx="2842">
                  <c:v>43794</c:v>
                </c:pt>
                <c:pt idx="2843">
                  <c:v>43795</c:v>
                </c:pt>
                <c:pt idx="2844">
                  <c:v>43796</c:v>
                </c:pt>
                <c:pt idx="2845">
                  <c:v>43797</c:v>
                </c:pt>
                <c:pt idx="2846">
                  <c:v>43798</c:v>
                </c:pt>
                <c:pt idx="2847">
                  <c:v>43801</c:v>
                </c:pt>
                <c:pt idx="2848">
                  <c:v>43802</c:v>
                </c:pt>
                <c:pt idx="2849">
                  <c:v>43803</c:v>
                </c:pt>
                <c:pt idx="2850">
                  <c:v>43804</c:v>
                </c:pt>
                <c:pt idx="2851">
                  <c:v>43805</c:v>
                </c:pt>
                <c:pt idx="2852">
                  <c:v>43808</c:v>
                </c:pt>
                <c:pt idx="2853">
                  <c:v>43809</c:v>
                </c:pt>
                <c:pt idx="2854">
                  <c:v>43810</c:v>
                </c:pt>
                <c:pt idx="2855">
                  <c:v>43811</c:v>
                </c:pt>
                <c:pt idx="2856">
                  <c:v>43812</c:v>
                </c:pt>
                <c:pt idx="2857">
                  <c:v>43815</c:v>
                </c:pt>
                <c:pt idx="2858">
                  <c:v>43816</c:v>
                </c:pt>
                <c:pt idx="2859">
                  <c:v>43817</c:v>
                </c:pt>
                <c:pt idx="2860">
                  <c:v>43818</c:v>
                </c:pt>
                <c:pt idx="2861">
                  <c:v>43819</c:v>
                </c:pt>
                <c:pt idx="2862">
                  <c:v>43822</c:v>
                </c:pt>
                <c:pt idx="2863">
                  <c:v>43823</c:v>
                </c:pt>
                <c:pt idx="2864">
                  <c:v>43824</c:v>
                </c:pt>
                <c:pt idx="2865">
                  <c:v>43825</c:v>
                </c:pt>
                <c:pt idx="2866">
                  <c:v>43826</c:v>
                </c:pt>
                <c:pt idx="2867">
                  <c:v>43829</c:v>
                </c:pt>
                <c:pt idx="2868">
                  <c:v>43830</c:v>
                </c:pt>
                <c:pt idx="2869">
                  <c:v>43831</c:v>
                </c:pt>
                <c:pt idx="2870">
                  <c:v>43832</c:v>
                </c:pt>
                <c:pt idx="2871">
                  <c:v>43833</c:v>
                </c:pt>
                <c:pt idx="2872">
                  <c:v>43836</c:v>
                </c:pt>
                <c:pt idx="2873">
                  <c:v>43837</c:v>
                </c:pt>
                <c:pt idx="2874">
                  <c:v>43838</c:v>
                </c:pt>
                <c:pt idx="2875">
                  <c:v>43839</c:v>
                </c:pt>
                <c:pt idx="2876">
                  <c:v>43840</c:v>
                </c:pt>
                <c:pt idx="2877">
                  <c:v>43843</c:v>
                </c:pt>
                <c:pt idx="2878">
                  <c:v>43844</c:v>
                </c:pt>
                <c:pt idx="2879">
                  <c:v>43845</c:v>
                </c:pt>
                <c:pt idx="2880">
                  <c:v>43846</c:v>
                </c:pt>
                <c:pt idx="2881">
                  <c:v>43847</c:v>
                </c:pt>
                <c:pt idx="2882">
                  <c:v>43850</c:v>
                </c:pt>
                <c:pt idx="2883">
                  <c:v>43851</c:v>
                </c:pt>
                <c:pt idx="2884">
                  <c:v>43852</c:v>
                </c:pt>
                <c:pt idx="2885">
                  <c:v>43853</c:v>
                </c:pt>
                <c:pt idx="2886">
                  <c:v>43854</c:v>
                </c:pt>
                <c:pt idx="2887">
                  <c:v>43857</c:v>
                </c:pt>
                <c:pt idx="2888">
                  <c:v>43858</c:v>
                </c:pt>
                <c:pt idx="2889">
                  <c:v>43859</c:v>
                </c:pt>
                <c:pt idx="2890">
                  <c:v>43860</c:v>
                </c:pt>
                <c:pt idx="2891">
                  <c:v>43861</c:v>
                </c:pt>
                <c:pt idx="2892">
                  <c:v>43864</c:v>
                </c:pt>
                <c:pt idx="2893">
                  <c:v>43865</c:v>
                </c:pt>
                <c:pt idx="2894">
                  <c:v>43866</c:v>
                </c:pt>
                <c:pt idx="2895">
                  <c:v>43867</c:v>
                </c:pt>
                <c:pt idx="2896">
                  <c:v>43868</c:v>
                </c:pt>
                <c:pt idx="2897">
                  <c:v>43871</c:v>
                </c:pt>
                <c:pt idx="2898">
                  <c:v>43872</c:v>
                </c:pt>
                <c:pt idx="2899">
                  <c:v>43873</c:v>
                </c:pt>
                <c:pt idx="2900">
                  <c:v>43874</c:v>
                </c:pt>
                <c:pt idx="2901">
                  <c:v>43875</c:v>
                </c:pt>
                <c:pt idx="2902">
                  <c:v>43878</c:v>
                </c:pt>
                <c:pt idx="2903">
                  <c:v>43879</c:v>
                </c:pt>
                <c:pt idx="2904">
                  <c:v>43880</c:v>
                </c:pt>
                <c:pt idx="2905">
                  <c:v>43881</c:v>
                </c:pt>
                <c:pt idx="2906">
                  <c:v>43882</c:v>
                </c:pt>
                <c:pt idx="2907">
                  <c:v>43885</c:v>
                </c:pt>
                <c:pt idx="2908">
                  <c:v>43886</c:v>
                </c:pt>
                <c:pt idx="2909">
                  <c:v>43887</c:v>
                </c:pt>
                <c:pt idx="2910">
                  <c:v>43888</c:v>
                </c:pt>
                <c:pt idx="2911">
                  <c:v>43889</c:v>
                </c:pt>
                <c:pt idx="2912">
                  <c:v>43892</c:v>
                </c:pt>
                <c:pt idx="2913">
                  <c:v>43893</c:v>
                </c:pt>
                <c:pt idx="2914">
                  <c:v>43894</c:v>
                </c:pt>
                <c:pt idx="2915">
                  <c:v>43895</c:v>
                </c:pt>
                <c:pt idx="2916">
                  <c:v>43896</c:v>
                </c:pt>
                <c:pt idx="2917">
                  <c:v>43899</c:v>
                </c:pt>
                <c:pt idx="2918">
                  <c:v>43900</c:v>
                </c:pt>
                <c:pt idx="2919">
                  <c:v>43901</c:v>
                </c:pt>
                <c:pt idx="2920">
                  <c:v>43902</c:v>
                </c:pt>
                <c:pt idx="2921">
                  <c:v>43903</c:v>
                </c:pt>
                <c:pt idx="2922">
                  <c:v>43906</c:v>
                </c:pt>
                <c:pt idx="2923">
                  <c:v>43907</c:v>
                </c:pt>
                <c:pt idx="2924">
                  <c:v>43908</c:v>
                </c:pt>
                <c:pt idx="2925">
                  <c:v>43909</c:v>
                </c:pt>
                <c:pt idx="2926">
                  <c:v>43910</c:v>
                </c:pt>
                <c:pt idx="2927">
                  <c:v>43913</c:v>
                </c:pt>
                <c:pt idx="2928">
                  <c:v>43914</c:v>
                </c:pt>
                <c:pt idx="2929">
                  <c:v>43915</c:v>
                </c:pt>
                <c:pt idx="2930">
                  <c:v>43916</c:v>
                </c:pt>
                <c:pt idx="2931">
                  <c:v>43917</c:v>
                </c:pt>
                <c:pt idx="2932">
                  <c:v>43920</c:v>
                </c:pt>
                <c:pt idx="2933">
                  <c:v>43921</c:v>
                </c:pt>
                <c:pt idx="2934">
                  <c:v>43922</c:v>
                </c:pt>
                <c:pt idx="2935">
                  <c:v>43923</c:v>
                </c:pt>
                <c:pt idx="2936">
                  <c:v>43924</c:v>
                </c:pt>
                <c:pt idx="2937">
                  <c:v>43927</c:v>
                </c:pt>
                <c:pt idx="2938">
                  <c:v>43928</c:v>
                </c:pt>
                <c:pt idx="2939">
                  <c:v>43929</c:v>
                </c:pt>
                <c:pt idx="2940">
                  <c:v>43930</c:v>
                </c:pt>
                <c:pt idx="2941">
                  <c:v>43931</c:v>
                </c:pt>
                <c:pt idx="2942">
                  <c:v>43934</c:v>
                </c:pt>
                <c:pt idx="2943">
                  <c:v>43935</c:v>
                </c:pt>
                <c:pt idx="2944">
                  <c:v>43936</c:v>
                </c:pt>
                <c:pt idx="2945">
                  <c:v>43937</c:v>
                </c:pt>
                <c:pt idx="2946">
                  <c:v>43938</c:v>
                </c:pt>
                <c:pt idx="2947">
                  <c:v>43941</c:v>
                </c:pt>
                <c:pt idx="2948">
                  <c:v>43942</c:v>
                </c:pt>
                <c:pt idx="2949">
                  <c:v>43943</c:v>
                </c:pt>
                <c:pt idx="2950">
                  <c:v>43944</c:v>
                </c:pt>
                <c:pt idx="2951">
                  <c:v>43945</c:v>
                </c:pt>
                <c:pt idx="2952">
                  <c:v>43948</c:v>
                </c:pt>
                <c:pt idx="2953">
                  <c:v>43949</c:v>
                </c:pt>
                <c:pt idx="2954">
                  <c:v>43950</c:v>
                </c:pt>
                <c:pt idx="2955">
                  <c:v>43951</c:v>
                </c:pt>
                <c:pt idx="2956">
                  <c:v>43952</c:v>
                </c:pt>
                <c:pt idx="2957">
                  <c:v>43955</c:v>
                </c:pt>
                <c:pt idx="2958">
                  <c:v>43956</c:v>
                </c:pt>
                <c:pt idx="2959">
                  <c:v>43957</c:v>
                </c:pt>
                <c:pt idx="2960">
                  <c:v>43958</c:v>
                </c:pt>
                <c:pt idx="2961">
                  <c:v>43959</c:v>
                </c:pt>
                <c:pt idx="2962">
                  <c:v>43962</c:v>
                </c:pt>
                <c:pt idx="2963">
                  <c:v>43963</c:v>
                </c:pt>
                <c:pt idx="2964">
                  <c:v>43964</c:v>
                </c:pt>
                <c:pt idx="2965">
                  <c:v>43965</c:v>
                </c:pt>
                <c:pt idx="2966">
                  <c:v>43966</c:v>
                </c:pt>
                <c:pt idx="2967">
                  <c:v>43969</c:v>
                </c:pt>
                <c:pt idx="2968">
                  <c:v>43970</c:v>
                </c:pt>
                <c:pt idx="2969">
                  <c:v>43971</c:v>
                </c:pt>
                <c:pt idx="2970">
                  <c:v>43972</c:v>
                </c:pt>
                <c:pt idx="2971">
                  <c:v>43973</c:v>
                </c:pt>
                <c:pt idx="2972">
                  <c:v>43976</c:v>
                </c:pt>
                <c:pt idx="2973">
                  <c:v>43977</c:v>
                </c:pt>
                <c:pt idx="2974">
                  <c:v>43978</c:v>
                </c:pt>
                <c:pt idx="2975">
                  <c:v>43979</c:v>
                </c:pt>
                <c:pt idx="2976">
                  <c:v>43980</c:v>
                </c:pt>
                <c:pt idx="2977">
                  <c:v>43983</c:v>
                </c:pt>
                <c:pt idx="2978">
                  <c:v>43984</c:v>
                </c:pt>
                <c:pt idx="2979">
                  <c:v>43985</c:v>
                </c:pt>
                <c:pt idx="2980">
                  <c:v>43986</c:v>
                </c:pt>
                <c:pt idx="2981">
                  <c:v>43987</c:v>
                </c:pt>
                <c:pt idx="2982">
                  <c:v>43990</c:v>
                </c:pt>
                <c:pt idx="2983">
                  <c:v>43991</c:v>
                </c:pt>
                <c:pt idx="2984">
                  <c:v>43992</c:v>
                </c:pt>
                <c:pt idx="2985">
                  <c:v>43993</c:v>
                </c:pt>
                <c:pt idx="2986">
                  <c:v>43994</c:v>
                </c:pt>
                <c:pt idx="2987">
                  <c:v>43997</c:v>
                </c:pt>
                <c:pt idx="2988">
                  <c:v>43998</c:v>
                </c:pt>
                <c:pt idx="2989">
                  <c:v>43999</c:v>
                </c:pt>
                <c:pt idx="2990">
                  <c:v>44000</c:v>
                </c:pt>
                <c:pt idx="2991">
                  <c:v>44001</c:v>
                </c:pt>
                <c:pt idx="2992">
                  <c:v>44004</c:v>
                </c:pt>
                <c:pt idx="2993">
                  <c:v>44005</c:v>
                </c:pt>
                <c:pt idx="2994">
                  <c:v>44006</c:v>
                </c:pt>
                <c:pt idx="2995">
                  <c:v>44007</c:v>
                </c:pt>
                <c:pt idx="2996">
                  <c:v>44008</c:v>
                </c:pt>
                <c:pt idx="2997">
                  <c:v>44011</c:v>
                </c:pt>
                <c:pt idx="2998">
                  <c:v>44012</c:v>
                </c:pt>
                <c:pt idx="2999">
                  <c:v>44013</c:v>
                </c:pt>
                <c:pt idx="3000">
                  <c:v>44014</c:v>
                </c:pt>
                <c:pt idx="3001">
                  <c:v>44015</c:v>
                </c:pt>
                <c:pt idx="3002">
                  <c:v>44018</c:v>
                </c:pt>
                <c:pt idx="3003">
                  <c:v>44019</c:v>
                </c:pt>
                <c:pt idx="3004">
                  <c:v>44020</c:v>
                </c:pt>
                <c:pt idx="3005">
                  <c:v>44021</c:v>
                </c:pt>
                <c:pt idx="3006">
                  <c:v>44022</c:v>
                </c:pt>
                <c:pt idx="3007">
                  <c:v>44025</c:v>
                </c:pt>
                <c:pt idx="3008">
                  <c:v>44026</c:v>
                </c:pt>
                <c:pt idx="3009">
                  <c:v>44027</c:v>
                </c:pt>
                <c:pt idx="3010">
                  <c:v>44028</c:v>
                </c:pt>
                <c:pt idx="3011">
                  <c:v>44029</c:v>
                </c:pt>
                <c:pt idx="3012">
                  <c:v>44032</c:v>
                </c:pt>
                <c:pt idx="3013">
                  <c:v>44033</c:v>
                </c:pt>
                <c:pt idx="3014">
                  <c:v>44034</c:v>
                </c:pt>
                <c:pt idx="3015">
                  <c:v>44035</c:v>
                </c:pt>
                <c:pt idx="3016">
                  <c:v>44036</c:v>
                </c:pt>
                <c:pt idx="3017">
                  <c:v>44039</c:v>
                </c:pt>
                <c:pt idx="3018">
                  <c:v>44040</c:v>
                </c:pt>
                <c:pt idx="3019">
                  <c:v>44041</c:v>
                </c:pt>
                <c:pt idx="3020">
                  <c:v>44042</c:v>
                </c:pt>
                <c:pt idx="3021">
                  <c:v>44043</c:v>
                </c:pt>
                <c:pt idx="3022">
                  <c:v>44046</c:v>
                </c:pt>
                <c:pt idx="3023">
                  <c:v>44047</c:v>
                </c:pt>
                <c:pt idx="3024">
                  <c:v>44048</c:v>
                </c:pt>
                <c:pt idx="3025">
                  <c:v>44049</c:v>
                </c:pt>
                <c:pt idx="3026">
                  <c:v>44050</c:v>
                </c:pt>
                <c:pt idx="3027">
                  <c:v>44053</c:v>
                </c:pt>
                <c:pt idx="3028">
                  <c:v>44054</c:v>
                </c:pt>
                <c:pt idx="3029">
                  <c:v>44055</c:v>
                </c:pt>
                <c:pt idx="3030">
                  <c:v>44056</c:v>
                </c:pt>
                <c:pt idx="3031">
                  <c:v>44057</c:v>
                </c:pt>
                <c:pt idx="3032">
                  <c:v>44060</c:v>
                </c:pt>
                <c:pt idx="3033">
                  <c:v>44061</c:v>
                </c:pt>
                <c:pt idx="3034">
                  <c:v>44062</c:v>
                </c:pt>
                <c:pt idx="3035">
                  <c:v>44063</c:v>
                </c:pt>
                <c:pt idx="3036">
                  <c:v>44064</c:v>
                </c:pt>
                <c:pt idx="3037">
                  <c:v>44067</c:v>
                </c:pt>
                <c:pt idx="3038">
                  <c:v>44068</c:v>
                </c:pt>
                <c:pt idx="3039">
                  <c:v>44069</c:v>
                </c:pt>
                <c:pt idx="3040">
                  <c:v>44070</c:v>
                </c:pt>
                <c:pt idx="3041">
                  <c:v>44071</c:v>
                </c:pt>
                <c:pt idx="3042">
                  <c:v>44074</c:v>
                </c:pt>
                <c:pt idx="3043">
                  <c:v>44075</c:v>
                </c:pt>
                <c:pt idx="3044">
                  <c:v>44076</c:v>
                </c:pt>
                <c:pt idx="3045">
                  <c:v>44077</c:v>
                </c:pt>
                <c:pt idx="3046">
                  <c:v>44078</c:v>
                </c:pt>
                <c:pt idx="3047">
                  <c:v>44081</c:v>
                </c:pt>
                <c:pt idx="3048">
                  <c:v>44082</c:v>
                </c:pt>
                <c:pt idx="3049">
                  <c:v>44083</c:v>
                </c:pt>
                <c:pt idx="3050">
                  <c:v>44084</c:v>
                </c:pt>
                <c:pt idx="3051">
                  <c:v>44085</c:v>
                </c:pt>
                <c:pt idx="3052">
                  <c:v>44088</c:v>
                </c:pt>
                <c:pt idx="3053">
                  <c:v>44089</c:v>
                </c:pt>
                <c:pt idx="3054">
                  <c:v>44090</c:v>
                </c:pt>
                <c:pt idx="3055">
                  <c:v>44091</c:v>
                </c:pt>
                <c:pt idx="3056">
                  <c:v>44092</c:v>
                </c:pt>
                <c:pt idx="3057">
                  <c:v>44095</c:v>
                </c:pt>
                <c:pt idx="3058">
                  <c:v>44096</c:v>
                </c:pt>
                <c:pt idx="3059">
                  <c:v>44097</c:v>
                </c:pt>
                <c:pt idx="3060">
                  <c:v>44098</c:v>
                </c:pt>
                <c:pt idx="3061">
                  <c:v>44099</c:v>
                </c:pt>
                <c:pt idx="3062">
                  <c:v>44102</c:v>
                </c:pt>
                <c:pt idx="3063">
                  <c:v>44103</c:v>
                </c:pt>
                <c:pt idx="3064">
                  <c:v>44104</c:v>
                </c:pt>
                <c:pt idx="3065">
                  <c:v>44105</c:v>
                </c:pt>
                <c:pt idx="3066">
                  <c:v>44106</c:v>
                </c:pt>
                <c:pt idx="3067">
                  <c:v>44109</c:v>
                </c:pt>
                <c:pt idx="3068">
                  <c:v>44110</c:v>
                </c:pt>
                <c:pt idx="3069">
                  <c:v>44111</c:v>
                </c:pt>
                <c:pt idx="3070">
                  <c:v>44112</c:v>
                </c:pt>
                <c:pt idx="3071">
                  <c:v>44113</c:v>
                </c:pt>
                <c:pt idx="3072">
                  <c:v>44116</c:v>
                </c:pt>
                <c:pt idx="3073">
                  <c:v>44117</c:v>
                </c:pt>
                <c:pt idx="3074">
                  <c:v>44118</c:v>
                </c:pt>
                <c:pt idx="3075">
                  <c:v>44119</c:v>
                </c:pt>
                <c:pt idx="3076">
                  <c:v>44120</c:v>
                </c:pt>
                <c:pt idx="3077">
                  <c:v>44123</c:v>
                </c:pt>
                <c:pt idx="3078">
                  <c:v>44124</c:v>
                </c:pt>
                <c:pt idx="3079">
                  <c:v>44125</c:v>
                </c:pt>
                <c:pt idx="3080">
                  <c:v>44126</c:v>
                </c:pt>
                <c:pt idx="3081">
                  <c:v>44127</c:v>
                </c:pt>
                <c:pt idx="3082">
                  <c:v>44130</c:v>
                </c:pt>
                <c:pt idx="3083">
                  <c:v>44131</c:v>
                </c:pt>
                <c:pt idx="3084">
                  <c:v>44132</c:v>
                </c:pt>
                <c:pt idx="3085">
                  <c:v>44133</c:v>
                </c:pt>
                <c:pt idx="3086">
                  <c:v>44134</c:v>
                </c:pt>
                <c:pt idx="3087">
                  <c:v>44137</c:v>
                </c:pt>
                <c:pt idx="3088">
                  <c:v>44138</c:v>
                </c:pt>
                <c:pt idx="3089">
                  <c:v>44139</c:v>
                </c:pt>
                <c:pt idx="3090">
                  <c:v>44140</c:v>
                </c:pt>
                <c:pt idx="3091">
                  <c:v>44141</c:v>
                </c:pt>
                <c:pt idx="3092">
                  <c:v>44144</c:v>
                </c:pt>
                <c:pt idx="3093">
                  <c:v>44145</c:v>
                </c:pt>
                <c:pt idx="3094">
                  <c:v>44146</c:v>
                </c:pt>
                <c:pt idx="3095">
                  <c:v>44147</c:v>
                </c:pt>
                <c:pt idx="3096">
                  <c:v>44148</c:v>
                </c:pt>
                <c:pt idx="3097">
                  <c:v>44151</c:v>
                </c:pt>
                <c:pt idx="3098">
                  <c:v>44152</c:v>
                </c:pt>
                <c:pt idx="3099">
                  <c:v>44153</c:v>
                </c:pt>
                <c:pt idx="3100">
                  <c:v>44154</c:v>
                </c:pt>
                <c:pt idx="3101">
                  <c:v>44155</c:v>
                </c:pt>
                <c:pt idx="3102">
                  <c:v>44158</c:v>
                </c:pt>
                <c:pt idx="3103">
                  <c:v>44159</c:v>
                </c:pt>
                <c:pt idx="3104">
                  <c:v>44160</c:v>
                </c:pt>
                <c:pt idx="3105">
                  <c:v>44161</c:v>
                </c:pt>
                <c:pt idx="3106">
                  <c:v>44162</c:v>
                </c:pt>
                <c:pt idx="3107">
                  <c:v>44165</c:v>
                </c:pt>
                <c:pt idx="3108">
                  <c:v>44166</c:v>
                </c:pt>
                <c:pt idx="3109">
                  <c:v>44167</c:v>
                </c:pt>
                <c:pt idx="3110">
                  <c:v>44168</c:v>
                </c:pt>
                <c:pt idx="3111">
                  <c:v>44169</c:v>
                </c:pt>
                <c:pt idx="3112">
                  <c:v>44172</c:v>
                </c:pt>
                <c:pt idx="3113">
                  <c:v>44173</c:v>
                </c:pt>
                <c:pt idx="3114">
                  <c:v>44174</c:v>
                </c:pt>
                <c:pt idx="3115">
                  <c:v>44175</c:v>
                </c:pt>
                <c:pt idx="3116">
                  <c:v>44176</c:v>
                </c:pt>
                <c:pt idx="3117">
                  <c:v>44179</c:v>
                </c:pt>
                <c:pt idx="3118">
                  <c:v>44180</c:v>
                </c:pt>
                <c:pt idx="3119">
                  <c:v>44181</c:v>
                </c:pt>
                <c:pt idx="3120">
                  <c:v>44182</c:v>
                </c:pt>
                <c:pt idx="3121">
                  <c:v>44183</c:v>
                </c:pt>
                <c:pt idx="3122">
                  <c:v>44186</c:v>
                </c:pt>
                <c:pt idx="3123">
                  <c:v>44187</c:v>
                </c:pt>
                <c:pt idx="3124">
                  <c:v>44188</c:v>
                </c:pt>
                <c:pt idx="3125">
                  <c:v>44189</c:v>
                </c:pt>
                <c:pt idx="3126">
                  <c:v>44190</c:v>
                </c:pt>
                <c:pt idx="3127">
                  <c:v>44193</c:v>
                </c:pt>
                <c:pt idx="3128">
                  <c:v>44194</c:v>
                </c:pt>
                <c:pt idx="3129">
                  <c:v>44195</c:v>
                </c:pt>
                <c:pt idx="3130">
                  <c:v>44196</c:v>
                </c:pt>
                <c:pt idx="3131">
                  <c:v>44197</c:v>
                </c:pt>
                <c:pt idx="3132">
                  <c:v>44200</c:v>
                </c:pt>
                <c:pt idx="3133">
                  <c:v>44201</c:v>
                </c:pt>
                <c:pt idx="3134">
                  <c:v>44202</c:v>
                </c:pt>
                <c:pt idx="3135">
                  <c:v>44203</c:v>
                </c:pt>
                <c:pt idx="3136">
                  <c:v>44204</c:v>
                </c:pt>
                <c:pt idx="3137">
                  <c:v>44207</c:v>
                </c:pt>
                <c:pt idx="3138">
                  <c:v>44208</c:v>
                </c:pt>
                <c:pt idx="3139">
                  <c:v>44209</c:v>
                </c:pt>
                <c:pt idx="3140">
                  <c:v>44210</c:v>
                </c:pt>
                <c:pt idx="3141">
                  <c:v>44211</c:v>
                </c:pt>
                <c:pt idx="3142">
                  <c:v>44214</c:v>
                </c:pt>
                <c:pt idx="3143">
                  <c:v>44215</c:v>
                </c:pt>
                <c:pt idx="3144">
                  <c:v>44216</c:v>
                </c:pt>
                <c:pt idx="3145">
                  <c:v>44217</c:v>
                </c:pt>
                <c:pt idx="3146">
                  <c:v>44218</c:v>
                </c:pt>
                <c:pt idx="3147">
                  <c:v>44221</c:v>
                </c:pt>
                <c:pt idx="3148">
                  <c:v>44222</c:v>
                </c:pt>
                <c:pt idx="3149">
                  <c:v>44223</c:v>
                </c:pt>
                <c:pt idx="3150">
                  <c:v>44224</c:v>
                </c:pt>
                <c:pt idx="3151">
                  <c:v>44225</c:v>
                </c:pt>
                <c:pt idx="3152">
                  <c:v>44228</c:v>
                </c:pt>
                <c:pt idx="3153">
                  <c:v>44229</c:v>
                </c:pt>
                <c:pt idx="3154">
                  <c:v>44230</c:v>
                </c:pt>
                <c:pt idx="3155">
                  <c:v>44231</c:v>
                </c:pt>
                <c:pt idx="3156">
                  <c:v>44232</c:v>
                </c:pt>
                <c:pt idx="3157">
                  <c:v>44235</c:v>
                </c:pt>
                <c:pt idx="3158">
                  <c:v>44236</c:v>
                </c:pt>
                <c:pt idx="3159">
                  <c:v>44237</c:v>
                </c:pt>
                <c:pt idx="3160">
                  <c:v>44238</c:v>
                </c:pt>
                <c:pt idx="3161">
                  <c:v>44239</c:v>
                </c:pt>
                <c:pt idx="3162">
                  <c:v>44242</c:v>
                </c:pt>
                <c:pt idx="3163">
                  <c:v>44243</c:v>
                </c:pt>
                <c:pt idx="3164">
                  <c:v>44244</c:v>
                </c:pt>
                <c:pt idx="3165">
                  <c:v>44245</c:v>
                </c:pt>
                <c:pt idx="3166">
                  <c:v>44246</c:v>
                </c:pt>
                <c:pt idx="3167">
                  <c:v>44249</c:v>
                </c:pt>
                <c:pt idx="3168">
                  <c:v>44250</c:v>
                </c:pt>
                <c:pt idx="3169">
                  <c:v>44251</c:v>
                </c:pt>
                <c:pt idx="3170">
                  <c:v>44252</c:v>
                </c:pt>
                <c:pt idx="3171">
                  <c:v>44253</c:v>
                </c:pt>
                <c:pt idx="3172">
                  <c:v>44256</c:v>
                </c:pt>
                <c:pt idx="3173">
                  <c:v>44257</c:v>
                </c:pt>
                <c:pt idx="3174">
                  <c:v>44258</c:v>
                </c:pt>
                <c:pt idx="3175">
                  <c:v>44259</c:v>
                </c:pt>
                <c:pt idx="3176">
                  <c:v>44260</c:v>
                </c:pt>
                <c:pt idx="3177">
                  <c:v>44263</c:v>
                </c:pt>
                <c:pt idx="3178">
                  <c:v>44264</c:v>
                </c:pt>
                <c:pt idx="3179">
                  <c:v>44265</c:v>
                </c:pt>
                <c:pt idx="3180">
                  <c:v>44266</c:v>
                </c:pt>
                <c:pt idx="3181">
                  <c:v>44267</c:v>
                </c:pt>
                <c:pt idx="3182">
                  <c:v>44270</c:v>
                </c:pt>
                <c:pt idx="3183">
                  <c:v>44271</c:v>
                </c:pt>
                <c:pt idx="3184">
                  <c:v>44272</c:v>
                </c:pt>
                <c:pt idx="3185">
                  <c:v>44273</c:v>
                </c:pt>
                <c:pt idx="3186">
                  <c:v>44274</c:v>
                </c:pt>
                <c:pt idx="3187">
                  <c:v>44277</c:v>
                </c:pt>
                <c:pt idx="3188">
                  <c:v>44278</c:v>
                </c:pt>
                <c:pt idx="3189">
                  <c:v>44279</c:v>
                </c:pt>
                <c:pt idx="3190">
                  <c:v>44280</c:v>
                </c:pt>
                <c:pt idx="3191">
                  <c:v>44281</c:v>
                </c:pt>
                <c:pt idx="3192">
                  <c:v>44284</c:v>
                </c:pt>
                <c:pt idx="3193">
                  <c:v>44285</c:v>
                </c:pt>
                <c:pt idx="3194">
                  <c:v>44286</c:v>
                </c:pt>
                <c:pt idx="3195">
                  <c:v>44287</c:v>
                </c:pt>
                <c:pt idx="3196">
                  <c:v>44288</c:v>
                </c:pt>
                <c:pt idx="3197">
                  <c:v>44291</c:v>
                </c:pt>
                <c:pt idx="3198">
                  <c:v>44292</c:v>
                </c:pt>
                <c:pt idx="3199">
                  <c:v>44293</c:v>
                </c:pt>
                <c:pt idx="3200">
                  <c:v>44294</c:v>
                </c:pt>
                <c:pt idx="3201">
                  <c:v>44295</c:v>
                </c:pt>
                <c:pt idx="3202">
                  <c:v>44298</c:v>
                </c:pt>
                <c:pt idx="3203">
                  <c:v>44299</c:v>
                </c:pt>
                <c:pt idx="3204">
                  <c:v>44300</c:v>
                </c:pt>
                <c:pt idx="3205">
                  <c:v>44301</c:v>
                </c:pt>
                <c:pt idx="3206">
                  <c:v>44302</c:v>
                </c:pt>
                <c:pt idx="3207">
                  <c:v>44305</c:v>
                </c:pt>
                <c:pt idx="3208">
                  <c:v>44306</c:v>
                </c:pt>
                <c:pt idx="3209">
                  <c:v>44307</c:v>
                </c:pt>
                <c:pt idx="3210">
                  <c:v>44308</c:v>
                </c:pt>
                <c:pt idx="3211">
                  <c:v>44309</c:v>
                </c:pt>
                <c:pt idx="3212">
                  <c:v>44312</c:v>
                </c:pt>
                <c:pt idx="3213">
                  <c:v>44313</c:v>
                </c:pt>
                <c:pt idx="3214">
                  <c:v>44314</c:v>
                </c:pt>
                <c:pt idx="3215">
                  <c:v>44315</c:v>
                </c:pt>
                <c:pt idx="3216">
                  <c:v>44316</c:v>
                </c:pt>
                <c:pt idx="3217">
                  <c:v>44319</c:v>
                </c:pt>
                <c:pt idx="3218">
                  <c:v>44320</c:v>
                </c:pt>
                <c:pt idx="3219">
                  <c:v>44321</c:v>
                </c:pt>
                <c:pt idx="3220">
                  <c:v>44322</c:v>
                </c:pt>
                <c:pt idx="3221">
                  <c:v>44323</c:v>
                </c:pt>
                <c:pt idx="3222">
                  <c:v>44326</c:v>
                </c:pt>
                <c:pt idx="3223">
                  <c:v>44327</c:v>
                </c:pt>
                <c:pt idx="3224">
                  <c:v>44328</c:v>
                </c:pt>
                <c:pt idx="3225">
                  <c:v>44329</c:v>
                </c:pt>
                <c:pt idx="3226">
                  <c:v>44330</c:v>
                </c:pt>
                <c:pt idx="3227">
                  <c:v>44333</c:v>
                </c:pt>
                <c:pt idx="3228">
                  <c:v>44334</c:v>
                </c:pt>
                <c:pt idx="3229">
                  <c:v>44335</c:v>
                </c:pt>
                <c:pt idx="3230">
                  <c:v>44336</c:v>
                </c:pt>
                <c:pt idx="3231">
                  <c:v>44337</c:v>
                </c:pt>
                <c:pt idx="3232">
                  <c:v>44340</c:v>
                </c:pt>
                <c:pt idx="3233">
                  <c:v>44341</c:v>
                </c:pt>
                <c:pt idx="3234">
                  <c:v>44342</c:v>
                </c:pt>
                <c:pt idx="3235">
                  <c:v>44343</c:v>
                </c:pt>
                <c:pt idx="3236">
                  <c:v>44344</c:v>
                </c:pt>
                <c:pt idx="3237">
                  <c:v>44347</c:v>
                </c:pt>
                <c:pt idx="3238">
                  <c:v>44348</c:v>
                </c:pt>
                <c:pt idx="3239">
                  <c:v>44349</c:v>
                </c:pt>
                <c:pt idx="3240">
                  <c:v>44350</c:v>
                </c:pt>
                <c:pt idx="3241">
                  <c:v>44351</c:v>
                </c:pt>
                <c:pt idx="3242">
                  <c:v>44354</c:v>
                </c:pt>
                <c:pt idx="3243">
                  <c:v>44355</c:v>
                </c:pt>
                <c:pt idx="3244">
                  <c:v>44356</c:v>
                </c:pt>
                <c:pt idx="3245">
                  <c:v>44357</c:v>
                </c:pt>
                <c:pt idx="3246">
                  <c:v>44358</c:v>
                </c:pt>
                <c:pt idx="3247">
                  <c:v>44361</c:v>
                </c:pt>
                <c:pt idx="3248">
                  <c:v>44362</c:v>
                </c:pt>
                <c:pt idx="3249">
                  <c:v>44363</c:v>
                </c:pt>
                <c:pt idx="3250">
                  <c:v>44364</c:v>
                </c:pt>
                <c:pt idx="3251">
                  <c:v>44365</c:v>
                </c:pt>
                <c:pt idx="3252">
                  <c:v>44368</c:v>
                </c:pt>
                <c:pt idx="3253">
                  <c:v>44369</c:v>
                </c:pt>
                <c:pt idx="3254">
                  <c:v>44370</c:v>
                </c:pt>
                <c:pt idx="3255">
                  <c:v>44371</c:v>
                </c:pt>
                <c:pt idx="3256">
                  <c:v>44372</c:v>
                </c:pt>
                <c:pt idx="3257">
                  <c:v>44375</c:v>
                </c:pt>
                <c:pt idx="3258">
                  <c:v>44376</c:v>
                </c:pt>
                <c:pt idx="3259">
                  <c:v>44377</c:v>
                </c:pt>
                <c:pt idx="3260">
                  <c:v>44378</c:v>
                </c:pt>
                <c:pt idx="3261">
                  <c:v>44379</c:v>
                </c:pt>
                <c:pt idx="3262">
                  <c:v>44382</c:v>
                </c:pt>
                <c:pt idx="3263">
                  <c:v>44383</c:v>
                </c:pt>
                <c:pt idx="3264">
                  <c:v>44384</c:v>
                </c:pt>
                <c:pt idx="3265">
                  <c:v>44385</c:v>
                </c:pt>
                <c:pt idx="3266">
                  <c:v>44386</c:v>
                </c:pt>
                <c:pt idx="3267">
                  <c:v>44389</c:v>
                </c:pt>
                <c:pt idx="3268">
                  <c:v>44390</c:v>
                </c:pt>
                <c:pt idx="3269">
                  <c:v>44391</c:v>
                </c:pt>
                <c:pt idx="3270">
                  <c:v>44392</c:v>
                </c:pt>
                <c:pt idx="3271">
                  <c:v>44393</c:v>
                </c:pt>
                <c:pt idx="3272">
                  <c:v>44396</c:v>
                </c:pt>
                <c:pt idx="3273">
                  <c:v>44397</c:v>
                </c:pt>
                <c:pt idx="3274">
                  <c:v>44398</c:v>
                </c:pt>
                <c:pt idx="3275">
                  <c:v>44399</c:v>
                </c:pt>
                <c:pt idx="3276">
                  <c:v>44400</c:v>
                </c:pt>
                <c:pt idx="3277">
                  <c:v>44403</c:v>
                </c:pt>
                <c:pt idx="3278">
                  <c:v>44404</c:v>
                </c:pt>
                <c:pt idx="3279">
                  <c:v>44405</c:v>
                </c:pt>
                <c:pt idx="3280">
                  <c:v>44406</c:v>
                </c:pt>
                <c:pt idx="3281">
                  <c:v>44407</c:v>
                </c:pt>
                <c:pt idx="3282">
                  <c:v>44410</c:v>
                </c:pt>
                <c:pt idx="3283">
                  <c:v>44411</c:v>
                </c:pt>
                <c:pt idx="3284">
                  <c:v>44412</c:v>
                </c:pt>
                <c:pt idx="3285">
                  <c:v>44413</c:v>
                </c:pt>
                <c:pt idx="3286">
                  <c:v>44414</c:v>
                </c:pt>
                <c:pt idx="3287">
                  <c:v>44417</c:v>
                </c:pt>
                <c:pt idx="3288">
                  <c:v>44418</c:v>
                </c:pt>
                <c:pt idx="3289">
                  <c:v>44419</c:v>
                </c:pt>
                <c:pt idx="3290">
                  <c:v>44420</c:v>
                </c:pt>
                <c:pt idx="3291">
                  <c:v>44421</c:v>
                </c:pt>
                <c:pt idx="3292">
                  <c:v>44424</c:v>
                </c:pt>
                <c:pt idx="3293">
                  <c:v>44425</c:v>
                </c:pt>
                <c:pt idx="3294">
                  <c:v>44426</c:v>
                </c:pt>
                <c:pt idx="3295">
                  <c:v>44427</c:v>
                </c:pt>
                <c:pt idx="3296">
                  <c:v>44428</c:v>
                </c:pt>
                <c:pt idx="3297">
                  <c:v>44431</c:v>
                </c:pt>
                <c:pt idx="3298">
                  <c:v>44432</c:v>
                </c:pt>
                <c:pt idx="3299">
                  <c:v>44433</c:v>
                </c:pt>
                <c:pt idx="3300">
                  <c:v>44434</c:v>
                </c:pt>
                <c:pt idx="3301">
                  <c:v>44435</c:v>
                </c:pt>
                <c:pt idx="3302">
                  <c:v>44438</c:v>
                </c:pt>
                <c:pt idx="3303">
                  <c:v>44439</c:v>
                </c:pt>
                <c:pt idx="3304">
                  <c:v>44440</c:v>
                </c:pt>
                <c:pt idx="3305">
                  <c:v>44441</c:v>
                </c:pt>
                <c:pt idx="3306">
                  <c:v>44442</c:v>
                </c:pt>
                <c:pt idx="3307">
                  <c:v>44445</c:v>
                </c:pt>
                <c:pt idx="3308">
                  <c:v>44446</c:v>
                </c:pt>
                <c:pt idx="3309">
                  <c:v>44447</c:v>
                </c:pt>
                <c:pt idx="3310">
                  <c:v>44448</c:v>
                </c:pt>
                <c:pt idx="3311">
                  <c:v>44449</c:v>
                </c:pt>
                <c:pt idx="3312">
                  <c:v>44452</c:v>
                </c:pt>
                <c:pt idx="3313">
                  <c:v>44453</c:v>
                </c:pt>
                <c:pt idx="3314">
                  <c:v>44454</c:v>
                </c:pt>
                <c:pt idx="3315">
                  <c:v>44455</c:v>
                </c:pt>
                <c:pt idx="3316">
                  <c:v>44456</c:v>
                </c:pt>
                <c:pt idx="3317">
                  <c:v>44459</c:v>
                </c:pt>
                <c:pt idx="3318">
                  <c:v>44460</c:v>
                </c:pt>
                <c:pt idx="3319">
                  <c:v>44461</c:v>
                </c:pt>
                <c:pt idx="3320">
                  <c:v>44462</c:v>
                </c:pt>
                <c:pt idx="3321">
                  <c:v>44463</c:v>
                </c:pt>
                <c:pt idx="3322">
                  <c:v>44466</c:v>
                </c:pt>
                <c:pt idx="3323">
                  <c:v>44467</c:v>
                </c:pt>
                <c:pt idx="3324">
                  <c:v>44468</c:v>
                </c:pt>
                <c:pt idx="3325">
                  <c:v>44469</c:v>
                </c:pt>
                <c:pt idx="3326">
                  <c:v>44470</c:v>
                </c:pt>
                <c:pt idx="3327">
                  <c:v>44473</c:v>
                </c:pt>
                <c:pt idx="3328">
                  <c:v>44474</c:v>
                </c:pt>
                <c:pt idx="3329">
                  <c:v>44475</c:v>
                </c:pt>
                <c:pt idx="3330">
                  <c:v>44476</c:v>
                </c:pt>
                <c:pt idx="3331">
                  <c:v>44477</c:v>
                </c:pt>
                <c:pt idx="3332">
                  <c:v>44480</c:v>
                </c:pt>
                <c:pt idx="3333">
                  <c:v>44481</c:v>
                </c:pt>
                <c:pt idx="3334">
                  <c:v>44482</c:v>
                </c:pt>
                <c:pt idx="3335">
                  <c:v>44483</c:v>
                </c:pt>
                <c:pt idx="3336">
                  <c:v>44484</c:v>
                </c:pt>
                <c:pt idx="3337">
                  <c:v>44487</c:v>
                </c:pt>
                <c:pt idx="3338">
                  <c:v>44488</c:v>
                </c:pt>
                <c:pt idx="3339">
                  <c:v>44489</c:v>
                </c:pt>
                <c:pt idx="3340">
                  <c:v>44490</c:v>
                </c:pt>
                <c:pt idx="3341">
                  <c:v>44491</c:v>
                </c:pt>
                <c:pt idx="3342">
                  <c:v>44494</c:v>
                </c:pt>
                <c:pt idx="3343">
                  <c:v>44495</c:v>
                </c:pt>
                <c:pt idx="3344">
                  <c:v>44496</c:v>
                </c:pt>
                <c:pt idx="3345">
                  <c:v>44497</c:v>
                </c:pt>
                <c:pt idx="3346">
                  <c:v>44498</c:v>
                </c:pt>
                <c:pt idx="3347">
                  <c:v>44501</c:v>
                </c:pt>
                <c:pt idx="3348">
                  <c:v>44502</c:v>
                </c:pt>
                <c:pt idx="3349">
                  <c:v>44503</c:v>
                </c:pt>
                <c:pt idx="3350">
                  <c:v>44504</c:v>
                </c:pt>
                <c:pt idx="3351">
                  <c:v>44505</c:v>
                </c:pt>
                <c:pt idx="3352">
                  <c:v>44508</c:v>
                </c:pt>
                <c:pt idx="3353">
                  <c:v>44509</c:v>
                </c:pt>
                <c:pt idx="3354">
                  <c:v>44510</c:v>
                </c:pt>
                <c:pt idx="3355">
                  <c:v>44511</c:v>
                </c:pt>
                <c:pt idx="3356">
                  <c:v>44512</c:v>
                </c:pt>
                <c:pt idx="3357">
                  <c:v>44515</c:v>
                </c:pt>
                <c:pt idx="3358">
                  <c:v>44516</c:v>
                </c:pt>
                <c:pt idx="3359">
                  <c:v>44517</c:v>
                </c:pt>
                <c:pt idx="3360">
                  <c:v>44518</c:v>
                </c:pt>
                <c:pt idx="3361">
                  <c:v>44519</c:v>
                </c:pt>
                <c:pt idx="3362">
                  <c:v>44522</c:v>
                </c:pt>
                <c:pt idx="3363">
                  <c:v>44523</c:v>
                </c:pt>
                <c:pt idx="3364">
                  <c:v>44524</c:v>
                </c:pt>
                <c:pt idx="3365">
                  <c:v>44525</c:v>
                </c:pt>
                <c:pt idx="3366">
                  <c:v>44526</c:v>
                </c:pt>
                <c:pt idx="3367">
                  <c:v>44529</c:v>
                </c:pt>
                <c:pt idx="3368">
                  <c:v>44530</c:v>
                </c:pt>
                <c:pt idx="3369">
                  <c:v>44531</c:v>
                </c:pt>
                <c:pt idx="3370">
                  <c:v>44532</c:v>
                </c:pt>
                <c:pt idx="3371">
                  <c:v>44533</c:v>
                </c:pt>
                <c:pt idx="3372">
                  <c:v>44536</c:v>
                </c:pt>
                <c:pt idx="3373">
                  <c:v>44537</c:v>
                </c:pt>
                <c:pt idx="3374">
                  <c:v>44538</c:v>
                </c:pt>
                <c:pt idx="3375">
                  <c:v>44539</c:v>
                </c:pt>
                <c:pt idx="3376">
                  <c:v>44540</c:v>
                </c:pt>
                <c:pt idx="3377">
                  <c:v>44543</c:v>
                </c:pt>
                <c:pt idx="3378">
                  <c:v>44544</c:v>
                </c:pt>
                <c:pt idx="3379">
                  <c:v>44545</c:v>
                </c:pt>
                <c:pt idx="3380">
                  <c:v>44546</c:v>
                </c:pt>
                <c:pt idx="3381">
                  <c:v>44547</c:v>
                </c:pt>
                <c:pt idx="3382">
                  <c:v>44550</c:v>
                </c:pt>
                <c:pt idx="3383">
                  <c:v>44551</c:v>
                </c:pt>
                <c:pt idx="3384">
                  <c:v>44552</c:v>
                </c:pt>
                <c:pt idx="3385">
                  <c:v>44553</c:v>
                </c:pt>
                <c:pt idx="3386">
                  <c:v>44554</c:v>
                </c:pt>
                <c:pt idx="3387">
                  <c:v>44557</c:v>
                </c:pt>
                <c:pt idx="3388">
                  <c:v>44558</c:v>
                </c:pt>
                <c:pt idx="3389">
                  <c:v>44559</c:v>
                </c:pt>
                <c:pt idx="3390">
                  <c:v>44560</c:v>
                </c:pt>
                <c:pt idx="3391">
                  <c:v>44561</c:v>
                </c:pt>
                <c:pt idx="3392">
                  <c:v>44564</c:v>
                </c:pt>
                <c:pt idx="3393">
                  <c:v>44565</c:v>
                </c:pt>
                <c:pt idx="3394">
                  <c:v>44566</c:v>
                </c:pt>
                <c:pt idx="3395">
                  <c:v>44567</c:v>
                </c:pt>
                <c:pt idx="3396">
                  <c:v>44568</c:v>
                </c:pt>
                <c:pt idx="3397">
                  <c:v>44571</c:v>
                </c:pt>
                <c:pt idx="3398">
                  <c:v>44572</c:v>
                </c:pt>
                <c:pt idx="3399">
                  <c:v>44573</c:v>
                </c:pt>
                <c:pt idx="3400">
                  <c:v>44574</c:v>
                </c:pt>
                <c:pt idx="3401">
                  <c:v>44575</c:v>
                </c:pt>
                <c:pt idx="3402">
                  <c:v>44578</c:v>
                </c:pt>
                <c:pt idx="3403">
                  <c:v>44579</c:v>
                </c:pt>
                <c:pt idx="3404">
                  <c:v>44580</c:v>
                </c:pt>
                <c:pt idx="3405">
                  <c:v>44581</c:v>
                </c:pt>
                <c:pt idx="3406">
                  <c:v>44582</c:v>
                </c:pt>
                <c:pt idx="3407">
                  <c:v>44585</c:v>
                </c:pt>
                <c:pt idx="3408">
                  <c:v>44586</c:v>
                </c:pt>
                <c:pt idx="3409">
                  <c:v>44587</c:v>
                </c:pt>
                <c:pt idx="3410">
                  <c:v>44588</c:v>
                </c:pt>
                <c:pt idx="3411">
                  <c:v>44589</c:v>
                </c:pt>
                <c:pt idx="3412">
                  <c:v>44592</c:v>
                </c:pt>
                <c:pt idx="3413">
                  <c:v>44593</c:v>
                </c:pt>
                <c:pt idx="3414">
                  <c:v>44594</c:v>
                </c:pt>
                <c:pt idx="3415">
                  <c:v>44595</c:v>
                </c:pt>
                <c:pt idx="3416">
                  <c:v>44596</c:v>
                </c:pt>
                <c:pt idx="3417">
                  <c:v>44599</c:v>
                </c:pt>
                <c:pt idx="3418">
                  <c:v>44600</c:v>
                </c:pt>
                <c:pt idx="3419">
                  <c:v>44601</c:v>
                </c:pt>
                <c:pt idx="3420">
                  <c:v>44602</c:v>
                </c:pt>
                <c:pt idx="3421">
                  <c:v>44603</c:v>
                </c:pt>
                <c:pt idx="3422">
                  <c:v>44606</c:v>
                </c:pt>
                <c:pt idx="3423">
                  <c:v>44607</c:v>
                </c:pt>
                <c:pt idx="3424">
                  <c:v>44608</c:v>
                </c:pt>
                <c:pt idx="3425">
                  <c:v>44609</c:v>
                </c:pt>
                <c:pt idx="3426">
                  <c:v>44610</c:v>
                </c:pt>
                <c:pt idx="3427">
                  <c:v>44613</c:v>
                </c:pt>
                <c:pt idx="3428">
                  <c:v>44614</c:v>
                </c:pt>
                <c:pt idx="3429">
                  <c:v>44615</c:v>
                </c:pt>
                <c:pt idx="3430">
                  <c:v>44616</c:v>
                </c:pt>
                <c:pt idx="3431">
                  <c:v>44617</c:v>
                </c:pt>
                <c:pt idx="3432">
                  <c:v>44620</c:v>
                </c:pt>
                <c:pt idx="3433">
                  <c:v>44621</c:v>
                </c:pt>
                <c:pt idx="3434">
                  <c:v>44622</c:v>
                </c:pt>
                <c:pt idx="3435">
                  <c:v>44623</c:v>
                </c:pt>
                <c:pt idx="3436">
                  <c:v>44624</c:v>
                </c:pt>
                <c:pt idx="3437">
                  <c:v>44627</c:v>
                </c:pt>
                <c:pt idx="3438">
                  <c:v>44628</c:v>
                </c:pt>
                <c:pt idx="3439">
                  <c:v>44629</c:v>
                </c:pt>
                <c:pt idx="3440">
                  <c:v>44630</c:v>
                </c:pt>
                <c:pt idx="3441">
                  <c:v>44631</c:v>
                </c:pt>
                <c:pt idx="3442">
                  <c:v>44634</c:v>
                </c:pt>
                <c:pt idx="3443">
                  <c:v>44635</c:v>
                </c:pt>
                <c:pt idx="3444">
                  <c:v>44636</c:v>
                </c:pt>
                <c:pt idx="3445">
                  <c:v>44637</c:v>
                </c:pt>
                <c:pt idx="3446">
                  <c:v>44638</c:v>
                </c:pt>
                <c:pt idx="3447">
                  <c:v>44641</c:v>
                </c:pt>
                <c:pt idx="3448">
                  <c:v>44642</c:v>
                </c:pt>
                <c:pt idx="3449">
                  <c:v>44643</c:v>
                </c:pt>
                <c:pt idx="3450">
                  <c:v>44644</c:v>
                </c:pt>
                <c:pt idx="3451">
                  <c:v>44645</c:v>
                </c:pt>
                <c:pt idx="3452">
                  <c:v>44648</c:v>
                </c:pt>
                <c:pt idx="3453">
                  <c:v>44649</c:v>
                </c:pt>
                <c:pt idx="3454">
                  <c:v>44650</c:v>
                </c:pt>
                <c:pt idx="3455">
                  <c:v>44651</c:v>
                </c:pt>
                <c:pt idx="3456">
                  <c:v>44652</c:v>
                </c:pt>
                <c:pt idx="3457">
                  <c:v>44655</c:v>
                </c:pt>
                <c:pt idx="3458">
                  <c:v>44656</c:v>
                </c:pt>
                <c:pt idx="3459">
                  <c:v>44657</c:v>
                </c:pt>
                <c:pt idx="3460">
                  <c:v>44658</c:v>
                </c:pt>
                <c:pt idx="3461">
                  <c:v>44659</c:v>
                </c:pt>
                <c:pt idx="3462">
                  <c:v>44662</c:v>
                </c:pt>
                <c:pt idx="3463">
                  <c:v>44663</c:v>
                </c:pt>
                <c:pt idx="3464">
                  <c:v>44664</c:v>
                </c:pt>
                <c:pt idx="3465">
                  <c:v>44665</c:v>
                </c:pt>
                <c:pt idx="3466">
                  <c:v>44666</c:v>
                </c:pt>
                <c:pt idx="3467">
                  <c:v>44669</c:v>
                </c:pt>
                <c:pt idx="3468">
                  <c:v>44670</c:v>
                </c:pt>
                <c:pt idx="3469">
                  <c:v>44671</c:v>
                </c:pt>
                <c:pt idx="3470">
                  <c:v>44672</c:v>
                </c:pt>
                <c:pt idx="3471">
                  <c:v>44673</c:v>
                </c:pt>
                <c:pt idx="3472">
                  <c:v>44676</c:v>
                </c:pt>
                <c:pt idx="3473">
                  <c:v>44677</c:v>
                </c:pt>
                <c:pt idx="3474">
                  <c:v>44678</c:v>
                </c:pt>
                <c:pt idx="3475">
                  <c:v>44679</c:v>
                </c:pt>
                <c:pt idx="3476">
                  <c:v>44680</c:v>
                </c:pt>
                <c:pt idx="3477">
                  <c:v>44683</c:v>
                </c:pt>
                <c:pt idx="3478">
                  <c:v>44684</c:v>
                </c:pt>
                <c:pt idx="3479">
                  <c:v>44685</c:v>
                </c:pt>
                <c:pt idx="3480">
                  <c:v>44686</c:v>
                </c:pt>
                <c:pt idx="3481">
                  <c:v>44687</c:v>
                </c:pt>
                <c:pt idx="3482">
                  <c:v>44690</c:v>
                </c:pt>
                <c:pt idx="3483">
                  <c:v>44691</c:v>
                </c:pt>
                <c:pt idx="3484">
                  <c:v>44692</c:v>
                </c:pt>
                <c:pt idx="3485">
                  <c:v>44693</c:v>
                </c:pt>
                <c:pt idx="3486">
                  <c:v>44694</c:v>
                </c:pt>
                <c:pt idx="3487">
                  <c:v>44697</c:v>
                </c:pt>
                <c:pt idx="3488">
                  <c:v>44698</c:v>
                </c:pt>
                <c:pt idx="3489">
                  <c:v>44699</c:v>
                </c:pt>
                <c:pt idx="3490">
                  <c:v>44700</c:v>
                </c:pt>
                <c:pt idx="3491">
                  <c:v>44701</c:v>
                </c:pt>
                <c:pt idx="3492">
                  <c:v>44704</c:v>
                </c:pt>
                <c:pt idx="3493">
                  <c:v>44705</c:v>
                </c:pt>
                <c:pt idx="3494">
                  <c:v>44706</c:v>
                </c:pt>
                <c:pt idx="3495">
                  <c:v>44707</c:v>
                </c:pt>
                <c:pt idx="3496">
                  <c:v>44708</c:v>
                </c:pt>
                <c:pt idx="3497">
                  <c:v>44711</c:v>
                </c:pt>
                <c:pt idx="3498">
                  <c:v>44712</c:v>
                </c:pt>
                <c:pt idx="3499">
                  <c:v>44713</c:v>
                </c:pt>
                <c:pt idx="3500">
                  <c:v>44714</c:v>
                </c:pt>
                <c:pt idx="3501">
                  <c:v>44715</c:v>
                </c:pt>
                <c:pt idx="3502">
                  <c:v>44718</c:v>
                </c:pt>
                <c:pt idx="3503">
                  <c:v>44719</c:v>
                </c:pt>
                <c:pt idx="3504">
                  <c:v>44720</c:v>
                </c:pt>
                <c:pt idx="3505">
                  <c:v>44721</c:v>
                </c:pt>
                <c:pt idx="3506">
                  <c:v>44722</c:v>
                </c:pt>
                <c:pt idx="3507">
                  <c:v>44725</c:v>
                </c:pt>
                <c:pt idx="3508">
                  <c:v>44726</c:v>
                </c:pt>
                <c:pt idx="3509">
                  <c:v>44727</c:v>
                </c:pt>
                <c:pt idx="3510">
                  <c:v>44728</c:v>
                </c:pt>
                <c:pt idx="3511">
                  <c:v>44729</c:v>
                </c:pt>
                <c:pt idx="3512">
                  <c:v>44732</c:v>
                </c:pt>
                <c:pt idx="3513">
                  <c:v>44733</c:v>
                </c:pt>
                <c:pt idx="3514">
                  <c:v>44734</c:v>
                </c:pt>
                <c:pt idx="3515">
                  <c:v>44735</c:v>
                </c:pt>
                <c:pt idx="3516">
                  <c:v>44736</c:v>
                </c:pt>
                <c:pt idx="3517">
                  <c:v>44739</c:v>
                </c:pt>
                <c:pt idx="3518">
                  <c:v>44740</c:v>
                </c:pt>
                <c:pt idx="3519">
                  <c:v>44741</c:v>
                </c:pt>
                <c:pt idx="3520">
                  <c:v>44742</c:v>
                </c:pt>
                <c:pt idx="3521">
                  <c:v>44743</c:v>
                </c:pt>
                <c:pt idx="3522">
                  <c:v>44746</c:v>
                </c:pt>
                <c:pt idx="3523">
                  <c:v>44747</c:v>
                </c:pt>
                <c:pt idx="3524">
                  <c:v>44748</c:v>
                </c:pt>
                <c:pt idx="3525">
                  <c:v>44749</c:v>
                </c:pt>
                <c:pt idx="3526">
                  <c:v>44750</c:v>
                </c:pt>
                <c:pt idx="3527">
                  <c:v>44753</c:v>
                </c:pt>
                <c:pt idx="3528">
                  <c:v>44754</c:v>
                </c:pt>
                <c:pt idx="3529">
                  <c:v>44755</c:v>
                </c:pt>
                <c:pt idx="3530">
                  <c:v>44756</c:v>
                </c:pt>
                <c:pt idx="3531">
                  <c:v>44757</c:v>
                </c:pt>
                <c:pt idx="3532">
                  <c:v>44760</c:v>
                </c:pt>
                <c:pt idx="3533">
                  <c:v>44761</c:v>
                </c:pt>
                <c:pt idx="3534">
                  <c:v>44762</c:v>
                </c:pt>
                <c:pt idx="3535">
                  <c:v>44763</c:v>
                </c:pt>
                <c:pt idx="3536">
                  <c:v>44764</c:v>
                </c:pt>
                <c:pt idx="3537">
                  <c:v>44767</c:v>
                </c:pt>
                <c:pt idx="3538">
                  <c:v>44768</c:v>
                </c:pt>
                <c:pt idx="3539">
                  <c:v>44769</c:v>
                </c:pt>
                <c:pt idx="3540">
                  <c:v>44770</c:v>
                </c:pt>
                <c:pt idx="3541">
                  <c:v>44771</c:v>
                </c:pt>
                <c:pt idx="3542">
                  <c:v>44774</c:v>
                </c:pt>
                <c:pt idx="3543">
                  <c:v>44775</c:v>
                </c:pt>
                <c:pt idx="3544">
                  <c:v>44776</c:v>
                </c:pt>
                <c:pt idx="3545">
                  <c:v>44777</c:v>
                </c:pt>
                <c:pt idx="3546">
                  <c:v>44778</c:v>
                </c:pt>
                <c:pt idx="3547">
                  <c:v>44781</c:v>
                </c:pt>
                <c:pt idx="3548">
                  <c:v>44782</c:v>
                </c:pt>
                <c:pt idx="3549">
                  <c:v>44783</c:v>
                </c:pt>
                <c:pt idx="3550">
                  <c:v>44784</c:v>
                </c:pt>
                <c:pt idx="3551">
                  <c:v>44785</c:v>
                </c:pt>
                <c:pt idx="3552">
                  <c:v>44788</c:v>
                </c:pt>
                <c:pt idx="3553">
                  <c:v>44789</c:v>
                </c:pt>
                <c:pt idx="3554">
                  <c:v>44790</c:v>
                </c:pt>
                <c:pt idx="3555">
                  <c:v>44791</c:v>
                </c:pt>
                <c:pt idx="3556">
                  <c:v>44792</c:v>
                </c:pt>
                <c:pt idx="3557">
                  <c:v>44795</c:v>
                </c:pt>
                <c:pt idx="3558">
                  <c:v>44796</c:v>
                </c:pt>
                <c:pt idx="3559">
                  <c:v>44797</c:v>
                </c:pt>
                <c:pt idx="3560">
                  <c:v>44798</c:v>
                </c:pt>
                <c:pt idx="3561">
                  <c:v>44799</c:v>
                </c:pt>
                <c:pt idx="3562">
                  <c:v>44802</c:v>
                </c:pt>
                <c:pt idx="3563">
                  <c:v>44803</c:v>
                </c:pt>
                <c:pt idx="3564">
                  <c:v>44804</c:v>
                </c:pt>
                <c:pt idx="3565">
                  <c:v>44805</c:v>
                </c:pt>
                <c:pt idx="3566">
                  <c:v>44806</c:v>
                </c:pt>
                <c:pt idx="3567">
                  <c:v>44809</c:v>
                </c:pt>
                <c:pt idx="3568">
                  <c:v>44810</c:v>
                </c:pt>
                <c:pt idx="3569">
                  <c:v>44811</c:v>
                </c:pt>
                <c:pt idx="3570">
                  <c:v>44812</c:v>
                </c:pt>
                <c:pt idx="3571">
                  <c:v>44813</c:v>
                </c:pt>
                <c:pt idx="3572">
                  <c:v>44816</c:v>
                </c:pt>
                <c:pt idx="3573">
                  <c:v>44817</c:v>
                </c:pt>
                <c:pt idx="3574">
                  <c:v>44818</c:v>
                </c:pt>
                <c:pt idx="3575">
                  <c:v>44819</c:v>
                </c:pt>
                <c:pt idx="3576">
                  <c:v>44820</c:v>
                </c:pt>
                <c:pt idx="3577">
                  <c:v>44823</c:v>
                </c:pt>
                <c:pt idx="3578">
                  <c:v>44824</c:v>
                </c:pt>
                <c:pt idx="3579">
                  <c:v>44825</c:v>
                </c:pt>
                <c:pt idx="3580">
                  <c:v>44826</c:v>
                </c:pt>
                <c:pt idx="3581">
                  <c:v>44827</c:v>
                </c:pt>
                <c:pt idx="3582">
                  <c:v>44830</c:v>
                </c:pt>
                <c:pt idx="3583">
                  <c:v>44831</c:v>
                </c:pt>
                <c:pt idx="3584">
                  <c:v>44832</c:v>
                </c:pt>
                <c:pt idx="3585">
                  <c:v>44833</c:v>
                </c:pt>
                <c:pt idx="3586">
                  <c:v>44834</c:v>
                </c:pt>
                <c:pt idx="3587">
                  <c:v>44837</c:v>
                </c:pt>
                <c:pt idx="3588">
                  <c:v>44838</c:v>
                </c:pt>
                <c:pt idx="3589">
                  <c:v>44839</c:v>
                </c:pt>
                <c:pt idx="3590">
                  <c:v>44840</c:v>
                </c:pt>
                <c:pt idx="3591">
                  <c:v>44841</c:v>
                </c:pt>
                <c:pt idx="3592">
                  <c:v>44844</c:v>
                </c:pt>
                <c:pt idx="3593">
                  <c:v>44845</c:v>
                </c:pt>
                <c:pt idx="3594">
                  <c:v>44846</c:v>
                </c:pt>
                <c:pt idx="3595">
                  <c:v>44847</c:v>
                </c:pt>
                <c:pt idx="3596">
                  <c:v>44848</c:v>
                </c:pt>
                <c:pt idx="3597">
                  <c:v>44851</c:v>
                </c:pt>
                <c:pt idx="3598">
                  <c:v>44852</c:v>
                </c:pt>
                <c:pt idx="3599">
                  <c:v>44853</c:v>
                </c:pt>
                <c:pt idx="3600">
                  <c:v>44854</c:v>
                </c:pt>
                <c:pt idx="3601">
                  <c:v>44855</c:v>
                </c:pt>
                <c:pt idx="3602">
                  <c:v>44858</c:v>
                </c:pt>
                <c:pt idx="3603">
                  <c:v>44859</c:v>
                </c:pt>
                <c:pt idx="3604">
                  <c:v>44860</c:v>
                </c:pt>
                <c:pt idx="3605">
                  <c:v>44861</c:v>
                </c:pt>
                <c:pt idx="3606">
                  <c:v>44862</c:v>
                </c:pt>
                <c:pt idx="3607">
                  <c:v>44865</c:v>
                </c:pt>
                <c:pt idx="3608">
                  <c:v>44866</c:v>
                </c:pt>
                <c:pt idx="3609">
                  <c:v>44867</c:v>
                </c:pt>
                <c:pt idx="3610">
                  <c:v>44868</c:v>
                </c:pt>
                <c:pt idx="3611">
                  <c:v>44869</c:v>
                </c:pt>
                <c:pt idx="3612">
                  <c:v>44872</c:v>
                </c:pt>
                <c:pt idx="3613">
                  <c:v>44873</c:v>
                </c:pt>
                <c:pt idx="3614">
                  <c:v>44874</c:v>
                </c:pt>
                <c:pt idx="3615">
                  <c:v>44875</c:v>
                </c:pt>
                <c:pt idx="3616">
                  <c:v>44876</c:v>
                </c:pt>
                <c:pt idx="3617">
                  <c:v>44879</c:v>
                </c:pt>
                <c:pt idx="3618">
                  <c:v>44880</c:v>
                </c:pt>
                <c:pt idx="3619">
                  <c:v>44881</c:v>
                </c:pt>
                <c:pt idx="3620">
                  <c:v>44882</c:v>
                </c:pt>
                <c:pt idx="3621">
                  <c:v>44883</c:v>
                </c:pt>
                <c:pt idx="3622">
                  <c:v>44886</c:v>
                </c:pt>
                <c:pt idx="3623">
                  <c:v>44887</c:v>
                </c:pt>
                <c:pt idx="3624">
                  <c:v>44888</c:v>
                </c:pt>
                <c:pt idx="3625">
                  <c:v>44889</c:v>
                </c:pt>
                <c:pt idx="3626">
                  <c:v>44890</c:v>
                </c:pt>
                <c:pt idx="3627">
                  <c:v>44893</c:v>
                </c:pt>
                <c:pt idx="3628">
                  <c:v>44894</c:v>
                </c:pt>
                <c:pt idx="3629">
                  <c:v>44895</c:v>
                </c:pt>
                <c:pt idx="3630">
                  <c:v>44896</c:v>
                </c:pt>
                <c:pt idx="3631">
                  <c:v>44897</c:v>
                </c:pt>
                <c:pt idx="3632">
                  <c:v>44900</c:v>
                </c:pt>
                <c:pt idx="3633">
                  <c:v>44901</c:v>
                </c:pt>
                <c:pt idx="3634">
                  <c:v>44902</c:v>
                </c:pt>
                <c:pt idx="3635">
                  <c:v>44903</c:v>
                </c:pt>
                <c:pt idx="3636">
                  <c:v>44904</c:v>
                </c:pt>
                <c:pt idx="3637">
                  <c:v>44907</c:v>
                </c:pt>
                <c:pt idx="3638">
                  <c:v>44908</c:v>
                </c:pt>
                <c:pt idx="3639">
                  <c:v>44909</c:v>
                </c:pt>
                <c:pt idx="3640">
                  <c:v>44910</c:v>
                </c:pt>
                <c:pt idx="3641">
                  <c:v>44911</c:v>
                </c:pt>
                <c:pt idx="3642">
                  <c:v>44914</c:v>
                </c:pt>
                <c:pt idx="3643">
                  <c:v>44915</c:v>
                </c:pt>
                <c:pt idx="3644">
                  <c:v>44916</c:v>
                </c:pt>
                <c:pt idx="3645">
                  <c:v>44917</c:v>
                </c:pt>
                <c:pt idx="3646">
                  <c:v>44918</c:v>
                </c:pt>
                <c:pt idx="3647">
                  <c:v>44921</c:v>
                </c:pt>
                <c:pt idx="3648">
                  <c:v>44922</c:v>
                </c:pt>
                <c:pt idx="3649">
                  <c:v>44923</c:v>
                </c:pt>
                <c:pt idx="3650">
                  <c:v>44924</c:v>
                </c:pt>
                <c:pt idx="3651">
                  <c:v>44925</c:v>
                </c:pt>
                <c:pt idx="3652">
                  <c:v>44928</c:v>
                </c:pt>
                <c:pt idx="3653">
                  <c:v>44929</c:v>
                </c:pt>
                <c:pt idx="3654">
                  <c:v>44930</c:v>
                </c:pt>
                <c:pt idx="3655">
                  <c:v>44931</c:v>
                </c:pt>
                <c:pt idx="3656">
                  <c:v>44932</c:v>
                </c:pt>
                <c:pt idx="3657">
                  <c:v>44935</c:v>
                </c:pt>
                <c:pt idx="3658">
                  <c:v>44936</c:v>
                </c:pt>
                <c:pt idx="3659">
                  <c:v>44937</c:v>
                </c:pt>
                <c:pt idx="3660">
                  <c:v>44938</c:v>
                </c:pt>
                <c:pt idx="3661">
                  <c:v>44939</c:v>
                </c:pt>
                <c:pt idx="3662">
                  <c:v>44942</c:v>
                </c:pt>
                <c:pt idx="3663">
                  <c:v>44943</c:v>
                </c:pt>
                <c:pt idx="3664">
                  <c:v>44944</c:v>
                </c:pt>
                <c:pt idx="3665">
                  <c:v>44945</c:v>
                </c:pt>
                <c:pt idx="3666">
                  <c:v>44946</c:v>
                </c:pt>
                <c:pt idx="3667">
                  <c:v>44949</c:v>
                </c:pt>
                <c:pt idx="3668">
                  <c:v>44950</c:v>
                </c:pt>
                <c:pt idx="3669">
                  <c:v>44951</c:v>
                </c:pt>
                <c:pt idx="3670">
                  <c:v>44952</c:v>
                </c:pt>
                <c:pt idx="3671">
                  <c:v>44953</c:v>
                </c:pt>
                <c:pt idx="3672">
                  <c:v>44956</c:v>
                </c:pt>
                <c:pt idx="3673">
                  <c:v>44957</c:v>
                </c:pt>
                <c:pt idx="3674">
                  <c:v>44958</c:v>
                </c:pt>
                <c:pt idx="3675">
                  <c:v>44959</c:v>
                </c:pt>
                <c:pt idx="3676">
                  <c:v>44960</c:v>
                </c:pt>
                <c:pt idx="3677">
                  <c:v>44963</c:v>
                </c:pt>
                <c:pt idx="3678">
                  <c:v>44964</c:v>
                </c:pt>
                <c:pt idx="3679">
                  <c:v>44965</c:v>
                </c:pt>
                <c:pt idx="3680">
                  <c:v>44966</c:v>
                </c:pt>
                <c:pt idx="3681">
                  <c:v>44967</c:v>
                </c:pt>
                <c:pt idx="3682">
                  <c:v>44970</c:v>
                </c:pt>
                <c:pt idx="3683">
                  <c:v>44971</c:v>
                </c:pt>
                <c:pt idx="3684">
                  <c:v>44972</c:v>
                </c:pt>
                <c:pt idx="3685">
                  <c:v>44973</c:v>
                </c:pt>
                <c:pt idx="3686">
                  <c:v>44974</c:v>
                </c:pt>
                <c:pt idx="3687">
                  <c:v>44977</c:v>
                </c:pt>
                <c:pt idx="3688">
                  <c:v>44978</c:v>
                </c:pt>
                <c:pt idx="3689">
                  <c:v>44979</c:v>
                </c:pt>
                <c:pt idx="3690">
                  <c:v>44980</c:v>
                </c:pt>
                <c:pt idx="3691">
                  <c:v>44981</c:v>
                </c:pt>
                <c:pt idx="3692">
                  <c:v>44984</c:v>
                </c:pt>
                <c:pt idx="3693">
                  <c:v>44985</c:v>
                </c:pt>
                <c:pt idx="3694">
                  <c:v>44986</c:v>
                </c:pt>
                <c:pt idx="3695">
                  <c:v>44987</c:v>
                </c:pt>
                <c:pt idx="3696">
                  <c:v>44988</c:v>
                </c:pt>
                <c:pt idx="3697">
                  <c:v>44991</c:v>
                </c:pt>
                <c:pt idx="3698">
                  <c:v>44992</c:v>
                </c:pt>
                <c:pt idx="3699">
                  <c:v>44993</c:v>
                </c:pt>
                <c:pt idx="3700">
                  <c:v>44994</c:v>
                </c:pt>
                <c:pt idx="3701">
                  <c:v>44995</c:v>
                </c:pt>
                <c:pt idx="3702">
                  <c:v>44998</c:v>
                </c:pt>
                <c:pt idx="3703">
                  <c:v>44999</c:v>
                </c:pt>
                <c:pt idx="3704">
                  <c:v>45000</c:v>
                </c:pt>
                <c:pt idx="3705">
                  <c:v>45001</c:v>
                </c:pt>
                <c:pt idx="3706">
                  <c:v>45002</c:v>
                </c:pt>
                <c:pt idx="3707">
                  <c:v>45005</c:v>
                </c:pt>
                <c:pt idx="3708">
                  <c:v>45006</c:v>
                </c:pt>
                <c:pt idx="3709">
                  <c:v>45007</c:v>
                </c:pt>
                <c:pt idx="3710">
                  <c:v>45008</c:v>
                </c:pt>
                <c:pt idx="3711">
                  <c:v>45009</c:v>
                </c:pt>
                <c:pt idx="3712">
                  <c:v>45012</c:v>
                </c:pt>
                <c:pt idx="3713">
                  <c:v>45013</c:v>
                </c:pt>
                <c:pt idx="3714">
                  <c:v>45014</c:v>
                </c:pt>
                <c:pt idx="3715">
                  <c:v>45015</c:v>
                </c:pt>
                <c:pt idx="3716">
                  <c:v>45016</c:v>
                </c:pt>
                <c:pt idx="3717">
                  <c:v>45019</c:v>
                </c:pt>
                <c:pt idx="3718">
                  <c:v>45020</c:v>
                </c:pt>
                <c:pt idx="3719">
                  <c:v>45021</c:v>
                </c:pt>
                <c:pt idx="3720">
                  <c:v>45022</c:v>
                </c:pt>
                <c:pt idx="3721">
                  <c:v>45023</c:v>
                </c:pt>
                <c:pt idx="3722">
                  <c:v>45026</c:v>
                </c:pt>
                <c:pt idx="3723">
                  <c:v>45027</c:v>
                </c:pt>
                <c:pt idx="3724">
                  <c:v>45028</c:v>
                </c:pt>
                <c:pt idx="3725">
                  <c:v>45029</c:v>
                </c:pt>
                <c:pt idx="3726">
                  <c:v>45030</c:v>
                </c:pt>
                <c:pt idx="3727">
                  <c:v>45033</c:v>
                </c:pt>
                <c:pt idx="3728">
                  <c:v>45034</c:v>
                </c:pt>
                <c:pt idx="3729">
                  <c:v>45035</c:v>
                </c:pt>
                <c:pt idx="3730">
                  <c:v>45036</c:v>
                </c:pt>
                <c:pt idx="3731">
                  <c:v>45037</c:v>
                </c:pt>
                <c:pt idx="3732">
                  <c:v>45040</c:v>
                </c:pt>
                <c:pt idx="3733">
                  <c:v>45041</c:v>
                </c:pt>
                <c:pt idx="3734">
                  <c:v>45042</c:v>
                </c:pt>
                <c:pt idx="3735">
                  <c:v>45043</c:v>
                </c:pt>
                <c:pt idx="3736">
                  <c:v>45044</c:v>
                </c:pt>
                <c:pt idx="3737">
                  <c:v>45047</c:v>
                </c:pt>
                <c:pt idx="3738">
                  <c:v>45048</c:v>
                </c:pt>
                <c:pt idx="3739">
                  <c:v>45049</c:v>
                </c:pt>
                <c:pt idx="3740">
                  <c:v>45050</c:v>
                </c:pt>
                <c:pt idx="3741">
                  <c:v>45051</c:v>
                </c:pt>
                <c:pt idx="3742">
                  <c:v>45054</c:v>
                </c:pt>
                <c:pt idx="3743">
                  <c:v>45055</c:v>
                </c:pt>
                <c:pt idx="3744">
                  <c:v>45056</c:v>
                </c:pt>
                <c:pt idx="3745">
                  <c:v>45057</c:v>
                </c:pt>
                <c:pt idx="3746">
                  <c:v>45058</c:v>
                </c:pt>
                <c:pt idx="3747">
                  <c:v>45061</c:v>
                </c:pt>
                <c:pt idx="3748">
                  <c:v>45062</c:v>
                </c:pt>
                <c:pt idx="3749">
                  <c:v>45063</c:v>
                </c:pt>
                <c:pt idx="3750">
                  <c:v>45064</c:v>
                </c:pt>
                <c:pt idx="3751">
                  <c:v>45065</c:v>
                </c:pt>
                <c:pt idx="3752">
                  <c:v>45068</c:v>
                </c:pt>
                <c:pt idx="3753">
                  <c:v>45069</c:v>
                </c:pt>
                <c:pt idx="3754">
                  <c:v>45070</c:v>
                </c:pt>
                <c:pt idx="3755">
                  <c:v>45071</c:v>
                </c:pt>
                <c:pt idx="3756">
                  <c:v>45072</c:v>
                </c:pt>
                <c:pt idx="3757">
                  <c:v>45075</c:v>
                </c:pt>
                <c:pt idx="3758">
                  <c:v>45076</c:v>
                </c:pt>
                <c:pt idx="3759">
                  <c:v>45077</c:v>
                </c:pt>
                <c:pt idx="3760">
                  <c:v>45078</c:v>
                </c:pt>
                <c:pt idx="3761">
                  <c:v>45079</c:v>
                </c:pt>
                <c:pt idx="3762">
                  <c:v>45082</c:v>
                </c:pt>
                <c:pt idx="3763">
                  <c:v>45083</c:v>
                </c:pt>
                <c:pt idx="3764">
                  <c:v>45084</c:v>
                </c:pt>
                <c:pt idx="3765">
                  <c:v>45085</c:v>
                </c:pt>
                <c:pt idx="3766">
                  <c:v>45086</c:v>
                </c:pt>
                <c:pt idx="3767">
                  <c:v>45089</c:v>
                </c:pt>
                <c:pt idx="3768">
                  <c:v>45090</c:v>
                </c:pt>
                <c:pt idx="3769">
                  <c:v>45091</c:v>
                </c:pt>
                <c:pt idx="3770">
                  <c:v>45092</c:v>
                </c:pt>
                <c:pt idx="3771">
                  <c:v>45093</c:v>
                </c:pt>
                <c:pt idx="3772">
                  <c:v>45096</c:v>
                </c:pt>
                <c:pt idx="3773">
                  <c:v>45097</c:v>
                </c:pt>
                <c:pt idx="3774">
                  <c:v>45098</c:v>
                </c:pt>
                <c:pt idx="3775">
                  <c:v>45099</c:v>
                </c:pt>
                <c:pt idx="3776">
                  <c:v>45100</c:v>
                </c:pt>
                <c:pt idx="3777">
                  <c:v>45103</c:v>
                </c:pt>
                <c:pt idx="3778">
                  <c:v>45104</c:v>
                </c:pt>
                <c:pt idx="3779">
                  <c:v>45105</c:v>
                </c:pt>
                <c:pt idx="3780">
                  <c:v>45106</c:v>
                </c:pt>
                <c:pt idx="3781">
                  <c:v>45107</c:v>
                </c:pt>
                <c:pt idx="3782">
                  <c:v>45110</c:v>
                </c:pt>
                <c:pt idx="3783">
                  <c:v>45111</c:v>
                </c:pt>
                <c:pt idx="3784">
                  <c:v>45112</c:v>
                </c:pt>
                <c:pt idx="3785">
                  <c:v>45113</c:v>
                </c:pt>
                <c:pt idx="3786">
                  <c:v>45114</c:v>
                </c:pt>
                <c:pt idx="3787">
                  <c:v>45117</c:v>
                </c:pt>
                <c:pt idx="3788">
                  <c:v>45118</c:v>
                </c:pt>
                <c:pt idx="3789">
                  <c:v>45119</c:v>
                </c:pt>
                <c:pt idx="3790">
                  <c:v>45120</c:v>
                </c:pt>
                <c:pt idx="3791">
                  <c:v>45121</c:v>
                </c:pt>
                <c:pt idx="3792">
                  <c:v>45124</c:v>
                </c:pt>
                <c:pt idx="3793">
                  <c:v>45125</c:v>
                </c:pt>
                <c:pt idx="3794">
                  <c:v>45126</c:v>
                </c:pt>
                <c:pt idx="3795">
                  <c:v>45127</c:v>
                </c:pt>
                <c:pt idx="3796">
                  <c:v>45128</c:v>
                </c:pt>
                <c:pt idx="3797">
                  <c:v>45131</c:v>
                </c:pt>
                <c:pt idx="3798">
                  <c:v>45132</c:v>
                </c:pt>
                <c:pt idx="3799">
                  <c:v>45133</c:v>
                </c:pt>
                <c:pt idx="3800">
                  <c:v>45134</c:v>
                </c:pt>
                <c:pt idx="3801">
                  <c:v>45135</c:v>
                </c:pt>
                <c:pt idx="3802">
                  <c:v>45138</c:v>
                </c:pt>
                <c:pt idx="3803">
                  <c:v>45139</c:v>
                </c:pt>
                <c:pt idx="3804">
                  <c:v>45140</c:v>
                </c:pt>
                <c:pt idx="3805">
                  <c:v>45141</c:v>
                </c:pt>
                <c:pt idx="3806">
                  <c:v>45142</c:v>
                </c:pt>
                <c:pt idx="3807">
                  <c:v>45145</c:v>
                </c:pt>
                <c:pt idx="3808">
                  <c:v>45146</c:v>
                </c:pt>
                <c:pt idx="3809">
                  <c:v>45147</c:v>
                </c:pt>
                <c:pt idx="3810">
                  <c:v>45148</c:v>
                </c:pt>
                <c:pt idx="3811">
                  <c:v>45149</c:v>
                </c:pt>
                <c:pt idx="3812">
                  <c:v>45152</c:v>
                </c:pt>
                <c:pt idx="3813">
                  <c:v>45153</c:v>
                </c:pt>
                <c:pt idx="3814">
                  <c:v>45154</c:v>
                </c:pt>
                <c:pt idx="3815">
                  <c:v>45155</c:v>
                </c:pt>
                <c:pt idx="3816">
                  <c:v>45156</c:v>
                </c:pt>
                <c:pt idx="3817">
                  <c:v>45159</c:v>
                </c:pt>
                <c:pt idx="3818">
                  <c:v>45160</c:v>
                </c:pt>
                <c:pt idx="3819">
                  <c:v>45161</c:v>
                </c:pt>
                <c:pt idx="3820">
                  <c:v>45162</c:v>
                </c:pt>
                <c:pt idx="3821">
                  <c:v>45163</c:v>
                </c:pt>
                <c:pt idx="3822">
                  <c:v>45166</c:v>
                </c:pt>
                <c:pt idx="3823">
                  <c:v>45167</c:v>
                </c:pt>
                <c:pt idx="3824">
                  <c:v>45168</c:v>
                </c:pt>
                <c:pt idx="3825">
                  <c:v>45169</c:v>
                </c:pt>
                <c:pt idx="3826">
                  <c:v>45170</c:v>
                </c:pt>
                <c:pt idx="3827">
                  <c:v>45173</c:v>
                </c:pt>
                <c:pt idx="3828">
                  <c:v>45174</c:v>
                </c:pt>
                <c:pt idx="3829">
                  <c:v>45175</c:v>
                </c:pt>
                <c:pt idx="3830">
                  <c:v>45176</c:v>
                </c:pt>
                <c:pt idx="3831">
                  <c:v>45177</c:v>
                </c:pt>
                <c:pt idx="3832">
                  <c:v>45180</c:v>
                </c:pt>
                <c:pt idx="3833">
                  <c:v>45181</c:v>
                </c:pt>
                <c:pt idx="3834">
                  <c:v>45182</c:v>
                </c:pt>
                <c:pt idx="3835">
                  <c:v>45183</c:v>
                </c:pt>
                <c:pt idx="3836">
                  <c:v>45184</c:v>
                </c:pt>
                <c:pt idx="3837">
                  <c:v>45187</c:v>
                </c:pt>
                <c:pt idx="3838">
                  <c:v>45188</c:v>
                </c:pt>
                <c:pt idx="3839">
                  <c:v>45189</c:v>
                </c:pt>
                <c:pt idx="3840">
                  <c:v>45190</c:v>
                </c:pt>
                <c:pt idx="3841">
                  <c:v>45191</c:v>
                </c:pt>
                <c:pt idx="3842">
                  <c:v>45194</c:v>
                </c:pt>
                <c:pt idx="3843">
                  <c:v>45195</c:v>
                </c:pt>
                <c:pt idx="3844">
                  <c:v>45196</c:v>
                </c:pt>
                <c:pt idx="3845">
                  <c:v>45197</c:v>
                </c:pt>
                <c:pt idx="3846">
                  <c:v>45198</c:v>
                </c:pt>
                <c:pt idx="3847">
                  <c:v>45201</c:v>
                </c:pt>
                <c:pt idx="3848">
                  <c:v>45202</c:v>
                </c:pt>
                <c:pt idx="3849">
                  <c:v>45203</c:v>
                </c:pt>
                <c:pt idx="3850">
                  <c:v>45204</c:v>
                </c:pt>
                <c:pt idx="3851">
                  <c:v>45205</c:v>
                </c:pt>
                <c:pt idx="3852">
                  <c:v>45208</c:v>
                </c:pt>
                <c:pt idx="3853">
                  <c:v>45209</c:v>
                </c:pt>
                <c:pt idx="3854">
                  <c:v>45210</c:v>
                </c:pt>
                <c:pt idx="3855">
                  <c:v>45211</c:v>
                </c:pt>
                <c:pt idx="3856">
                  <c:v>45212</c:v>
                </c:pt>
                <c:pt idx="3857">
                  <c:v>45215</c:v>
                </c:pt>
                <c:pt idx="3858">
                  <c:v>45216</c:v>
                </c:pt>
                <c:pt idx="3859">
                  <c:v>45217</c:v>
                </c:pt>
                <c:pt idx="3860">
                  <c:v>45218</c:v>
                </c:pt>
                <c:pt idx="3861">
                  <c:v>45219</c:v>
                </c:pt>
                <c:pt idx="3862">
                  <c:v>45222</c:v>
                </c:pt>
                <c:pt idx="3863">
                  <c:v>45223</c:v>
                </c:pt>
                <c:pt idx="3864">
                  <c:v>45224</c:v>
                </c:pt>
                <c:pt idx="3865">
                  <c:v>45225</c:v>
                </c:pt>
                <c:pt idx="3866">
                  <c:v>45226</c:v>
                </c:pt>
                <c:pt idx="3867">
                  <c:v>45229</c:v>
                </c:pt>
                <c:pt idx="3868">
                  <c:v>45230</c:v>
                </c:pt>
                <c:pt idx="3869">
                  <c:v>45231</c:v>
                </c:pt>
                <c:pt idx="3870">
                  <c:v>45232</c:v>
                </c:pt>
                <c:pt idx="3871">
                  <c:v>45233</c:v>
                </c:pt>
                <c:pt idx="3872">
                  <c:v>45236</c:v>
                </c:pt>
                <c:pt idx="3873">
                  <c:v>45237</c:v>
                </c:pt>
                <c:pt idx="3874">
                  <c:v>45238</c:v>
                </c:pt>
                <c:pt idx="3875">
                  <c:v>45239</c:v>
                </c:pt>
                <c:pt idx="3876">
                  <c:v>45240</c:v>
                </c:pt>
                <c:pt idx="3877">
                  <c:v>45243</c:v>
                </c:pt>
                <c:pt idx="3878">
                  <c:v>45244</c:v>
                </c:pt>
                <c:pt idx="3879">
                  <c:v>45245</c:v>
                </c:pt>
                <c:pt idx="3880">
                  <c:v>45246</c:v>
                </c:pt>
                <c:pt idx="3881">
                  <c:v>45247</c:v>
                </c:pt>
                <c:pt idx="3882">
                  <c:v>45250</c:v>
                </c:pt>
                <c:pt idx="3883">
                  <c:v>45251</c:v>
                </c:pt>
                <c:pt idx="3884">
                  <c:v>45252</c:v>
                </c:pt>
                <c:pt idx="3885">
                  <c:v>45253</c:v>
                </c:pt>
                <c:pt idx="3886">
                  <c:v>45254</c:v>
                </c:pt>
                <c:pt idx="3887">
                  <c:v>45257</c:v>
                </c:pt>
                <c:pt idx="3888">
                  <c:v>45258</c:v>
                </c:pt>
                <c:pt idx="3889">
                  <c:v>45259</c:v>
                </c:pt>
                <c:pt idx="3890">
                  <c:v>45260</c:v>
                </c:pt>
                <c:pt idx="3891">
                  <c:v>45261</c:v>
                </c:pt>
                <c:pt idx="3892">
                  <c:v>45264</c:v>
                </c:pt>
                <c:pt idx="3893">
                  <c:v>45265</c:v>
                </c:pt>
                <c:pt idx="3894">
                  <c:v>45266</c:v>
                </c:pt>
                <c:pt idx="3895">
                  <c:v>45267</c:v>
                </c:pt>
                <c:pt idx="3896">
                  <c:v>45268</c:v>
                </c:pt>
                <c:pt idx="3897">
                  <c:v>45271</c:v>
                </c:pt>
                <c:pt idx="3898">
                  <c:v>45272</c:v>
                </c:pt>
                <c:pt idx="3899">
                  <c:v>45273</c:v>
                </c:pt>
                <c:pt idx="3900">
                  <c:v>45274</c:v>
                </c:pt>
                <c:pt idx="3901">
                  <c:v>45275</c:v>
                </c:pt>
                <c:pt idx="3902">
                  <c:v>45278</c:v>
                </c:pt>
                <c:pt idx="3903">
                  <c:v>45279</c:v>
                </c:pt>
                <c:pt idx="3904">
                  <c:v>45280</c:v>
                </c:pt>
                <c:pt idx="3905">
                  <c:v>45281</c:v>
                </c:pt>
                <c:pt idx="3906">
                  <c:v>45282</c:v>
                </c:pt>
                <c:pt idx="3907">
                  <c:v>45285</c:v>
                </c:pt>
                <c:pt idx="3908">
                  <c:v>45286</c:v>
                </c:pt>
                <c:pt idx="3909">
                  <c:v>45287</c:v>
                </c:pt>
                <c:pt idx="3910">
                  <c:v>45288</c:v>
                </c:pt>
                <c:pt idx="3911">
                  <c:v>45289</c:v>
                </c:pt>
                <c:pt idx="3912">
                  <c:v>45292</c:v>
                </c:pt>
                <c:pt idx="3913">
                  <c:v>45293</c:v>
                </c:pt>
                <c:pt idx="3914">
                  <c:v>45294</c:v>
                </c:pt>
                <c:pt idx="3915">
                  <c:v>45295</c:v>
                </c:pt>
                <c:pt idx="3916">
                  <c:v>45296</c:v>
                </c:pt>
                <c:pt idx="3917">
                  <c:v>45299</c:v>
                </c:pt>
                <c:pt idx="3918">
                  <c:v>45300</c:v>
                </c:pt>
                <c:pt idx="3919">
                  <c:v>45301</c:v>
                </c:pt>
                <c:pt idx="3920">
                  <c:v>45302</c:v>
                </c:pt>
                <c:pt idx="3921">
                  <c:v>45303</c:v>
                </c:pt>
                <c:pt idx="3922">
                  <c:v>45306</c:v>
                </c:pt>
                <c:pt idx="3923">
                  <c:v>45307</c:v>
                </c:pt>
                <c:pt idx="3924">
                  <c:v>45308</c:v>
                </c:pt>
                <c:pt idx="3925">
                  <c:v>45309</c:v>
                </c:pt>
                <c:pt idx="3926">
                  <c:v>45310</c:v>
                </c:pt>
                <c:pt idx="3927">
                  <c:v>45313</c:v>
                </c:pt>
                <c:pt idx="3928">
                  <c:v>45314</c:v>
                </c:pt>
                <c:pt idx="3929">
                  <c:v>45315</c:v>
                </c:pt>
                <c:pt idx="3930">
                  <c:v>45316</c:v>
                </c:pt>
                <c:pt idx="3931">
                  <c:v>45317</c:v>
                </c:pt>
                <c:pt idx="3932">
                  <c:v>45320</c:v>
                </c:pt>
                <c:pt idx="3933">
                  <c:v>45321</c:v>
                </c:pt>
                <c:pt idx="3934">
                  <c:v>45322</c:v>
                </c:pt>
                <c:pt idx="3935">
                  <c:v>45323</c:v>
                </c:pt>
                <c:pt idx="3936">
                  <c:v>45324</c:v>
                </c:pt>
                <c:pt idx="3937">
                  <c:v>45327</c:v>
                </c:pt>
                <c:pt idx="3938">
                  <c:v>45328</c:v>
                </c:pt>
                <c:pt idx="3939">
                  <c:v>45329</c:v>
                </c:pt>
                <c:pt idx="3940">
                  <c:v>45330</c:v>
                </c:pt>
                <c:pt idx="3941">
                  <c:v>45331</c:v>
                </c:pt>
                <c:pt idx="3942">
                  <c:v>45334</c:v>
                </c:pt>
                <c:pt idx="3943">
                  <c:v>45335</c:v>
                </c:pt>
                <c:pt idx="3944">
                  <c:v>45336</c:v>
                </c:pt>
                <c:pt idx="3945">
                  <c:v>45337</c:v>
                </c:pt>
                <c:pt idx="3946">
                  <c:v>45338</c:v>
                </c:pt>
                <c:pt idx="3947">
                  <c:v>45341</c:v>
                </c:pt>
                <c:pt idx="3948">
                  <c:v>45342</c:v>
                </c:pt>
                <c:pt idx="3949">
                  <c:v>45343</c:v>
                </c:pt>
                <c:pt idx="3950">
                  <c:v>45344</c:v>
                </c:pt>
                <c:pt idx="3951">
                  <c:v>45345</c:v>
                </c:pt>
                <c:pt idx="3952">
                  <c:v>45348</c:v>
                </c:pt>
                <c:pt idx="3953">
                  <c:v>45349</c:v>
                </c:pt>
                <c:pt idx="3954">
                  <c:v>45350</c:v>
                </c:pt>
                <c:pt idx="3955">
                  <c:v>45351</c:v>
                </c:pt>
                <c:pt idx="3956">
                  <c:v>45352</c:v>
                </c:pt>
                <c:pt idx="3957">
                  <c:v>45355</c:v>
                </c:pt>
                <c:pt idx="3958">
                  <c:v>45356</c:v>
                </c:pt>
                <c:pt idx="3959">
                  <c:v>45357</c:v>
                </c:pt>
                <c:pt idx="3960">
                  <c:v>45358</c:v>
                </c:pt>
                <c:pt idx="3961">
                  <c:v>45359</c:v>
                </c:pt>
                <c:pt idx="3962">
                  <c:v>45362</c:v>
                </c:pt>
                <c:pt idx="3963">
                  <c:v>45363</c:v>
                </c:pt>
                <c:pt idx="3964">
                  <c:v>45364</c:v>
                </c:pt>
                <c:pt idx="3965">
                  <c:v>45365</c:v>
                </c:pt>
                <c:pt idx="3966">
                  <c:v>45366</c:v>
                </c:pt>
                <c:pt idx="3967">
                  <c:v>45369</c:v>
                </c:pt>
                <c:pt idx="3968">
                  <c:v>45370</c:v>
                </c:pt>
                <c:pt idx="3969">
                  <c:v>45371</c:v>
                </c:pt>
                <c:pt idx="3970">
                  <c:v>45372</c:v>
                </c:pt>
                <c:pt idx="3971">
                  <c:v>45373</c:v>
                </c:pt>
                <c:pt idx="3972">
                  <c:v>45376</c:v>
                </c:pt>
                <c:pt idx="3973">
                  <c:v>45377</c:v>
                </c:pt>
                <c:pt idx="3974">
                  <c:v>45378</c:v>
                </c:pt>
                <c:pt idx="3975">
                  <c:v>45379</c:v>
                </c:pt>
                <c:pt idx="3976">
                  <c:v>45380</c:v>
                </c:pt>
                <c:pt idx="3977">
                  <c:v>45383</c:v>
                </c:pt>
                <c:pt idx="3978">
                  <c:v>45384</c:v>
                </c:pt>
                <c:pt idx="3979">
                  <c:v>45385</c:v>
                </c:pt>
                <c:pt idx="3980">
                  <c:v>45386</c:v>
                </c:pt>
                <c:pt idx="3981">
                  <c:v>45387</c:v>
                </c:pt>
                <c:pt idx="3982">
                  <c:v>45390</c:v>
                </c:pt>
                <c:pt idx="3983">
                  <c:v>45391</c:v>
                </c:pt>
                <c:pt idx="3984">
                  <c:v>45392</c:v>
                </c:pt>
                <c:pt idx="3985">
                  <c:v>45393</c:v>
                </c:pt>
                <c:pt idx="3986">
                  <c:v>45394</c:v>
                </c:pt>
                <c:pt idx="3987">
                  <c:v>45397</c:v>
                </c:pt>
                <c:pt idx="3988">
                  <c:v>45398</c:v>
                </c:pt>
                <c:pt idx="3989">
                  <c:v>45399</c:v>
                </c:pt>
                <c:pt idx="3990">
                  <c:v>45400</c:v>
                </c:pt>
                <c:pt idx="3991">
                  <c:v>45401</c:v>
                </c:pt>
                <c:pt idx="3992">
                  <c:v>45404</c:v>
                </c:pt>
                <c:pt idx="3993">
                  <c:v>45405</c:v>
                </c:pt>
                <c:pt idx="3994">
                  <c:v>45406</c:v>
                </c:pt>
                <c:pt idx="3995">
                  <c:v>45407</c:v>
                </c:pt>
                <c:pt idx="3996">
                  <c:v>45408</c:v>
                </c:pt>
                <c:pt idx="3997">
                  <c:v>45411</c:v>
                </c:pt>
                <c:pt idx="3998">
                  <c:v>45412</c:v>
                </c:pt>
                <c:pt idx="3999">
                  <c:v>45413</c:v>
                </c:pt>
                <c:pt idx="4000">
                  <c:v>45414</c:v>
                </c:pt>
                <c:pt idx="4001">
                  <c:v>45415</c:v>
                </c:pt>
                <c:pt idx="4002">
                  <c:v>45418</c:v>
                </c:pt>
                <c:pt idx="4003">
                  <c:v>45419</c:v>
                </c:pt>
                <c:pt idx="4004">
                  <c:v>45420</c:v>
                </c:pt>
                <c:pt idx="4005">
                  <c:v>45421</c:v>
                </c:pt>
                <c:pt idx="4006">
                  <c:v>45422</c:v>
                </c:pt>
                <c:pt idx="4007">
                  <c:v>45425</c:v>
                </c:pt>
                <c:pt idx="4008">
                  <c:v>45426</c:v>
                </c:pt>
                <c:pt idx="4009">
                  <c:v>45427</c:v>
                </c:pt>
                <c:pt idx="4010">
                  <c:v>45428</c:v>
                </c:pt>
                <c:pt idx="4011">
                  <c:v>45429</c:v>
                </c:pt>
                <c:pt idx="4012">
                  <c:v>45432</c:v>
                </c:pt>
                <c:pt idx="4013">
                  <c:v>45433</c:v>
                </c:pt>
                <c:pt idx="4014">
                  <c:v>45434</c:v>
                </c:pt>
                <c:pt idx="4015">
                  <c:v>45435</c:v>
                </c:pt>
                <c:pt idx="4016">
                  <c:v>45436</c:v>
                </c:pt>
                <c:pt idx="4017">
                  <c:v>45439</c:v>
                </c:pt>
                <c:pt idx="4018">
                  <c:v>45440</c:v>
                </c:pt>
                <c:pt idx="4019">
                  <c:v>45441</c:v>
                </c:pt>
                <c:pt idx="4020">
                  <c:v>45442</c:v>
                </c:pt>
                <c:pt idx="4021">
                  <c:v>45443</c:v>
                </c:pt>
                <c:pt idx="4022">
                  <c:v>45446</c:v>
                </c:pt>
                <c:pt idx="4023">
                  <c:v>45447</c:v>
                </c:pt>
                <c:pt idx="4024">
                  <c:v>45448</c:v>
                </c:pt>
                <c:pt idx="4025">
                  <c:v>45449</c:v>
                </c:pt>
                <c:pt idx="4026">
                  <c:v>45450</c:v>
                </c:pt>
                <c:pt idx="4027">
                  <c:v>45453</c:v>
                </c:pt>
                <c:pt idx="4028">
                  <c:v>45454</c:v>
                </c:pt>
                <c:pt idx="4029">
                  <c:v>45455</c:v>
                </c:pt>
                <c:pt idx="4030">
                  <c:v>45456</c:v>
                </c:pt>
                <c:pt idx="4031">
                  <c:v>45457</c:v>
                </c:pt>
                <c:pt idx="4032">
                  <c:v>45460</c:v>
                </c:pt>
                <c:pt idx="4033">
                  <c:v>45461</c:v>
                </c:pt>
                <c:pt idx="4034">
                  <c:v>45462</c:v>
                </c:pt>
                <c:pt idx="4035">
                  <c:v>45463</c:v>
                </c:pt>
                <c:pt idx="4036">
                  <c:v>45464</c:v>
                </c:pt>
                <c:pt idx="4037">
                  <c:v>45467</c:v>
                </c:pt>
                <c:pt idx="4038">
                  <c:v>45468</c:v>
                </c:pt>
                <c:pt idx="4039">
                  <c:v>45469</c:v>
                </c:pt>
                <c:pt idx="4040">
                  <c:v>45470</c:v>
                </c:pt>
                <c:pt idx="4041">
                  <c:v>45471</c:v>
                </c:pt>
              </c:numCache>
            </c:numRef>
          </c:cat>
          <c:val>
            <c:numRef>
              <c:f>'[240806 Analysis of market draws MSCI versus CORE infra.xlsx]MSCI drawdown'!$R$6:$R$4047</c:f>
              <c:numCache>
                <c:formatCode>#,##0_);\(#,##0\);#,##0_);@_)</c:formatCode>
                <c:ptCount val="4042"/>
                <c:pt idx="0">
                  <c:v>0</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100</c:v>
                </c:pt>
                <c:pt idx="250">
                  <c:v>98.930911256700398</c:v>
                </c:pt>
                <c:pt idx="251">
                  <c:v>98.99361392363177</c:v>
                </c:pt>
                <c:pt idx="252">
                  <c:v>99.985937396598487</c:v>
                </c:pt>
                <c:pt idx="253">
                  <c:v>100.68476606445633</c:v>
                </c:pt>
                <c:pt idx="254">
                  <c:v>101.01895969823306</c:v>
                </c:pt>
                <c:pt idx="255">
                  <c:v>101.56309972867446</c:v>
                </c:pt>
                <c:pt idx="256">
                  <c:v>101.51909205214741</c:v>
                </c:pt>
                <c:pt idx="257">
                  <c:v>101.78264178413075</c:v>
                </c:pt>
                <c:pt idx="258">
                  <c:v>101.84898418370722</c:v>
                </c:pt>
                <c:pt idx="259">
                  <c:v>101.55813645688569</c:v>
                </c:pt>
                <c:pt idx="260">
                  <c:v>101.12748990801401</c:v>
                </c:pt>
                <c:pt idx="261">
                  <c:v>101.15710409635363</c:v>
                </c:pt>
                <c:pt idx="262">
                  <c:v>102.63384289590364</c:v>
                </c:pt>
                <c:pt idx="263">
                  <c:v>102.9591026404606</c:v>
                </c:pt>
                <c:pt idx="264">
                  <c:v>103.18774402752962</c:v>
                </c:pt>
                <c:pt idx="265">
                  <c:v>103.31116405267684</c:v>
                </c:pt>
                <c:pt idx="266">
                  <c:v>103.7270862285752</c:v>
                </c:pt>
                <c:pt idx="267">
                  <c:v>103.82767520349415</c:v>
                </c:pt>
                <c:pt idx="268">
                  <c:v>103.13860763682085</c:v>
                </c:pt>
                <c:pt idx="269">
                  <c:v>103.40463900469857</c:v>
                </c:pt>
                <c:pt idx="270">
                  <c:v>103.86771226259016</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104.22688769770369</c:v>
                </c:pt>
                <c:pt idx="310">
                  <c:v>104.45321289127128</c:v>
                </c:pt>
                <c:pt idx="311">
                  <c:v>104.60823241347366</c:v>
                </c:pt>
                <c:pt idx="312">
                  <c:v>104.42905830189932</c:v>
                </c:pt>
                <c:pt idx="313">
                  <c:v>105.14707828734039</c:v>
                </c:pt>
                <c:pt idx="314">
                  <c:v>105.77609026536963</c:v>
                </c:pt>
                <c:pt idx="315">
                  <c:v>105.549930514195</c:v>
                </c:pt>
                <c:pt idx="316">
                  <c:v>105.3196347031964</c:v>
                </c:pt>
                <c:pt idx="317">
                  <c:v>105.5198199986765</c:v>
                </c:pt>
                <c:pt idx="318">
                  <c:v>106.13890543312824</c:v>
                </c:pt>
                <c:pt idx="319">
                  <c:v>105.93259876910864</c:v>
                </c:pt>
                <c:pt idx="320">
                  <c:v>106.10333531864211</c:v>
                </c:pt>
                <c:pt idx="321">
                  <c:v>106.31659056316596</c:v>
                </c:pt>
                <c:pt idx="322">
                  <c:v>106.74922242075316</c:v>
                </c:pt>
                <c:pt idx="323">
                  <c:v>106.78777049831254</c:v>
                </c:pt>
                <c:pt idx="324">
                  <c:v>106.57319171464503</c:v>
                </c:pt>
                <c:pt idx="325">
                  <c:v>107.5383826351665</c:v>
                </c:pt>
                <c:pt idx="326">
                  <c:v>107.6042287075641</c:v>
                </c:pt>
                <c:pt idx="327">
                  <c:v>108.15564820329567</c:v>
                </c:pt>
                <c:pt idx="328">
                  <c:v>108.36542915756739</c:v>
                </c:pt>
                <c:pt idx="329">
                  <c:v>108.01369863013704</c:v>
                </c:pt>
                <c:pt idx="330">
                  <c:v>107.76718946462847</c:v>
                </c:pt>
                <c:pt idx="331">
                  <c:v>108.64039441466487</c:v>
                </c:pt>
                <c:pt idx="332">
                  <c:v>108.92263913705253</c:v>
                </c:pt>
                <c:pt idx="333">
                  <c:v>108.73635100258095</c:v>
                </c:pt>
                <c:pt idx="334">
                  <c:v>109.67854543048117</c:v>
                </c:pt>
                <c:pt idx="335">
                  <c:v>109.95069816689833</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110.28207927999475</c:v>
                </c:pt>
                <c:pt idx="481">
                  <c:v>110.76748726093578</c:v>
                </c:pt>
                <c:pt idx="482">
                  <c:v>110.81513467010789</c:v>
                </c:pt>
                <c:pt idx="483">
                  <c:v>110.48011382436637</c:v>
                </c:pt>
                <c:pt idx="484">
                  <c:v>110.56283502084577</c:v>
                </c:pt>
                <c:pt idx="485">
                  <c:v>110.32195089669781</c:v>
                </c:pt>
                <c:pt idx="486">
                  <c:v>109.38736681887372</c:v>
                </c:pt>
                <c:pt idx="487">
                  <c:v>109.64132089206544</c:v>
                </c:pt>
                <c:pt idx="488">
                  <c:v>108.01105155184969</c:v>
                </c:pt>
                <c:pt idx="489">
                  <c:v>108.17417775130704</c:v>
                </c:pt>
                <c:pt idx="490">
                  <c:v>109.82744358414405</c:v>
                </c:pt>
                <c:pt idx="491">
                  <c:v>109.92703990470524</c:v>
                </c:pt>
                <c:pt idx="492">
                  <c:v>109.65157832042888</c:v>
                </c:pt>
                <c:pt idx="493">
                  <c:v>108.11081331480385</c:v>
                </c:pt>
                <c:pt idx="494">
                  <c:v>109.17576599827947</c:v>
                </c:pt>
                <c:pt idx="495">
                  <c:v>109.44378267487268</c:v>
                </c:pt>
                <c:pt idx="496">
                  <c:v>108.83230759049705</c:v>
                </c:pt>
                <c:pt idx="497">
                  <c:v>108.33366421811932</c:v>
                </c:pt>
                <c:pt idx="498">
                  <c:v>107.66031367877711</c:v>
                </c:pt>
                <c:pt idx="499">
                  <c:v>109.74753490834497</c:v>
                </c:pt>
                <c:pt idx="500">
                  <c:v>111.26993580835159</c:v>
                </c:pt>
                <c:pt idx="501">
                  <c:v>111.40344781946933</c:v>
                </c:pt>
                <c:pt idx="502">
                  <c:v>111.38624181060163</c:v>
                </c:pt>
                <c:pt idx="503">
                  <c:v>111.69859704850778</c:v>
                </c:pt>
                <c:pt idx="504">
                  <c:v>112.01211038316467</c:v>
                </c:pt>
                <c:pt idx="505">
                  <c:v>112.39990735226003</c:v>
                </c:pt>
                <c:pt idx="506">
                  <c:v>112.73724439150295</c:v>
                </c:pt>
                <c:pt idx="507">
                  <c:v>113.08467341671637</c:v>
                </c:pt>
                <c:pt idx="508">
                  <c:v>113.28469326980353</c:v>
                </c:pt>
                <c:pt idx="509">
                  <c:v>112.877374098339</c:v>
                </c:pt>
                <c:pt idx="510">
                  <c:v>113.28767123287678</c:v>
                </c:pt>
                <c:pt idx="511">
                  <c:v>113.22910462576938</c:v>
                </c:pt>
                <c:pt idx="512">
                  <c:v>113.38015353054074</c:v>
                </c:pt>
                <c:pt idx="513">
                  <c:v>114.27751306994912</c:v>
                </c:pt>
                <c:pt idx="514">
                  <c:v>114.51459201905904</c:v>
                </c:pt>
                <c:pt idx="515">
                  <c:v>114.45470187280795</c:v>
                </c:pt>
                <c:pt idx="516">
                  <c:v>114.42459135728946</c:v>
                </c:pt>
                <c:pt idx="517">
                  <c:v>114.35312024353127</c:v>
                </c:pt>
                <c:pt idx="518">
                  <c:v>114.3441863543115</c:v>
                </c:pt>
                <c:pt idx="519">
                  <c:v>114.60757064390188</c:v>
                </c:pt>
                <c:pt idx="520">
                  <c:v>114.16898286016817</c:v>
                </c:pt>
                <c:pt idx="521">
                  <c:v>113.87813513334666</c:v>
                </c:pt>
                <c:pt idx="522">
                  <c:v>114.92439282641793</c:v>
                </c:pt>
                <c:pt idx="523">
                  <c:v>115.26900933095105</c:v>
                </c:pt>
                <c:pt idx="524">
                  <c:v>115.54926874462322</c:v>
                </c:pt>
                <c:pt idx="525">
                  <c:v>115.6010522136193</c:v>
                </c:pt>
                <c:pt idx="526">
                  <c:v>115.31152802594144</c:v>
                </c:pt>
                <c:pt idx="527">
                  <c:v>114.92257296009537</c:v>
                </c:pt>
                <c:pt idx="528">
                  <c:v>115.70031764939455</c:v>
                </c:pt>
                <c:pt idx="529">
                  <c:v>116.80266031367881</c:v>
                </c:pt>
                <c:pt idx="530">
                  <c:v>116.86718284693275</c:v>
                </c:pt>
                <c:pt idx="531">
                  <c:v>117.25481437363516</c:v>
                </c:pt>
                <c:pt idx="532">
                  <c:v>117.10161471775533</c:v>
                </c:pt>
                <c:pt idx="533">
                  <c:v>117.74568195354384</c:v>
                </c:pt>
                <c:pt idx="534">
                  <c:v>116.83028919330296</c:v>
                </c:pt>
                <c:pt idx="535">
                  <c:v>116.1973065978427</c:v>
                </c:pt>
                <c:pt idx="536">
                  <c:v>116.35844748858455</c:v>
                </c:pt>
                <c:pt idx="537">
                  <c:v>117.0260075441732</c:v>
                </c:pt>
                <c:pt idx="538">
                  <c:v>117.0685262391636</c:v>
                </c:pt>
                <c:pt idx="539">
                  <c:v>117.64376943948125</c:v>
                </c:pt>
                <c:pt idx="540">
                  <c:v>117.94272384355774</c:v>
                </c:pt>
                <c:pt idx="541">
                  <c:v>116.37499172788043</c:v>
                </c:pt>
                <c:pt idx="542">
                  <c:v>116.63010389782283</c:v>
                </c:pt>
                <c:pt idx="543">
                  <c:v>118.20792799947066</c:v>
                </c:pt>
                <c:pt idx="544">
                  <c:v>118.43077890278612</c:v>
                </c:pt>
                <c:pt idx="545">
                  <c:v>118.53153332009802</c:v>
                </c:pt>
                <c:pt idx="546">
                  <c:v>118.89385216067774</c:v>
                </c:pt>
                <c:pt idx="547">
                  <c:v>119.61187214611878</c:v>
                </c:pt>
                <c:pt idx="548">
                  <c:v>120.10356693799226</c:v>
                </c:pt>
                <c:pt idx="549">
                  <c:v>119.83058698961028</c:v>
                </c:pt>
                <c:pt idx="550">
                  <c:v>119.81586261663696</c:v>
                </c:pt>
                <c:pt idx="551">
                  <c:v>120.26090265369605</c:v>
                </c:pt>
                <c:pt idx="552">
                  <c:v>120.76732181854285</c:v>
                </c:pt>
                <c:pt idx="553">
                  <c:v>120.60618092780101</c:v>
                </c:pt>
                <c:pt idx="554">
                  <c:v>121.38541459863681</c:v>
                </c:pt>
                <c:pt idx="555">
                  <c:v>121.66981007213296</c:v>
                </c:pt>
                <c:pt idx="556">
                  <c:v>121.79323009728022</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122.08358149692285</c:v>
                </c:pt>
                <c:pt idx="606">
                  <c:v>122.30146912844954</c:v>
                </c:pt>
                <c:pt idx="607">
                  <c:v>122.44110250810674</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122.55724306796373</c:v>
                </c:pt>
                <c:pt idx="824">
                  <c:v>122.10260737211303</c:v>
                </c:pt>
                <c:pt idx="825">
                  <c:v>122.78820064853417</c:v>
                </c:pt>
                <c:pt idx="826">
                  <c:v>122.59397127920056</c:v>
                </c:pt>
                <c:pt idx="827">
                  <c:v>122.04784594004367</c:v>
                </c:pt>
                <c:pt idx="828">
                  <c:v>119.83604658857784</c:v>
                </c:pt>
                <c:pt idx="829">
                  <c:v>120.44338561312951</c:v>
                </c:pt>
                <c:pt idx="830">
                  <c:v>122.01723909734628</c:v>
                </c:pt>
                <c:pt idx="831">
                  <c:v>122.6335120111177</c:v>
                </c:pt>
                <c:pt idx="832">
                  <c:v>122.55310700813973</c:v>
                </c:pt>
                <c:pt idx="833">
                  <c:v>124.38455429819335</c:v>
                </c:pt>
                <c:pt idx="834">
                  <c:v>124.59433525246504</c:v>
                </c:pt>
                <c:pt idx="835">
                  <c:v>125.25180332208321</c:v>
                </c:pt>
                <c:pt idx="836">
                  <c:v>125.53950764343853</c:v>
                </c:pt>
                <c:pt idx="837">
                  <c:v>125.82837006154453</c:v>
                </c:pt>
                <c:pt idx="838">
                  <c:v>125.23145390774928</c:v>
                </c:pt>
                <c:pt idx="839">
                  <c:v>124.91992588180793</c:v>
                </c:pt>
                <c:pt idx="840">
                  <c:v>124.12381708689033</c:v>
                </c:pt>
                <c:pt idx="841">
                  <c:v>124.27652041559126</c:v>
                </c:pt>
                <c:pt idx="842">
                  <c:v>125.58715505261065</c:v>
                </c:pt>
                <c:pt idx="843">
                  <c:v>125.56614386870488</c:v>
                </c:pt>
                <c:pt idx="844">
                  <c:v>124.9741909866984</c:v>
                </c:pt>
                <c:pt idx="845">
                  <c:v>124.23135464231352</c:v>
                </c:pt>
                <c:pt idx="846">
                  <c:v>124.75117464098999</c:v>
                </c:pt>
                <c:pt idx="847">
                  <c:v>125.85368274766722</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126.09903381642516</c:v>
                </c:pt>
                <c:pt idx="947">
                  <c:v>125.96618357487927</c:v>
                </c:pt>
                <c:pt idx="948">
                  <c:v>126.00588974918936</c:v>
                </c:pt>
                <c:pt idx="949">
                  <c:v>125.5707762557078</c:v>
                </c:pt>
                <c:pt idx="950">
                  <c:v>124.91926411223615</c:v>
                </c:pt>
                <c:pt idx="951">
                  <c:v>125.25196876447623</c:v>
                </c:pt>
                <c:pt idx="952">
                  <c:v>125.3768777711601</c:v>
                </c:pt>
                <c:pt idx="953">
                  <c:v>125.02349281980015</c:v>
                </c:pt>
                <c:pt idx="954">
                  <c:v>125.10141618688375</c:v>
                </c:pt>
                <c:pt idx="955">
                  <c:v>124.10429488452124</c:v>
                </c:pt>
                <c:pt idx="956">
                  <c:v>124.50466547548147</c:v>
                </c:pt>
                <c:pt idx="957">
                  <c:v>124.81453907749325</c:v>
                </c:pt>
                <c:pt idx="958">
                  <c:v>124.25914896433065</c:v>
                </c:pt>
                <c:pt idx="959">
                  <c:v>124.13870690225667</c:v>
                </c:pt>
                <c:pt idx="960">
                  <c:v>126.49394480841774</c:v>
                </c:pt>
                <c:pt idx="961">
                  <c:v>127.34365693865399</c:v>
                </c:pt>
                <c:pt idx="962">
                  <c:v>126.90076765270337</c:v>
                </c:pt>
                <c:pt idx="963">
                  <c:v>127.15075110846405</c:v>
                </c:pt>
                <c:pt idx="964">
                  <c:v>127.5903315465555</c:v>
                </c:pt>
                <c:pt idx="965">
                  <c:v>128.76828138442195</c:v>
                </c:pt>
                <c:pt idx="966">
                  <c:v>130.00066176957182</c:v>
                </c:pt>
                <c:pt idx="967">
                  <c:v>129.69674409370654</c:v>
                </c:pt>
                <c:pt idx="968">
                  <c:v>129.36817550129044</c:v>
                </c:pt>
                <c:pt idx="969">
                  <c:v>129.75117464099</c:v>
                </c:pt>
                <c:pt idx="970">
                  <c:v>129.3410429488452</c:v>
                </c:pt>
                <c:pt idx="971">
                  <c:v>129.53378333664216</c:v>
                </c:pt>
                <c:pt idx="972">
                  <c:v>129.16037985573422</c:v>
                </c:pt>
                <c:pt idx="973">
                  <c:v>128.57140493680097</c:v>
                </c:pt>
                <c:pt idx="974">
                  <c:v>127.39328965654155</c:v>
                </c:pt>
                <c:pt idx="975">
                  <c:v>128.28651313612596</c:v>
                </c:pt>
                <c:pt idx="976">
                  <c:v>127.51985308715501</c:v>
                </c:pt>
                <c:pt idx="977">
                  <c:v>128.20776255707761</c:v>
                </c:pt>
                <c:pt idx="978">
                  <c:v>128.32770829197273</c:v>
                </c:pt>
                <c:pt idx="979">
                  <c:v>128.57305936073058</c:v>
                </c:pt>
                <c:pt idx="980">
                  <c:v>129.26477400569121</c:v>
                </c:pt>
                <c:pt idx="981">
                  <c:v>129.71709350804051</c:v>
                </c:pt>
                <c:pt idx="982">
                  <c:v>129.14532459797499</c:v>
                </c:pt>
                <c:pt idx="983">
                  <c:v>128.05853351862882</c:v>
                </c:pt>
                <c:pt idx="984">
                  <c:v>127.25282906491961</c:v>
                </c:pt>
                <c:pt idx="985">
                  <c:v>127.56055191582293</c:v>
                </c:pt>
                <c:pt idx="986">
                  <c:v>127.20964860035735</c:v>
                </c:pt>
                <c:pt idx="987">
                  <c:v>128.0438091456555</c:v>
                </c:pt>
                <c:pt idx="988">
                  <c:v>129.55942690755083</c:v>
                </c:pt>
                <c:pt idx="989">
                  <c:v>130.26536959830591</c:v>
                </c:pt>
                <c:pt idx="990">
                  <c:v>130.37935940705452</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130.88428959036469</c:v>
                </c:pt>
                <c:pt idx="1029">
                  <c:v>131.10862947521679</c:v>
                </c:pt>
                <c:pt idx="1030">
                  <c:v>130.65846072397596</c:v>
                </c:pt>
                <c:pt idx="1031">
                  <c:v>130.45347759910007</c:v>
                </c:pt>
                <c:pt idx="1032">
                  <c:v>131.28333664218124</c:v>
                </c:pt>
                <c:pt idx="1033">
                  <c:v>132.42389649923899</c:v>
                </c:pt>
                <c:pt idx="1034">
                  <c:v>132.51439348818744</c:v>
                </c:pt>
                <c:pt idx="1035">
                  <c:v>132.90053603335321</c:v>
                </c:pt>
                <c:pt idx="1036">
                  <c:v>132.06091588908745</c:v>
                </c:pt>
                <c:pt idx="1037">
                  <c:v>131.96065779895443</c:v>
                </c:pt>
                <c:pt idx="1038">
                  <c:v>132.04040103236056</c:v>
                </c:pt>
                <c:pt idx="1039">
                  <c:v>131.84418635431146</c:v>
                </c:pt>
                <c:pt idx="1040">
                  <c:v>131.92293693335984</c:v>
                </c:pt>
                <c:pt idx="1041">
                  <c:v>130.99910661107808</c:v>
                </c:pt>
                <c:pt idx="1042">
                  <c:v>132.20220369267426</c:v>
                </c:pt>
                <c:pt idx="1043">
                  <c:v>132.21709350804053</c:v>
                </c:pt>
                <c:pt idx="1044">
                  <c:v>134.89461319568531</c:v>
                </c:pt>
                <c:pt idx="1045">
                  <c:v>134.91545893719811</c:v>
                </c:pt>
                <c:pt idx="1046">
                  <c:v>135.89239626761969</c:v>
                </c:pt>
                <c:pt idx="1047">
                  <c:v>135.39309112567011</c:v>
                </c:pt>
                <c:pt idx="1048">
                  <c:v>135.00000000000006</c:v>
                </c:pt>
                <c:pt idx="1049">
                  <c:v>135.63513334656875</c:v>
                </c:pt>
                <c:pt idx="1050">
                  <c:v>136.35431142876052</c:v>
                </c:pt>
                <c:pt idx="1051">
                  <c:v>136.60098603666208</c:v>
                </c:pt>
                <c:pt idx="1052">
                  <c:v>136.51528687710942</c:v>
                </c:pt>
                <c:pt idx="1053">
                  <c:v>136.7770167427702</c:v>
                </c:pt>
                <c:pt idx="1054">
                  <c:v>136.58014029514925</c:v>
                </c:pt>
                <c:pt idx="1055">
                  <c:v>137.38468665210775</c:v>
                </c:pt>
                <c:pt idx="1056">
                  <c:v>137.94173118919994</c:v>
                </c:pt>
                <c:pt idx="1057">
                  <c:v>138.05092316855271</c:v>
                </c:pt>
                <c:pt idx="1058">
                  <c:v>138.24746873138776</c:v>
                </c:pt>
                <c:pt idx="1059">
                  <c:v>138.27261597511747</c:v>
                </c:pt>
                <c:pt idx="1060">
                  <c:v>138.81443981205743</c:v>
                </c:pt>
                <c:pt idx="1061">
                  <c:v>139.74141353980545</c:v>
                </c:pt>
                <c:pt idx="1062">
                  <c:v>139.64661504864009</c:v>
                </c:pt>
                <c:pt idx="1063">
                  <c:v>140.22533253920986</c:v>
                </c:pt>
                <c:pt idx="1064">
                  <c:v>139.99520217060422</c:v>
                </c:pt>
                <c:pt idx="1065">
                  <c:v>139.5445370921845</c:v>
                </c:pt>
                <c:pt idx="1066">
                  <c:v>140.71967440937067</c:v>
                </c:pt>
                <c:pt idx="1067">
                  <c:v>139.28843226788433</c:v>
                </c:pt>
                <c:pt idx="1068">
                  <c:v>140.06220633975249</c:v>
                </c:pt>
                <c:pt idx="1069">
                  <c:v>140.44934153927602</c:v>
                </c:pt>
                <c:pt idx="1070">
                  <c:v>140.03821719277349</c:v>
                </c:pt>
                <c:pt idx="1071">
                  <c:v>140.75739527496526</c:v>
                </c:pt>
                <c:pt idx="1072">
                  <c:v>140.62471047581232</c:v>
                </c:pt>
                <c:pt idx="1073">
                  <c:v>141.2055787174906</c:v>
                </c:pt>
                <c:pt idx="1074">
                  <c:v>141.44083780027796</c:v>
                </c:pt>
                <c:pt idx="1075">
                  <c:v>141.33760174707169</c:v>
                </c:pt>
                <c:pt idx="1076">
                  <c:v>141.05089008007414</c:v>
                </c:pt>
                <c:pt idx="1077">
                  <c:v>141.34372311561117</c:v>
                </c:pt>
                <c:pt idx="1078">
                  <c:v>142.45268347561384</c:v>
                </c:pt>
                <c:pt idx="1079">
                  <c:v>141.66832109059629</c:v>
                </c:pt>
                <c:pt idx="1080">
                  <c:v>140.15882469724048</c:v>
                </c:pt>
                <c:pt idx="1081">
                  <c:v>141.32271193170541</c:v>
                </c:pt>
                <c:pt idx="1082">
                  <c:v>140.41708027264909</c:v>
                </c:pt>
                <c:pt idx="1083">
                  <c:v>139.93167229170805</c:v>
                </c:pt>
                <c:pt idx="1084">
                  <c:v>141.22410826550197</c:v>
                </c:pt>
                <c:pt idx="1085">
                  <c:v>141.92641122361195</c:v>
                </c:pt>
                <c:pt idx="1086">
                  <c:v>142.1360267354907</c:v>
                </c:pt>
                <c:pt idx="1087">
                  <c:v>142.39692938918668</c:v>
                </c:pt>
                <c:pt idx="1088">
                  <c:v>143.84835550261397</c:v>
                </c:pt>
                <c:pt idx="1089">
                  <c:v>144.23036198795575</c:v>
                </c:pt>
                <c:pt idx="1090">
                  <c:v>144.5215405995632</c:v>
                </c:pt>
                <c:pt idx="1091">
                  <c:v>145.43759512937592</c:v>
                </c:pt>
                <c:pt idx="1092">
                  <c:v>145.99430878168218</c:v>
                </c:pt>
                <c:pt idx="1093">
                  <c:v>145.75458275428494</c:v>
                </c:pt>
                <c:pt idx="1094">
                  <c:v>145.62255972470385</c:v>
                </c:pt>
                <c:pt idx="1095">
                  <c:v>146.43372377738069</c:v>
                </c:pt>
                <c:pt idx="1096">
                  <c:v>146.42925683277079</c:v>
                </c:pt>
                <c:pt idx="1097">
                  <c:v>145.33882602077952</c:v>
                </c:pt>
                <c:pt idx="1098">
                  <c:v>145.10042353252592</c:v>
                </c:pt>
                <c:pt idx="1099">
                  <c:v>145.83928925947978</c:v>
                </c:pt>
                <c:pt idx="1100">
                  <c:v>144.97915425848714</c:v>
                </c:pt>
                <c:pt idx="1101">
                  <c:v>145.29564555621727</c:v>
                </c:pt>
                <c:pt idx="1102">
                  <c:v>144.98593739659842</c:v>
                </c:pt>
                <c:pt idx="1103">
                  <c:v>145.58004102971339</c:v>
                </c:pt>
                <c:pt idx="1104">
                  <c:v>145.58136456885705</c:v>
                </c:pt>
                <c:pt idx="1105">
                  <c:v>145.93491496260995</c:v>
                </c:pt>
                <c:pt idx="1106">
                  <c:v>145.93408775064515</c:v>
                </c:pt>
                <c:pt idx="1107">
                  <c:v>145.15270332870088</c:v>
                </c:pt>
                <c:pt idx="1108">
                  <c:v>145.97892263913701</c:v>
                </c:pt>
                <c:pt idx="1109">
                  <c:v>144.88005426510486</c:v>
                </c:pt>
                <c:pt idx="1110">
                  <c:v>145.07163655615113</c:v>
                </c:pt>
                <c:pt idx="1111">
                  <c:v>144.4212825094302</c:v>
                </c:pt>
                <c:pt idx="1112">
                  <c:v>145.52180530739196</c:v>
                </c:pt>
                <c:pt idx="1113">
                  <c:v>146.05221361921778</c:v>
                </c:pt>
                <c:pt idx="1114">
                  <c:v>147.97200714711138</c:v>
                </c:pt>
                <c:pt idx="1115">
                  <c:v>148.87052478327047</c:v>
                </c:pt>
                <c:pt idx="1116">
                  <c:v>148.30322281781486</c:v>
                </c:pt>
                <c:pt idx="1117">
                  <c:v>145.87188141089274</c:v>
                </c:pt>
                <c:pt idx="1118">
                  <c:v>146.61025081066774</c:v>
                </c:pt>
                <c:pt idx="1119">
                  <c:v>145.05211435378203</c:v>
                </c:pt>
                <c:pt idx="1120">
                  <c:v>144.30282575607174</c:v>
                </c:pt>
                <c:pt idx="1121">
                  <c:v>145.39011316259678</c:v>
                </c:pt>
                <c:pt idx="1122">
                  <c:v>146.09737939249553</c:v>
                </c:pt>
                <c:pt idx="1123">
                  <c:v>147.89805439745879</c:v>
                </c:pt>
                <c:pt idx="1124">
                  <c:v>148.7667924028853</c:v>
                </c:pt>
                <c:pt idx="1125">
                  <c:v>149.39745880484415</c:v>
                </c:pt>
                <c:pt idx="1126">
                  <c:v>148.93802527959764</c:v>
                </c:pt>
                <c:pt idx="1127">
                  <c:v>149.95020183971943</c:v>
                </c:pt>
                <c:pt idx="1128">
                  <c:v>150.33303553702603</c:v>
                </c:pt>
                <c:pt idx="1129">
                  <c:v>149.42657666600493</c:v>
                </c:pt>
                <c:pt idx="1130">
                  <c:v>150.17768513003776</c:v>
                </c:pt>
                <c:pt idx="1131">
                  <c:v>151.48534180398389</c:v>
                </c:pt>
                <c:pt idx="1132">
                  <c:v>151.71613394216138</c:v>
                </c:pt>
                <c:pt idx="1133">
                  <c:v>152.83965323274441</c:v>
                </c:pt>
                <c:pt idx="1134">
                  <c:v>153.78614916286156</c:v>
                </c:pt>
                <c:pt idx="1135">
                  <c:v>153.33267156376158</c:v>
                </c:pt>
                <c:pt idx="1136">
                  <c:v>154.38885580041037</c:v>
                </c:pt>
                <c:pt idx="1137">
                  <c:v>154.6222950168752</c:v>
                </c:pt>
                <c:pt idx="1138">
                  <c:v>155.81645820925161</c:v>
                </c:pt>
                <c:pt idx="1139">
                  <c:v>156.78429620806045</c:v>
                </c:pt>
                <c:pt idx="1140">
                  <c:v>156.24528489180076</c:v>
                </c:pt>
                <c:pt idx="1141">
                  <c:v>157.54119515584682</c:v>
                </c:pt>
                <c:pt idx="1142">
                  <c:v>157.92005823572242</c:v>
                </c:pt>
                <c:pt idx="1143">
                  <c:v>158.30620078088819</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#N/A</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158.94083780027813</c:v>
                </c:pt>
                <c:pt idx="1196">
                  <c:v>159.62775461584295</c:v>
                </c:pt>
                <c:pt idx="1197">
                  <c:v>159.34666799020599</c:v>
                </c:pt>
                <c:pt idx="1198">
                  <c:v>158.69118522930333</c:v>
                </c:pt>
                <c:pt idx="1199">
                  <c:v>157.57511084640345</c:v>
                </c:pt>
                <c:pt idx="1200">
                  <c:v>158.09211832439962</c:v>
                </c:pt>
                <c:pt idx="1201">
                  <c:v>158.08070279928546</c:v>
                </c:pt>
                <c:pt idx="1202">
                  <c:v>158.05307391966136</c:v>
                </c:pt>
                <c:pt idx="1203">
                  <c:v>158.87251009198616</c:v>
                </c:pt>
                <c:pt idx="1204">
                  <c:v>158.72989874925571</c:v>
                </c:pt>
                <c:pt idx="1205">
                  <c:v>156.8610614783934</c:v>
                </c:pt>
                <c:pt idx="1206">
                  <c:v>156.62464429885532</c:v>
                </c:pt>
                <c:pt idx="1207">
                  <c:v>155.89024551651133</c:v>
                </c:pt>
                <c:pt idx="1208">
                  <c:v>155.59708159618839</c:v>
                </c:pt>
                <c:pt idx="1209">
                  <c:v>154.76060485738884</c:v>
                </c:pt>
                <c:pt idx="1210">
                  <c:v>155.96502547812869</c:v>
                </c:pt>
                <c:pt idx="1211">
                  <c:v>156.92194427900225</c:v>
                </c:pt>
                <c:pt idx="1212">
                  <c:v>156.62282443253278</c:v>
                </c:pt>
                <c:pt idx="1213">
                  <c:v>154.35709086096239</c:v>
                </c:pt>
                <c:pt idx="1214">
                  <c:v>154.10462576930732</c:v>
                </c:pt>
                <c:pt idx="1215">
                  <c:v>154.67292038912072</c:v>
                </c:pt>
                <c:pt idx="1216">
                  <c:v>153.8877307921384</c:v>
                </c:pt>
                <c:pt idx="1217">
                  <c:v>154.84150618754572</c:v>
                </c:pt>
                <c:pt idx="1218">
                  <c:v>155.4531467143143</c:v>
                </c:pt>
                <c:pt idx="1219">
                  <c:v>156.23072596122051</c:v>
                </c:pt>
                <c:pt idx="1220">
                  <c:v>156.74773343921666</c:v>
                </c:pt>
                <c:pt idx="1221">
                  <c:v>156.82929653894533</c:v>
                </c:pt>
                <c:pt idx="1222">
                  <c:v>158.00360664416672</c:v>
                </c:pt>
                <c:pt idx="1223">
                  <c:v>159.32681490305097</c:v>
                </c:pt>
                <c:pt idx="1224">
                  <c:v>159.76920786182274</c:v>
                </c:pt>
                <c:pt idx="1225">
                  <c:v>159.40391105816977</c:v>
                </c:pt>
                <c:pt idx="1226">
                  <c:v>159.65141287803607</c:v>
                </c:pt>
                <c:pt idx="1227">
                  <c:v>160.49401098537513</c:v>
                </c:pt>
                <c:pt idx="1228">
                  <c:v>160.65316656740146</c:v>
                </c:pt>
                <c:pt idx="1229">
                  <c:v>161.99159552643795</c:v>
                </c:pt>
                <c:pt idx="1230">
                  <c:v>162.51637879690318</c:v>
                </c:pt>
                <c:pt idx="1231">
                  <c:v>161.84468268149058</c:v>
                </c:pt>
                <c:pt idx="1232">
                  <c:v>161.16008205942717</c:v>
                </c:pt>
                <c:pt idx="1233">
                  <c:v>161.06611078022658</c:v>
                </c:pt>
                <c:pt idx="1234">
                  <c:v>160.85302097809569</c:v>
                </c:pt>
                <c:pt idx="1235">
                  <c:v>161.42429356098233</c:v>
                </c:pt>
                <c:pt idx="1236">
                  <c:v>160.97644100324294</c:v>
                </c:pt>
                <c:pt idx="1237">
                  <c:v>159.74753490834519</c:v>
                </c:pt>
                <c:pt idx="1238">
                  <c:v>160.79627423731085</c:v>
                </c:pt>
                <c:pt idx="1239">
                  <c:v>160.30838462047541</c:v>
                </c:pt>
                <c:pt idx="1240">
                  <c:v>159.42823108993477</c:v>
                </c:pt>
                <c:pt idx="1241">
                  <c:v>160.00744490768344</c:v>
                </c:pt>
                <c:pt idx="1242">
                  <c:v>158.94695916881773</c:v>
                </c:pt>
                <c:pt idx="1243">
                  <c:v>157.53788630798786</c:v>
                </c:pt>
                <c:pt idx="1244">
                  <c:v>157.66908212560418</c:v>
                </c:pt>
                <c:pt idx="1245">
                  <c:v>160.48656607769206</c:v>
                </c:pt>
                <c:pt idx="1246">
                  <c:v>161.61719939117231</c:v>
                </c:pt>
                <c:pt idx="1247">
                  <c:v>162.00135662762256</c:v>
                </c:pt>
                <c:pt idx="1248">
                  <c:v>161.83425981073421</c:v>
                </c:pt>
                <c:pt idx="1249">
                  <c:v>163.18311164052707</c:v>
                </c:pt>
                <c:pt idx="1250">
                  <c:v>163.96449606247137</c:v>
                </c:pt>
                <c:pt idx="1251">
                  <c:v>165.00893388922009</c:v>
                </c:pt>
                <c:pt idx="1252">
                  <c:v>165.30391767586556</c:v>
                </c:pt>
                <c:pt idx="1253">
                  <c:v>166.12732446562137</c:v>
                </c:pt>
                <c:pt idx="1254">
                  <c:v>165.27761233538513</c:v>
                </c:pt>
                <c:pt idx="1255">
                  <c:v>165.95824234001751</c:v>
                </c:pt>
                <c:pt idx="1256">
                  <c:v>166.00208457415155</c:v>
                </c:pt>
                <c:pt idx="1257">
                  <c:v>166.39434848785677</c:v>
                </c:pt>
                <c:pt idx="1258">
                  <c:v>167.09185361657094</c:v>
                </c:pt>
                <c:pt idx="1259">
                  <c:v>166.84153927602432</c:v>
                </c:pt>
                <c:pt idx="1260">
                  <c:v>166.32138839256194</c:v>
                </c:pt>
                <c:pt idx="1261">
                  <c:v>166.33743630467896</c:v>
                </c:pt>
                <c:pt idx="1262">
                  <c:v>166.8132486268284</c:v>
                </c:pt>
                <c:pt idx="1263">
                  <c:v>166.36853947455523</c:v>
                </c:pt>
                <c:pt idx="1264">
                  <c:v>167.14231354642342</c:v>
                </c:pt>
                <c:pt idx="1265">
                  <c:v>165.66458209251567</c:v>
                </c:pt>
                <c:pt idx="1266">
                  <c:v>166.7470716696449</c:v>
                </c:pt>
                <c:pt idx="1267">
                  <c:v>167.17358215869262</c:v>
                </c:pt>
                <c:pt idx="1268">
                  <c:v>167.0339487790354</c:v>
                </c:pt>
                <c:pt idx="1269">
                  <c:v>167.4255509231688</c:v>
                </c:pt>
                <c:pt idx="1270">
                  <c:v>168.49943749586419</c:v>
                </c:pt>
                <c:pt idx="1271">
                  <c:v>169.38207266229924</c:v>
                </c:pt>
                <c:pt idx="1272">
                  <c:v>169.32168618886928</c:v>
                </c:pt>
                <c:pt idx="1273">
                  <c:v>168.71037654688664</c:v>
                </c:pt>
                <c:pt idx="1274">
                  <c:v>168.24035470849074</c:v>
                </c:pt>
                <c:pt idx="1275">
                  <c:v>169.15707100787529</c:v>
                </c:pt>
                <c:pt idx="1276">
                  <c:v>169.81602805903009</c:v>
                </c:pt>
                <c:pt idx="1277">
                  <c:v>170.09066243134168</c:v>
                </c:pt>
                <c:pt idx="1278">
                  <c:v>169.73628482562398</c:v>
                </c:pt>
                <c:pt idx="1279">
                  <c:v>170.13285024154621</c:v>
                </c:pt>
                <c:pt idx="1280">
                  <c:v>170.46671299053699</c:v>
                </c:pt>
                <c:pt idx="1281">
                  <c:v>170.3250943021643</c:v>
                </c:pt>
                <c:pt idx="1282">
                  <c:v>169.8740983389587</c:v>
                </c:pt>
                <c:pt idx="1283">
                  <c:v>168.84421944279035</c:v>
                </c:pt>
                <c:pt idx="1284">
                  <c:v>168.21901263979916</c:v>
                </c:pt>
                <c:pt idx="1285">
                  <c:v>167.28227781086659</c:v>
                </c:pt>
                <c:pt idx="1286">
                  <c:v>168.71715968499802</c:v>
                </c:pt>
                <c:pt idx="1287">
                  <c:v>169.23267818145754</c:v>
                </c:pt>
                <c:pt idx="1288">
                  <c:v>168.6562768843892</c:v>
                </c:pt>
                <c:pt idx="1289">
                  <c:v>167.18979551320265</c:v>
                </c:pt>
                <c:pt idx="1290">
                  <c:v>166.2849910661111</c:v>
                </c:pt>
                <c:pt idx="1291">
                  <c:v>166.28019323671529</c:v>
                </c:pt>
                <c:pt idx="1292">
                  <c:v>167.30014558930614</c:v>
                </c:pt>
                <c:pt idx="1293">
                  <c:v>166.83492158030609</c:v>
                </c:pt>
                <c:pt idx="1294">
                  <c:v>168.99361392363215</c:v>
                </c:pt>
                <c:pt idx="1295">
                  <c:v>169.99669115214121</c:v>
                </c:pt>
                <c:pt idx="1296">
                  <c:v>170.82655019522244</c:v>
                </c:pt>
                <c:pt idx="1297">
                  <c:v>171.83442525312725</c:v>
                </c:pt>
                <c:pt idx="1298">
                  <c:v>172.26771888028631</c:v>
                </c:pt>
                <c:pt idx="1299">
                  <c:v>172.28674475547652</c:v>
                </c:pt>
                <c:pt idx="1300">
                  <c:v>173.01518761167401</c:v>
                </c:pt>
                <c:pt idx="1301">
                  <c:v>173.67364833564994</c:v>
                </c:pt>
                <c:pt idx="1302">
                  <c:v>173.75818939845186</c:v>
                </c:pt>
                <c:pt idx="1303">
                  <c:v>174.28512342002557</c:v>
                </c:pt>
                <c:pt idx="1304">
                  <c:v>174.29868969624818</c:v>
                </c:pt>
                <c:pt idx="1305">
                  <c:v>173.10138309840556</c:v>
                </c:pt>
                <c:pt idx="1306">
                  <c:v>173.18923300906664</c:v>
                </c:pt>
                <c:pt idx="1307">
                  <c:v>172.72533253921023</c:v>
                </c:pt>
                <c:pt idx="1308">
                  <c:v>173.64734299516951</c:v>
                </c:pt>
                <c:pt idx="1309">
                  <c:v>173.94861359274742</c:v>
                </c:pt>
                <c:pt idx="1310">
                  <c:v>173.6561114419963</c:v>
                </c:pt>
                <c:pt idx="1311">
                  <c:v>174.23003110317026</c:v>
                </c:pt>
                <c:pt idx="1312">
                  <c:v>173.15796439679741</c:v>
                </c:pt>
                <c:pt idx="1313">
                  <c:v>173.7808550062872</c:v>
                </c:pt>
                <c:pt idx="1314">
                  <c:v>175.20564489444814</c:v>
                </c:pt>
                <c:pt idx="1315">
                  <c:v>175.17801601482404</c:v>
                </c:pt>
                <c:pt idx="1316">
                  <c:v>175.01025742836384</c:v>
                </c:pt>
                <c:pt idx="1317">
                  <c:v>175.00363973264547</c:v>
                </c:pt>
                <c:pt idx="1318">
                  <c:v>175.32559062934325</c:v>
                </c:pt>
                <c:pt idx="1319">
                  <c:v>175.41674938786352</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175.68476606445662</c:v>
                </c:pt>
                <c:pt idx="1343">
                  <c:v>175.69700880153553</c:v>
                </c:pt>
                <c:pt idx="1344">
                  <c:v>175.55456290119804</c:v>
                </c:pt>
                <c:pt idx="1345">
                  <c:v>175.90017206008889</c:v>
                </c:pt>
                <c:pt idx="1346">
                  <c:v>176.1946595195555</c:v>
                </c:pt>
                <c:pt idx="1347">
                  <c:v>174.17129905366971</c:v>
                </c:pt>
                <c:pt idx="1348">
                  <c:v>176.80878168221847</c:v>
                </c:pt>
                <c:pt idx="1349">
                  <c:v>176.9098669843163</c:v>
                </c:pt>
                <c:pt idx="1350">
                  <c:v>177.45814307458164</c:v>
                </c:pt>
                <c:pt idx="1351">
                  <c:v>177.00995963205636</c:v>
                </c:pt>
                <c:pt idx="1352">
                  <c:v>176.63672159354135</c:v>
                </c:pt>
                <c:pt idx="1353">
                  <c:v>176.20590960227671</c:v>
                </c:pt>
                <c:pt idx="1354">
                  <c:v>175.51187876381468</c:v>
                </c:pt>
                <c:pt idx="1355">
                  <c:v>173.78929256832794</c:v>
                </c:pt>
                <c:pt idx="1356">
                  <c:v>172.65799748527584</c:v>
                </c:pt>
                <c:pt idx="1357">
                  <c:v>174.00833829660536</c:v>
                </c:pt>
                <c:pt idx="1358">
                  <c:v>175.29250215075135</c:v>
                </c:pt>
                <c:pt idx="1359">
                  <c:v>174.61402289722741</c:v>
                </c:pt>
                <c:pt idx="1360">
                  <c:v>174.86698431606138</c:v>
                </c:pt>
                <c:pt idx="1361">
                  <c:v>174.75216729534799</c:v>
                </c:pt>
                <c:pt idx="1362">
                  <c:v>174.01793395539698</c:v>
                </c:pt>
                <c:pt idx="1363">
                  <c:v>175.02696711005254</c:v>
                </c:pt>
                <c:pt idx="1364">
                  <c:v>174.80196545562862</c:v>
                </c:pt>
                <c:pt idx="1365">
                  <c:v>174.77202038250309</c:v>
                </c:pt>
                <c:pt idx="1366">
                  <c:v>175.76136589239655</c:v>
                </c:pt>
                <c:pt idx="1367">
                  <c:v>176.87892925683306</c:v>
                </c:pt>
                <c:pt idx="1368">
                  <c:v>178.00790814638376</c:v>
                </c:pt>
                <c:pt idx="1369">
                  <c:v>178.56147839322381</c:v>
                </c:pt>
                <c:pt idx="1370">
                  <c:v>178.56859241612099</c:v>
                </c:pt>
                <c:pt idx="1371">
                  <c:v>177.57974323340642</c:v>
                </c:pt>
                <c:pt idx="1372">
                  <c:v>175.64357090860992</c:v>
                </c:pt>
                <c:pt idx="1373">
                  <c:v>175.65482099133109</c:v>
                </c:pt>
                <c:pt idx="1374">
                  <c:v>176.76609754483516</c:v>
                </c:pt>
                <c:pt idx="1375">
                  <c:v>174.56075044669475</c:v>
                </c:pt>
                <c:pt idx="1376">
                  <c:v>172.81980014558962</c:v>
                </c:pt>
                <c:pt idx="1377">
                  <c:v>173.69068890212458</c:v>
                </c:pt>
                <c:pt idx="1378">
                  <c:v>173.94381576335149</c:v>
                </c:pt>
                <c:pt idx="1379">
                  <c:v>175.98669843160641</c:v>
                </c:pt>
                <c:pt idx="1380">
                  <c:v>176.45407319171494</c:v>
                </c:pt>
                <c:pt idx="1381">
                  <c:v>176.54771358612962</c:v>
                </c:pt>
                <c:pt idx="1382">
                  <c:v>176.92343326053896</c:v>
                </c:pt>
                <c:pt idx="1383">
                  <c:v>177.94586724902419</c:v>
                </c:pt>
                <c:pt idx="1384">
                  <c:v>177.70068162265929</c:v>
                </c:pt>
                <c:pt idx="1385">
                  <c:v>177.91344054000427</c:v>
                </c:pt>
                <c:pt idx="1386">
                  <c:v>176.7523658262196</c:v>
                </c:pt>
                <c:pt idx="1387">
                  <c:v>177.06174310105249</c:v>
                </c:pt>
                <c:pt idx="1388">
                  <c:v>178.10585004301529</c:v>
                </c:pt>
                <c:pt idx="1389">
                  <c:v>178.52044867977</c:v>
                </c:pt>
                <c:pt idx="1390">
                  <c:v>178.81460525445073</c:v>
                </c:pt>
                <c:pt idx="1391">
                  <c:v>178.73717821454602</c:v>
                </c:pt>
                <c:pt idx="1392">
                  <c:v>178.82138839256203</c:v>
                </c:pt>
                <c:pt idx="1393">
                  <c:v>177.74336576004271</c:v>
                </c:pt>
                <c:pt idx="1394">
                  <c:v>177.97713586129348</c:v>
                </c:pt>
                <c:pt idx="1395">
                  <c:v>178.39752498180172</c:v>
                </c:pt>
                <c:pt idx="1396">
                  <c:v>178.51813248626866</c:v>
                </c:pt>
                <c:pt idx="1397">
                  <c:v>179.82446562107111</c:v>
                </c:pt>
                <c:pt idx="1398">
                  <c:v>180.34577460128423</c:v>
                </c:pt>
                <c:pt idx="1399">
                  <c:v>180.10522136192216</c:v>
                </c:pt>
                <c:pt idx="1400">
                  <c:v>178.77291377142518</c:v>
                </c:pt>
                <c:pt idx="1401">
                  <c:v>178.93455098934587</c:v>
                </c:pt>
                <c:pt idx="1402">
                  <c:v>179.15276950565851</c:v>
                </c:pt>
                <c:pt idx="1403">
                  <c:v>178.49430878168258</c:v>
                </c:pt>
                <c:pt idx="1404">
                  <c:v>179.57415128052443</c:v>
                </c:pt>
                <c:pt idx="1405">
                  <c:v>180.24303487525677</c:v>
                </c:pt>
                <c:pt idx="1406">
                  <c:v>180.95261729865695</c:v>
                </c:pt>
                <c:pt idx="1407">
                  <c:v>181.47012110383199</c:v>
                </c:pt>
                <c:pt idx="1408">
                  <c:v>182.14793858778407</c:v>
                </c:pt>
                <c:pt idx="1409">
                  <c:v>182.13222156045302</c:v>
                </c:pt>
                <c:pt idx="1410">
                  <c:v>182.73410098603702</c:v>
                </c:pt>
                <c:pt idx="1411">
                  <c:v>182.86777843954769</c:v>
                </c:pt>
                <c:pt idx="1412">
                  <c:v>183.34905036066473</c:v>
                </c:pt>
                <c:pt idx="1413">
                  <c:v>183.26202766196843</c:v>
                </c:pt>
                <c:pt idx="1414">
                  <c:v>183.52309575805737</c:v>
                </c:pt>
                <c:pt idx="1415">
                  <c:v>184.32565680630034</c:v>
                </c:pt>
                <c:pt idx="1416">
                  <c:v>185.19174773343954</c:v>
                </c:pt>
                <c:pt idx="1417">
                  <c:v>185.49086757990901</c:v>
                </c:pt>
                <c:pt idx="1418">
                  <c:v>185.52676857918107</c:v>
                </c:pt>
                <c:pt idx="1419">
                  <c:v>185.0163787969033</c:v>
                </c:pt>
                <c:pt idx="1420">
                  <c:v>184.29819336906925</c:v>
                </c:pt>
                <c:pt idx="1421">
                  <c:v>184.49821322215644</c:v>
                </c:pt>
                <c:pt idx="1422">
                  <c:v>184.33690688902161</c:v>
                </c:pt>
                <c:pt idx="1423">
                  <c:v>184.71461187214649</c:v>
                </c:pt>
                <c:pt idx="1424">
                  <c:v>185.67947190788206</c:v>
                </c:pt>
                <c:pt idx="1425">
                  <c:v>186.43918337634875</c:v>
                </c:pt>
                <c:pt idx="1426">
                  <c:v>186.57914764079189</c:v>
                </c:pt>
                <c:pt idx="1427">
                  <c:v>186.34967904175809</c:v>
                </c:pt>
                <c:pt idx="1428">
                  <c:v>185.58732049500404</c:v>
                </c:pt>
                <c:pt idx="1429">
                  <c:v>185.49368010058939</c:v>
                </c:pt>
                <c:pt idx="1430">
                  <c:v>185.47697041890055</c:v>
                </c:pt>
                <c:pt idx="1431">
                  <c:v>185.67235788498485</c:v>
                </c:pt>
                <c:pt idx="1432">
                  <c:v>185.71289127125971</c:v>
                </c:pt>
                <c:pt idx="1433">
                  <c:v>186.96297399245617</c:v>
                </c:pt>
                <c:pt idx="1434">
                  <c:v>187.35424525180366</c:v>
                </c:pt>
                <c:pt idx="1435">
                  <c:v>188.42780093971314</c:v>
                </c:pt>
                <c:pt idx="1436">
                  <c:v>188.39272715240588</c:v>
                </c:pt>
                <c:pt idx="1437">
                  <c:v>187.4684005029452</c:v>
                </c:pt>
                <c:pt idx="1438">
                  <c:v>186.00092647740087</c:v>
                </c:pt>
                <c:pt idx="1439">
                  <c:v>186.41122361193862</c:v>
                </c:pt>
                <c:pt idx="1440">
                  <c:v>185.2612335384822</c:v>
                </c:pt>
                <c:pt idx="1441">
                  <c:v>185.50443385613158</c:v>
                </c:pt>
                <c:pt idx="1442">
                  <c:v>186.69859704850802</c:v>
                </c:pt>
                <c:pt idx="1443">
                  <c:v>186.27440275296172</c:v>
                </c:pt>
                <c:pt idx="1444">
                  <c:v>187.47501819866352</c:v>
                </c:pt>
                <c:pt idx="1445">
                  <c:v>185.79279994705874</c:v>
                </c:pt>
                <c:pt idx="1446">
                  <c:v>186.80464562239456</c:v>
                </c:pt>
                <c:pt idx="1447">
                  <c:v>186.36307987558757</c:v>
                </c:pt>
                <c:pt idx="1448">
                  <c:v>187.67057110714074</c:v>
                </c:pt>
                <c:pt idx="1449">
                  <c:v>188.0274303487528</c:v>
                </c:pt>
                <c:pt idx="1450">
                  <c:v>188.38958374693956</c:v>
                </c:pt>
                <c:pt idx="1451">
                  <c:v>187.66494606578013</c:v>
                </c:pt>
                <c:pt idx="1452">
                  <c:v>187.67900866918163</c:v>
                </c:pt>
                <c:pt idx="1453">
                  <c:v>187.49586394017626</c:v>
                </c:pt>
                <c:pt idx="1454">
                  <c:v>187.42935609820682</c:v>
                </c:pt>
                <c:pt idx="1455">
                  <c:v>184.68301237509121</c:v>
                </c:pt>
                <c:pt idx="1456">
                  <c:v>183.62418106015505</c:v>
                </c:pt>
                <c:pt idx="1457">
                  <c:v>184.18635431142897</c:v>
                </c:pt>
                <c:pt idx="1458">
                  <c:v>183.11511481702092</c:v>
                </c:pt>
                <c:pt idx="1459">
                  <c:v>182.6285487393292</c:v>
                </c:pt>
                <c:pt idx="1460">
                  <c:v>181.70753093772771</c:v>
                </c:pt>
                <c:pt idx="1461">
                  <c:v>182.23099066904925</c:v>
                </c:pt>
                <c:pt idx="1462">
                  <c:v>183.53451128317141</c:v>
                </c:pt>
                <c:pt idx="1463">
                  <c:v>183.38445503275781</c:v>
                </c:pt>
                <c:pt idx="1464">
                  <c:v>184.54404076500583</c:v>
                </c:pt>
                <c:pt idx="1465">
                  <c:v>185.29432201707382</c:v>
                </c:pt>
                <c:pt idx="1466">
                  <c:v>185.14757461451941</c:v>
                </c:pt>
                <c:pt idx="1467">
                  <c:v>186.61935014228064</c:v>
                </c:pt>
                <c:pt idx="1468">
                  <c:v>187.76007544173137</c:v>
                </c:pt>
                <c:pt idx="1469">
                  <c:v>188.06928727417136</c:v>
                </c:pt>
                <c:pt idx="1470">
                  <c:v>188.86043279730021</c:v>
                </c:pt>
                <c:pt idx="1471">
                  <c:v>188.4620475150555</c:v>
                </c:pt>
                <c:pt idx="1472">
                  <c:v>189.55446363576226</c:v>
                </c:pt>
                <c:pt idx="1473">
                  <c:v>189.97998147045226</c:v>
                </c:pt>
                <c:pt idx="1474">
                  <c:v>190.0987691085966</c:v>
                </c:pt>
                <c:pt idx="1475">
                  <c:v>189.44775329230384</c:v>
                </c:pt>
                <c:pt idx="1476">
                  <c:v>189.93580835153222</c:v>
                </c:pt>
                <c:pt idx="1477">
                  <c:v>190.07891602144156</c:v>
                </c:pt>
                <c:pt idx="1478">
                  <c:v>190.31516775858665</c:v>
                </c:pt>
                <c:pt idx="1479">
                  <c:v>190.8230759049701</c:v>
                </c:pt>
                <c:pt idx="1480">
                  <c:v>190.93177155714397</c:v>
                </c:pt>
                <c:pt idx="1481">
                  <c:v>191.26563430613479</c:v>
                </c:pt>
                <c:pt idx="1482">
                  <c:v>190.95791145523148</c:v>
                </c:pt>
                <c:pt idx="1483">
                  <c:v>190.14972536562783</c:v>
                </c:pt>
                <c:pt idx="1484">
                  <c:v>190.52445238567944</c:v>
                </c:pt>
                <c:pt idx="1485">
                  <c:v>190.66838726755358</c:v>
                </c:pt>
                <c:pt idx="1486">
                  <c:v>190.04251869499052</c:v>
                </c:pt>
                <c:pt idx="1487">
                  <c:v>189.76953874660853</c:v>
                </c:pt>
                <c:pt idx="1488">
                  <c:v>190.38018661901938</c:v>
                </c:pt>
                <c:pt idx="1489">
                  <c:v>190.55770630666416</c:v>
                </c:pt>
                <c:pt idx="1490">
                  <c:v>191.61885381510172</c:v>
                </c:pt>
                <c:pt idx="1491">
                  <c:v>191.74574813050111</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191.9527165640925</c:v>
                </c:pt>
                <c:pt idx="1526">
                  <c:v>192.03328700946344</c:v>
                </c:pt>
                <c:pt idx="1527">
                  <c:v>192.73757527628891</c:v>
                </c:pt>
                <c:pt idx="1528">
                  <c:v>193.18509694924242</c:v>
                </c:pt>
                <c:pt idx="1529">
                  <c:v>192.73840248825374</c:v>
                </c:pt>
                <c:pt idx="1530">
                  <c:v>193.12702666931386</c:v>
                </c:pt>
                <c:pt idx="1531">
                  <c:v>193.41208391238183</c:v>
                </c:pt>
                <c:pt idx="1532">
                  <c:v>193.27592482297678</c:v>
                </c:pt>
                <c:pt idx="1533">
                  <c:v>194.59433525246519</c:v>
                </c:pt>
                <c:pt idx="1534">
                  <c:v>194.50367282112379</c:v>
                </c:pt>
                <c:pt idx="1535">
                  <c:v>194.61683541790762</c:v>
                </c:pt>
                <c:pt idx="1536">
                  <c:v>196.1051551849647</c:v>
                </c:pt>
                <c:pt idx="1537">
                  <c:v>196.65458937198079</c:v>
                </c:pt>
                <c:pt idx="1538">
                  <c:v>196.89481172655692</c:v>
                </c:pt>
                <c:pt idx="1539">
                  <c:v>197.27781086625646</c:v>
                </c:pt>
                <c:pt idx="1540">
                  <c:v>197.20286546224614</c:v>
                </c:pt>
                <c:pt idx="1541">
                  <c:v>196.91449937131901</c:v>
                </c:pt>
                <c:pt idx="1542">
                  <c:v>195.69154920256776</c:v>
                </c:pt>
                <c:pt idx="1543">
                  <c:v>196.85063860763691</c:v>
                </c:pt>
                <c:pt idx="1544">
                  <c:v>197.54466944609894</c:v>
                </c:pt>
                <c:pt idx="1545">
                  <c:v>196.93517967043883</c:v>
                </c:pt>
                <c:pt idx="1546">
                  <c:v>197.99037125272986</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198.33118258222487</c:v>
                </c:pt>
                <c:pt idx="1563">
                  <c:v>196.86122692078618</c:v>
                </c:pt>
                <c:pt idx="1564">
                  <c:v>195.76484018264841</c:v>
                </c:pt>
                <c:pt idx="1565">
                  <c:v>195.7936271590232</c:v>
                </c:pt>
                <c:pt idx="1566">
                  <c:v>195.81132949506977</c:v>
                </c:pt>
                <c:pt idx="1567">
                  <c:v>192.34746211369199</c:v>
                </c:pt>
                <c:pt idx="1568">
                  <c:v>190.42154721725893</c:v>
                </c:pt>
                <c:pt idx="1569">
                  <c:v>191.96214678049103</c:v>
                </c:pt>
                <c:pt idx="1570">
                  <c:v>195.68278075574082</c:v>
                </c:pt>
                <c:pt idx="1571">
                  <c:v>194.20140956918794</c:v>
                </c:pt>
                <c:pt idx="1572">
                  <c:v>193.51333465687242</c:v>
                </c:pt>
                <c:pt idx="1573">
                  <c:v>193.74065250479779</c:v>
                </c:pt>
                <c:pt idx="1574">
                  <c:v>192.02633842895898</c:v>
                </c:pt>
                <c:pt idx="1575">
                  <c:v>191.3344583416054</c:v>
                </c:pt>
                <c:pt idx="1576">
                  <c:v>192.67718880285881</c:v>
                </c:pt>
                <c:pt idx="1577">
                  <c:v>193.35037389980803</c:v>
                </c:pt>
                <c:pt idx="1578">
                  <c:v>194.08444179736611</c:v>
                </c:pt>
                <c:pt idx="1579">
                  <c:v>195.1129971543908</c:v>
                </c:pt>
                <c:pt idx="1580">
                  <c:v>197.51555158493812</c:v>
                </c:pt>
                <c:pt idx="1581">
                  <c:v>197.85884455032758</c:v>
                </c:pt>
                <c:pt idx="1582">
                  <c:v>198.75140626034016</c:v>
                </c:pt>
                <c:pt idx="1583">
                  <c:v>197.31338098074252</c:v>
                </c:pt>
                <c:pt idx="1584">
                  <c:v>195.67351598173516</c:v>
                </c:pt>
                <c:pt idx="1585">
                  <c:v>196.69677718218514</c:v>
                </c:pt>
                <c:pt idx="1586">
                  <c:v>194.91628614916286</c:v>
                </c:pt>
                <c:pt idx="1587">
                  <c:v>196.69727350936401</c:v>
                </c:pt>
                <c:pt idx="1588">
                  <c:v>198.90609489775659</c:v>
                </c:pt>
                <c:pt idx="1589">
                  <c:v>198.87813513334655</c:v>
                </c:pt>
                <c:pt idx="1590">
                  <c:v>200.10853020978095</c:v>
                </c:pt>
                <c:pt idx="1591">
                  <c:v>199.82578916021441</c:v>
                </c:pt>
                <c:pt idx="1592">
                  <c:v>199.09420289855072</c:v>
                </c:pt>
                <c:pt idx="1593">
                  <c:v>200.62967374760106</c:v>
                </c:pt>
                <c:pt idx="1594">
                  <c:v>200.56465488716825</c:v>
                </c:pt>
                <c:pt idx="1595">
                  <c:v>202.44010985374888</c:v>
                </c:pt>
                <c:pt idx="1596">
                  <c:v>203.47296671299054</c:v>
                </c:pt>
                <c:pt idx="1597">
                  <c:v>203.57934617166302</c:v>
                </c:pt>
                <c:pt idx="1598">
                  <c:v>203.91436701740454</c:v>
                </c:pt>
                <c:pt idx="1599">
                  <c:v>204.51657732777451</c:v>
                </c:pt>
                <c:pt idx="1600">
                  <c:v>204.77929984779306</c:v>
                </c:pt>
                <c:pt idx="1601">
                  <c:v>205.62950830520816</c:v>
                </c:pt>
                <c:pt idx="1602">
                  <c:v>206.03302230163465</c:v>
                </c:pt>
                <c:pt idx="1603">
                  <c:v>206.65458937198076</c:v>
                </c:pt>
                <c:pt idx="1604">
                  <c:v>206.53431275229971</c:v>
                </c:pt>
                <c:pt idx="1605">
                  <c:v>206.90308384620482</c:v>
                </c:pt>
                <c:pt idx="1606">
                  <c:v>206.70686916815575</c:v>
                </c:pt>
                <c:pt idx="1607">
                  <c:v>207.56766593872024</c:v>
                </c:pt>
                <c:pt idx="1608">
                  <c:v>206.51396333796581</c:v>
                </c:pt>
                <c:pt idx="1609">
                  <c:v>206.10498974257172</c:v>
                </c:pt>
                <c:pt idx="1610">
                  <c:v>206.84385546952558</c:v>
                </c:pt>
                <c:pt idx="1611">
                  <c:v>205.25246509165513</c:v>
                </c:pt>
                <c:pt idx="1612">
                  <c:v>205.31930381841048</c:v>
                </c:pt>
                <c:pt idx="1613">
                  <c:v>202.38121236185563</c:v>
                </c:pt>
                <c:pt idx="1614">
                  <c:v>202.89838528224473</c:v>
                </c:pt>
                <c:pt idx="1615">
                  <c:v>204.86930050956261</c:v>
                </c:pt>
                <c:pt idx="1616">
                  <c:v>204.36106147839328</c:v>
                </c:pt>
                <c:pt idx="1617">
                  <c:v>206.6186883727087</c:v>
                </c:pt>
                <c:pt idx="1618">
                  <c:v>206.24528489180074</c:v>
                </c:pt>
                <c:pt idx="1619">
                  <c:v>208.21868175501297</c:v>
                </c:pt>
                <c:pt idx="1620">
                  <c:v>207.89309112567008</c:v>
                </c:pt>
                <c:pt idx="1621">
                  <c:v>209.61766262987231</c:v>
                </c:pt>
                <c:pt idx="1622">
                  <c:v>209.39199920587654</c:v>
                </c:pt>
                <c:pt idx="1623">
                  <c:v>208.81741777513074</c:v>
                </c:pt>
                <c:pt idx="1624">
                  <c:v>206.66931374495405</c:v>
                </c:pt>
                <c:pt idx="1625">
                  <c:v>205.5808682416783</c:v>
                </c:pt>
                <c:pt idx="1626">
                  <c:v>205.88015353054072</c:v>
                </c:pt>
                <c:pt idx="1627">
                  <c:v>207.99136390708759</c:v>
                </c:pt>
                <c:pt idx="1628">
                  <c:v>206.2087221229568</c:v>
                </c:pt>
                <c:pt idx="1629">
                  <c:v>205.85368274766728</c:v>
                </c:pt>
                <c:pt idx="1630">
                  <c:v>206.8155648203296</c:v>
                </c:pt>
                <c:pt idx="1631">
                  <c:v>206.93699953676133</c:v>
                </c:pt>
                <c:pt idx="1632">
                  <c:v>207.7718218516313</c:v>
                </c:pt>
                <c:pt idx="1633">
                  <c:v>208.64486135927476</c:v>
                </c:pt>
                <c:pt idx="1634">
                  <c:v>209.05830189927875</c:v>
                </c:pt>
                <c:pt idx="1635">
                  <c:v>210.40731917146459</c:v>
                </c:pt>
                <c:pt idx="1636">
                  <c:v>211.57997485275635</c:v>
                </c:pt>
                <c:pt idx="1637">
                  <c:v>211.07818807491236</c:v>
                </c:pt>
                <c:pt idx="1638">
                  <c:v>211.05552246707703</c:v>
                </c:pt>
                <c:pt idx="1639">
                  <c:v>211.85940705446373</c:v>
                </c:pt>
                <c:pt idx="1640">
                  <c:v>211.42131559790889</c:v>
                </c:pt>
                <c:pt idx="1641">
                  <c:v>209.04390841109137</c:v>
                </c:pt>
                <c:pt idx="1642">
                  <c:v>210.47084905036075</c:v>
                </c:pt>
                <c:pt idx="1643">
                  <c:v>210.90066838726761</c:v>
                </c:pt>
                <c:pt idx="1644">
                  <c:v>211.53100390444055</c:v>
                </c:pt>
                <c:pt idx="1645">
                  <c:v>211.84732975977775</c:v>
                </c:pt>
                <c:pt idx="1646">
                  <c:v>212.28310502283117</c:v>
                </c:pt>
                <c:pt idx="1647">
                  <c:v>212.3406789755808</c:v>
                </c:pt>
                <c:pt idx="1648">
                  <c:v>211.91433392892606</c:v>
                </c:pt>
                <c:pt idx="1649">
                  <c:v>210.32145456951901</c:v>
                </c:pt>
                <c:pt idx="1650">
                  <c:v>208.70657137184844</c:v>
                </c:pt>
                <c:pt idx="1651">
                  <c:v>210.0501290450666</c:v>
                </c:pt>
                <c:pt idx="1652">
                  <c:v>210.70825888425659</c:v>
                </c:pt>
                <c:pt idx="1653">
                  <c:v>208.40348090794794</c:v>
                </c:pt>
                <c:pt idx="1654">
                  <c:v>207.64542386341088</c:v>
                </c:pt>
                <c:pt idx="1655">
                  <c:v>207.81119714115556</c:v>
                </c:pt>
                <c:pt idx="1656">
                  <c:v>210.76550195222035</c:v>
                </c:pt>
                <c:pt idx="1657">
                  <c:v>210.26520415591301</c:v>
                </c:pt>
                <c:pt idx="1658">
                  <c:v>209.34666799020593</c:v>
                </c:pt>
                <c:pt idx="1659">
                  <c:v>209.41929720071482</c:v>
                </c:pt>
                <c:pt idx="1660">
                  <c:v>210.91406922109732</c:v>
                </c:pt>
                <c:pt idx="1661">
                  <c:v>211.23750909933176</c:v>
                </c:pt>
                <c:pt idx="1662">
                  <c:v>212.03643041492964</c:v>
                </c:pt>
                <c:pt idx="1663">
                  <c:v>212.71027728145071</c:v>
                </c:pt>
                <c:pt idx="1664">
                  <c:v>212.8659585732249</c:v>
                </c:pt>
                <c:pt idx="1665">
                  <c:v>213.50092647740067</c:v>
                </c:pt>
                <c:pt idx="1666">
                  <c:v>213.28982198398532</c:v>
                </c:pt>
                <c:pt idx="1667">
                  <c:v>213.36476738799567</c:v>
                </c:pt>
                <c:pt idx="1668">
                  <c:v>211.59618820726638</c:v>
                </c:pt>
                <c:pt idx="1669">
                  <c:v>213.44120177354259</c:v>
                </c:pt>
                <c:pt idx="1670">
                  <c:v>213.23555687909484</c:v>
                </c:pt>
                <c:pt idx="1671">
                  <c:v>211.6598835285555</c:v>
                </c:pt>
                <c:pt idx="1672">
                  <c:v>211.95238567930659</c:v>
                </c:pt>
                <c:pt idx="1673">
                  <c:v>211.41006551518774</c:v>
                </c:pt>
                <c:pt idx="1674">
                  <c:v>211.92988551386421</c:v>
                </c:pt>
                <c:pt idx="1675">
                  <c:v>210.28423003110328</c:v>
                </c:pt>
                <c:pt idx="1676">
                  <c:v>209.44593342598117</c:v>
                </c:pt>
                <c:pt idx="1677">
                  <c:v>208.08847859175447</c:v>
                </c:pt>
                <c:pt idx="1678">
                  <c:v>207.58553371715979</c:v>
                </c:pt>
                <c:pt idx="1679">
                  <c:v>209.82264575474829</c:v>
                </c:pt>
                <c:pt idx="1680">
                  <c:v>210.68029911984655</c:v>
                </c:pt>
                <c:pt idx="1681">
                  <c:v>209.27436966448295</c:v>
                </c:pt>
                <c:pt idx="1682">
                  <c:v>207.96770564489455</c:v>
                </c:pt>
                <c:pt idx="1683">
                  <c:v>208.66587254318054</c:v>
                </c:pt>
                <c:pt idx="1684">
                  <c:v>208.52243398848529</c:v>
                </c:pt>
                <c:pt idx="1685">
                  <c:v>209.70170736549539</c:v>
                </c:pt>
                <c:pt idx="1686">
                  <c:v>209.29951690821261</c:v>
                </c:pt>
                <c:pt idx="1687">
                  <c:v>211.75947984911662</c:v>
                </c:pt>
                <c:pt idx="1688">
                  <c:v>212.71027728145066</c:v>
                </c:pt>
                <c:pt idx="1689">
                  <c:v>211.6727880352062</c:v>
                </c:pt>
                <c:pt idx="1690">
                  <c:v>211.04344517239105</c:v>
                </c:pt>
                <c:pt idx="1691">
                  <c:v>210.69585070478465</c:v>
                </c:pt>
                <c:pt idx="1692">
                  <c:v>205.83829660512217</c:v>
                </c:pt>
                <c:pt idx="1693">
                  <c:v>205.73555687909476</c:v>
                </c:pt>
                <c:pt idx="1694">
                  <c:v>207.57395274965265</c:v>
                </c:pt>
                <c:pt idx="1695">
                  <c:v>207.72516709681696</c:v>
                </c:pt>
                <c:pt idx="1696">
                  <c:v>207.48759182052814</c:v>
                </c:pt>
                <c:pt idx="1697">
                  <c:v>205.76169677718224</c:v>
                </c:pt>
                <c:pt idx="1698">
                  <c:v>205.9589041095891</c:v>
                </c:pt>
                <c:pt idx="1699">
                  <c:v>203.30107206670647</c:v>
                </c:pt>
                <c:pt idx="1700">
                  <c:v>204.66067765204164</c:v>
                </c:pt>
                <c:pt idx="1701">
                  <c:v>207.52250016544247</c:v>
                </c:pt>
                <c:pt idx="1702">
                  <c:v>210.11498246310643</c:v>
                </c:pt>
                <c:pt idx="1703">
                  <c:v>211.30401694130111</c:v>
                </c:pt>
                <c:pt idx="1704">
                  <c:v>211.52769505658139</c:v>
                </c:pt>
                <c:pt idx="1705">
                  <c:v>213.41754351134944</c:v>
                </c:pt>
                <c:pt idx="1706">
                  <c:v>213.52574283634448</c:v>
                </c:pt>
                <c:pt idx="1707">
                  <c:v>213.82618622195758</c:v>
                </c:pt>
                <c:pt idx="1708">
                  <c:v>#N/A</c:v>
                </c:pt>
                <c:pt idx="1709">
                  <c:v>#N/A</c:v>
                </c:pt>
                <c:pt idx="1710">
                  <c:v>#N/A</c:v>
                </c:pt>
                <c:pt idx="1711">
                  <c:v>#N/A</c:v>
                </c:pt>
                <c:pt idx="1712">
                  <c:v>#N/A</c:v>
                </c:pt>
                <c:pt idx="1713">
                  <c:v>#N/A</c:v>
                </c:pt>
                <c:pt idx="1714">
                  <c:v>#N/A</c:v>
                </c:pt>
                <c:pt idx="1715">
                  <c:v>#N/A</c:v>
                </c:pt>
                <c:pt idx="1716">
                  <c:v>#N/A</c:v>
                </c:pt>
                <c:pt idx="1717">
                  <c:v>#N/A</c:v>
                </c:pt>
                <c:pt idx="1718">
                  <c:v>#N/A</c:v>
                </c:pt>
                <c:pt idx="1719">
                  <c:v>#N/A</c:v>
                </c:pt>
                <c:pt idx="1720">
                  <c:v>#N/A</c:v>
                </c:pt>
                <c:pt idx="1721">
                  <c:v>#N/A</c:v>
                </c:pt>
                <c:pt idx="1722">
                  <c:v>#N/A</c:v>
                </c:pt>
                <c:pt idx="1723">
                  <c:v>#N/A</c:v>
                </c:pt>
                <c:pt idx="1724">
                  <c:v>#N/A</c:v>
                </c:pt>
                <c:pt idx="1725">
                  <c:v>#N/A</c:v>
                </c:pt>
                <c:pt idx="1726">
                  <c:v>#N/A</c:v>
                </c:pt>
                <c:pt idx="1727">
                  <c:v>#N/A</c:v>
                </c:pt>
                <c:pt idx="1728">
                  <c:v>#N/A</c:v>
                </c:pt>
                <c:pt idx="1729">
                  <c:v>#N/A</c:v>
                </c:pt>
                <c:pt idx="1730">
                  <c:v>#N/A</c:v>
                </c:pt>
                <c:pt idx="1731">
                  <c:v>#N/A</c:v>
                </c:pt>
                <c:pt idx="1732">
                  <c:v>#N/A</c:v>
                </c:pt>
                <c:pt idx="1733">
                  <c:v>#N/A</c:v>
                </c:pt>
                <c:pt idx="1734">
                  <c:v>#N/A</c:v>
                </c:pt>
                <c:pt idx="1735">
                  <c:v>#N/A</c:v>
                </c:pt>
                <c:pt idx="1736">
                  <c:v>#N/A</c:v>
                </c:pt>
                <c:pt idx="1737">
                  <c:v>#N/A</c:v>
                </c:pt>
                <c:pt idx="1738">
                  <c:v>#N/A</c:v>
                </c:pt>
                <c:pt idx="1739">
                  <c:v>#N/A</c:v>
                </c:pt>
                <c:pt idx="1740">
                  <c:v>#N/A</c:v>
                </c:pt>
                <c:pt idx="1741">
                  <c:v>#N/A</c:v>
                </c:pt>
                <c:pt idx="1742">
                  <c:v>#N/A</c:v>
                </c:pt>
                <c:pt idx="1743">
                  <c:v>#N/A</c:v>
                </c:pt>
                <c:pt idx="1744">
                  <c:v>#N/A</c:v>
                </c:pt>
                <c:pt idx="1745">
                  <c:v>#N/A</c:v>
                </c:pt>
                <c:pt idx="1746">
                  <c:v>#N/A</c:v>
                </c:pt>
                <c:pt idx="1747">
                  <c:v>#N/A</c:v>
                </c:pt>
                <c:pt idx="1748">
                  <c:v>#N/A</c:v>
                </c:pt>
                <c:pt idx="1749">
                  <c:v>#N/A</c:v>
                </c:pt>
                <c:pt idx="1750">
                  <c:v>#N/A</c:v>
                </c:pt>
                <c:pt idx="1751">
                  <c:v>#N/A</c:v>
                </c:pt>
                <c:pt idx="1752">
                  <c:v>#N/A</c:v>
                </c:pt>
                <c:pt idx="1753">
                  <c:v>#N/A</c:v>
                </c:pt>
                <c:pt idx="1754">
                  <c:v>#N/A</c:v>
                </c:pt>
                <c:pt idx="1755">
                  <c:v>#N/A</c:v>
                </c:pt>
                <c:pt idx="1756">
                  <c:v>#N/A</c:v>
                </c:pt>
                <c:pt idx="1757">
                  <c:v>#N/A</c:v>
                </c:pt>
                <c:pt idx="1758">
                  <c:v>#N/A</c:v>
                </c:pt>
                <c:pt idx="1759">
                  <c:v>#N/A</c:v>
                </c:pt>
                <c:pt idx="1760">
                  <c:v>#N/A</c:v>
                </c:pt>
                <c:pt idx="1761">
                  <c:v>#N/A</c:v>
                </c:pt>
                <c:pt idx="1762">
                  <c:v>#N/A</c:v>
                </c:pt>
                <c:pt idx="1763">
                  <c:v>#N/A</c:v>
                </c:pt>
                <c:pt idx="1764">
                  <c:v>#N/A</c:v>
                </c:pt>
                <c:pt idx="1765">
                  <c:v>#N/A</c:v>
                </c:pt>
                <c:pt idx="1766">
                  <c:v>#N/A</c:v>
                </c:pt>
                <c:pt idx="1767">
                  <c:v>#N/A</c:v>
                </c:pt>
                <c:pt idx="1768">
                  <c:v>#N/A</c:v>
                </c:pt>
                <c:pt idx="1769">
                  <c:v>#N/A</c:v>
                </c:pt>
                <c:pt idx="1770">
                  <c:v>#N/A</c:v>
                </c:pt>
                <c:pt idx="1771">
                  <c:v>#N/A</c:v>
                </c:pt>
                <c:pt idx="1772">
                  <c:v>#N/A</c:v>
                </c:pt>
                <c:pt idx="1773">
                  <c:v>#N/A</c:v>
                </c:pt>
                <c:pt idx="1774">
                  <c:v>#N/A</c:v>
                </c:pt>
                <c:pt idx="1775">
                  <c:v>#N/A</c:v>
                </c:pt>
                <c:pt idx="1776">
                  <c:v>#N/A</c:v>
                </c:pt>
                <c:pt idx="1777">
                  <c:v>#N/A</c:v>
                </c:pt>
                <c:pt idx="1778">
                  <c:v>#N/A</c:v>
                </c:pt>
                <c:pt idx="1779">
                  <c:v>#N/A</c:v>
                </c:pt>
                <c:pt idx="1780">
                  <c:v>#N/A</c:v>
                </c:pt>
                <c:pt idx="1781">
                  <c:v>#N/A</c:v>
                </c:pt>
                <c:pt idx="1782">
                  <c:v>#N/A</c:v>
                </c:pt>
                <c:pt idx="1783">
                  <c:v>#N/A</c:v>
                </c:pt>
                <c:pt idx="1784">
                  <c:v>#N/A</c:v>
                </c:pt>
                <c:pt idx="1785">
                  <c:v>#N/A</c:v>
                </c:pt>
                <c:pt idx="1786">
                  <c:v>#N/A</c:v>
                </c:pt>
                <c:pt idx="1787">
                  <c:v>#N/A</c:v>
                </c:pt>
                <c:pt idx="1788">
                  <c:v>#N/A</c:v>
                </c:pt>
                <c:pt idx="1789">
                  <c:v>#N/A</c:v>
                </c:pt>
                <c:pt idx="1790">
                  <c:v>#N/A</c:v>
                </c:pt>
                <c:pt idx="1791">
                  <c:v>#N/A</c:v>
                </c:pt>
                <c:pt idx="1792">
                  <c:v>#N/A</c:v>
                </c:pt>
                <c:pt idx="1793">
                  <c:v>#N/A</c:v>
                </c:pt>
                <c:pt idx="1794">
                  <c:v>#N/A</c:v>
                </c:pt>
                <c:pt idx="1795">
                  <c:v>#N/A</c:v>
                </c:pt>
                <c:pt idx="1796">
                  <c:v>#N/A</c:v>
                </c:pt>
                <c:pt idx="1797">
                  <c:v>#N/A</c:v>
                </c:pt>
                <c:pt idx="1798">
                  <c:v>#N/A</c:v>
                </c:pt>
                <c:pt idx="1799">
                  <c:v>#N/A</c:v>
                </c:pt>
                <c:pt idx="1800">
                  <c:v>#N/A</c:v>
                </c:pt>
                <c:pt idx="1801">
                  <c:v>#N/A</c:v>
                </c:pt>
                <c:pt idx="1802">
                  <c:v>#N/A</c:v>
                </c:pt>
                <c:pt idx="1803">
                  <c:v>#N/A</c:v>
                </c:pt>
                <c:pt idx="1804">
                  <c:v>#N/A</c:v>
                </c:pt>
                <c:pt idx="1805">
                  <c:v>#N/A</c:v>
                </c:pt>
                <c:pt idx="1806">
                  <c:v>#N/A</c:v>
                </c:pt>
                <c:pt idx="1807">
                  <c:v>#N/A</c:v>
                </c:pt>
                <c:pt idx="1808">
                  <c:v>#N/A</c:v>
                </c:pt>
                <c:pt idx="1809">
                  <c:v>#N/A</c:v>
                </c:pt>
                <c:pt idx="1810">
                  <c:v>#N/A</c:v>
                </c:pt>
                <c:pt idx="1811">
                  <c:v>#N/A</c:v>
                </c:pt>
                <c:pt idx="1812">
                  <c:v>#N/A</c:v>
                </c:pt>
                <c:pt idx="1813">
                  <c:v>#N/A</c:v>
                </c:pt>
                <c:pt idx="1814">
                  <c:v>#N/A</c:v>
                </c:pt>
                <c:pt idx="1815">
                  <c:v>#N/A</c:v>
                </c:pt>
                <c:pt idx="1816">
                  <c:v>#N/A</c:v>
                </c:pt>
                <c:pt idx="1817">
                  <c:v>#N/A</c:v>
                </c:pt>
                <c:pt idx="1818">
                  <c:v>#N/A</c:v>
                </c:pt>
                <c:pt idx="1819">
                  <c:v>#N/A</c:v>
                </c:pt>
                <c:pt idx="1820">
                  <c:v>#N/A</c:v>
                </c:pt>
                <c:pt idx="1821">
                  <c:v>#N/A</c:v>
                </c:pt>
                <c:pt idx="1822">
                  <c:v>#N/A</c:v>
                </c:pt>
                <c:pt idx="1823">
                  <c:v>#N/A</c:v>
                </c:pt>
                <c:pt idx="1824">
                  <c:v>#N/A</c:v>
                </c:pt>
                <c:pt idx="1825">
                  <c:v>#N/A</c:v>
                </c:pt>
                <c:pt idx="1826">
                  <c:v>#N/A</c:v>
                </c:pt>
                <c:pt idx="1827">
                  <c:v>#N/A</c:v>
                </c:pt>
                <c:pt idx="1828">
                  <c:v>#N/A</c:v>
                </c:pt>
                <c:pt idx="1829">
                  <c:v>#N/A</c:v>
                </c:pt>
                <c:pt idx="1830">
                  <c:v>#N/A</c:v>
                </c:pt>
                <c:pt idx="1831">
                  <c:v>#N/A</c:v>
                </c:pt>
                <c:pt idx="1832">
                  <c:v>#N/A</c:v>
                </c:pt>
                <c:pt idx="1833">
                  <c:v>#N/A</c:v>
                </c:pt>
                <c:pt idx="1834">
                  <c:v>#N/A</c:v>
                </c:pt>
                <c:pt idx="1835">
                  <c:v>#N/A</c:v>
                </c:pt>
                <c:pt idx="1836">
                  <c:v>#N/A</c:v>
                </c:pt>
                <c:pt idx="1837">
                  <c:v>#N/A</c:v>
                </c:pt>
                <c:pt idx="1838">
                  <c:v>#N/A</c:v>
                </c:pt>
                <c:pt idx="1839">
                  <c:v>#N/A</c:v>
                </c:pt>
                <c:pt idx="1840">
                  <c:v>#N/A</c:v>
                </c:pt>
                <c:pt idx="1841">
                  <c:v>#N/A</c:v>
                </c:pt>
                <c:pt idx="1842">
                  <c:v>#N/A</c:v>
                </c:pt>
                <c:pt idx="1843">
                  <c:v>#N/A</c:v>
                </c:pt>
                <c:pt idx="1844">
                  <c:v>#N/A</c:v>
                </c:pt>
                <c:pt idx="1845">
                  <c:v>#N/A</c:v>
                </c:pt>
                <c:pt idx="1846">
                  <c:v>#N/A</c:v>
                </c:pt>
                <c:pt idx="1847">
                  <c:v>#N/A</c:v>
                </c:pt>
                <c:pt idx="1848">
                  <c:v>#N/A</c:v>
                </c:pt>
                <c:pt idx="1849">
                  <c:v>#N/A</c:v>
                </c:pt>
                <c:pt idx="1850">
                  <c:v>#N/A</c:v>
                </c:pt>
                <c:pt idx="1851">
                  <c:v>#N/A</c:v>
                </c:pt>
                <c:pt idx="1852">
                  <c:v>#N/A</c:v>
                </c:pt>
                <c:pt idx="1853">
                  <c:v>#N/A</c:v>
                </c:pt>
                <c:pt idx="1854">
                  <c:v>#N/A</c:v>
                </c:pt>
                <c:pt idx="1855">
                  <c:v>#N/A</c:v>
                </c:pt>
                <c:pt idx="1856">
                  <c:v>#N/A</c:v>
                </c:pt>
                <c:pt idx="1857">
                  <c:v>#N/A</c:v>
                </c:pt>
                <c:pt idx="1858">
                  <c:v>#N/A</c:v>
                </c:pt>
                <c:pt idx="1859">
                  <c:v>#N/A</c:v>
                </c:pt>
                <c:pt idx="1860">
                  <c:v>#N/A</c:v>
                </c:pt>
                <c:pt idx="1861">
                  <c:v>#N/A</c:v>
                </c:pt>
                <c:pt idx="1862">
                  <c:v>#N/A</c:v>
                </c:pt>
                <c:pt idx="1863">
                  <c:v>#N/A</c:v>
                </c:pt>
                <c:pt idx="1864">
                  <c:v>#N/A</c:v>
                </c:pt>
                <c:pt idx="1865">
                  <c:v>#N/A</c:v>
                </c:pt>
                <c:pt idx="1866">
                  <c:v>#N/A</c:v>
                </c:pt>
                <c:pt idx="1867">
                  <c:v>#N/A</c:v>
                </c:pt>
                <c:pt idx="1868">
                  <c:v>#N/A</c:v>
                </c:pt>
                <c:pt idx="1869">
                  <c:v>#N/A</c:v>
                </c:pt>
                <c:pt idx="1870">
                  <c:v>#N/A</c:v>
                </c:pt>
                <c:pt idx="1871">
                  <c:v>#N/A</c:v>
                </c:pt>
                <c:pt idx="1872">
                  <c:v>#N/A</c:v>
                </c:pt>
                <c:pt idx="1873">
                  <c:v>#N/A</c:v>
                </c:pt>
                <c:pt idx="1874">
                  <c:v>#N/A</c:v>
                </c:pt>
                <c:pt idx="1875">
                  <c:v>#N/A</c:v>
                </c:pt>
                <c:pt idx="1876">
                  <c:v>#N/A</c:v>
                </c:pt>
                <c:pt idx="1877">
                  <c:v>#N/A</c:v>
                </c:pt>
                <c:pt idx="1878">
                  <c:v>#N/A</c:v>
                </c:pt>
                <c:pt idx="1879">
                  <c:v>#N/A</c:v>
                </c:pt>
                <c:pt idx="1880">
                  <c:v>#N/A</c:v>
                </c:pt>
                <c:pt idx="1881">
                  <c:v>#N/A</c:v>
                </c:pt>
                <c:pt idx="1882">
                  <c:v>#N/A</c:v>
                </c:pt>
                <c:pt idx="1883">
                  <c:v>#N/A</c:v>
                </c:pt>
                <c:pt idx="1884">
                  <c:v>#N/A</c:v>
                </c:pt>
                <c:pt idx="1885">
                  <c:v>#N/A</c:v>
                </c:pt>
                <c:pt idx="1886">
                  <c:v>#N/A</c:v>
                </c:pt>
                <c:pt idx="1887">
                  <c:v>#N/A</c:v>
                </c:pt>
                <c:pt idx="1888">
                  <c:v>#N/A</c:v>
                </c:pt>
                <c:pt idx="1889">
                  <c:v>#N/A</c:v>
                </c:pt>
                <c:pt idx="1890">
                  <c:v>#N/A</c:v>
                </c:pt>
                <c:pt idx="1891">
                  <c:v>#N/A</c:v>
                </c:pt>
                <c:pt idx="1892">
                  <c:v>#N/A</c:v>
                </c:pt>
                <c:pt idx="1893">
                  <c:v>#N/A</c:v>
                </c:pt>
                <c:pt idx="1894">
                  <c:v>#N/A</c:v>
                </c:pt>
                <c:pt idx="1895">
                  <c:v>#N/A</c:v>
                </c:pt>
                <c:pt idx="1896">
                  <c:v>#N/A</c:v>
                </c:pt>
                <c:pt idx="1897">
                  <c:v>#N/A</c:v>
                </c:pt>
                <c:pt idx="1898">
                  <c:v>#N/A</c:v>
                </c:pt>
                <c:pt idx="1899">
                  <c:v>#N/A</c:v>
                </c:pt>
                <c:pt idx="1900">
                  <c:v>#N/A</c:v>
                </c:pt>
                <c:pt idx="1901">
                  <c:v>#N/A</c:v>
                </c:pt>
                <c:pt idx="1902">
                  <c:v>#N/A</c:v>
                </c:pt>
                <c:pt idx="1903">
                  <c:v>#N/A</c:v>
                </c:pt>
                <c:pt idx="1904">
                  <c:v>#N/A</c:v>
                </c:pt>
                <c:pt idx="1905">
                  <c:v>#N/A</c:v>
                </c:pt>
                <c:pt idx="1906">
                  <c:v>#N/A</c:v>
                </c:pt>
                <c:pt idx="1907">
                  <c:v>#N/A</c:v>
                </c:pt>
                <c:pt idx="1908">
                  <c:v>#N/A</c:v>
                </c:pt>
                <c:pt idx="1909">
                  <c:v>#N/A</c:v>
                </c:pt>
                <c:pt idx="1910">
                  <c:v>#N/A</c:v>
                </c:pt>
                <c:pt idx="1911">
                  <c:v>#N/A</c:v>
                </c:pt>
                <c:pt idx="1912">
                  <c:v>#N/A</c:v>
                </c:pt>
                <c:pt idx="1913">
                  <c:v>#N/A</c:v>
                </c:pt>
                <c:pt idx="1914">
                  <c:v>#N/A</c:v>
                </c:pt>
                <c:pt idx="1915">
                  <c:v>#N/A</c:v>
                </c:pt>
                <c:pt idx="1916">
                  <c:v>#N/A</c:v>
                </c:pt>
                <c:pt idx="1917">
                  <c:v>#N/A</c:v>
                </c:pt>
                <c:pt idx="1918">
                  <c:v>#N/A</c:v>
                </c:pt>
                <c:pt idx="1919">
                  <c:v>#N/A</c:v>
                </c:pt>
                <c:pt idx="1920">
                  <c:v>#N/A</c:v>
                </c:pt>
                <c:pt idx="1921">
                  <c:v>#N/A</c:v>
                </c:pt>
                <c:pt idx="1922">
                  <c:v>#N/A</c:v>
                </c:pt>
                <c:pt idx="1923">
                  <c:v>#N/A</c:v>
                </c:pt>
                <c:pt idx="1924">
                  <c:v>#N/A</c:v>
                </c:pt>
                <c:pt idx="1925">
                  <c:v>#N/A</c:v>
                </c:pt>
                <c:pt idx="1926">
                  <c:v>#N/A</c:v>
                </c:pt>
                <c:pt idx="1927">
                  <c:v>#N/A</c:v>
                </c:pt>
                <c:pt idx="1928">
                  <c:v>#N/A</c:v>
                </c:pt>
                <c:pt idx="1929">
                  <c:v>#N/A</c:v>
                </c:pt>
                <c:pt idx="1930">
                  <c:v>#N/A</c:v>
                </c:pt>
                <c:pt idx="1931">
                  <c:v>#N/A</c:v>
                </c:pt>
                <c:pt idx="1932">
                  <c:v>#N/A</c:v>
                </c:pt>
                <c:pt idx="1933">
                  <c:v>#N/A</c:v>
                </c:pt>
                <c:pt idx="1934">
                  <c:v>#N/A</c:v>
                </c:pt>
                <c:pt idx="1935">
                  <c:v>#N/A</c:v>
                </c:pt>
                <c:pt idx="1936">
                  <c:v>#N/A</c:v>
                </c:pt>
                <c:pt idx="1937">
                  <c:v>#N/A</c:v>
                </c:pt>
                <c:pt idx="1938">
                  <c:v>#N/A</c:v>
                </c:pt>
                <c:pt idx="1939">
                  <c:v>#N/A</c:v>
                </c:pt>
                <c:pt idx="1940">
                  <c:v>#N/A</c:v>
                </c:pt>
                <c:pt idx="1941">
                  <c:v>#N/A</c:v>
                </c:pt>
                <c:pt idx="1942">
                  <c:v>#N/A</c:v>
                </c:pt>
                <c:pt idx="1943">
                  <c:v>#N/A</c:v>
                </c:pt>
                <c:pt idx="1944">
                  <c:v>#N/A</c:v>
                </c:pt>
                <c:pt idx="1945">
                  <c:v>#N/A</c:v>
                </c:pt>
                <c:pt idx="1946">
                  <c:v>#N/A</c:v>
                </c:pt>
                <c:pt idx="1947">
                  <c:v>#N/A</c:v>
                </c:pt>
                <c:pt idx="1948">
                  <c:v>#N/A</c:v>
                </c:pt>
                <c:pt idx="1949">
                  <c:v>#N/A</c:v>
                </c:pt>
                <c:pt idx="1950">
                  <c:v>#N/A</c:v>
                </c:pt>
                <c:pt idx="1951">
                  <c:v>#N/A</c:v>
                </c:pt>
                <c:pt idx="1952">
                  <c:v>#N/A</c:v>
                </c:pt>
                <c:pt idx="1953">
                  <c:v>#N/A</c:v>
                </c:pt>
                <c:pt idx="1954">
                  <c:v>#N/A</c:v>
                </c:pt>
                <c:pt idx="1955">
                  <c:v>#N/A</c:v>
                </c:pt>
                <c:pt idx="1956">
                  <c:v>#N/A</c:v>
                </c:pt>
                <c:pt idx="1957">
                  <c:v>#N/A</c:v>
                </c:pt>
                <c:pt idx="1958">
                  <c:v>#N/A</c:v>
                </c:pt>
                <c:pt idx="1959">
                  <c:v>#N/A</c:v>
                </c:pt>
                <c:pt idx="1960">
                  <c:v>#N/A</c:v>
                </c:pt>
                <c:pt idx="1961">
                  <c:v>#N/A</c:v>
                </c:pt>
                <c:pt idx="1962">
                  <c:v>#N/A</c:v>
                </c:pt>
                <c:pt idx="1963">
                  <c:v>#N/A</c:v>
                </c:pt>
                <c:pt idx="1964">
                  <c:v>#N/A</c:v>
                </c:pt>
                <c:pt idx="1965">
                  <c:v>#N/A</c:v>
                </c:pt>
                <c:pt idx="1966">
                  <c:v>#N/A</c:v>
                </c:pt>
                <c:pt idx="1967">
                  <c:v>#N/A</c:v>
                </c:pt>
                <c:pt idx="1968">
                  <c:v>#N/A</c:v>
                </c:pt>
                <c:pt idx="1969">
                  <c:v>#N/A</c:v>
                </c:pt>
                <c:pt idx="1970">
                  <c:v>#N/A</c:v>
                </c:pt>
                <c:pt idx="1971">
                  <c:v>#N/A</c:v>
                </c:pt>
                <c:pt idx="1972">
                  <c:v>#N/A</c:v>
                </c:pt>
                <c:pt idx="1973">
                  <c:v>#N/A</c:v>
                </c:pt>
                <c:pt idx="1974">
                  <c:v>#N/A</c:v>
                </c:pt>
                <c:pt idx="1975">
                  <c:v>#N/A</c:v>
                </c:pt>
                <c:pt idx="1976">
                  <c:v>#N/A</c:v>
                </c:pt>
                <c:pt idx="1977">
                  <c:v>#N/A</c:v>
                </c:pt>
                <c:pt idx="1978">
                  <c:v>#N/A</c:v>
                </c:pt>
                <c:pt idx="1979">
                  <c:v>#N/A</c:v>
                </c:pt>
                <c:pt idx="1980">
                  <c:v>#N/A</c:v>
                </c:pt>
                <c:pt idx="1981">
                  <c:v>#N/A</c:v>
                </c:pt>
                <c:pt idx="1982">
                  <c:v>#N/A</c:v>
                </c:pt>
                <c:pt idx="1983">
                  <c:v>#N/A</c:v>
                </c:pt>
                <c:pt idx="1984">
                  <c:v>#N/A</c:v>
                </c:pt>
                <c:pt idx="1985">
                  <c:v>#N/A</c:v>
                </c:pt>
                <c:pt idx="1986">
                  <c:v>#N/A</c:v>
                </c:pt>
                <c:pt idx="1987">
                  <c:v>#N/A</c:v>
                </c:pt>
                <c:pt idx="1988">
                  <c:v>#N/A</c:v>
                </c:pt>
                <c:pt idx="1989">
                  <c:v>#N/A</c:v>
                </c:pt>
                <c:pt idx="1990">
                  <c:v>#N/A</c:v>
                </c:pt>
                <c:pt idx="1991">
                  <c:v>#N/A</c:v>
                </c:pt>
                <c:pt idx="1992">
                  <c:v>#N/A</c:v>
                </c:pt>
                <c:pt idx="1993">
                  <c:v>#N/A</c:v>
                </c:pt>
                <c:pt idx="1994">
                  <c:v>#N/A</c:v>
                </c:pt>
                <c:pt idx="1995">
                  <c:v>#N/A</c:v>
                </c:pt>
                <c:pt idx="1996">
                  <c:v>#N/A</c:v>
                </c:pt>
                <c:pt idx="1997">
                  <c:v>#N/A</c:v>
                </c:pt>
                <c:pt idx="1998">
                  <c:v>#N/A</c:v>
                </c:pt>
                <c:pt idx="1999">
                  <c:v>#N/A</c:v>
                </c:pt>
                <c:pt idx="2000">
                  <c:v>#N/A</c:v>
                </c:pt>
                <c:pt idx="2001">
                  <c:v>214.08675799086754</c:v>
                </c:pt>
                <c:pt idx="2002">
                  <c:v>214.28313811130957</c:v>
                </c:pt>
                <c:pt idx="2003">
                  <c:v>214.5134339223082</c:v>
                </c:pt>
                <c:pt idx="2004">
                  <c:v>214.7341340745152</c:v>
                </c:pt>
                <c:pt idx="2005">
                  <c:v>214.34104294884517</c:v>
                </c:pt>
                <c:pt idx="2006">
                  <c:v>210.54794520547941</c:v>
                </c:pt>
                <c:pt idx="2007">
                  <c:v>211.36192177883657</c:v>
                </c:pt>
                <c:pt idx="2008">
                  <c:v>209.00188604327968</c:v>
                </c:pt>
                <c:pt idx="2009">
                  <c:v>208.81477069684334</c:v>
                </c:pt>
                <c:pt idx="2010">
                  <c:v>210.28092118324395</c:v>
                </c:pt>
                <c:pt idx="2011">
                  <c:v>209.64826947256964</c:v>
                </c:pt>
                <c:pt idx="2012">
                  <c:v>210.35851366554164</c:v>
                </c:pt>
                <c:pt idx="2013">
                  <c:v>210.54744887830057</c:v>
                </c:pt>
                <c:pt idx="2014">
                  <c:v>212.68281384421942</c:v>
                </c:pt>
                <c:pt idx="2015">
                  <c:v>214.36685196214677</c:v>
                </c:pt>
                <c:pt idx="2016">
                  <c:v>213.40976771888026</c:v>
                </c:pt>
                <c:pt idx="2017">
                  <c:v>211.39352127589174</c:v>
                </c:pt>
                <c:pt idx="2018">
                  <c:v>212.2524981801337</c:v>
                </c:pt>
                <c:pt idx="2019">
                  <c:v>213.21454569518895</c:v>
                </c:pt>
                <c:pt idx="2020">
                  <c:v>212.45036728211238</c:v>
                </c:pt>
                <c:pt idx="2021">
                  <c:v>213.12835020845745</c:v>
                </c:pt>
                <c:pt idx="2022">
                  <c:v>213.10154854079812</c:v>
                </c:pt>
                <c:pt idx="2023">
                  <c:v>213.06779829263454</c:v>
                </c:pt>
                <c:pt idx="2024">
                  <c:v>213.61508172854215</c:v>
                </c:pt>
                <c:pt idx="2025">
                  <c:v>213.62054132750978</c:v>
                </c:pt>
                <c:pt idx="2026">
                  <c:v>212.93494805108864</c:v>
                </c:pt>
                <c:pt idx="2027">
                  <c:v>213.97971676262324</c:v>
                </c:pt>
                <c:pt idx="2028">
                  <c:v>212.21643173846866</c:v>
                </c:pt>
                <c:pt idx="2029">
                  <c:v>211.91284494738929</c:v>
                </c:pt>
                <c:pt idx="2030">
                  <c:v>210.9962940903977</c:v>
                </c:pt>
                <c:pt idx="2031">
                  <c:v>211.65012242737077</c:v>
                </c:pt>
                <c:pt idx="2032">
                  <c:v>210.97627556084967</c:v>
                </c:pt>
                <c:pt idx="2033">
                  <c:v>212.45036728211232</c:v>
                </c:pt>
                <c:pt idx="2034">
                  <c:v>212.9777976308649</c:v>
                </c:pt>
                <c:pt idx="2035">
                  <c:v>213.14108927271519</c:v>
                </c:pt>
                <c:pt idx="2036">
                  <c:v>213.07987558732046</c:v>
                </c:pt>
                <c:pt idx="2037">
                  <c:v>213.76745417245709</c:v>
                </c:pt>
                <c:pt idx="2038">
                  <c:v>213.36311296406586</c:v>
                </c:pt>
                <c:pt idx="2039">
                  <c:v>212.85206141221624</c:v>
                </c:pt>
                <c:pt idx="2040">
                  <c:v>212.52663622526634</c:v>
                </c:pt>
                <c:pt idx="2041">
                  <c:v>212.1560452650387</c:v>
                </c:pt>
                <c:pt idx="2042">
                  <c:v>211.93584144001059</c:v>
                </c:pt>
                <c:pt idx="2043">
                  <c:v>210.62404870624047</c:v>
                </c:pt>
                <c:pt idx="2044">
                  <c:v>208.65544967242403</c:v>
                </c:pt>
                <c:pt idx="2045">
                  <c:v>207.90152868771094</c:v>
                </c:pt>
                <c:pt idx="2046">
                  <c:v>206.84120839123815</c:v>
                </c:pt>
                <c:pt idx="2047">
                  <c:v>210.77476672622592</c:v>
                </c:pt>
                <c:pt idx="2048">
                  <c:v>211.4984117530276</c:v>
                </c:pt>
                <c:pt idx="2049">
                  <c:v>212.43663556349674</c:v>
                </c:pt>
                <c:pt idx="2050">
                  <c:v>213.72807888293292</c:v>
                </c:pt>
                <c:pt idx="2051">
                  <c:v>213.20561180596914</c:v>
                </c:pt>
                <c:pt idx="2052">
                  <c:v>213.6054860697505</c:v>
                </c:pt>
                <c:pt idx="2053">
                  <c:v>214.93266494606576</c:v>
                </c:pt>
                <c:pt idx="2054">
                  <c:v>214.83108331678909</c:v>
                </c:pt>
                <c:pt idx="2055">
                  <c:v>215.89256171001256</c:v>
                </c:pt>
                <c:pt idx="2056">
                  <c:v>215.58235722321487</c:v>
                </c:pt>
                <c:pt idx="2057">
                  <c:v>216.91598835285552</c:v>
                </c:pt>
                <c:pt idx="2058">
                  <c:v>217.48477929984782</c:v>
                </c:pt>
                <c:pt idx="2059">
                  <c:v>217.59661835748793</c:v>
                </c:pt>
                <c:pt idx="2060">
                  <c:v>217.92469062272519</c:v>
                </c:pt>
                <c:pt idx="2061">
                  <c:v>218.73668188736687</c:v>
                </c:pt>
                <c:pt idx="2062">
                  <c:v>217.61316259678381</c:v>
                </c:pt>
                <c:pt idx="2063">
                  <c:v>217.89358745284895</c:v>
                </c:pt>
                <c:pt idx="2064">
                  <c:v>217.87224538415722</c:v>
                </c:pt>
                <c:pt idx="2065">
                  <c:v>217.2733439216465</c:v>
                </c:pt>
                <c:pt idx="2066">
                  <c:v>216.98927933293626</c:v>
                </c:pt>
                <c:pt idx="2067">
                  <c:v>218.02660313678774</c:v>
                </c:pt>
                <c:pt idx="2068">
                  <c:v>219.17593144067237</c:v>
                </c:pt>
                <c:pt idx="2069">
                  <c:v>221.81837734100989</c:v>
                </c:pt>
                <c:pt idx="2070">
                  <c:v>222.96572033617895</c:v>
                </c:pt>
                <c:pt idx="2071">
                  <c:v>224.18982860168092</c:v>
                </c:pt>
                <c:pt idx="2072">
                  <c:v>223.86324531798027</c:v>
                </c:pt>
                <c:pt idx="2073">
                  <c:v>225.45463569585073</c:v>
                </c:pt>
                <c:pt idx="2074">
                  <c:v>224.04705181655751</c:v>
                </c:pt>
                <c:pt idx="2075">
                  <c:v>224.99900734564227</c:v>
                </c:pt>
                <c:pt idx="2076">
                  <c:v>225.07477996161742</c:v>
                </c:pt>
                <c:pt idx="2077">
                  <c:v>225.3859771027729</c:v>
                </c:pt>
                <c:pt idx="2078">
                  <c:v>226.18820726622999</c:v>
                </c:pt>
                <c:pt idx="2079">
                  <c:v>225.74879227053151</c:v>
                </c:pt>
                <c:pt idx="2080">
                  <c:v>225.56151148170218</c:v>
                </c:pt>
                <c:pt idx="2081">
                  <c:v>225.84954668784343</c:v>
                </c:pt>
                <c:pt idx="2082">
                  <c:v>225.79180729270084</c:v>
                </c:pt>
                <c:pt idx="2083">
                  <c:v>226.17464099000742</c:v>
                </c:pt>
                <c:pt idx="2084">
                  <c:v>225.14707828734049</c:v>
                </c:pt>
                <c:pt idx="2085">
                  <c:v>224.89626761961503</c:v>
                </c:pt>
                <c:pt idx="2086">
                  <c:v>224.27370789491115</c:v>
                </c:pt>
                <c:pt idx="2087">
                  <c:v>224.53262523989164</c:v>
                </c:pt>
                <c:pt idx="2088">
                  <c:v>226.11276553504086</c:v>
                </c:pt>
                <c:pt idx="2089">
                  <c:v>227.57395274965276</c:v>
                </c:pt>
                <c:pt idx="2090">
                  <c:v>227.65319965588003</c:v>
                </c:pt>
                <c:pt idx="2091">
                  <c:v>228.1753358480579</c:v>
                </c:pt>
                <c:pt idx="2092">
                  <c:v>227.66411885381532</c:v>
                </c:pt>
                <c:pt idx="2093">
                  <c:v>227.63946793726444</c:v>
                </c:pt>
                <c:pt idx="2094">
                  <c:v>228.27063066640218</c:v>
                </c:pt>
                <c:pt idx="2095">
                  <c:v>227.46079015286898</c:v>
                </c:pt>
                <c:pt idx="2096">
                  <c:v>228.3579842498844</c:v>
                </c:pt>
                <c:pt idx="2097">
                  <c:v>227.90119780292525</c:v>
                </c:pt>
                <c:pt idx="2098">
                  <c:v>226.81936999536785</c:v>
                </c:pt>
                <c:pt idx="2099">
                  <c:v>227.27400569121855</c:v>
                </c:pt>
                <c:pt idx="2100">
                  <c:v>226.93815763351225</c:v>
                </c:pt>
                <c:pt idx="2101">
                  <c:v>227.48858447488607</c:v>
                </c:pt>
                <c:pt idx="2102">
                  <c:v>226.52769505658151</c:v>
                </c:pt>
                <c:pt idx="2103">
                  <c:v>227.5719674409373</c:v>
                </c:pt>
                <c:pt idx="2104">
                  <c:v>229.41499569849799</c:v>
                </c:pt>
                <c:pt idx="2105">
                  <c:v>229.63222156045288</c:v>
                </c:pt>
                <c:pt idx="2106">
                  <c:v>229.56819535437785</c:v>
                </c:pt>
                <c:pt idx="2107">
                  <c:v>228.04794520547966</c:v>
                </c:pt>
                <c:pt idx="2108">
                  <c:v>227.34299516908234</c:v>
                </c:pt>
                <c:pt idx="2109">
                  <c:v>227.8090463900472</c:v>
                </c:pt>
                <c:pt idx="2110">
                  <c:v>227.70779564555642</c:v>
                </c:pt>
                <c:pt idx="2111">
                  <c:v>229.09436834094387</c:v>
                </c:pt>
                <c:pt idx="2112">
                  <c:v>228.54774667460808</c:v>
                </c:pt>
                <c:pt idx="2113">
                  <c:v>228.6412216266298</c:v>
                </c:pt>
                <c:pt idx="2114">
                  <c:v>228.99857719542075</c:v>
                </c:pt>
                <c:pt idx="2115">
                  <c:v>230.11564423267836</c:v>
                </c:pt>
                <c:pt idx="2116">
                  <c:v>231.24809741248117</c:v>
                </c:pt>
                <c:pt idx="2117">
                  <c:v>232.51604791211719</c:v>
                </c:pt>
                <c:pt idx="2118">
                  <c:v>232.88895506584626</c:v>
                </c:pt>
                <c:pt idx="2119">
                  <c:v>234.08593077890299</c:v>
                </c:pt>
                <c:pt idx="2120">
                  <c:v>233.87796969095379</c:v>
                </c:pt>
                <c:pt idx="2121">
                  <c:v>234.08162927668602</c:v>
                </c:pt>
                <c:pt idx="2122">
                  <c:v>234.14929521540614</c:v>
                </c:pt>
                <c:pt idx="2123">
                  <c:v>235.37571967440951</c:v>
                </c:pt>
                <c:pt idx="2124">
                  <c:v>235.29663821057525</c:v>
                </c:pt>
                <c:pt idx="2125">
                  <c:v>235.19058963668869</c:v>
                </c:pt>
                <c:pt idx="2126">
                  <c:v>234.82760902653715</c:v>
                </c:pt>
                <c:pt idx="2127">
                  <c:v>234.82711269935825</c:v>
                </c:pt>
                <c:pt idx="2128">
                  <c:v>234.49143008404491</c:v>
                </c:pt>
                <c:pt idx="2129">
                  <c:v>237.66775858646039</c:v>
                </c:pt>
                <c:pt idx="2130">
                  <c:v>237.1055853351865</c:v>
                </c:pt>
                <c:pt idx="2131">
                  <c:v>237.13089802130921</c:v>
                </c:pt>
                <c:pt idx="2132">
                  <c:v>236.46366885050648</c:v>
                </c:pt>
                <c:pt idx="2133">
                  <c:v>235.9969558599698</c:v>
                </c:pt>
                <c:pt idx="2134">
                  <c:v>235.61511481702095</c:v>
                </c:pt>
                <c:pt idx="2135">
                  <c:v>235.88594401429447</c:v>
                </c:pt>
                <c:pt idx="2136">
                  <c:v>236.86470121103858</c:v>
                </c:pt>
                <c:pt idx="2137">
                  <c:v>237.19360068824059</c:v>
                </c:pt>
                <c:pt idx="2138">
                  <c:v>236.45771292435995</c:v>
                </c:pt>
                <c:pt idx="2139">
                  <c:v>237.88084838859132</c:v>
                </c:pt>
                <c:pt idx="2140">
                  <c:v>238.1434054662169</c:v>
                </c:pt>
                <c:pt idx="2141">
                  <c:v>237.98722784726382</c:v>
                </c:pt>
                <c:pt idx="2142">
                  <c:v>237.58917344980503</c:v>
                </c:pt>
                <c:pt idx="2143">
                  <c:v>235.3692674210842</c:v>
                </c:pt>
                <c:pt idx="2144">
                  <c:v>234.81735159817376</c:v>
                </c:pt>
                <c:pt idx="2145">
                  <c:v>235.1589901396336</c:v>
                </c:pt>
                <c:pt idx="2146">
                  <c:v>235.30193236715002</c:v>
                </c:pt>
                <c:pt idx="2147">
                  <c:v>234.75845410628042</c:v>
                </c:pt>
                <c:pt idx="2148">
                  <c:v>236.57616967771844</c:v>
                </c:pt>
                <c:pt idx="2149">
                  <c:v>237.21361921778862</c:v>
                </c:pt>
                <c:pt idx="2150">
                  <c:v>237.58040500297821</c:v>
                </c:pt>
                <c:pt idx="2151">
                  <c:v>237.04834226722281</c:v>
                </c:pt>
                <c:pt idx="2152">
                  <c:v>236.63010389782301</c:v>
                </c:pt>
                <c:pt idx="2153">
                  <c:v>236.75865263715198</c:v>
                </c:pt>
                <c:pt idx="2154">
                  <c:v>236.3400833829663</c:v>
                </c:pt>
                <c:pt idx="2155">
                  <c:v>236.45357686453599</c:v>
                </c:pt>
                <c:pt idx="2156">
                  <c:v>236.58146383429309</c:v>
                </c:pt>
                <c:pt idx="2157">
                  <c:v>236.89481172655701</c:v>
                </c:pt>
                <c:pt idx="2158">
                  <c:v>236.59684997683826</c:v>
                </c:pt>
                <c:pt idx="2159">
                  <c:v>235.85252465091673</c:v>
                </c:pt>
                <c:pt idx="2160">
                  <c:v>234.479187346966</c:v>
                </c:pt>
                <c:pt idx="2161">
                  <c:v>234.37826748726113</c:v>
                </c:pt>
                <c:pt idx="2162">
                  <c:v>235.77079610879514</c:v>
                </c:pt>
                <c:pt idx="2163">
                  <c:v>234.479187346966</c:v>
                </c:pt>
                <c:pt idx="2164">
                  <c:v>234.22705314009681</c:v>
                </c:pt>
                <c:pt idx="2165">
                  <c:v>235.61064787241105</c:v>
                </c:pt>
                <c:pt idx="2166">
                  <c:v>235.38266825491388</c:v>
                </c:pt>
                <c:pt idx="2167">
                  <c:v>238.81195817616324</c:v>
                </c:pt>
                <c:pt idx="2168">
                  <c:v>240.18496459532807</c:v>
                </c:pt>
                <c:pt idx="2169">
                  <c:v>240.55439745880503</c:v>
                </c:pt>
                <c:pt idx="2170">
                  <c:v>240.44901065449025</c:v>
                </c:pt>
                <c:pt idx="2171">
                  <c:v>240.02729799483836</c:v>
                </c:pt>
                <c:pt idx="2172">
                  <c:v>240.4473562305607</c:v>
                </c:pt>
                <c:pt idx="2173">
                  <c:v>241.17083581496942</c:v>
                </c:pt>
                <c:pt idx="2174">
                  <c:v>240.90232281119734</c:v>
                </c:pt>
                <c:pt idx="2175">
                  <c:v>241.40609489775682</c:v>
                </c:pt>
                <c:pt idx="2176">
                  <c:v>242.51604791211722</c:v>
                </c:pt>
                <c:pt idx="2177">
                  <c:v>242.99318377341029</c:v>
                </c:pt>
                <c:pt idx="2178">
                  <c:v>242.95926808285373</c:v>
                </c:pt>
                <c:pt idx="2179">
                  <c:v>243.36063132817171</c:v>
                </c:pt>
                <c:pt idx="2180">
                  <c:v>242.92402885315349</c:v>
                </c:pt>
                <c:pt idx="2181">
                  <c:v>242.86546224604609</c:v>
                </c:pt>
                <c:pt idx="2182">
                  <c:v>243.79888822711948</c:v>
                </c:pt>
                <c:pt idx="2183">
                  <c:v>243.94662828403168</c:v>
                </c:pt>
                <c:pt idx="2184">
                  <c:v>240.31434054662185</c:v>
                </c:pt>
                <c:pt idx="2185">
                  <c:v>240.16345708424345</c:v>
                </c:pt>
                <c:pt idx="2186">
                  <c:v>241.72407517702354</c:v>
                </c:pt>
                <c:pt idx="2187">
                  <c:v>242.73277744689315</c:v>
                </c:pt>
                <c:pt idx="2188">
                  <c:v>243.06151148170227</c:v>
                </c:pt>
                <c:pt idx="2189">
                  <c:v>243.62765535040722</c:v>
                </c:pt>
                <c:pt idx="2190">
                  <c:v>244.36784461650475</c:v>
                </c:pt>
                <c:pt idx="2191">
                  <c:v>244.3010058897494</c:v>
                </c:pt>
                <c:pt idx="2192">
                  <c:v>244.2488915359674</c:v>
                </c:pt>
                <c:pt idx="2193">
                  <c:v>243.98170207133899</c:v>
                </c:pt>
                <c:pt idx="2194">
                  <c:v>243.8921977367483</c:v>
                </c:pt>
                <c:pt idx="2195">
                  <c:v>245.66358943815786</c:v>
                </c:pt>
                <c:pt idx="2196">
                  <c:v>246.85775263053426</c:v>
                </c:pt>
                <c:pt idx="2197">
                  <c:v>246.40046985639623</c:v>
                </c:pt>
                <c:pt idx="2198">
                  <c:v>245.44470915227339</c:v>
                </c:pt>
                <c:pt idx="2199">
                  <c:v>245.51667659321043</c:v>
                </c:pt>
                <c:pt idx="2200">
                  <c:v>245.53735689233031</c:v>
                </c:pt>
                <c:pt idx="2201">
                  <c:v>245.83267156376172</c:v>
                </c:pt>
                <c:pt idx="2202">
                  <c:v>245.21275891734518</c:v>
                </c:pt>
                <c:pt idx="2203">
                  <c:v>246.28879624114899</c:v>
                </c:pt>
                <c:pt idx="2204">
                  <c:v>245.94368340943703</c:v>
                </c:pt>
                <c:pt idx="2205">
                  <c:v>245.12970683607986</c:v>
                </c:pt>
                <c:pt idx="2206">
                  <c:v>245.71123684732993</c:v>
                </c:pt>
                <c:pt idx="2207">
                  <c:v>247.66461518099413</c:v>
                </c:pt>
                <c:pt idx="2208">
                  <c:v>246.39683012375104</c:v>
                </c:pt>
                <c:pt idx="2209">
                  <c:v>246.00059559261479</c:v>
                </c:pt>
                <c:pt idx="2210">
                  <c:v>246.07123949440822</c:v>
                </c:pt>
                <c:pt idx="2211">
                  <c:v>246.24065250479799</c:v>
                </c:pt>
                <c:pt idx="2212">
                  <c:v>246.58080206472124</c:v>
                </c:pt>
                <c:pt idx="2213">
                  <c:v>245.11779498378681</c:v>
                </c:pt>
                <c:pt idx="2214">
                  <c:v>246.3665541658396</c:v>
                </c:pt>
                <c:pt idx="2215">
                  <c:v>244.55413275097627</c:v>
                </c:pt>
                <c:pt idx="2216">
                  <c:v>244.19313744954022</c:v>
                </c:pt>
                <c:pt idx="2217">
                  <c:v>245.18926609754496</c:v>
                </c:pt>
                <c:pt idx="2218">
                  <c:v>245.024650916551</c:v>
                </c:pt>
                <c:pt idx="2219">
                  <c:v>245.39904705181669</c:v>
                </c:pt>
                <c:pt idx="2220">
                  <c:v>243.64999007345656</c:v>
                </c:pt>
                <c:pt idx="2221">
                  <c:v>244.43005095625719</c:v>
                </c:pt>
                <c:pt idx="2222">
                  <c:v>245.03821719277363</c:v>
                </c:pt>
                <c:pt idx="2223">
                  <c:v>244.89229700218402</c:v>
                </c:pt>
                <c:pt idx="2224">
                  <c:v>246.61289788895522</c:v>
                </c:pt>
                <c:pt idx="2225">
                  <c:v>247.09152273178498</c:v>
                </c:pt>
                <c:pt idx="2226">
                  <c:v>247.86612401561791</c:v>
                </c:pt>
                <c:pt idx="2227">
                  <c:v>247.88415723645039</c:v>
                </c:pt>
                <c:pt idx="2228">
                  <c:v>247.37442922374441</c:v>
                </c:pt>
                <c:pt idx="2229">
                  <c:v>248.58811461848995</c:v>
                </c:pt>
                <c:pt idx="2230">
                  <c:v>248.86605783866071</c:v>
                </c:pt>
                <c:pt idx="2231">
                  <c:v>248.13298259546039</c:v>
                </c:pt>
                <c:pt idx="2232">
                  <c:v>247.5799086757992</c:v>
                </c:pt>
                <c:pt idx="2233">
                  <c:v>248.36476738799561</c:v>
                </c:pt>
                <c:pt idx="2234">
                  <c:v>248.79326318575883</c:v>
                </c:pt>
                <c:pt idx="2235">
                  <c:v>248.77473363774743</c:v>
                </c:pt>
                <c:pt idx="2236">
                  <c:v>247.92303619879567</c:v>
                </c:pt>
                <c:pt idx="2237">
                  <c:v>247.80557209979494</c:v>
                </c:pt>
                <c:pt idx="2238">
                  <c:v>248.81692144795196</c:v>
                </c:pt>
                <c:pt idx="2239">
                  <c:v>248.86059823969302</c:v>
                </c:pt>
                <c:pt idx="2240">
                  <c:v>248.7062404870625</c:v>
                </c:pt>
                <c:pt idx="2241">
                  <c:v>249.40854344517248</c:v>
                </c:pt>
                <c:pt idx="2242">
                  <c:v>249.84762755608506</c:v>
                </c:pt>
                <c:pt idx="2243">
                  <c:v>249.52336046588584</c:v>
                </c:pt>
                <c:pt idx="2244">
                  <c:v>248.67116669975519</c:v>
                </c:pt>
                <c:pt idx="2245">
                  <c:v>245.84557607041233</c:v>
                </c:pt>
                <c:pt idx="2246">
                  <c:v>245.37935940705452</c:v>
                </c:pt>
                <c:pt idx="2247">
                  <c:v>247.43531202435315</c:v>
                </c:pt>
                <c:pt idx="2248">
                  <c:v>247.72003838263521</c:v>
                </c:pt>
                <c:pt idx="2249">
                  <c:v>248.4067897558071</c:v>
                </c:pt>
                <c:pt idx="2250">
                  <c:v>245.72629210508907</c:v>
                </c:pt>
                <c:pt idx="2251">
                  <c:v>244.7270200516181</c:v>
                </c:pt>
                <c:pt idx="2252">
                  <c:v>244.67457481305016</c:v>
                </c:pt>
                <c:pt idx="2253">
                  <c:v>246.77701674277023</c:v>
                </c:pt>
                <c:pt idx="2254">
                  <c:v>246.23916352326125</c:v>
                </c:pt>
                <c:pt idx="2255">
                  <c:v>245.98289325656813</c:v>
                </c:pt>
                <c:pt idx="2256">
                  <c:v>246.20524783270471</c:v>
                </c:pt>
                <c:pt idx="2257">
                  <c:v>246.09440142942233</c:v>
                </c:pt>
                <c:pt idx="2258">
                  <c:v>245.58103368407129</c:v>
                </c:pt>
                <c:pt idx="2259">
                  <c:v>246.80878168221832</c:v>
                </c:pt>
                <c:pt idx="2260">
                  <c:v>248.4039772351268</c:v>
                </c:pt>
                <c:pt idx="2261">
                  <c:v>248.9954337899544</c:v>
                </c:pt>
                <c:pt idx="2262">
                  <c:v>248.50655151876126</c:v>
                </c:pt>
                <c:pt idx="2263">
                  <c:v>247.0331215670704</c:v>
                </c:pt>
                <c:pt idx="2264">
                  <c:v>247.44705843425328</c:v>
                </c:pt>
                <c:pt idx="2265">
                  <c:v>247.75163787969038</c:v>
                </c:pt>
                <c:pt idx="2266">
                  <c:v>247.46128648004773</c:v>
                </c:pt>
                <c:pt idx="2267">
                  <c:v>250.05112169942433</c:v>
                </c:pt>
                <c:pt idx="2268">
                  <c:v>251.07157037919401</c:v>
                </c:pt>
                <c:pt idx="2269">
                  <c:v>251.30120442062079</c:v>
                </c:pt>
                <c:pt idx="2270">
                  <c:v>250.97809542717232</c:v>
                </c:pt>
                <c:pt idx="2271">
                  <c:v>250.93756204089743</c:v>
                </c:pt>
                <c:pt idx="2272">
                  <c:v>251.60181324862688</c:v>
                </c:pt>
                <c:pt idx="2273">
                  <c:v>252.26077029978168</c:v>
                </c:pt>
                <c:pt idx="2274">
                  <c:v>252.33737012772158</c:v>
                </c:pt>
                <c:pt idx="2275">
                  <c:v>252.09797498511023</c:v>
                </c:pt>
                <c:pt idx="2276">
                  <c:v>252.30759049698901</c:v>
                </c:pt>
                <c:pt idx="2277">
                  <c:v>252.05165111508177</c:v>
                </c:pt>
                <c:pt idx="2278">
                  <c:v>251.98084177089544</c:v>
                </c:pt>
                <c:pt idx="2279">
                  <c:v>253.00046323870035</c:v>
                </c:pt>
                <c:pt idx="2280">
                  <c:v>253.47809542717232</c:v>
                </c:pt>
                <c:pt idx="2281">
                  <c:v>254.43683409436838</c:v>
                </c:pt>
                <c:pt idx="2282">
                  <c:v>255.49880881477077</c:v>
                </c:pt>
                <c:pt idx="2283">
                  <c:v>256.13510025809018</c:v>
                </c:pt>
                <c:pt idx="2284">
                  <c:v>256.18307855204824</c:v>
                </c:pt>
                <c:pt idx="2285">
                  <c:v>257.32777446893004</c:v>
                </c:pt>
                <c:pt idx="2286">
                  <c:v>257.24985110184645</c:v>
                </c:pt>
                <c:pt idx="2287">
                  <c:v>257.0241876778507</c:v>
                </c:pt>
                <c:pt idx="2288">
                  <c:v>257.50463238700297</c:v>
                </c:pt>
                <c:pt idx="2289">
                  <c:v>257.93412083912392</c:v>
                </c:pt>
                <c:pt idx="2290">
                  <c:v>257.82013103037531</c:v>
                </c:pt>
                <c:pt idx="2291">
                  <c:v>258.06167692409514</c:v>
                </c:pt>
                <c:pt idx="2292">
                  <c:v>258.50340811329505</c:v>
                </c:pt>
                <c:pt idx="2293">
                  <c:v>258.72493547746689</c:v>
                </c:pt>
                <c:pt idx="2294">
                  <c:v>259.12348620210457</c:v>
                </c:pt>
                <c:pt idx="2295">
                  <c:v>258.99841175302771</c:v>
                </c:pt>
                <c:pt idx="2296">
                  <c:v>259.98841903249297</c:v>
                </c:pt>
                <c:pt idx="2297">
                  <c:v>259.56736814241293</c:v>
                </c:pt>
                <c:pt idx="2298">
                  <c:v>259.94970551254067</c:v>
                </c:pt>
                <c:pt idx="2299">
                  <c:v>258.78135133346586</c:v>
                </c:pt>
                <c:pt idx="2300">
                  <c:v>259.71676262325474</c:v>
                </c:pt>
                <c:pt idx="2301">
                  <c:v>261.4163523261202</c:v>
                </c:pt>
                <c:pt idx="2302">
                  <c:v>260.97445569452731</c:v>
                </c:pt>
                <c:pt idx="2303">
                  <c:v>261.25405333862767</c:v>
                </c:pt>
                <c:pt idx="2304">
                  <c:v>262.07944543709903</c:v>
                </c:pt>
                <c:pt idx="2305">
                  <c:v>262.26904241942975</c:v>
                </c:pt>
                <c:pt idx="2306">
                  <c:v>262.9114552312887</c:v>
                </c:pt>
                <c:pt idx="2307">
                  <c:v>263.08533518628838</c:v>
                </c:pt>
                <c:pt idx="2308">
                  <c:v>263.11809278009423</c:v>
                </c:pt>
                <c:pt idx="2309">
                  <c:v>263.48884918271483</c:v>
                </c:pt>
                <c:pt idx="2310">
                  <c:v>262.32330752432028</c:v>
                </c:pt>
                <c:pt idx="2311">
                  <c:v>261.70703461054887</c:v>
                </c:pt>
                <c:pt idx="2312">
                  <c:v>261.45026801667683</c:v>
                </c:pt>
                <c:pt idx="2313">
                  <c:v>260.74167824763441</c:v>
                </c:pt>
                <c:pt idx="2314">
                  <c:v>259.12100456621027</c:v>
                </c:pt>
                <c:pt idx="2315">
                  <c:v>261.06826153133505</c:v>
                </c:pt>
                <c:pt idx="2316">
                  <c:v>260.67500496327204</c:v>
                </c:pt>
                <c:pt idx="2317">
                  <c:v>261.08927271524078</c:v>
                </c:pt>
                <c:pt idx="2318">
                  <c:v>262.653530540666</c:v>
                </c:pt>
                <c:pt idx="2319">
                  <c:v>262.48874991727905</c:v>
                </c:pt>
                <c:pt idx="2320">
                  <c:v>262.58040500297824</c:v>
                </c:pt>
                <c:pt idx="2321">
                  <c:v>263.05423201641213</c:v>
                </c:pt>
                <c:pt idx="2322">
                  <c:v>262.61382436635586</c:v>
                </c:pt>
                <c:pt idx="2323">
                  <c:v>264.51508834623809</c:v>
                </c:pt>
                <c:pt idx="2324">
                  <c:v>264.50251472437321</c:v>
                </c:pt>
                <c:pt idx="2325">
                  <c:v>265.60436106147864</c:v>
                </c:pt>
                <c:pt idx="2326">
                  <c:v>264.94209516246468</c:v>
                </c:pt>
                <c:pt idx="2327">
                  <c:v>265.08669181391065</c:v>
                </c:pt>
                <c:pt idx="2328">
                  <c:v>264.38223810469219</c:v>
                </c:pt>
                <c:pt idx="2329">
                  <c:v>263.90592945536389</c:v>
                </c:pt>
                <c:pt idx="2330">
                  <c:v>264.81123022963425</c:v>
                </c:pt>
                <c:pt idx="2331">
                  <c:v>266.48898153662918</c:v>
                </c:pt>
                <c:pt idx="2332">
                  <c:v>267.29898749255534</c:v>
                </c:pt>
                <c:pt idx="2333">
                  <c:v>267.91476407914791</c:v>
                </c:pt>
                <c:pt idx="2334">
                  <c:v>267.64658196016171</c:v>
                </c:pt>
                <c:pt idx="2335">
                  <c:v>266.51429422275191</c:v>
                </c:pt>
                <c:pt idx="2336">
                  <c:v>267.74121500893415</c:v>
                </c:pt>
                <c:pt idx="2337">
                  <c:v>269.74720402355928</c:v>
                </c:pt>
                <c:pt idx="2338">
                  <c:v>269.10131692144824</c:v>
                </c:pt>
                <c:pt idx="2339">
                  <c:v>268.71666335781913</c:v>
                </c:pt>
                <c:pt idx="2340">
                  <c:v>269.46711005228013</c:v>
                </c:pt>
                <c:pt idx="2341">
                  <c:v>269.32516047912151</c:v>
                </c:pt>
                <c:pt idx="2342">
                  <c:v>269.39613526570082</c:v>
                </c:pt>
                <c:pt idx="2343">
                  <c:v>269.17063728409801</c:v>
                </c:pt>
                <c:pt idx="2344">
                  <c:v>269.45652173913078</c:v>
                </c:pt>
                <c:pt idx="2345">
                  <c:v>269.54883859440179</c:v>
                </c:pt>
                <c:pt idx="2346">
                  <c:v>268.63278406458903</c:v>
                </c:pt>
                <c:pt idx="2347">
                  <c:v>268.64039441466514</c:v>
                </c:pt>
                <c:pt idx="2348">
                  <c:v>269.89560585004335</c:v>
                </c:pt>
                <c:pt idx="2349">
                  <c:v>271.39319039110615</c:v>
                </c:pt>
                <c:pt idx="2350">
                  <c:v>273.40182648401856</c:v>
                </c:pt>
                <c:pt idx="2351">
                  <c:v>275.24998345576097</c:v>
                </c:pt>
                <c:pt idx="2352">
                  <c:v>275.61015154523221</c:v>
                </c:pt>
                <c:pt idx="2353">
                  <c:v>276.36787770498341</c:v>
                </c:pt>
                <c:pt idx="2354">
                  <c:v>275.94682681490332</c:v>
                </c:pt>
                <c:pt idx="2355">
                  <c:v>276.94676063794611</c:v>
                </c:pt>
                <c:pt idx="2356">
                  <c:v>278.06812917742064</c:v>
                </c:pt>
                <c:pt idx="2357">
                  <c:v>278.13860763682106</c:v>
                </c:pt>
                <c:pt idx="2358">
                  <c:v>277.68016676593231</c:v>
                </c:pt>
                <c:pt idx="2359">
                  <c:v>279.01462510753777</c:v>
                </c:pt>
                <c:pt idx="2360">
                  <c:v>278.59622129574501</c:v>
                </c:pt>
                <c:pt idx="2361">
                  <c:v>279.94854741579007</c:v>
                </c:pt>
                <c:pt idx="2362">
                  <c:v>281.41453245979778</c:v>
                </c:pt>
                <c:pt idx="2363">
                  <c:v>282.29137714247923</c:v>
                </c:pt>
                <c:pt idx="2364">
                  <c:v>281.43091125670065</c:v>
                </c:pt>
                <c:pt idx="2365">
                  <c:v>280.89405069154947</c:v>
                </c:pt>
                <c:pt idx="2366">
                  <c:v>283.08715505261091</c:v>
                </c:pt>
                <c:pt idx="2367">
                  <c:v>#N/A</c:v>
                </c:pt>
                <c:pt idx="2368">
                  <c:v>#N/A</c:v>
                </c:pt>
                <c:pt idx="2369">
                  <c:v>#N/A</c:v>
                </c:pt>
                <c:pt idx="2370">
                  <c:v>#N/A</c:v>
                </c:pt>
                <c:pt idx="2371">
                  <c:v>#N/A</c:v>
                </c:pt>
                <c:pt idx="2372">
                  <c:v>#N/A</c:v>
                </c:pt>
                <c:pt idx="2373">
                  <c:v>#N/A</c:v>
                </c:pt>
                <c:pt idx="2374">
                  <c:v>#N/A</c:v>
                </c:pt>
                <c:pt idx="2375">
                  <c:v>#N/A</c:v>
                </c:pt>
                <c:pt idx="2376">
                  <c:v>#N/A</c:v>
                </c:pt>
                <c:pt idx="2377">
                  <c:v>#N/A</c:v>
                </c:pt>
                <c:pt idx="2378">
                  <c:v>#N/A</c:v>
                </c:pt>
                <c:pt idx="2379">
                  <c:v>#N/A</c:v>
                </c:pt>
                <c:pt idx="2380">
                  <c:v>#N/A</c:v>
                </c:pt>
                <c:pt idx="2381">
                  <c:v>#N/A</c:v>
                </c:pt>
                <c:pt idx="2382">
                  <c:v>#N/A</c:v>
                </c:pt>
                <c:pt idx="2383">
                  <c:v>#N/A</c:v>
                </c:pt>
                <c:pt idx="2384">
                  <c:v>#N/A</c:v>
                </c:pt>
                <c:pt idx="2385">
                  <c:v>#N/A</c:v>
                </c:pt>
                <c:pt idx="2386">
                  <c:v>#N/A</c:v>
                </c:pt>
                <c:pt idx="2387">
                  <c:v>#N/A</c:v>
                </c:pt>
                <c:pt idx="2388">
                  <c:v>#N/A</c:v>
                </c:pt>
                <c:pt idx="2389">
                  <c:v>#N/A</c:v>
                </c:pt>
                <c:pt idx="2390">
                  <c:v>#N/A</c:v>
                </c:pt>
                <c:pt idx="2391">
                  <c:v>#N/A</c:v>
                </c:pt>
                <c:pt idx="2392">
                  <c:v>#N/A</c:v>
                </c:pt>
                <c:pt idx="2393">
                  <c:v>#N/A</c:v>
                </c:pt>
                <c:pt idx="2394">
                  <c:v>#N/A</c:v>
                </c:pt>
                <c:pt idx="2395">
                  <c:v>#N/A</c:v>
                </c:pt>
                <c:pt idx="2396">
                  <c:v>#N/A</c:v>
                </c:pt>
                <c:pt idx="2397">
                  <c:v>#N/A</c:v>
                </c:pt>
                <c:pt idx="2398">
                  <c:v>#N/A</c:v>
                </c:pt>
                <c:pt idx="2399">
                  <c:v>#N/A</c:v>
                </c:pt>
                <c:pt idx="2400">
                  <c:v>#N/A</c:v>
                </c:pt>
                <c:pt idx="2401">
                  <c:v>#N/A</c:v>
                </c:pt>
                <c:pt idx="2402">
                  <c:v>#N/A</c:v>
                </c:pt>
                <c:pt idx="2403">
                  <c:v>#N/A</c:v>
                </c:pt>
                <c:pt idx="2404">
                  <c:v>#N/A</c:v>
                </c:pt>
                <c:pt idx="2405">
                  <c:v>#N/A</c:v>
                </c:pt>
                <c:pt idx="2406">
                  <c:v>#N/A</c:v>
                </c:pt>
                <c:pt idx="2407">
                  <c:v>#N/A</c:v>
                </c:pt>
                <c:pt idx="2408">
                  <c:v>#N/A</c:v>
                </c:pt>
                <c:pt idx="2409">
                  <c:v>#N/A</c:v>
                </c:pt>
                <c:pt idx="2410">
                  <c:v>#N/A</c:v>
                </c:pt>
                <c:pt idx="2411">
                  <c:v>#N/A</c:v>
                </c:pt>
                <c:pt idx="2412">
                  <c:v>#N/A</c:v>
                </c:pt>
                <c:pt idx="2413">
                  <c:v>#N/A</c:v>
                </c:pt>
                <c:pt idx="2414">
                  <c:v>#N/A</c:v>
                </c:pt>
                <c:pt idx="2415">
                  <c:v>#N/A</c:v>
                </c:pt>
                <c:pt idx="2416">
                  <c:v>#N/A</c:v>
                </c:pt>
                <c:pt idx="2417">
                  <c:v>#N/A</c:v>
                </c:pt>
                <c:pt idx="2418">
                  <c:v>#N/A</c:v>
                </c:pt>
                <c:pt idx="2419">
                  <c:v>#N/A</c:v>
                </c:pt>
                <c:pt idx="2420">
                  <c:v>#N/A</c:v>
                </c:pt>
                <c:pt idx="2421">
                  <c:v>#N/A</c:v>
                </c:pt>
                <c:pt idx="2422">
                  <c:v>#N/A</c:v>
                </c:pt>
                <c:pt idx="2423">
                  <c:v>#N/A</c:v>
                </c:pt>
                <c:pt idx="2424">
                  <c:v>#N/A</c:v>
                </c:pt>
                <c:pt idx="2425">
                  <c:v>#N/A</c:v>
                </c:pt>
                <c:pt idx="2426">
                  <c:v>#N/A</c:v>
                </c:pt>
                <c:pt idx="2427">
                  <c:v>#N/A</c:v>
                </c:pt>
                <c:pt idx="2428">
                  <c:v>#N/A</c:v>
                </c:pt>
                <c:pt idx="2429">
                  <c:v>#N/A</c:v>
                </c:pt>
                <c:pt idx="2430">
                  <c:v>#N/A</c:v>
                </c:pt>
                <c:pt idx="2431">
                  <c:v>#N/A</c:v>
                </c:pt>
                <c:pt idx="2432">
                  <c:v>#N/A</c:v>
                </c:pt>
                <c:pt idx="2433">
                  <c:v>#N/A</c:v>
                </c:pt>
                <c:pt idx="2434">
                  <c:v>#N/A</c:v>
                </c:pt>
                <c:pt idx="2435">
                  <c:v>#N/A</c:v>
                </c:pt>
                <c:pt idx="2436">
                  <c:v>#N/A</c:v>
                </c:pt>
                <c:pt idx="2437">
                  <c:v>#N/A</c:v>
                </c:pt>
                <c:pt idx="2438">
                  <c:v>#N/A</c:v>
                </c:pt>
                <c:pt idx="2439">
                  <c:v>#N/A</c:v>
                </c:pt>
                <c:pt idx="2440">
                  <c:v>#N/A</c:v>
                </c:pt>
                <c:pt idx="2441">
                  <c:v>#N/A</c:v>
                </c:pt>
                <c:pt idx="2442">
                  <c:v>#N/A</c:v>
                </c:pt>
                <c:pt idx="2443">
                  <c:v>#N/A</c:v>
                </c:pt>
                <c:pt idx="2444">
                  <c:v>#N/A</c:v>
                </c:pt>
                <c:pt idx="2445">
                  <c:v>#N/A</c:v>
                </c:pt>
                <c:pt idx="2446">
                  <c:v>#N/A</c:v>
                </c:pt>
                <c:pt idx="2447">
                  <c:v>#N/A</c:v>
                </c:pt>
                <c:pt idx="2448">
                  <c:v>#N/A</c:v>
                </c:pt>
                <c:pt idx="2449">
                  <c:v>#N/A</c:v>
                </c:pt>
                <c:pt idx="2450">
                  <c:v>#N/A</c:v>
                </c:pt>
                <c:pt idx="2451">
                  <c:v>#N/A</c:v>
                </c:pt>
                <c:pt idx="2452">
                  <c:v>#N/A</c:v>
                </c:pt>
                <c:pt idx="2453">
                  <c:v>#N/A</c:v>
                </c:pt>
                <c:pt idx="2454">
                  <c:v>#N/A</c:v>
                </c:pt>
                <c:pt idx="2455">
                  <c:v>#N/A</c:v>
                </c:pt>
                <c:pt idx="2456">
                  <c:v>#N/A</c:v>
                </c:pt>
                <c:pt idx="2457">
                  <c:v>#N/A</c:v>
                </c:pt>
                <c:pt idx="2458">
                  <c:v>#N/A</c:v>
                </c:pt>
                <c:pt idx="2459">
                  <c:v>#N/A</c:v>
                </c:pt>
                <c:pt idx="2460">
                  <c:v>#N/A</c:v>
                </c:pt>
                <c:pt idx="2461">
                  <c:v>#N/A</c:v>
                </c:pt>
                <c:pt idx="2462">
                  <c:v>#N/A</c:v>
                </c:pt>
                <c:pt idx="2463">
                  <c:v>#N/A</c:v>
                </c:pt>
                <c:pt idx="2464">
                  <c:v>#N/A</c:v>
                </c:pt>
                <c:pt idx="2465">
                  <c:v>#N/A</c:v>
                </c:pt>
                <c:pt idx="2466">
                  <c:v>#N/A</c:v>
                </c:pt>
                <c:pt idx="2467">
                  <c:v>#N/A</c:v>
                </c:pt>
                <c:pt idx="2468">
                  <c:v>#N/A</c:v>
                </c:pt>
                <c:pt idx="2469">
                  <c:v>#N/A</c:v>
                </c:pt>
                <c:pt idx="2470">
                  <c:v>#N/A</c:v>
                </c:pt>
                <c:pt idx="2471">
                  <c:v>#N/A</c:v>
                </c:pt>
                <c:pt idx="2472">
                  <c:v>#N/A</c:v>
                </c:pt>
                <c:pt idx="2473">
                  <c:v>#N/A</c:v>
                </c:pt>
                <c:pt idx="2474">
                  <c:v>#N/A</c:v>
                </c:pt>
                <c:pt idx="2475">
                  <c:v>#N/A</c:v>
                </c:pt>
                <c:pt idx="2476">
                  <c:v>#N/A</c:v>
                </c:pt>
                <c:pt idx="2477">
                  <c:v>#N/A</c:v>
                </c:pt>
                <c:pt idx="2478">
                  <c:v>#N/A</c:v>
                </c:pt>
                <c:pt idx="2479">
                  <c:v>#N/A</c:v>
                </c:pt>
                <c:pt idx="2480">
                  <c:v>#N/A</c:v>
                </c:pt>
                <c:pt idx="2481">
                  <c:v>#N/A</c:v>
                </c:pt>
                <c:pt idx="2482">
                  <c:v>#N/A</c:v>
                </c:pt>
                <c:pt idx="2483">
                  <c:v>#N/A</c:v>
                </c:pt>
                <c:pt idx="2484">
                  <c:v>#N/A</c:v>
                </c:pt>
                <c:pt idx="2485">
                  <c:v>#N/A</c:v>
                </c:pt>
                <c:pt idx="2486">
                  <c:v>#N/A</c:v>
                </c:pt>
                <c:pt idx="2487">
                  <c:v>#N/A</c:v>
                </c:pt>
                <c:pt idx="2488">
                  <c:v>#N/A</c:v>
                </c:pt>
                <c:pt idx="2489">
                  <c:v>#N/A</c:v>
                </c:pt>
                <c:pt idx="2490">
                  <c:v>#N/A</c:v>
                </c:pt>
                <c:pt idx="2491">
                  <c:v>#N/A</c:v>
                </c:pt>
                <c:pt idx="2492">
                  <c:v>#N/A</c:v>
                </c:pt>
                <c:pt idx="2493">
                  <c:v>#N/A</c:v>
                </c:pt>
                <c:pt idx="2494">
                  <c:v>#N/A</c:v>
                </c:pt>
                <c:pt idx="2495">
                  <c:v>#N/A</c:v>
                </c:pt>
                <c:pt idx="2496">
                  <c:v>#N/A</c:v>
                </c:pt>
                <c:pt idx="2497">
                  <c:v>#N/A</c:v>
                </c:pt>
                <c:pt idx="2498">
                  <c:v>#N/A</c:v>
                </c:pt>
                <c:pt idx="2499">
                  <c:v>#N/A</c:v>
                </c:pt>
                <c:pt idx="2500">
                  <c:v>#N/A</c:v>
                </c:pt>
                <c:pt idx="2501">
                  <c:v>#N/A</c:v>
                </c:pt>
                <c:pt idx="2502">
                  <c:v>#N/A</c:v>
                </c:pt>
                <c:pt idx="2503">
                  <c:v>283.34971213023681</c:v>
                </c:pt>
                <c:pt idx="2504">
                  <c:v>283.31596188207322</c:v>
                </c:pt>
                <c:pt idx="2505">
                  <c:v>283.22364502680222</c:v>
                </c:pt>
                <c:pt idx="2506">
                  <c:v>280.82671563761556</c:v>
                </c:pt>
                <c:pt idx="2507">
                  <c:v>279.32830388458797</c:v>
                </c:pt>
                <c:pt idx="2508">
                  <c:v>280.87485937396656</c:v>
                </c:pt>
                <c:pt idx="2509">
                  <c:v>278.39041095890468</c:v>
                </c:pt>
                <c:pt idx="2510">
                  <c:v>280.18843888558058</c:v>
                </c:pt>
                <c:pt idx="2511">
                  <c:v>280.9622129574488</c:v>
                </c:pt>
                <c:pt idx="2512">
                  <c:v>281.78462709284685</c:v>
                </c:pt>
                <c:pt idx="2513">
                  <c:v>282.13950102574341</c:v>
                </c:pt>
                <c:pt idx="2514">
                  <c:v>282.31933690688959</c:v>
                </c:pt>
                <c:pt idx="2515">
                  <c:v>281.93153993779424</c:v>
                </c:pt>
                <c:pt idx="2516">
                  <c:v>283.29759777645484</c:v>
                </c:pt>
                <c:pt idx="2517">
                  <c:v>285.44768711534698</c:v>
                </c:pt>
                <c:pt idx="2518">
                  <c:v>285.63149361392419</c:v>
                </c:pt>
                <c:pt idx="2519">
                  <c:v>286.8977896896306</c:v>
                </c:pt>
                <c:pt idx="2520">
                  <c:v>285.71801998544157</c:v>
                </c:pt>
                <c:pt idx="2521">
                  <c:v>285.02928330355417</c:v>
                </c:pt>
                <c:pt idx="2522">
                  <c:v>285.02663622526688</c:v>
                </c:pt>
                <c:pt idx="2523">
                  <c:v>284.17576599827993</c:v>
                </c:pt>
                <c:pt idx="2524">
                  <c:v>282.49917278803571</c:v>
                </c:pt>
                <c:pt idx="2525">
                  <c:v>281.25256435709133</c:v>
                </c:pt>
                <c:pt idx="2526">
                  <c:v>280.58153001125055</c:v>
                </c:pt>
                <c:pt idx="2527">
                  <c:v>281.16669975514571</c:v>
                </c:pt>
                <c:pt idx="2528">
                  <c:v>282.01839719409753</c:v>
                </c:pt>
                <c:pt idx="2529">
                  <c:v>282.33389583746987</c:v>
                </c:pt>
                <c:pt idx="2530">
                  <c:v>283.53335318642098</c:v>
                </c:pt>
                <c:pt idx="2531">
                  <c:v>284.19760439415046</c:v>
                </c:pt>
                <c:pt idx="2532">
                  <c:v>283.14059294553687</c:v>
                </c:pt>
                <c:pt idx="2533">
                  <c:v>284.69492422738455</c:v>
                </c:pt>
                <c:pt idx="2534">
                  <c:v>285.5041029713459</c:v>
                </c:pt>
                <c:pt idx="2535">
                  <c:v>287.37657997485326</c:v>
                </c:pt>
                <c:pt idx="2536">
                  <c:v>288.09426907550841</c:v>
                </c:pt>
                <c:pt idx="2537">
                  <c:v>#N/A</c:v>
                </c:pt>
                <c:pt idx="2538">
                  <c:v>#N/A</c:v>
                </c:pt>
                <c:pt idx="2539">
                  <c:v>#N/A</c:v>
                </c:pt>
                <c:pt idx="2540">
                  <c:v>#N/A</c:v>
                </c:pt>
                <c:pt idx="2541">
                  <c:v>#N/A</c:v>
                </c:pt>
                <c:pt idx="2542">
                  <c:v>#N/A</c:v>
                </c:pt>
                <c:pt idx="2543">
                  <c:v>#N/A</c:v>
                </c:pt>
                <c:pt idx="2544">
                  <c:v>#N/A</c:v>
                </c:pt>
                <c:pt idx="2545">
                  <c:v>#N/A</c:v>
                </c:pt>
                <c:pt idx="2546">
                  <c:v>#N/A</c:v>
                </c:pt>
                <c:pt idx="2547">
                  <c:v>#N/A</c:v>
                </c:pt>
                <c:pt idx="2548">
                  <c:v>#N/A</c:v>
                </c:pt>
                <c:pt idx="2549">
                  <c:v>#N/A</c:v>
                </c:pt>
                <c:pt idx="2550">
                  <c:v>#N/A</c:v>
                </c:pt>
                <c:pt idx="2551">
                  <c:v>#N/A</c:v>
                </c:pt>
                <c:pt idx="2552">
                  <c:v>#N/A</c:v>
                </c:pt>
                <c:pt idx="2553">
                  <c:v>#N/A</c:v>
                </c:pt>
                <c:pt idx="2554">
                  <c:v>#N/A</c:v>
                </c:pt>
                <c:pt idx="2555">
                  <c:v>#N/A</c:v>
                </c:pt>
                <c:pt idx="2556">
                  <c:v>#N/A</c:v>
                </c:pt>
                <c:pt idx="2557">
                  <c:v>#N/A</c:v>
                </c:pt>
                <c:pt idx="2558">
                  <c:v>#N/A</c:v>
                </c:pt>
                <c:pt idx="2559">
                  <c:v>#N/A</c:v>
                </c:pt>
                <c:pt idx="2560">
                  <c:v>#N/A</c:v>
                </c:pt>
                <c:pt idx="2561">
                  <c:v>#N/A</c:v>
                </c:pt>
                <c:pt idx="2562">
                  <c:v>#N/A</c:v>
                </c:pt>
                <c:pt idx="2563">
                  <c:v>#N/A</c:v>
                </c:pt>
                <c:pt idx="2564">
                  <c:v>#N/A</c:v>
                </c:pt>
                <c:pt idx="2565">
                  <c:v>#N/A</c:v>
                </c:pt>
                <c:pt idx="2566">
                  <c:v>#N/A</c:v>
                </c:pt>
                <c:pt idx="2567">
                  <c:v>#N/A</c:v>
                </c:pt>
                <c:pt idx="2568">
                  <c:v>#N/A</c:v>
                </c:pt>
                <c:pt idx="2569">
                  <c:v>#N/A</c:v>
                </c:pt>
                <c:pt idx="2570">
                  <c:v>#N/A</c:v>
                </c:pt>
                <c:pt idx="2571">
                  <c:v>#N/A</c:v>
                </c:pt>
                <c:pt idx="2572">
                  <c:v>#N/A</c:v>
                </c:pt>
                <c:pt idx="2573">
                  <c:v>#N/A</c:v>
                </c:pt>
                <c:pt idx="2574">
                  <c:v>#N/A</c:v>
                </c:pt>
                <c:pt idx="2575">
                  <c:v>#N/A</c:v>
                </c:pt>
                <c:pt idx="2576">
                  <c:v>#N/A</c:v>
                </c:pt>
                <c:pt idx="2577">
                  <c:v>#N/A</c:v>
                </c:pt>
                <c:pt idx="2578">
                  <c:v>#N/A</c:v>
                </c:pt>
                <c:pt idx="2579">
                  <c:v>#N/A</c:v>
                </c:pt>
                <c:pt idx="2580">
                  <c:v>#N/A</c:v>
                </c:pt>
                <c:pt idx="2581">
                  <c:v>#N/A</c:v>
                </c:pt>
                <c:pt idx="2582">
                  <c:v>#N/A</c:v>
                </c:pt>
                <c:pt idx="2583">
                  <c:v>#N/A</c:v>
                </c:pt>
                <c:pt idx="2584">
                  <c:v>#N/A</c:v>
                </c:pt>
                <c:pt idx="2585">
                  <c:v>#N/A</c:v>
                </c:pt>
                <c:pt idx="2586">
                  <c:v>#N/A</c:v>
                </c:pt>
                <c:pt idx="2587">
                  <c:v>#N/A</c:v>
                </c:pt>
                <c:pt idx="2588">
                  <c:v>#N/A</c:v>
                </c:pt>
                <c:pt idx="2589">
                  <c:v>#N/A</c:v>
                </c:pt>
                <c:pt idx="2590">
                  <c:v>#N/A</c:v>
                </c:pt>
                <c:pt idx="2591">
                  <c:v>#N/A</c:v>
                </c:pt>
                <c:pt idx="2592">
                  <c:v>#N/A</c:v>
                </c:pt>
                <c:pt idx="2593">
                  <c:v>#N/A</c:v>
                </c:pt>
                <c:pt idx="2594">
                  <c:v>#N/A</c:v>
                </c:pt>
                <c:pt idx="2595">
                  <c:v>#N/A</c:v>
                </c:pt>
                <c:pt idx="2596">
                  <c:v>#N/A</c:v>
                </c:pt>
                <c:pt idx="2597">
                  <c:v>#N/A</c:v>
                </c:pt>
                <c:pt idx="2598">
                  <c:v>#N/A</c:v>
                </c:pt>
                <c:pt idx="2599">
                  <c:v>#N/A</c:v>
                </c:pt>
                <c:pt idx="2600">
                  <c:v>#N/A</c:v>
                </c:pt>
                <c:pt idx="2601">
                  <c:v>#N/A</c:v>
                </c:pt>
                <c:pt idx="2602">
                  <c:v>#N/A</c:v>
                </c:pt>
                <c:pt idx="2603">
                  <c:v>#N/A</c:v>
                </c:pt>
                <c:pt idx="2604">
                  <c:v>#N/A</c:v>
                </c:pt>
                <c:pt idx="2605">
                  <c:v>#N/A</c:v>
                </c:pt>
                <c:pt idx="2606">
                  <c:v>#N/A</c:v>
                </c:pt>
                <c:pt idx="2607">
                  <c:v>#N/A</c:v>
                </c:pt>
                <c:pt idx="2608">
                  <c:v>#N/A</c:v>
                </c:pt>
                <c:pt idx="2609">
                  <c:v>#N/A</c:v>
                </c:pt>
                <c:pt idx="2610">
                  <c:v>#N/A</c:v>
                </c:pt>
                <c:pt idx="2611">
                  <c:v>#N/A</c:v>
                </c:pt>
                <c:pt idx="2612">
                  <c:v>#N/A</c:v>
                </c:pt>
                <c:pt idx="2613">
                  <c:v>#N/A</c:v>
                </c:pt>
                <c:pt idx="2614">
                  <c:v>#N/A</c:v>
                </c:pt>
                <c:pt idx="2615">
                  <c:v>#N/A</c:v>
                </c:pt>
                <c:pt idx="2616">
                  <c:v>#N/A</c:v>
                </c:pt>
                <c:pt idx="2617">
                  <c:v>#N/A</c:v>
                </c:pt>
                <c:pt idx="2618">
                  <c:v>#N/A</c:v>
                </c:pt>
                <c:pt idx="2619">
                  <c:v>#N/A</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#N/A</c:v>
                </c:pt>
                <c:pt idx="2633">
                  <c:v>#N/A</c:v>
                </c:pt>
                <c:pt idx="2634">
                  <c:v>#N/A</c:v>
                </c:pt>
                <c:pt idx="2635">
                  <c:v>#N/A</c:v>
                </c:pt>
                <c:pt idx="2636">
                  <c:v>#N/A</c:v>
                </c:pt>
                <c:pt idx="2637">
                  <c:v>#N/A</c:v>
                </c:pt>
                <c:pt idx="2638">
                  <c:v>#N/A</c:v>
                </c:pt>
                <c:pt idx="2639">
                  <c:v>#N/A</c:v>
                </c:pt>
                <c:pt idx="2640">
                  <c:v>#N/A</c:v>
                </c:pt>
                <c:pt idx="2641">
                  <c:v>#N/A</c:v>
                </c:pt>
                <c:pt idx="2642">
                  <c:v>#N/A</c:v>
                </c:pt>
                <c:pt idx="2643">
                  <c:v>#N/A</c:v>
                </c:pt>
                <c:pt idx="2644">
                  <c:v>#N/A</c:v>
                </c:pt>
                <c:pt idx="2645">
                  <c:v>#N/A</c:v>
                </c:pt>
                <c:pt idx="2646">
                  <c:v>#N/A</c:v>
                </c:pt>
                <c:pt idx="2647">
                  <c:v>#N/A</c:v>
                </c:pt>
                <c:pt idx="2648">
                  <c:v>#N/A</c:v>
                </c:pt>
                <c:pt idx="2649">
                  <c:v>#N/A</c:v>
                </c:pt>
                <c:pt idx="2650">
                  <c:v>#N/A</c:v>
                </c:pt>
                <c:pt idx="2651">
                  <c:v>#N/A</c:v>
                </c:pt>
                <c:pt idx="2652">
                  <c:v>#N/A</c:v>
                </c:pt>
                <c:pt idx="2653">
                  <c:v>#N/A</c:v>
                </c:pt>
                <c:pt idx="2654">
                  <c:v>#N/A</c:v>
                </c:pt>
                <c:pt idx="2655">
                  <c:v>#N/A</c:v>
                </c:pt>
                <c:pt idx="2656">
                  <c:v>#N/A</c:v>
                </c:pt>
                <c:pt idx="2657">
                  <c:v>#N/A</c:v>
                </c:pt>
                <c:pt idx="2658">
                  <c:v>#N/A</c:v>
                </c:pt>
                <c:pt idx="2659">
                  <c:v>#N/A</c:v>
                </c:pt>
                <c:pt idx="2660">
                  <c:v>#N/A</c:v>
                </c:pt>
                <c:pt idx="2661">
                  <c:v>#N/A</c:v>
                </c:pt>
                <c:pt idx="2662">
                  <c:v>#N/A</c:v>
                </c:pt>
                <c:pt idx="2663">
                  <c:v>#N/A</c:v>
                </c:pt>
                <c:pt idx="2664">
                  <c:v>#N/A</c:v>
                </c:pt>
                <c:pt idx="2665">
                  <c:v>#N/A</c:v>
                </c:pt>
                <c:pt idx="2666">
                  <c:v>#N/A</c:v>
                </c:pt>
                <c:pt idx="2667">
                  <c:v>#N/A</c:v>
                </c:pt>
                <c:pt idx="2668">
                  <c:v>#N/A</c:v>
                </c:pt>
                <c:pt idx="2669">
                  <c:v>#N/A</c:v>
                </c:pt>
                <c:pt idx="2670">
                  <c:v>#N/A</c:v>
                </c:pt>
                <c:pt idx="2671">
                  <c:v>#N/A</c:v>
                </c:pt>
                <c:pt idx="2672">
                  <c:v>#N/A</c:v>
                </c:pt>
                <c:pt idx="2673">
                  <c:v>#N/A</c:v>
                </c:pt>
                <c:pt idx="2674">
                  <c:v>#N/A</c:v>
                </c:pt>
                <c:pt idx="2675">
                  <c:v>#N/A</c:v>
                </c:pt>
                <c:pt idx="2676">
                  <c:v>#N/A</c:v>
                </c:pt>
                <c:pt idx="2677">
                  <c:v>#N/A</c:v>
                </c:pt>
                <c:pt idx="2678">
                  <c:v>#N/A</c:v>
                </c:pt>
                <c:pt idx="2679">
                  <c:v>#N/A</c:v>
                </c:pt>
                <c:pt idx="2680">
                  <c:v>#N/A</c:v>
                </c:pt>
                <c:pt idx="2681">
                  <c:v>#N/A</c:v>
                </c:pt>
                <c:pt idx="2682">
                  <c:v>#N/A</c:v>
                </c:pt>
                <c:pt idx="2683">
                  <c:v>#N/A</c:v>
                </c:pt>
                <c:pt idx="2684">
                  <c:v>#N/A</c:v>
                </c:pt>
                <c:pt idx="2685">
                  <c:v>#N/A</c:v>
                </c:pt>
                <c:pt idx="2686">
                  <c:v>#N/A</c:v>
                </c:pt>
                <c:pt idx="2687">
                  <c:v>#N/A</c:v>
                </c:pt>
                <c:pt idx="2688">
                  <c:v>289.75514525842124</c:v>
                </c:pt>
                <c:pt idx="2689">
                  <c:v>289.17742042220925</c:v>
                </c:pt>
                <c:pt idx="2690">
                  <c:v>289.06078353517336</c:v>
                </c:pt>
                <c:pt idx="2691">
                  <c:v>290.03573555687939</c:v>
                </c:pt>
                <c:pt idx="2692">
                  <c:v>290.35288862418139</c:v>
                </c:pt>
                <c:pt idx="2693">
                  <c:v>290.46373502746377</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#N/A</c:v>
                </c:pt>
                <c:pt idx="2716">
                  <c:v>#N/A</c:v>
                </c:pt>
                <c:pt idx="2717">
                  <c:v>#N/A</c:v>
                </c:pt>
                <c:pt idx="2718">
                  <c:v>#N/A</c:v>
                </c:pt>
                <c:pt idx="2719">
                  <c:v>#N/A</c:v>
                </c:pt>
                <c:pt idx="2720">
                  <c:v>#N/A</c:v>
                </c:pt>
                <c:pt idx="2721">
                  <c:v>#N/A</c:v>
                </c:pt>
                <c:pt idx="2722">
                  <c:v>#N/A</c:v>
                </c:pt>
                <c:pt idx="2723">
                  <c:v>#N/A</c:v>
                </c:pt>
                <c:pt idx="2724">
                  <c:v>#N/A</c:v>
                </c:pt>
                <c:pt idx="2725">
                  <c:v>#N/A</c:v>
                </c:pt>
                <c:pt idx="2726">
                  <c:v>#N/A</c:v>
                </c:pt>
                <c:pt idx="2727">
                  <c:v>#N/A</c:v>
                </c:pt>
                <c:pt idx="2728">
                  <c:v>#N/A</c:v>
                </c:pt>
                <c:pt idx="2729">
                  <c:v>#N/A</c:v>
                </c:pt>
                <c:pt idx="2730">
                  <c:v>290.96237839984167</c:v>
                </c:pt>
                <c:pt idx="2731">
                  <c:v>290.23046125339204</c:v>
                </c:pt>
                <c:pt idx="2732">
                  <c:v>289.69178082191826</c:v>
                </c:pt>
                <c:pt idx="2733">
                  <c:v>287.64194957315908</c:v>
                </c:pt>
                <c:pt idx="2734">
                  <c:v>287.13486863874044</c:v>
                </c:pt>
                <c:pt idx="2735">
                  <c:v>288.26318575871926</c:v>
                </c:pt>
                <c:pt idx="2736">
                  <c:v>289.62560386473479</c:v>
                </c:pt>
                <c:pt idx="2737">
                  <c:v>292.09466613725147</c:v>
                </c:pt>
                <c:pt idx="2738">
                  <c:v>293.04811064787287</c:v>
                </c:pt>
                <c:pt idx="2739">
                  <c:v>294.9396135265705</c:v>
                </c:pt>
                <c:pt idx="2740">
                  <c:v>295.16411885381558</c:v>
                </c:pt>
                <c:pt idx="2741">
                  <c:v>294.52865462246098</c:v>
                </c:pt>
                <c:pt idx="2742">
                  <c:v>293.1237178214551</c:v>
                </c:pt>
                <c:pt idx="2743">
                  <c:v>293.26070412282496</c:v>
                </c:pt>
                <c:pt idx="2744">
                  <c:v>293.93488187413197</c:v>
                </c:pt>
                <c:pt idx="2745">
                  <c:v>294.29670438753277</c:v>
                </c:pt>
                <c:pt idx="2746">
                  <c:v>295.05873204950092</c:v>
                </c:pt>
                <c:pt idx="2747">
                  <c:v>295.24320031764995</c:v>
                </c:pt>
                <c:pt idx="2748">
                  <c:v>294.71957514393546</c:v>
                </c:pt>
                <c:pt idx="2749">
                  <c:v>293.37287406525104</c:v>
                </c:pt>
                <c:pt idx="2750">
                  <c:v>293.29329627423789</c:v>
                </c:pt>
                <c:pt idx="2751">
                  <c:v>292.66941301039037</c:v>
                </c:pt>
                <c:pt idx="2752">
                  <c:v>293.13182449871016</c:v>
                </c:pt>
                <c:pt idx="2753">
                  <c:v>295.2342664284302</c:v>
                </c:pt>
                <c:pt idx="2754">
                  <c:v>296.29243597379451</c:v>
                </c:pt>
                <c:pt idx="2755">
                  <c:v>294.99801469128505</c:v>
                </c:pt>
                <c:pt idx="2756">
                  <c:v>296.65541658394602</c:v>
                </c:pt>
                <c:pt idx="2757">
                  <c:v>#N/A</c:v>
                </c:pt>
                <c:pt idx="2758">
                  <c:v>#N/A</c:v>
                </c:pt>
                <c:pt idx="2759">
                  <c:v>#N/A</c:v>
                </c:pt>
                <c:pt idx="2760">
                  <c:v>#N/A</c:v>
                </c:pt>
                <c:pt idx="2761">
                  <c:v>#N/A</c:v>
                </c:pt>
                <c:pt idx="2762">
                  <c:v>#N/A</c:v>
                </c:pt>
                <c:pt idx="2763">
                  <c:v>#N/A</c:v>
                </c:pt>
                <c:pt idx="2764">
                  <c:v>#N/A</c:v>
                </c:pt>
                <c:pt idx="2765">
                  <c:v>#N/A</c:v>
                </c:pt>
                <c:pt idx="2766">
                  <c:v>#N/A</c:v>
                </c:pt>
                <c:pt idx="2767">
                  <c:v>#N/A</c:v>
                </c:pt>
                <c:pt idx="2768">
                  <c:v>#N/A</c:v>
                </c:pt>
                <c:pt idx="2769">
                  <c:v>#N/A</c:v>
                </c:pt>
                <c:pt idx="2770">
                  <c:v>#N/A</c:v>
                </c:pt>
                <c:pt idx="2771">
                  <c:v>#N/A</c:v>
                </c:pt>
                <c:pt idx="2772">
                  <c:v>#N/A</c:v>
                </c:pt>
                <c:pt idx="2773">
                  <c:v>#N/A</c:v>
                </c:pt>
                <c:pt idx="2774">
                  <c:v>#N/A</c:v>
                </c:pt>
                <c:pt idx="2775">
                  <c:v>#N/A</c:v>
                </c:pt>
                <c:pt idx="2776">
                  <c:v>#N/A</c:v>
                </c:pt>
                <c:pt idx="2777">
                  <c:v>#N/A</c:v>
                </c:pt>
                <c:pt idx="2778">
                  <c:v>#N/A</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#N/A</c:v>
                </c:pt>
                <c:pt idx="2798">
                  <c:v>#N/A</c:v>
                </c:pt>
                <c:pt idx="2799">
                  <c:v>#N/A</c:v>
                </c:pt>
                <c:pt idx="2800">
                  <c:v>#N/A</c:v>
                </c:pt>
                <c:pt idx="2801">
                  <c:v>#N/A</c:v>
                </c:pt>
                <c:pt idx="2802">
                  <c:v>#N/A</c:v>
                </c:pt>
                <c:pt idx="2803">
                  <c:v>#N/A</c:v>
                </c:pt>
                <c:pt idx="2804">
                  <c:v>#N/A</c:v>
                </c:pt>
                <c:pt idx="2805">
                  <c:v>#N/A</c:v>
                </c:pt>
                <c:pt idx="2806">
                  <c:v>#N/A</c:v>
                </c:pt>
                <c:pt idx="2807">
                  <c:v>#N/A</c:v>
                </c:pt>
                <c:pt idx="2808">
                  <c:v>#N/A</c:v>
                </c:pt>
                <c:pt idx="2809">
                  <c:v>#N/A</c:v>
                </c:pt>
                <c:pt idx="2810">
                  <c:v>#N/A</c:v>
                </c:pt>
                <c:pt idx="2811">
                  <c:v>#N/A</c:v>
                </c:pt>
                <c:pt idx="2812">
                  <c:v>#N/A</c:v>
                </c:pt>
                <c:pt idx="2813">
                  <c:v>#N/A</c:v>
                </c:pt>
                <c:pt idx="2814">
                  <c:v>#N/A</c:v>
                </c:pt>
                <c:pt idx="2815">
                  <c:v>#N/A</c:v>
                </c:pt>
                <c:pt idx="2816">
                  <c:v>#N/A</c:v>
                </c:pt>
                <c:pt idx="2817">
                  <c:v>#N/A</c:v>
                </c:pt>
                <c:pt idx="2818">
                  <c:v>#N/A</c:v>
                </c:pt>
                <c:pt idx="2819">
                  <c:v>#N/A</c:v>
                </c:pt>
                <c:pt idx="2820">
                  <c:v>296.9295546290785</c:v>
                </c:pt>
                <c:pt idx="2821">
                  <c:v>297.95397392627922</c:v>
                </c:pt>
                <c:pt idx="2822">
                  <c:v>299.17725497981638</c:v>
                </c:pt>
                <c:pt idx="2823">
                  <c:v>299.1018132486272</c:v>
                </c:pt>
                <c:pt idx="2824">
                  <c:v>299.81900602210345</c:v>
                </c:pt>
                <c:pt idx="2825">
                  <c:v>298.86506518430315</c:v>
                </c:pt>
                <c:pt idx="2826">
                  <c:v>301.2437959102644</c:v>
                </c:pt>
                <c:pt idx="2827">
                  <c:v>302.68546092250716</c:v>
                </c:pt>
                <c:pt idx="2828">
                  <c:v>302.94421282509472</c:v>
                </c:pt>
                <c:pt idx="2829">
                  <c:v>303.19767057110755</c:v>
                </c:pt>
                <c:pt idx="2830">
                  <c:v>304.24591357289432</c:v>
                </c:pt>
                <c:pt idx="2831">
                  <c:v>304.74009000066218</c:v>
                </c:pt>
                <c:pt idx="2832">
                  <c:v>304.26791741115784</c:v>
                </c:pt>
                <c:pt idx="2833">
                  <c:v>304.9263781351338</c:v>
                </c:pt>
                <c:pt idx="2834">
                  <c:v>304.60872874065296</c:v>
                </c:pt>
                <c:pt idx="2835">
                  <c:v>304.33277082919773</c:v>
                </c:pt>
                <c:pt idx="2836">
                  <c:v>306.42644431209101</c:v>
                </c:pt>
                <c:pt idx="2837">
                  <c:v>306.60164780623433</c:v>
                </c:pt>
                <c:pt idx="2838">
                  <c:v>306.53911058169592</c:v>
                </c:pt>
                <c:pt idx="2839">
                  <c:v>305.43643703262569</c:v>
                </c:pt>
                <c:pt idx="2840">
                  <c:v>304.75398716167075</c:v>
                </c:pt>
                <c:pt idx="2841">
                  <c:v>305.58732049500406</c:v>
                </c:pt>
                <c:pt idx="2842">
                  <c:v>307.97945205479493</c:v>
                </c:pt>
                <c:pt idx="2843">
                  <c:v>308.60829859043127</c:v>
                </c:pt>
                <c:pt idx="2844">
                  <c:v>309.77384024882582</c:v>
                </c:pt>
                <c:pt idx="2845">
                  <c:v>309.68863741645208</c:v>
                </c:pt>
                <c:pt idx="2846">
                  <c:v>308.31794719078863</c:v>
                </c:pt>
                <c:pt idx="2847">
                  <c:v>305.8854476871158</c:v>
                </c:pt>
                <c:pt idx="2848">
                  <c:v>303.75471510819978</c:v>
                </c:pt>
                <c:pt idx="2849">
                  <c:v>305.2695056581303</c:v>
                </c:pt>
                <c:pt idx="2850">
                  <c:v>305.6045265038718</c:v>
                </c:pt>
                <c:pt idx="2851">
                  <c:v>308.25474819667841</c:v>
                </c:pt>
                <c:pt idx="2852">
                  <c:v>307.55393422010508</c:v>
                </c:pt>
                <c:pt idx="2853">
                  <c:v>307.10988683740374</c:v>
                </c:pt>
                <c:pt idx="2854">
                  <c:v>307.75246509165561</c:v>
                </c:pt>
                <c:pt idx="2855">
                  <c:v>309.71064125471565</c:v>
                </c:pt>
                <c:pt idx="2856">
                  <c:v>310.74597974985159</c:v>
                </c:pt>
                <c:pt idx="2857">
                  <c:v>313.12388326384803</c:v>
                </c:pt>
                <c:pt idx="2858">
                  <c:v>313.22298325723034</c:v>
                </c:pt>
                <c:pt idx="2859">
                  <c:v>312.9551320230301</c:v>
                </c:pt>
                <c:pt idx="2860">
                  <c:v>313.92429356098256</c:v>
                </c:pt>
                <c:pt idx="2861">
                  <c:v>315.27182185163173</c:v>
                </c:pt>
                <c:pt idx="2862">
                  <c:v>315.49897425716409</c:v>
                </c:pt>
                <c:pt idx="2863">
                  <c:v>315.54529812719255</c:v>
                </c:pt>
                <c:pt idx="2864">
                  <c:v>315.46323870028499</c:v>
                </c:pt>
                <c:pt idx="2865">
                  <c:v>316.60859638673861</c:v>
                </c:pt>
                <c:pt idx="2866">
                  <c:v>316.73813778042529</c:v>
                </c:pt>
                <c:pt idx="2867">
                  <c:v>314.83720468532897</c:v>
                </c:pt>
                <c:pt idx="2868">
                  <c:v>315.09115875852075</c:v>
                </c:pt>
                <c:pt idx="2869">
                  <c:v>315.0895043345912</c:v>
                </c:pt>
                <c:pt idx="2870">
                  <c:v>317.54847462113742</c:v>
                </c:pt>
                <c:pt idx="2871">
                  <c:v>316.13758189398499</c:v>
                </c:pt>
                <c:pt idx="2872">
                  <c:v>316.20226986963183</c:v>
                </c:pt>
                <c:pt idx="2873">
                  <c:v>316.40295149229081</c:v>
                </c:pt>
                <c:pt idx="2874">
                  <c:v>317.14479518231792</c:v>
                </c:pt>
                <c:pt idx="2875">
                  <c:v>319.39067566673327</c:v>
                </c:pt>
                <c:pt idx="2876">
                  <c:v>318.8958374693936</c:v>
                </c:pt>
                <c:pt idx="2877">
                  <c:v>320.45149229038492</c:v>
                </c:pt>
                <c:pt idx="2878">
                  <c:v>320.51766924756845</c:v>
                </c:pt>
                <c:pt idx="2879">
                  <c:v>320.80818608960408</c:v>
                </c:pt>
                <c:pt idx="2880">
                  <c:v>322.75957911455282</c:v>
                </c:pt>
                <c:pt idx="2881">
                  <c:v>324.35196214678103</c:v>
                </c:pt>
                <c:pt idx="2882">
                  <c:v>324.42657666600547</c:v>
                </c:pt>
                <c:pt idx="2883">
                  <c:v>323.45559526173042</c:v>
                </c:pt>
                <c:pt idx="2884">
                  <c:v>323.67381377804298</c:v>
                </c:pt>
                <c:pt idx="2885">
                  <c:v>323.1177618953086</c:v>
                </c:pt>
                <c:pt idx="2886">
                  <c:v>321.84683343259934</c:v>
                </c:pt>
                <c:pt idx="2887">
                  <c:v>316.54126133280442</c:v>
                </c:pt>
                <c:pt idx="2888">
                  <c:v>319.0819601614723</c:v>
                </c:pt>
                <c:pt idx="2889">
                  <c:v>319.26477400569172</c:v>
                </c:pt>
                <c:pt idx="2890">
                  <c:v>318.72840976771937</c:v>
                </c:pt>
                <c:pt idx="2891">
                  <c:v>314.22688769770417</c:v>
                </c:pt>
                <c:pt idx="2892">
                  <c:v>315.85765336509877</c:v>
                </c:pt>
                <c:pt idx="2893">
                  <c:v>320.32062735755454</c:v>
                </c:pt>
                <c:pt idx="2894">
                  <c:v>323.48653298921363</c:v>
                </c:pt>
                <c:pt idx="2895">
                  <c:v>325.29895440407699</c:v>
                </c:pt>
                <c:pt idx="2896">
                  <c:v>323.86920124412728</c:v>
                </c:pt>
                <c:pt idx="2897">
                  <c:v>325.19307127258332</c:v>
                </c:pt>
                <c:pt idx="2898">
                  <c:v>326.21682880021223</c:v>
                </c:pt>
                <c:pt idx="2899">
                  <c:v>328.01171332142195</c:v>
                </c:pt>
                <c:pt idx="2900">
                  <c:v>327.48626828138487</c:v>
                </c:pt>
                <c:pt idx="2901">
                  <c:v>327.83750248163631</c:v>
                </c:pt>
                <c:pt idx="2902">
                  <c:v>327.83816425120813</c:v>
                </c:pt>
                <c:pt idx="2903">
                  <c:v>326.64052676857955</c:v>
                </c:pt>
                <c:pt idx="2904">
                  <c:v>328.5275627026673</c:v>
                </c:pt>
                <c:pt idx="2905">
                  <c:v>#N/A</c:v>
                </c:pt>
                <c:pt idx="2906">
                  <c:v>#N/A</c:v>
                </c:pt>
                <c:pt idx="2907">
                  <c:v>#N/A</c:v>
                </c:pt>
                <c:pt idx="2908">
                  <c:v>#N/A</c:v>
                </c:pt>
                <c:pt idx="2909">
                  <c:v>#N/A</c:v>
                </c:pt>
                <c:pt idx="2910">
                  <c:v>#N/A</c:v>
                </c:pt>
                <c:pt idx="2911">
                  <c:v>#N/A</c:v>
                </c:pt>
                <c:pt idx="2912">
                  <c:v>#N/A</c:v>
                </c:pt>
                <c:pt idx="2913">
                  <c:v>#N/A</c:v>
                </c:pt>
                <c:pt idx="2914">
                  <c:v>#N/A</c:v>
                </c:pt>
                <c:pt idx="2915">
                  <c:v>#N/A</c:v>
                </c:pt>
                <c:pt idx="2916">
                  <c:v>#N/A</c:v>
                </c:pt>
                <c:pt idx="2917">
                  <c:v>#N/A</c:v>
                </c:pt>
                <c:pt idx="2918">
                  <c:v>#N/A</c:v>
                </c:pt>
                <c:pt idx="2919">
                  <c:v>#N/A</c:v>
                </c:pt>
                <c:pt idx="2920">
                  <c:v>#N/A</c:v>
                </c:pt>
                <c:pt idx="2921">
                  <c:v>#N/A</c:v>
                </c:pt>
                <c:pt idx="2922">
                  <c:v>#N/A</c:v>
                </c:pt>
                <c:pt idx="2923">
                  <c:v>#N/A</c:v>
                </c:pt>
                <c:pt idx="2924">
                  <c:v>#N/A</c:v>
                </c:pt>
                <c:pt idx="2925">
                  <c:v>#N/A</c:v>
                </c:pt>
                <c:pt idx="2926">
                  <c:v>#N/A</c:v>
                </c:pt>
                <c:pt idx="2927">
                  <c:v>#N/A</c:v>
                </c:pt>
                <c:pt idx="2928">
                  <c:v>#N/A</c:v>
                </c:pt>
                <c:pt idx="2929">
                  <c:v>#N/A</c:v>
                </c:pt>
                <c:pt idx="2930">
                  <c:v>#N/A</c:v>
                </c:pt>
                <c:pt idx="2931">
                  <c:v>#N/A</c:v>
                </c:pt>
                <c:pt idx="2932">
                  <c:v>#N/A</c:v>
                </c:pt>
                <c:pt idx="2933">
                  <c:v>#N/A</c:v>
                </c:pt>
                <c:pt idx="2934">
                  <c:v>#N/A</c:v>
                </c:pt>
                <c:pt idx="2935">
                  <c:v>#N/A</c:v>
                </c:pt>
                <c:pt idx="2936">
                  <c:v>#N/A</c:v>
                </c:pt>
                <c:pt idx="2937">
                  <c:v>#N/A</c:v>
                </c:pt>
                <c:pt idx="2938">
                  <c:v>#N/A</c:v>
                </c:pt>
                <c:pt idx="2939">
                  <c:v>#N/A</c:v>
                </c:pt>
                <c:pt idx="2940">
                  <c:v>#N/A</c:v>
                </c:pt>
                <c:pt idx="2941">
                  <c:v>#N/A</c:v>
                </c:pt>
                <c:pt idx="2942">
                  <c:v>#N/A</c:v>
                </c:pt>
                <c:pt idx="2943">
                  <c:v>#N/A</c:v>
                </c:pt>
                <c:pt idx="2944">
                  <c:v>#N/A</c:v>
                </c:pt>
                <c:pt idx="2945">
                  <c:v>#N/A</c:v>
                </c:pt>
                <c:pt idx="2946">
                  <c:v>#N/A</c:v>
                </c:pt>
                <c:pt idx="2947">
                  <c:v>#N/A</c:v>
                </c:pt>
                <c:pt idx="2948">
                  <c:v>#N/A</c:v>
                </c:pt>
                <c:pt idx="2949">
                  <c:v>#N/A</c:v>
                </c:pt>
                <c:pt idx="2950">
                  <c:v>#N/A</c:v>
                </c:pt>
                <c:pt idx="2951">
                  <c:v>#N/A</c:v>
                </c:pt>
                <c:pt idx="2952">
                  <c:v>#N/A</c:v>
                </c:pt>
                <c:pt idx="2953">
                  <c:v>#N/A</c:v>
                </c:pt>
                <c:pt idx="2954">
                  <c:v>#N/A</c:v>
                </c:pt>
                <c:pt idx="2955">
                  <c:v>#N/A</c:v>
                </c:pt>
                <c:pt idx="2956">
                  <c:v>#N/A</c:v>
                </c:pt>
                <c:pt idx="2957">
                  <c:v>#N/A</c:v>
                </c:pt>
                <c:pt idx="2958">
                  <c:v>#N/A</c:v>
                </c:pt>
                <c:pt idx="2959">
                  <c:v>#N/A</c:v>
                </c:pt>
                <c:pt idx="2960">
                  <c:v>#N/A</c:v>
                </c:pt>
                <c:pt idx="2961">
                  <c:v>#N/A</c:v>
                </c:pt>
                <c:pt idx="2962">
                  <c:v>#N/A</c:v>
                </c:pt>
                <c:pt idx="2963">
                  <c:v>#N/A</c:v>
                </c:pt>
                <c:pt idx="2964">
                  <c:v>#N/A</c:v>
                </c:pt>
                <c:pt idx="2965">
                  <c:v>#N/A</c:v>
                </c:pt>
                <c:pt idx="2966">
                  <c:v>#N/A</c:v>
                </c:pt>
                <c:pt idx="2967">
                  <c:v>#N/A</c:v>
                </c:pt>
                <c:pt idx="2968">
                  <c:v>#N/A</c:v>
                </c:pt>
                <c:pt idx="2969">
                  <c:v>#N/A</c:v>
                </c:pt>
                <c:pt idx="2970">
                  <c:v>#N/A</c:v>
                </c:pt>
                <c:pt idx="2971">
                  <c:v>#N/A</c:v>
                </c:pt>
                <c:pt idx="2972">
                  <c:v>#N/A</c:v>
                </c:pt>
                <c:pt idx="2973">
                  <c:v>#N/A</c:v>
                </c:pt>
                <c:pt idx="2974">
                  <c:v>#N/A</c:v>
                </c:pt>
                <c:pt idx="2975">
                  <c:v>#N/A</c:v>
                </c:pt>
                <c:pt idx="2976">
                  <c:v>#N/A</c:v>
                </c:pt>
                <c:pt idx="2977">
                  <c:v>#N/A</c:v>
                </c:pt>
                <c:pt idx="2978">
                  <c:v>#N/A</c:v>
                </c:pt>
                <c:pt idx="2979">
                  <c:v>#N/A</c:v>
                </c:pt>
                <c:pt idx="2980">
                  <c:v>#N/A</c:v>
                </c:pt>
                <c:pt idx="2981">
                  <c:v>#N/A</c:v>
                </c:pt>
                <c:pt idx="2982">
                  <c:v>#N/A</c:v>
                </c:pt>
                <c:pt idx="2983">
                  <c:v>#N/A</c:v>
                </c:pt>
                <c:pt idx="2984">
                  <c:v>#N/A</c:v>
                </c:pt>
                <c:pt idx="2985">
                  <c:v>#N/A</c:v>
                </c:pt>
                <c:pt idx="2986">
                  <c:v>#N/A</c:v>
                </c:pt>
                <c:pt idx="2987">
                  <c:v>#N/A</c:v>
                </c:pt>
                <c:pt idx="2988">
                  <c:v>#N/A</c:v>
                </c:pt>
                <c:pt idx="2989">
                  <c:v>#N/A</c:v>
                </c:pt>
                <c:pt idx="2990">
                  <c:v>#N/A</c:v>
                </c:pt>
                <c:pt idx="2991">
                  <c:v>#N/A</c:v>
                </c:pt>
                <c:pt idx="2992">
                  <c:v>#N/A</c:v>
                </c:pt>
                <c:pt idx="2993">
                  <c:v>#N/A</c:v>
                </c:pt>
                <c:pt idx="2994">
                  <c:v>#N/A</c:v>
                </c:pt>
                <c:pt idx="2995">
                  <c:v>#N/A</c:v>
                </c:pt>
                <c:pt idx="2996">
                  <c:v>#N/A</c:v>
                </c:pt>
                <c:pt idx="2997">
                  <c:v>#N/A</c:v>
                </c:pt>
                <c:pt idx="2998">
                  <c:v>#N/A</c:v>
                </c:pt>
                <c:pt idx="2999">
                  <c:v>#N/A</c:v>
                </c:pt>
                <c:pt idx="3000">
                  <c:v>#N/A</c:v>
                </c:pt>
                <c:pt idx="3001">
                  <c:v>#N/A</c:v>
                </c:pt>
                <c:pt idx="3002">
                  <c:v>#N/A</c:v>
                </c:pt>
                <c:pt idx="3003">
                  <c:v>#N/A</c:v>
                </c:pt>
                <c:pt idx="3004">
                  <c:v>#N/A</c:v>
                </c:pt>
                <c:pt idx="3005">
                  <c:v>#N/A</c:v>
                </c:pt>
                <c:pt idx="3006">
                  <c:v>#N/A</c:v>
                </c:pt>
                <c:pt idx="3007">
                  <c:v>#N/A</c:v>
                </c:pt>
                <c:pt idx="3008">
                  <c:v>#N/A</c:v>
                </c:pt>
                <c:pt idx="3009">
                  <c:v>#N/A</c:v>
                </c:pt>
                <c:pt idx="3010">
                  <c:v>#N/A</c:v>
                </c:pt>
                <c:pt idx="3011">
                  <c:v>#N/A</c:v>
                </c:pt>
                <c:pt idx="3012">
                  <c:v>#N/A</c:v>
                </c:pt>
                <c:pt idx="3013">
                  <c:v>#N/A</c:v>
                </c:pt>
                <c:pt idx="3014">
                  <c:v>#N/A</c:v>
                </c:pt>
                <c:pt idx="3015">
                  <c:v>#N/A</c:v>
                </c:pt>
                <c:pt idx="3016">
                  <c:v>#N/A</c:v>
                </c:pt>
                <c:pt idx="3017">
                  <c:v>#N/A</c:v>
                </c:pt>
                <c:pt idx="3018">
                  <c:v>#N/A</c:v>
                </c:pt>
                <c:pt idx="3019">
                  <c:v>#N/A</c:v>
                </c:pt>
                <c:pt idx="3020">
                  <c:v>#N/A</c:v>
                </c:pt>
                <c:pt idx="3021">
                  <c:v>#N/A</c:v>
                </c:pt>
                <c:pt idx="3022">
                  <c:v>#N/A</c:v>
                </c:pt>
                <c:pt idx="3023">
                  <c:v>#N/A</c:v>
                </c:pt>
                <c:pt idx="3024">
                  <c:v>#N/A</c:v>
                </c:pt>
                <c:pt idx="3025">
                  <c:v>#N/A</c:v>
                </c:pt>
                <c:pt idx="3026">
                  <c:v>#N/A</c:v>
                </c:pt>
                <c:pt idx="3027">
                  <c:v>#N/A</c:v>
                </c:pt>
                <c:pt idx="3028">
                  <c:v>#N/A</c:v>
                </c:pt>
                <c:pt idx="3029">
                  <c:v>#N/A</c:v>
                </c:pt>
                <c:pt idx="3030">
                  <c:v>#N/A</c:v>
                </c:pt>
                <c:pt idx="3031">
                  <c:v>#N/A</c:v>
                </c:pt>
                <c:pt idx="3032">
                  <c:v>#N/A</c:v>
                </c:pt>
                <c:pt idx="3033">
                  <c:v>#N/A</c:v>
                </c:pt>
                <c:pt idx="3034">
                  <c:v>#N/A</c:v>
                </c:pt>
                <c:pt idx="3035">
                  <c:v>#N/A</c:v>
                </c:pt>
                <c:pt idx="3036">
                  <c:v>#N/A</c:v>
                </c:pt>
                <c:pt idx="3037">
                  <c:v>#N/A</c:v>
                </c:pt>
                <c:pt idx="3038">
                  <c:v>#N/A</c:v>
                </c:pt>
                <c:pt idx="3039">
                  <c:v>#N/A</c:v>
                </c:pt>
                <c:pt idx="3040">
                  <c:v>#N/A</c:v>
                </c:pt>
                <c:pt idx="3041">
                  <c:v>#N/A</c:v>
                </c:pt>
                <c:pt idx="3042">
                  <c:v>#N/A</c:v>
                </c:pt>
                <c:pt idx="3043">
                  <c:v>#N/A</c:v>
                </c:pt>
                <c:pt idx="3044">
                  <c:v>#N/A</c:v>
                </c:pt>
                <c:pt idx="3045">
                  <c:v>#N/A</c:v>
                </c:pt>
                <c:pt idx="3046">
                  <c:v>#N/A</c:v>
                </c:pt>
                <c:pt idx="3047">
                  <c:v>#N/A</c:v>
                </c:pt>
                <c:pt idx="3048">
                  <c:v>#N/A</c:v>
                </c:pt>
                <c:pt idx="3049">
                  <c:v>#N/A</c:v>
                </c:pt>
                <c:pt idx="3050">
                  <c:v>#N/A</c:v>
                </c:pt>
                <c:pt idx="3051">
                  <c:v>#N/A</c:v>
                </c:pt>
                <c:pt idx="3052">
                  <c:v>#N/A</c:v>
                </c:pt>
                <c:pt idx="3053">
                  <c:v>#N/A</c:v>
                </c:pt>
                <c:pt idx="3054">
                  <c:v>#N/A</c:v>
                </c:pt>
                <c:pt idx="3055">
                  <c:v>#N/A</c:v>
                </c:pt>
                <c:pt idx="3056">
                  <c:v>#N/A</c:v>
                </c:pt>
                <c:pt idx="3057">
                  <c:v>#N/A</c:v>
                </c:pt>
                <c:pt idx="3058">
                  <c:v>#N/A</c:v>
                </c:pt>
                <c:pt idx="3059">
                  <c:v>#N/A</c:v>
                </c:pt>
                <c:pt idx="3060">
                  <c:v>#N/A</c:v>
                </c:pt>
                <c:pt idx="3061">
                  <c:v>#N/A</c:v>
                </c:pt>
                <c:pt idx="3062">
                  <c:v>#N/A</c:v>
                </c:pt>
                <c:pt idx="3063">
                  <c:v>#N/A</c:v>
                </c:pt>
                <c:pt idx="3064">
                  <c:v>#N/A</c:v>
                </c:pt>
                <c:pt idx="3065">
                  <c:v>#N/A</c:v>
                </c:pt>
                <c:pt idx="3066">
                  <c:v>#N/A</c:v>
                </c:pt>
                <c:pt idx="3067">
                  <c:v>#N/A</c:v>
                </c:pt>
                <c:pt idx="3068">
                  <c:v>#N/A</c:v>
                </c:pt>
                <c:pt idx="3069">
                  <c:v>#N/A</c:v>
                </c:pt>
                <c:pt idx="3070">
                  <c:v>#N/A</c:v>
                </c:pt>
                <c:pt idx="3071">
                  <c:v>#N/A</c:v>
                </c:pt>
                <c:pt idx="3072">
                  <c:v>#N/A</c:v>
                </c:pt>
                <c:pt idx="3073">
                  <c:v>#N/A</c:v>
                </c:pt>
                <c:pt idx="3074">
                  <c:v>#N/A</c:v>
                </c:pt>
                <c:pt idx="3075">
                  <c:v>#N/A</c:v>
                </c:pt>
                <c:pt idx="3076">
                  <c:v>#N/A</c:v>
                </c:pt>
                <c:pt idx="3077">
                  <c:v>#N/A</c:v>
                </c:pt>
                <c:pt idx="3078">
                  <c:v>#N/A</c:v>
                </c:pt>
                <c:pt idx="3079">
                  <c:v>#N/A</c:v>
                </c:pt>
                <c:pt idx="3080">
                  <c:v>#N/A</c:v>
                </c:pt>
                <c:pt idx="3081">
                  <c:v>#N/A</c:v>
                </c:pt>
                <c:pt idx="3082">
                  <c:v>#N/A</c:v>
                </c:pt>
                <c:pt idx="3083">
                  <c:v>#N/A</c:v>
                </c:pt>
                <c:pt idx="3084">
                  <c:v>#N/A</c:v>
                </c:pt>
                <c:pt idx="3085">
                  <c:v>#N/A</c:v>
                </c:pt>
                <c:pt idx="3086">
                  <c:v>#N/A</c:v>
                </c:pt>
                <c:pt idx="3087">
                  <c:v>#N/A</c:v>
                </c:pt>
                <c:pt idx="3088">
                  <c:v>#N/A</c:v>
                </c:pt>
                <c:pt idx="3089">
                  <c:v>#N/A</c:v>
                </c:pt>
                <c:pt idx="3090">
                  <c:v>#N/A</c:v>
                </c:pt>
                <c:pt idx="3091">
                  <c:v>#N/A</c:v>
                </c:pt>
                <c:pt idx="3092">
                  <c:v>#N/A</c:v>
                </c:pt>
                <c:pt idx="3093">
                  <c:v>#N/A</c:v>
                </c:pt>
                <c:pt idx="3094">
                  <c:v>330.80123750909951</c:v>
                </c:pt>
                <c:pt idx="3095">
                  <c:v>328.24234001720617</c:v>
                </c:pt>
                <c:pt idx="3096">
                  <c:v>330.78336973065996</c:v>
                </c:pt>
                <c:pt idx="3097">
                  <c:v>334.33624511944959</c:v>
                </c:pt>
                <c:pt idx="3098">
                  <c:v>333.81146184898438</c:v>
                </c:pt>
                <c:pt idx="3099">
                  <c:v>331.59999338230449</c:v>
                </c:pt>
                <c:pt idx="3100">
                  <c:v>332.52349281980031</c:v>
                </c:pt>
                <c:pt idx="3101">
                  <c:v>331.39666468135812</c:v>
                </c:pt>
                <c:pt idx="3102">
                  <c:v>332.70895374230713</c:v>
                </c:pt>
                <c:pt idx="3103">
                  <c:v>337.25977764542404</c:v>
                </c:pt>
                <c:pt idx="3104">
                  <c:v>337.32479650585685</c:v>
                </c:pt>
                <c:pt idx="3105">
                  <c:v>337.33009066243153</c:v>
                </c:pt>
                <c:pt idx="3106">
                  <c:v>338.30438091456568</c:v>
                </c:pt>
                <c:pt idx="3107">
                  <c:v>336.23122228839935</c:v>
                </c:pt>
                <c:pt idx="3108">
                  <c:v>339.40606180927813</c:v>
                </c:pt>
                <c:pt idx="3109">
                  <c:v>339.90040367943897</c:v>
                </c:pt>
                <c:pt idx="3110">
                  <c:v>339.99454040103251</c:v>
                </c:pt>
                <c:pt idx="3111">
                  <c:v>342.5337502481637</c:v>
                </c:pt>
                <c:pt idx="3112">
                  <c:v>342.14661504864017</c:v>
                </c:pt>
                <c:pt idx="3113">
                  <c:v>343.08351531996567</c:v>
                </c:pt>
                <c:pt idx="3114">
                  <c:v>341.27192111706711</c:v>
                </c:pt>
                <c:pt idx="3115">
                  <c:v>341.25653497452191</c:v>
                </c:pt>
                <c:pt idx="3116">
                  <c:v>340.52660313678786</c:v>
                </c:pt>
                <c:pt idx="3117">
                  <c:v>340.02762887962422</c:v>
                </c:pt>
                <c:pt idx="3118">
                  <c:v>342.78274104956671</c:v>
                </c:pt>
                <c:pt idx="3119">
                  <c:v>343.89319039110597</c:v>
                </c:pt>
                <c:pt idx="3120">
                  <c:v>345.88230428164923</c:v>
                </c:pt>
                <c:pt idx="3121">
                  <c:v>345.13400833829672</c:v>
                </c:pt>
                <c:pt idx="3122">
                  <c:v>342.9045066507843</c:v>
                </c:pt>
                <c:pt idx="3123">
                  <c:v>343.03752233472312</c:v>
                </c:pt>
                <c:pt idx="3124">
                  <c:v>343.57454834226735</c:v>
                </c:pt>
                <c:pt idx="3125">
                  <c:v>344.51674277016753</c:v>
                </c:pt>
                <c:pt idx="3126">
                  <c:v>344.54404076500572</c:v>
                </c:pt>
                <c:pt idx="3127">
                  <c:v>346.88670504930195</c:v>
                </c:pt>
                <c:pt idx="3128">
                  <c:v>347.16266296075719</c:v>
                </c:pt>
                <c:pt idx="3129">
                  <c:v>347.07547481966787</c:v>
                </c:pt>
                <c:pt idx="3130">
                  <c:v>347.65766660048979</c:v>
                </c:pt>
                <c:pt idx="3131">
                  <c:v>347.65220700152213</c:v>
                </c:pt>
                <c:pt idx="3132">
                  <c:v>345.01952220236916</c:v>
                </c:pt>
                <c:pt idx="3133">
                  <c:v>346.6873469657865</c:v>
                </c:pt>
                <c:pt idx="3134">
                  <c:v>348.776222619284</c:v>
                </c:pt>
                <c:pt idx="3135">
                  <c:v>353.57901528687717</c:v>
                </c:pt>
                <c:pt idx="3136">
                  <c:v>355.83713850837148</c:v>
                </c:pt>
                <c:pt idx="3137">
                  <c:v>353.84256501886051</c:v>
                </c:pt>
                <c:pt idx="3138">
                  <c:v>354.07434981139568</c:v>
                </c:pt>
                <c:pt idx="3139">
                  <c:v>354.61451922440608</c:v>
                </c:pt>
                <c:pt idx="3140">
                  <c:v>354.30050956257043</c:v>
                </c:pt>
                <c:pt idx="3141">
                  <c:v>351.83657600423544</c:v>
                </c:pt>
                <c:pt idx="3142">
                  <c:v>351.72589504334604</c:v>
                </c:pt>
                <c:pt idx="3143">
                  <c:v>353.94596651445983</c:v>
                </c:pt>
                <c:pt idx="3144">
                  <c:v>357.48924624445777</c:v>
                </c:pt>
                <c:pt idx="3145">
                  <c:v>357.63334656872485</c:v>
                </c:pt>
                <c:pt idx="3146">
                  <c:v>356.61306333134809</c:v>
                </c:pt>
                <c:pt idx="3147">
                  <c:v>357.01161405598572</c:v>
                </c:pt>
                <c:pt idx="3148">
                  <c:v>356.26778505724315</c:v>
                </c:pt>
                <c:pt idx="3149">
                  <c:v>349.18254913639078</c:v>
                </c:pt>
                <c:pt idx="3150">
                  <c:v>351.27374098338959</c:v>
                </c:pt>
                <c:pt idx="3151">
                  <c:v>344.9071868175501</c:v>
                </c:pt>
                <c:pt idx="3152">
                  <c:v>350.17139831910526</c:v>
                </c:pt>
                <c:pt idx="3153">
                  <c:v>354.9523525908279</c:v>
                </c:pt>
                <c:pt idx="3154">
                  <c:v>355.66425120772948</c:v>
                </c:pt>
                <c:pt idx="3155">
                  <c:v>358.5982066044603</c:v>
                </c:pt>
                <c:pt idx="3156">
                  <c:v>360.20796108794912</c:v>
                </c:pt>
                <c:pt idx="3157">
                  <c:v>362.79167493878629</c:v>
                </c:pt>
                <c:pt idx="3158">
                  <c:v>362.63152670240214</c:v>
                </c:pt>
                <c:pt idx="3159">
                  <c:v>362.6846337105419</c:v>
                </c:pt>
                <c:pt idx="3160">
                  <c:v>363.52061412216267</c:v>
                </c:pt>
                <c:pt idx="3161">
                  <c:v>365.168585798425</c:v>
                </c:pt>
                <c:pt idx="3162">
                  <c:v>366.35431142876047</c:v>
                </c:pt>
                <c:pt idx="3163">
                  <c:v>366.39153596717625</c:v>
                </c:pt>
                <c:pt idx="3164">
                  <c:v>365.52064721064124</c:v>
                </c:pt>
                <c:pt idx="3165">
                  <c:v>363.5862947521673</c:v>
                </c:pt>
                <c:pt idx="3166">
                  <c:v>363.3040500297796</c:v>
                </c:pt>
                <c:pt idx="3167">
                  <c:v>360.72248693005093</c:v>
                </c:pt>
                <c:pt idx="3168">
                  <c:v>360.77427039904705</c:v>
                </c:pt>
                <c:pt idx="3169">
                  <c:v>362.80970815961882</c:v>
                </c:pt>
                <c:pt idx="3170">
                  <c:v>357.11683541790745</c:v>
                </c:pt>
                <c:pt idx="3171">
                  <c:v>353.98633445834167</c:v>
                </c:pt>
                <c:pt idx="3172">
                  <c:v>361.82334061279869</c:v>
                </c:pt>
                <c:pt idx="3173">
                  <c:v>359.77963073257894</c:v>
                </c:pt>
                <c:pt idx="3174">
                  <c:v>356.39137052478327</c:v>
                </c:pt>
                <c:pt idx="3175">
                  <c:v>352.34828932565676</c:v>
                </c:pt>
                <c:pt idx="3176">
                  <c:v>356.19350142280456</c:v>
                </c:pt>
                <c:pt idx="3177">
                  <c:v>355.79031831116407</c:v>
                </c:pt>
                <c:pt idx="3178">
                  <c:v>360.64770696843357</c:v>
                </c:pt>
                <c:pt idx="3179">
                  <c:v>362.30924492091856</c:v>
                </c:pt>
                <c:pt idx="3180">
                  <c:v>365.8045463569585</c:v>
                </c:pt>
                <c:pt idx="3181">
                  <c:v>366.28466018132485</c:v>
                </c:pt>
                <c:pt idx="3182">
                  <c:v>368.37254318046456</c:v>
                </c:pt>
                <c:pt idx="3183">
                  <c:v>368.53748924624449</c:v>
                </c:pt>
                <c:pt idx="3184">
                  <c:v>369.07881675600561</c:v>
                </c:pt>
                <c:pt idx="3185">
                  <c:v>365.61660379855738</c:v>
                </c:pt>
                <c:pt idx="3186">
                  <c:v>365.09231685527106</c:v>
                </c:pt>
                <c:pt idx="3187">
                  <c:v>366.67113361127656</c:v>
                </c:pt>
                <c:pt idx="3188">
                  <c:v>364.33078552048181</c:v>
                </c:pt>
                <c:pt idx="3189">
                  <c:v>361.97339686321226</c:v>
                </c:pt>
                <c:pt idx="3190">
                  <c:v>363.50721328833305</c:v>
                </c:pt>
                <c:pt idx="3191">
                  <c:v>368.64932830388466</c:v>
                </c:pt>
                <c:pt idx="3192">
                  <c:v>368.45724968565952</c:v>
                </c:pt>
                <c:pt idx="3193">
                  <c:v>368.28485871219647</c:v>
                </c:pt>
                <c:pt idx="3194">
                  <c:v>368.924789888161</c:v>
                </c:pt>
                <c:pt idx="3195">
                  <c:v>372.71540599563235</c:v>
                </c:pt>
                <c:pt idx="3196">
                  <c:v>372.93858778373374</c:v>
                </c:pt>
                <c:pt idx="3197">
                  <c:v>376.4886506518431</c:v>
                </c:pt>
                <c:pt idx="3198">
                  <c:v>376.67477334392174</c:v>
                </c:pt>
                <c:pt idx="3199">
                  <c:v>377.17391304347831</c:v>
                </c:pt>
                <c:pt idx="3200">
                  <c:v>379.04787902852235</c:v>
                </c:pt>
                <c:pt idx="3201">
                  <c:v>381.06329825954606</c:v>
                </c:pt>
                <c:pt idx="3202">
                  <c:v>380.56250413605983</c:v>
                </c:pt>
                <c:pt idx="3203">
                  <c:v>381.890013897161</c:v>
                </c:pt>
                <c:pt idx="3204">
                  <c:v>380.7296009529482</c:v>
                </c:pt>
                <c:pt idx="3205">
                  <c:v>384.17394613195682</c:v>
                </c:pt>
                <c:pt idx="3206">
                  <c:v>385.63165905631649</c:v>
                </c:pt>
                <c:pt idx="3207">
                  <c:v>383.80914565548272</c:v>
                </c:pt>
                <c:pt idx="3208">
                  <c:v>380.24253854807756</c:v>
                </c:pt>
                <c:pt idx="3209">
                  <c:v>382.54119515584671</c:v>
                </c:pt>
                <c:pt idx="3210">
                  <c:v>381.55069154920255</c:v>
                </c:pt>
                <c:pt idx="3211">
                  <c:v>384.3726424459004</c:v>
                </c:pt>
                <c:pt idx="3212">
                  <c:v>385.06634239957651</c:v>
                </c:pt>
                <c:pt idx="3213">
                  <c:v>384.74918933227457</c:v>
                </c:pt>
                <c:pt idx="3214">
                  <c:v>384.83687380054278</c:v>
                </c:pt>
                <c:pt idx="3215">
                  <c:v>386.13394216133946</c:v>
                </c:pt>
                <c:pt idx="3216">
                  <c:v>383.67050493018337</c:v>
                </c:pt>
                <c:pt idx="3217">
                  <c:v>384.54586063132825</c:v>
                </c:pt>
                <c:pt idx="3218">
                  <c:v>381.54754814373644</c:v>
                </c:pt>
                <c:pt idx="3219">
                  <c:v>382.93296274237321</c:v>
                </c:pt>
                <c:pt idx="3220">
                  <c:v>385.15369598305887</c:v>
                </c:pt>
                <c:pt idx="3221">
                  <c:v>387.99252200383842</c:v>
                </c:pt>
                <c:pt idx="3222">
                  <c:v>385.41244788564643</c:v>
                </c:pt>
                <c:pt idx="3223">
                  <c:v>381.13510025809035</c:v>
                </c:pt>
                <c:pt idx="3224">
                  <c:v>375.18082853550413</c:v>
                </c:pt>
                <c:pt idx="3225">
                  <c:v>377.44606577989566</c:v>
                </c:pt>
                <c:pt idx="3226">
                  <c:v>383.05290847726843</c:v>
                </c:pt>
                <c:pt idx="3227">
                  <c:v>382.31966779167516</c:v>
                </c:pt>
                <c:pt idx="3228">
                  <c:v>381.08646019456046</c:v>
                </c:pt>
                <c:pt idx="3229">
                  <c:v>378.97756601151502</c:v>
                </c:pt>
                <c:pt idx="3230">
                  <c:v>383.07855204817702</c:v>
                </c:pt>
                <c:pt idx="3231">
                  <c:v>383.31314936139262</c:v>
                </c:pt>
                <c:pt idx="3232">
                  <c:v>386.23155317318532</c:v>
                </c:pt>
                <c:pt idx="3233">
                  <c:v>386.08348223148721</c:v>
                </c:pt>
                <c:pt idx="3234">
                  <c:v>386.81887366818893</c:v>
                </c:pt>
                <c:pt idx="3235">
                  <c:v>387.095327906823</c:v>
                </c:pt>
                <c:pt idx="3236">
                  <c:v>388.5030772285092</c:v>
                </c:pt>
                <c:pt idx="3237">
                  <c:v>387.6273906425784</c:v>
                </c:pt>
                <c:pt idx="3238">
                  <c:v>388.2714578783669</c:v>
                </c:pt>
                <c:pt idx="3239">
                  <c:v>389.1306002250019</c:v>
                </c:pt>
                <c:pt idx="3240">
                  <c:v>388.17765204155933</c:v>
                </c:pt>
                <c:pt idx="3241">
                  <c:v>390.85219376613088</c:v>
                </c:pt>
                <c:pt idx="3242">
                  <c:v>391.11905234597339</c:v>
                </c:pt>
                <c:pt idx="3243">
                  <c:v>391.29326318575897</c:v>
                </c:pt>
                <c:pt idx="3244">
                  <c:v>390.72513400833861</c:v>
                </c:pt>
                <c:pt idx="3245">
                  <c:v>392.16795711733204</c:v>
                </c:pt>
                <c:pt idx="3246">
                  <c:v>393.32489577129274</c:v>
                </c:pt>
                <c:pt idx="3247">
                  <c:v>394.27916749387896</c:v>
                </c:pt>
                <c:pt idx="3248">
                  <c:v>394.13837601747099</c:v>
                </c:pt>
                <c:pt idx="3249">
                  <c:v>392.93296274237338</c:v>
                </c:pt>
                <c:pt idx="3250">
                  <c:v>392.95000330884818</c:v>
                </c:pt>
                <c:pt idx="3251">
                  <c:v>388.22199060287238</c:v>
                </c:pt>
                <c:pt idx="3252">
                  <c:v>391.41933028919362</c:v>
                </c:pt>
                <c:pt idx="3253">
                  <c:v>394.16799020581067</c:v>
                </c:pt>
                <c:pt idx="3254">
                  <c:v>393.20577724836249</c:v>
                </c:pt>
                <c:pt idx="3255">
                  <c:v>395.57937926014193</c:v>
                </c:pt>
                <c:pt idx="3256">
                  <c:v>396.82880021176658</c:v>
                </c:pt>
                <c:pt idx="3257">
                  <c:v>397.14959301171359</c:v>
                </c:pt>
                <c:pt idx="3258">
                  <c:v>397.44821653100411</c:v>
                </c:pt>
                <c:pt idx="3259">
                  <c:v>396.87793660247524</c:v>
                </c:pt>
                <c:pt idx="3260">
                  <c:v>398.54030176692498</c:v>
                </c:pt>
                <c:pt idx="3261">
                  <c:v>400.90976771888057</c:v>
                </c:pt>
                <c:pt idx="3262">
                  <c:v>401.06329825954634</c:v>
                </c:pt>
                <c:pt idx="3263">
                  <c:v>400.41608761829167</c:v>
                </c:pt>
                <c:pt idx="3264">
                  <c:v>401.63688703593442</c:v>
                </c:pt>
                <c:pt idx="3265">
                  <c:v>397.55393422010491</c:v>
                </c:pt>
                <c:pt idx="3266">
                  <c:v>401.51677585864633</c:v>
                </c:pt>
                <c:pt idx="3267">
                  <c:v>403.41456554827641</c:v>
                </c:pt>
                <c:pt idx="3268">
                  <c:v>402.63086493283066</c:v>
                </c:pt>
                <c:pt idx="3269">
                  <c:v>402.44457679835915</c:v>
                </c:pt>
                <c:pt idx="3270">
                  <c:v>400.6119714115548</c:v>
                </c:pt>
                <c:pt idx="3271">
                  <c:v>398.37022698696353</c:v>
                </c:pt>
                <c:pt idx="3272">
                  <c:v>392.03742306928763</c:v>
                </c:pt>
                <c:pt idx="3273">
                  <c:v>396.56111441995932</c:v>
                </c:pt>
                <c:pt idx="3274">
                  <c:v>400.38035206141257</c:v>
                </c:pt>
                <c:pt idx="3275">
                  <c:v>401.43074581430778</c:v>
                </c:pt>
                <c:pt idx="3276">
                  <c:v>405.25511216994272</c:v>
                </c:pt>
                <c:pt idx="3277">
                  <c:v>405.79495069816716</c:v>
                </c:pt>
                <c:pt idx="3278">
                  <c:v>404.00751108464067</c:v>
                </c:pt>
                <c:pt idx="3279">
                  <c:v>404.39398451459232</c:v>
                </c:pt>
                <c:pt idx="3280">
                  <c:v>406.13311494937494</c:v>
                </c:pt>
                <c:pt idx="3281">
                  <c:v>403.80401694130137</c:v>
                </c:pt>
                <c:pt idx="3282">
                  <c:v>404.57514393488225</c:v>
                </c:pt>
                <c:pt idx="3283">
                  <c:v>406.70802726490672</c:v>
                </c:pt>
                <c:pt idx="3284">
                  <c:v>406.00390444047423</c:v>
                </c:pt>
                <c:pt idx="3285">
                  <c:v>408.12305605188305</c:v>
                </c:pt>
                <c:pt idx="3286">
                  <c:v>408.43574217457507</c:v>
                </c:pt>
                <c:pt idx="3287">
                  <c:v>408.50804050029814</c:v>
                </c:pt>
                <c:pt idx="3288">
                  <c:v>408.9535768645361</c:v>
                </c:pt>
                <c:pt idx="3289">
                  <c:v>410.12408179471942</c:v>
                </c:pt>
                <c:pt idx="3290">
                  <c:v>411.17960426179627</c:v>
                </c:pt>
                <c:pt idx="3291">
                  <c:v>411.87363510025841</c:v>
                </c:pt>
                <c:pt idx="3292">
                  <c:v>411.38359473231452</c:v>
                </c:pt>
                <c:pt idx="3293">
                  <c:v>409.31490305075806</c:v>
                </c:pt>
                <c:pt idx="3294">
                  <c:v>406.52372443915061</c:v>
                </c:pt>
                <c:pt idx="3295">
                  <c:v>405.11796042617993</c:v>
                </c:pt>
                <c:pt idx="3296">
                  <c:v>407.5871881410896</c:v>
                </c:pt>
                <c:pt idx="3297">
                  <c:v>411.20144265766697</c:v>
                </c:pt>
                <c:pt idx="3298">
                  <c:v>412.10723975911623</c:v>
                </c:pt>
                <c:pt idx="3299">
                  <c:v>412.85487393289696</c:v>
                </c:pt>
                <c:pt idx="3300">
                  <c:v>410.90596254384258</c:v>
                </c:pt>
                <c:pt idx="3301">
                  <c:v>413.6433723777385</c:v>
                </c:pt>
                <c:pt idx="3302">
                  <c:v>415.26255707762596</c:v>
                </c:pt>
                <c:pt idx="3303">
                  <c:v>414.59168817417816</c:v>
                </c:pt>
                <c:pt idx="3304">
                  <c:v>415.64472900536072</c:v>
                </c:pt>
                <c:pt idx="3305">
                  <c:v>416.80993977896941</c:v>
                </c:pt>
                <c:pt idx="3306">
                  <c:v>416.83988485209494</c:v>
                </c:pt>
                <c:pt idx="3307">
                  <c:v>417.86281516775898</c:v>
                </c:pt>
                <c:pt idx="3308">
                  <c:v>#N/A</c:v>
                </c:pt>
                <c:pt idx="3309">
                  <c:v>#N/A</c:v>
                </c:pt>
                <c:pt idx="3310">
                  <c:v>#N/A</c:v>
                </c:pt>
                <c:pt idx="3311">
                  <c:v>#N/A</c:v>
                </c:pt>
                <c:pt idx="3312">
                  <c:v>#N/A</c:v>
                </c:pt>
                <c:pt idx="3313">
                  <c:v>#N/A</c:v>
                </c:pt>
                <c:pt idx="3314">
                  <c:v>#N/A</c:v>
                </c:pt>
                <c:pt idx="3315">
                  <c:v>#N/A</c:v>
                </c:pt>
                <c:pt idx="3316">
                  <c:v>#N/A</c:v>
                </c:pt>
                <c:pt idx="3317">
                  <c:v>#N/A</c:v>
                </c:pt>
                <c:pt idx="3318">
                  <c:v>#N/A</c:v>
                </c:pt>
                <c:pt idx="3319">
                  <c:v>#N/A</c:v>
                </c:pt>
                <c:pt idx="3320">
                  <c:v>#N/A</c:v>
                </c:pt>
                <c:pt idx="3321">
                  <c:v>#N/A</c:v>
                </c:pt>
                <c:pt idx="3322">
                  <c:v>#N/A</c:v>
                </c:pt>
                <c:pt idx="3323">
                  <c:v>#N/A</c:v>
                </c:pt>
                <c:pt idx="3324">
                  <c:v>#N/A</c:v>
                </c:pt>
                <c:pt idx="3325">
                  <c:v>#N/A</c:v>
                </c:pt>
                <c:pt idx="3326">
                  <c:v>#N/A</c:v>
                </c:pt>
                <c:pt idx="3327">
                  <c:v>#N/A</c:v>
                </c:pt>
                <c:pt idx="3328">
                  <c:v>#N/A</c:v>
                </c:pt>
                <c:pt idx="3329">
                  <c:v>#N/A</c:v>
                </c:pt>
                <c:pt idx="3330">
                  <c:v>#N/A</c:v>
                </c:pt>
                <c:pt idx="3331">
                  <c:v>#N/A</c:v>
                </c:pt>
                <c:pt idx="3332">
                  <c:v>#N/A</c:v>
                </c:pt>
                <c:pt idx="3333">
                  <c:v>#N/A</c:v>
                </c:pt>
                <c:pt idx="3334">
                  <c:v>#N/A</c:v>
                </c:pt>
                <c:pt idx="3335">
                  <c:v>#N/A</c:v>
                </c:pt>
                <c:pt idx="3336">
                  <c:v>#N/A</c:v>
                </c:pt>
                <c:pt idx="3337">
                  <c:v>#N/A</c:v>
                </c:pt>
                <c:pt idx="3338">
                  <c:v>#N/A</c:v>
                </c:pt>
                <c:pt idx="3339">
                  <c:v>#N/A</c:v>
                </c:pt>
                <c:pt idx="3340">
                  <c:v>#N/A</c:v>
                </c:pt>
                <c:pt idx="3341">
                  <c:v>#N/A</c:v>
                </c:pt>
                <c:pt idx="3342">
                  <c:v>418.21156773211584</c:v>
                </c:pt>
                <c:pt idx="3343">
                  <c:v>419.31424128118601</c:v>
                </c:pt>
                <c:pt idx="3344">
                  <c:v>417.26424459003385</c:v>
                </c:pt>
                <c:pt idx="3345">
                  <c:v>420.0746145192245</c:v>
                </c:pt>
                <c:pt idx="3346">
                  <c:v>420.37588511680241</c:v>
                </c:pt>
                <c:pt idx="3347">
                  <c:v>422.3221494275694</c:v>
                </c:pt>
                <c:pt idx="3348">
                  <c:v>423.35930778902792</c:v>
                </c:pt>
                <c:pt idx="3349">
                  <c:v>425.53404804447098</c:v>
                </c:pt>
                <c:pt idx="3350">
                  <c:v>427.59330950962885</c:v>
                </c:pt>
                <c:pt idx="3351">
                  <c:v>428.53202964727689</c:v>
                </c:pt>
                <c:pt idx="3352">
                  <c:v>428.9678049103303</c:v>
                </c:pt>
                <c:pt idx="3353">
                  <c:v>427.74071868175508</c:v>
                </c:pt>
                <c:pt idx="3354">
                  <c:v>424.94060618092783</c:v>
                </c:pt>
                <c:pt idx="3355">
                  <c:v>425.64456356296739</c:v>
                </c:pt>
                <c:pt idx="3356">
                  <c:v>428.74611210376548</c:v>
                </c:pt>
                <c:pt idx="3357">
                  <c:v>429.04986433723781</c:v>
                </c:pt>
                <c:pt idx="3358">
                  <c:v>430.4908675799087</c:v>
                </c:pt>
                <c:pt idx="3359">
                  <c:v>429.31027066375481</c:v>
                </c:pt>
                <c:pt idx="3360">
                  <c:v>429.91181920455301</c:v>
                </c:pt>
                <c:pt idx="3361">
                  <c:v>429.11471775527764</c:v>
                </c:pt>
                <c:pt idx="3362">
                  <c:v>427.33902455165111</c:v>
                </c:pt>
                <c:pt idx="3363">
                  <c:v>426.89861690159489</c:v>
                </c:pt>
                <c:pt idx="3364">
                  <c:v>427.61944940771622</c:v>
                </c:pt>
                <c:pt idx="3365">
                  <c:v>428.11660379855738</c:v>
                </c:pt>
                <c:pt idx="3366">
                  <c:v>417.44722387664615</c:v>
                </c:pt>
                <c:pt idx="3367">
                  <c:v>421.1809278009398</c:v>
                </c:pt>
                <c:pt idx="3368">
                  <c:v>413.8333002448548</c:v>
                </c:pt>
                <c:pt idx="3369">
                  <c:v>411.34852094500707</c:v>
                </c:pt>
                <c:pt idx="3370">
                  <c:v>414.60393091125684</c:v>
                </c:pt>
                <c:pt idx="3371">
                  <c:v>411.63804513268491</c:v>
                </c:pt>
                <c:pt idx="3372">
                  <c:v>415.9178743961354</c:v>
                </c:pt>
                <c:pt idx="3373">
                  <c:v>424.74339884852105</c:v>
                </c:pt>
                <c:pt idx="3374">
                  <c:v>425.99166170339498</c:v>
                </c:pt>
                <c:pt idx="3375">
                  <c:v>423.05654820991344</c:v>
                </c:pt>
                <c:pt idx="3376">
                  <c:v>424.92786711667014</c:v>
                </c:pt>
                <c:pt idx="3377">
                  <c:v>421.81341406922121</c:v>
                </c:pt>
                <c:pt idx="3378">
                  <c:v>418.77125934749529</c:v>
                </c:pt>
                <c:pt idx="3379">
                  <c:v>423.93240023823711</c:v>
                </c:pt>
                <c:pt idx="3380">
                  <c:v>422.18681755012915</c:v>
                </c:pt>
                <c:pt idx="3381">
                  <c:v>418.86192177883669</c:v>
                </c:pt>
                <c:pt idx="3382">
                  <c:v>413.75603864734313</c:v>
                </c:pt>
                <c:pt idx="3383">
                  <c:v>420.91076037323813</c:v>
                </c:pt>
                <c:pt idx="3384">
                  <c:v>424.50251472437304</c:v>
                </c:pt>
                <c:pt idx="3385">
                  <c:v>427.33472304943427</c:v>
                </c:pt>
                <c:pt idx="3386">
                  <c:v>427.30874859373972</c:v>
                </c:pt>
                <c:pt idx="3387">
                  <c:v>431.48319105287544</c:v>
                </c:pt>
                <c:pt idx="3388">
                  <c:v>431.75881807954482</c:v>
                </c:pt>
                <c:pt idx="3389">
                  <c:v>432.00665078419706</c:v>
                </c:pt>
                <c:pt idx="3390">
                  <c:v>431.2715902322812</c:v>
                </c:pt>
                <c:pt idx="3391">
                  <c:v>430.14840182648413</c:v>
                </c:pt>
                <c:pt idx="3392">
                  <c:v>432.33339951029058</c:v>
                </c:pt>
                <c:pt idx="3393">
                  <c:v>432.94338561312952</c:v>
                </c:pt>
                <c:pt idx="3394">
                  <c:v>#N/A</c:v>
                </c:pt>
                <c:pt idx="3395">
                  <c:v>#N/A</c:v>
                </c:pt>
                <c:pt idx="3396">
                  <c:v>#N/A</c:v>
                </c:pt>
                <c:pt idx="3397">
                  <c:v>#N/A</c:v>
                </c:pt>
                <c:pt idx="3398">
                  <c:v>#N/A</c:v>
                </c:pt>
                <c:pt idx="3399">
                  <c:v>#N/A</c:v>
                </c:pt>
                <c:pt idx="3400">
                  <c:v>#N/A</c:v>
                </c:pt>
                <c:pt idx="3401">
                  <c:v>#N/A</c:v>
                </c:pt>
                <c:pt idx="3402">
                  <c:v>#N/A</c:v>
                </c:pt>
                <c:pt idx="3403">
                  <c:v>#N/A</c:v>
                </c:pt>
                <c:pt idx="3404">
                  <c:v>#N/A</c:v>
                </c:pt>
                <c:pt idx="3405">
                  <c:v>#N/A</c:v>
                </c:pt>
                <c:pt idx="3406">
                  <c:v>#N/A</c:v>
                </c:pt>
                <c:pt idx="3407">
                  <c:v>#N/A</c:v>
                </c:pt>
                <c:pt idx="3408">
                  <c:v>#N/A</c:v>
                </c:pt>
                <c:pt idx="3409">
                  <c:v>#N/A</c:v>
                </c:pt>
                <c:pt idx="3410">
                  <c:v>#N/A</c:v>
                </c:pt>
                <c:pt idx="3411">
                  <c:v>#N/A</c:v>
                </c:pt>
                <c:pt idx="3412">
                  <c:v>#N/A</c:v>
                </c:pt>
                <c:pt idx="3413">
                  <c:v>#N/A</c:v>
                </c:pt>
                <c:pt idx="3414">
                  <c:v>#N/A</c:v>
                </c:pt>
                <c:pt idx="3415">
                  <c:v>#N/A</c:v>
                </c:pt>
                <c:pt idx="3416">
                  <c:v>#N/A</c:v>
                </c:pt>
                <c:pt idx="3417">
                  <c:v>#N/A</c:v>
                </c:pt>
                <c:pt idx="3418">
                  <c:v>#N/A</c:v>
                </c:pt>
                <c:pt idx="3419">
                  <c:v>#N/A</c:v>
                </c:pt>
                <c:pt idx="3420">
                  <c:v>#N/A</c:v>
                </c:pt>
                <c:pt idx="3421">
                  <c:v>#N/A</c:v>
                </c:pt>
                <c:pt idx="3422">
                  <c:v>#N/A</c:v>
                </c:pt>
                <c:pt idx="3423">
                  <c:v>#N/A</c:v>
                </c:pt>
                <c:pt idx="3424">
                  <c:v>#N/A</c:v>
                </c:pt>
                <c:pt idx="3425">
                  <c:v>#N/A</c:v>
                </c:pt>
                <c:pt idx="3426">
                  <c:v>#N/A</c:v>
                </c:pt>
                <c:pt idx="3427">
                  <c:v>#N/A</c:v>
                </c:pt>
                <c:pt idx="3428">
                  <c:v>#N/A</c:v>
                </c:pt>
                <c:pt idx="3429">
                  <c:v>#N/A</c:v>
                </c:pt>
                <c:pt idx="3430">
                  <c:v>#N/A</c:v>
                </c:pt>
                <c:pt idx="3431">
                  <c:v>#N/A</c:v>
                </c:pt>
                <c:pt idx="3432">
                  <c:v>#N/A</c:v>
                </c:pt>
                <c:pt idx="3433">
                  <c:v>#N/A</c:v>
                </c:pt>
                <c:pt idx="3434">
                  <c:v>#N/A</c:v>
                </c:pt>
                <c:pt idx="3435">
                  <c:v>#N/A</c:v>
                </c:pt>
                <c:pt idx="3436">
                  <c:v>#N/A</c:v>
                </c:pt>
                <c:pt idx="3437">
                  <c:v>#N/A</c:v>
                </c:pt>
                <c:pt idx="3438">
                  <c:v>#N/A</c:v>
                </c:pt>
                <c:pt idx="3439">
                  <c:v>#N/A</c:v>
                </c:pt>
                <c:pt idx="3440">
                  <c:v>#N/A</c:v>
                </c:pt>
                <c:pt idx="3441">
                  <c:v>#N/A</c:v>
                </c:pt>
                <c:pt idx="3442">
                  <c:v>#N/A</c:v>
                </c:pt>
                <c:pt idx="3443">
                  <c:v>#N/A</c:v>
                </c:pt>
                <c:pt idx="3444">
                  <c:v>#N/A</c:v>
                </c:pt>
                <c:pt idx="3445">
                  <c:v>#N/A</c:v>
                </c:pt>
                <c:pt idx="3446">
                  <c:v>#N/A</c:v>
                </c:pt>
                <c:pt idx="3447">
                  <c:v>#N/A</c:v>
                </c:pt>
                <c:pt idx="3448">
                  <c:v>#N/A</c:v>
                </c:pt>
                <c:pt idx="3449">
                  <c:v>#N/A</c:v>
                </c:pt>
                <c:pt idx="3450">
                  <c:v>#N/A</c:v>
                </c:pt>
                <c:pt idx="3451">
                  <c:v>#N/A</c:v>
                </c:pt>
                <c:pt idx="3452">
                  <c:v>#N/A</c:v>
                </c:pt>
                <c:pt idx="3453">
                  <c:v>#N/A</c:v>
                </c:pt>
                <c:pt idx="3454">
                  <c:v>#N/A</c:v>
                </c:pt>
                <c:pt idx="3455">
                  <c:v>#N/A</c:v>
                </c:pt>
                <c:pt idx="3456">
                  <c:v>#N/A</c:v>
                </c:pt>
                <c:pt idx="3457">
                  <c:v>#N/A</c:v>
                </c:pt>
                <c:pt idx="3458">
                  <c:v>#N/A</c:v>
                </c:pt>
                <c:pt idx="3459">
                  <c:v>#N/A</c:v>
                </c:pt>
                <c:pt idx="3460">
                  <c:v>#N/A</c:v>
                </c:pt>
                <c:pt idx="3461">
                  <c:v>#N/A</c:v>
                </c:pt>
                <c:pt idx="3462">
                  <c:v>#N/A</c:v>
                </c:pt>
                <c:pt idx="3463">
                  <c:v>#N/A</c:v>
                </c:pt>
                <c:pt idx="3464">
                  <c:v>#N/A</c:v>
                </c:pt>
                <c:pt idx="3465">
                  <c:v>#N/A</c:v>
                </c:pt>
                <c:pt idx="3466">
                  <c:v>#N/A</c:v>
                </c:pt>
                <c:pt idx="3467">
                  <c:v>#N/A</c:v>
                </c:pt>
                <c:pt idx="3468">
                  <c:v>#N/A</c:v>
                </c:pt>
                <c:pt idx="3469">
                  <c:v>#N/A</c:v>
                </c:pt>
                <c:pt idx="3470">
                  <c:v>#N/A</c:v>
                </c:pt>
                <c:pt idx="3471">
                  <c:v>#N/A</c:v>
                </c:pt>
                <c:pt idx="3472">
                  <c:v>#N/A</c:v>
                </c:pt>
                <c:pt idx="3473">
                  <c:v>#N/A</c:v>
                </c:pt>
                <c:pt idx="3474">
                  <c:v>#N/A</c:v>
                </c:pt>
                <c:pt idx="3475">
                  <c:v>#N/A</c:v>
                </c:pt>
                <c:pt idx="3476">
                  <c:v>#N/A</c:v>
                </c:pt>
                <c:pt idx="3477">
                  <c:v>#N/A</c:v>
                </c:pt>
                <c:pt idx="3478">
                  <c:v>#N/A</c:v>
                </c:pt>
                <c:pt idx="3479">
                  <c:v>#N/A</c:v>
                </c:pt>
                <c:pt idx="3480">
                  <c:v>#N/A</c:v>
                </c:pt>
                <c:pt idx="3481">
                  <c:v>#N/A</c:v>
                </c:pt>
                <c:pt idx="3482">
                  <c:v>#N/A</c:v>
                </c:pt>
                <c:pt idx="3483">
                  <c:v>#N/A</c:v>
                </c:pt>
                <c:pt idx="3484">
                  <c:v>#N/A</c:v>
                </c:pt>
                <c:pt idx="3485">
                  <c:v>#N/A</c:v>
                </c:pt>
                <c:pt idx="3486">
                  <c:v>#N/A</c:v>
                </c:pt>
                <c:pt idx="3487">
                  <c:v>#N/A</c:v>
                </c:pt>
                <c:pt idx="3488">
                  <c:v>#N/A</c:v>
                </c:pt>
                <c:pt idx="3489">
                  <c:v>#N/A</c:v>
                </c:pt>
                <c:pt idx="3490">
                  <c:v>#N/A</c:v>
                </c:pt>
                <c:pt idx="3491">
                  <c:v>#N/A</c:v>
                </c:pt>
                <c:pt idx="3492">
                  <c:v>#N/A</c:v>
                </c:pt>
                <c:pt idx="3493">
                  <c:v>#N/A</c:v>
                </c:pt>
                <c:pt idx="3494">
                  <c:v>#N/A</c:v>
                </c:pt>
                <c:pt idx="3495">
                  <c:v>#N/A</c:v>
                </c:pt>
                <c:pt idx="3496">
                  <c:v>#N/A</c:v>
                </c:pt>
                <c:pt idx="3497">
                  <c:v>#N/A</c:v>
                </c:pt>
                <c:pt idx="3498">
                  <c:v>#N/A</c:v>
                </c:pt>
                <c:pt idx="3499">
                  <c:v>#N/A</c:v>
                </c:pt>
                <c:pt idx="3500">
                  <c:v>#N/A</c:v>
                </c:pt>
                <c:pt idx="3501">
                  <c:v>#N/A</c:v>
                </c:pt>
                <c:pt idx="3502">
                  <c:v>#N/A</c:v>
                </c:pt>
                <c:pt idx="3503">
                  <c:v>#N/A</c:v>
                </c:pt>
                <c:pt idx="3504">
                  <c:v>#N/A</c:v>
                </c:pt>
                <c:pt idx="3505">
                  <c:v>#N/A</c:v>
                </c:pt>
                <c:pt idx="3506">
                  <c:v>#N/A</c:v>
                </c:pt>
                <c:pt idx="3507">
                  <c:v>#N/A</c:v>
                </c:pt>
                <c:pt idx="3508">
                  <c:v>#N/A</c:v>
                </c:pt>
                <c:pt idx="3509">
                  <c:v>#N/A</c:v>
                </c:pt>
                <c:pt idx="3510">
                  <c:v>#N/A</c:v>
                </c:pt>
                <c:pt idx="3511">
                  <c:v>#N/A</c:v>
                </c:pt>
                <c:pt idx="3512">
                  <c:v>#N/A</c:v>
                </c:pt>
                <c:pt idx="3513">
                  <c:v>#N/A</c:v>
                </c:pt>
                <c:pt idx="3514">
                  <c:v>#N/A</c:v>
                </c:pt>
                <c:pt idx="3515">
                  <c:v>#N/A</c:v>
                </c:pt>
                <c:pt idx="3516">
                  <c:v>#N/A</c:v>
                </c:pt>
                <c:pt idx="3517">
                  <c:v>#N/A</c:v>
                </c:pt>
                <c:pt idx="3518">
                  <c:v>#N/A</c:v>
                </c:pt>
                <c:pt idx="3519">
                  <c:v>#N/A</c:v>
                </c:pt>
                <c:pt idx="3520">
                  <c:v>#N/A</c:v>
                </c:pt>
                <c:pt idx="3521">
                  <c:v>#N/A</c:v>
                </c:pt>
                <c:pt idx="3522">
                  <c:v>#N/A</c:v>
                </c:pt>
                <c:pt idx="3523">
                  <c:v>#N/A</c:v>
                </c:pt>
                <c:pt idx="3524">
                  <c:v>#N/A</c:v>
                </c:pt>
                <c:pt idx="3525">
                  <c:v>#N/A</c:v>
                </c:pt>
                <c:pt idx="3526">
                  <c:v>#N/A</c:v>
                </c:pt>
                <c:pt idx="3527">
                  <c:v>#N/A</c:v>
                </c:pt>
                <c:pt idx="3528">
                  <c:v>#N/A</c:v>
                </c:pt>
                <c:pt idx="3529">
                  <c:v>#N/A</c:v>
                </c:pt>
                <c:pt idx="3530">
                  <c:v>#N/A</c:v>
                </c:pt>
                <c:pt idx="3531">
                  <c:v>#N/A</c:v>
                </c:pt>
                <c:pt idx="3532">
                  <c:v>#N/A</c:v>
                </c:pt>
                <c:pt idx="3533">
                  <c:v>#N/A</c:v>
                </c:pt>
                <c:pt idx="3534">
                  <c:v>#N/A</c:v>
                </c:pt>
                <c:pt idx="3535">
                  <c:v>#N/A</c:v>
                </c:pt>
                <c:pt idx="3536">
                  <c:v>#N/A</c:v>
                </c:pt>
                <c:pt idx="3537">
                  <c:v>#N/A</c:v>
                </c:pt>
                <c:pt idx="3538">
                  <c:v>#N/A</c:v>
                </c:pt>
                <c:pt idx="3539">
                  <c:v>#N/A</c:v>
                </c:pt>
                <c:pt idx="3540">
                  <c:v>#N/A</c:v>
                </c:pt>
                <c:pt idx="3541">
                  <c:v>#N/A</c:v>
                </c:pt>
                <c:pt idx="3542">
                  <c:v>#N/A</c:v>
                </c:pt>
                <c:pt idx="3543">
                  <c:v>#N/A</c:v>
                </c:pt>
                <c:pt idx="3544">
                  <c:v>#N/A</c:v>
                </c:pt>
                <c:pt idx="3545">
                  <c:v>#N/A</c:v>
                </c:pt>
                <c:pt idx="3546">
                  <c:v>#N/A</c:v>
                </c:pt>
                <c:pt idx="3547">
                  <c:v>#N/A</c:v>
                </c:pt>
                <c:pt idx="3548">
                  <c:v>#N/A</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#N/A</c:v>
                </c:pt>
                <c:pt idx="3689">
                  <c:v>#N/A</c:v>
                </c:pt>
                <c:pt idx="3690">
                  <c:v>#N/A</c:v>
                </c:pt>
                <c:pt idx="3691">
                  <c:v>#N/A</c:v>
                </c:pt>
                <c:pt idx="3692">
                  <c:v>#N/A</c:v>
                </c:pt>
                <c:pt idx="3693">
                  <c:v>#N/A</c:v>
                </c:pt>
                <c:pt idx="3694">
                  <c:v>#N/A</c:v>
                </c:pt>
                <c:pt idx="3695">
                  <c:v>#N/A</c:v>
                </c:pt>
                <c:pt idx="3696">
                  <c:v>#N/A</c:v>
                </c:pt>
                <c:pt idx="3697">
                  <c:v>#N/A</c:v>
                </c:pt>
                <c:pt idx="3698">
                  <c:v>#N/A</c:v>
                </c:pt>
                <c:pt idx="3699">
                  <c:v>#N/A</c:v>
                </c:pt>
                <c:pt idx="3700">
                  <c:v>#N/A</c:v>
                </c:pt>
                <c:pt idx="3701">
                  <c:v>#N/A</c:v>
                </c:pt>
                <c:pt idx="3702">
                  <c:v>#N/A</c:v>
                </c:pt>
                <c:pt idx="3703">
                  <c:v>#N/A</c:v>
                </c:pt>
                <c:pt idx="3704">
                  <c:v>#N/A</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#N/A</c:v>
                </c:pt>
                <c:pt idx="3758">
                  <c:v>#N/A</c:v>
                </c:pt>
                <c:pt idx="3759">
                  <c:v>#N/A</c:v>
                </c:pt>
                <c:pt idx="3760">
                  <c:v>#N/A</c:v>
                </c:pt>
                <c:pt idx="3761">
                  <c:v>#N/A</c:v>
                </c:pt>
                <c:pt idx="3762">
                  <c:v>#N/A</c:v>
                </c:pt>
                <c:pt idx="3763">
                  <c:v>#N/A</c:v>
                </c:pt>
                <c:pt idx="3764">
                  <c:v>#N/A</c:v>
                </c:pt>
                <c:pt idx="3765">
                  <c:v>#N/A</c:v>
                </c:pt>
                <c:pt idx="3766">
                  <c:v>#N/A</c:v>
                </c:pt>
                <c:pt idx="3767">
                  <c:v>#N/A</c:v>
                </c:pt>
                <c:pt idx="3768">
                  <c:v>#N/A</c:v>
                </c:pt>
                <c:pt idx="3769">
                  <c:v>#N/A</c:v>
                </c:pt>
                <c:pt idx="3770">
                  <c:v>#N/A</c:v>
                </c:pt>
                <c:pt idx="3771">
                  <c:v>#N/A</c:v>
                </c:pt>
                <c:pt idx="3772">
                  <c:v>#N/A</c:v>
                </c:pt>
                <c:pt idx="3773">
                  <c:v>#N/A</c:v>
                </c:pt>
                <c:pt idx="3774">
                  <c:v>#N/A</c:v>
                </c:pt>
                <c:pt idx="3775">
                  <c:v>#N/A</c:v>
                </c:pt>
                <c:pt idx="3776">
                  <c:v>#N/A</c:v>
                </c:pt>
                <c:pt idx="3777">
                  <c:v>#N/A</c:v>
                </c:pt>
                <c:pt idx="3778">
                  <c:v>#N/A</c:v>
                </c:pt>
                <c:pt idx="3779">
                  <c:v>#N/A</c:v>
                </c:pt>
                <c:pt idx="3780">
                  <c:v>#N/A</c:v>
                </c:pt>
                <c:pt idx="3781">
                  <c:v>#N/A</c:v>
                </c:pt>
                <c:pt idx="3782">
                  <c:v>#N/A</c:v>
                </c:pt>
                <c:pt idx="3783">
                  <c:v>#N/A</c:v>
                </c:pt>
                <c:pt idx="3784">
                  <c:v>#N/A</c:v>
                </c:pt>
                <c:pt idx="3785">
                  <c:v>#N/A</c:v>
                </c:pt>
                <c:pt idx="3786">
                  <c:v>#N/A</c:v>
                </c:pt>
                <c:pt idx="3787">
                  <c:v>#N/A</c:v>
                </c:pt>
                <c:pt idx="3788">
                  <c:v>#N/A</c:v>
                </c:pt>
                <c:pt idx="3789">
                  <c:v>#N/A</c:v>
                </c:pt>
                <c:pt idx="3790">
                  <c:v>#N/A</c:v>
                </c:pt>
                <c:pt idx="3791">
                  <c:v>#N/A</c:v>
                </c:pt>
                <c:pt idx="3792">
                  <c:v>#N/A</c:v>
                </c:pt>
                <c:pt idx="3793">
                  <c:v>#N/A</c:v>
                </c:pt>
                <c:pt idx="3794">
                  <c:v>#N/A</c:v>
                </c:pt>
                <c:pt idx="3795">
                  <c:v>#N/A</c:v>
                </c:pt>
                <c:pt idx="3796">
                  <c:v>#N/A</c:v>
                </c:pt>
                <c:pt idx="3797">
                  <c:v>#N/A</c:v>
                </c:pt>
                <c:pt idx="3798">
                  <c:v>#N/A</c:v>
                </c:pt>
                <c:pt idx="3799">
                  <c:v>#N/A</c:v>
                </c:pt>
                <c:pt idx="3800">
                  <c:v>#N/A</c:v>
                </c:pt>
                <c:pt idx="3801">
                  <c:v>#N/A</c:v>
                </c:pt>
                <c:pt idx="3802">
                  <c:v>#N/A</c:v>
                </c:pt>
                <c:pt idx="3803">
                  <c:v>#N/A</c:v>
                </c:pt>
                <c:pt idx="3804">
                  <c:v>#N/A</c:v>
                </c:pt>
                <c:pt idx="3805">
                  <c:v>#N/A</c:v>
                </c:pt>
                <c:pt idx="3806">
                  <c:v>#N/A</c:v>
                </c:pt>
                <c:pt idx="3807">
                  <c:v>#N/A</c:v>
                </c:pt>
                <c:pt idx="3808">
                  <c:v>#N/A</c:v>
                </c:pt>
                <c:pt idx="3809">
                  <c:v>#N/A</c:v>
                </c:pt>
                <c:pt idx="3810">
                  <c:v>#N/A</c:v>
                </c:pt>
                <c:pt idx="3811">
                  <c:v>#N/A</c:v>
                </c:pt>
                <c:pt idx="3812">
                  <c:v>#N/A</c:v>
                </c:pt>
                <c:pt idx="3813">
                  <c:v>#N/A</c:v>
                </c:pt>
                <c:pt idx="3814">
                  <c:v>#N/A</c:v>
                </c:pt>
                <c:pt idx="3815">
                  <c:v>#N/A</c:v>
                </c:pt>
                <c:pt idx="3816">
                  <c:v>#N/A</c:v>
                </c:pt>
                <c:pt idx="3817">
                  <c:v>#N/A</c:v>
                </c:pt>
                <c:pt idx="3818">
                  <c:v>#N/A</c:v>
                </c:pt>
                <c:pt idx="3819">
                  <c:v>#N/A</c:v>
                </c:pt>
                <c:pt idx="3820">
                  <c:v>#N/A</c:v>
                </c:pt>
                <c:pt idx="3821">
                  <c:v>#N/A</c:v>
                </c:pt>
                <c:pt idx="3822">
                  <c:v>#N/A</c:v>
                </c:pt>
                <c:pt idx="3823">
                  <c:v>#N/A</c:v>
                </c:pt>
                <c:pt idx="3824">
                  <c:v>#N/A</c:v>
                </c:pt>
                <c:pt idx="3825">
                  <c:v>#N/A</c:v>
                </c:pt>
                <c:pt idx="3826">
                  <c:v>#N/A</c:v>
                </c:pt>
                <c:pt idx="3827">
                  <c:v>#N/A</c:v>
                </c:pt>
                <c:pt idx="3828">
                  <c:v>#N/A</c:v>
                </c:pt>
                <c:pt idx="3829">
                  <c:v>#N/A</c:v>
                </c:pt>
                <c:pt idx="3830">
                  <c:v>#N/A</c:v>
                </c:pt>
                <c:pt idx="3831">
                  <c:v>#N/A</c:v>
                </c:pt>
                <c:pt idx="3832">
                  <c:v>#N/A</c:v>
                </c:pt>
                <c:pt idx="3833">
                  <c:v>#N/A</c:v>
                </c:pt>
                <c:pt idx="3834">
                  <c:v>#N/A</c:v>
                </c:pt>
                <c:pt idx="3835">
                  <c:v>#N/A</c:v>
                </c:pt>
                <c:pt idx="3836">
                  <c:v>#N/A</c:v>
                </c:pt>
                <c:pt idx="3837">
                  <c:v>#N/A</c:v>
                </c:pt>
                <c:pt idx="3838">
                  <c:v>#N/A</c:v>
                </c:pt>
                <c:pt idx="3839">
                  <c:v>#N/A</c:v>
                </c:pt>
                <c:pt idx="3840">
                  <c:v>#N/A</c:v>
                </c:pt>
                <c:pt idx="3841">
                  <c:v>#N/A</c:v>
                </c:pt>
                <c:pt idx="3842">
                  <c:v>#N/A</c:v>
                </c:pt>
                <c:pt idx="3843">
                  <c:v>#N/A</c:v>
                </c:pt>
                <c:pt idx="3844">
                  <c:v>#N/A</c:v>
                </c:pt>
                <c:pt idx="3845">
                  <c:v>#N/A</c:v>
                </c:pt>
                <c:pt idx="3846">
                  <c:v>#N/A</c:v>
                </c:pt>
                <c:pt idx="3847">
                  <c:v>#N/A</c:v>
                </c:pt>
                <c:pt idx="3848">
                  <c:v>#N/A</c:v>
                </c:pt>
                <c:pt idx="3849">
                  <c:v>#N/A</c:v>
                </c:pt>
                <c:pt idx="3850">
                  <c:v>#N/A</c:v>
                </c:pt>
                <c:pt idx="3851">
                  <c:v>#N/A</c:v>
                </c:pt>
                <c:pt idx="3852">
                  <c:v>#N/A</c:v>
                </c:pt>
                <c:pt idx="3853">
                  <c:v>#N/A</c:v>
                </c:pt>
                <c:pt idx="3854">
                  <c:v>#N/A</c:v>
                </c:pt>
                <c:pt idx="3855">
                  <c:v>#N/A</c:v>
                </c:pt>
                <c:pt idx="3856">
                  <c:v>#N/A</c:v>
                </c:pt>
                <c:pt idx="3857">
                  <c:v>#N/A</c:v>
                </c:pt>
                <c:pt idx="3858">
                  <c:v>#N/A</c:v>
                </c:pt>
                <c:pt idx="3859">
                  <c:v>#N/A</c:v>
                </c:pt>
                <c:pt idx="3860">
                  <c:v>#N/A</c:v>
                </c:pt>
                <c:pt idx="3861">
                  <c:v>#N/A</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#N/A</c:v>
                </c:pt>
                <c:pt idx="3878">
                  <c:v>#N/A</c:v>
                </c:pt>
                <c:pt idx="3879">
                  <c:v>#N/A</c:v>
                </c:pt>
                <c:pt idx="3880">
                  <c:v>#N/A</c:v>
                </c:pt>
                <c:pt idx="3881">
                  <c:v>#N/A</c:v>
                </c:pt>
                <c:pt idx="3882">
                  <c:v>#N/A</c:v>
                </c:pt>
                <c:pt idx="3883">
                  <c:v>#N/A</c:v>
                </c:pt>
                <c:pt idx="3884">
                  <c:v>#N/A</c:v>
                </c:pt>
                <c:pt idx="3885">
                  <c:v>#N/A</c:v>
                </c:pt>
                <c:pt idx="3886">
                  <c:v>#N/A</c:v>
                </c:pt>
                <c:pt idx="3887">
                  <c:v>#N/A</c:v>
                </c:pt>
                <c:pt idx="3888">
                  <c:v>#N/A</c:v>
                </c:pt>
                <c:pt idx="3889">
                  <c:v>#N/A</c:v>
                </c:pt>
                <c:pt idx="3890">
                  <c:v>#N/A</c:v>
                </c:pt>
                <c:pt idx="3891">
                  <c:v>#N/A</c:v>
                </c:pt>
                <c:pt idx="3892">
                  <c:v>#N/A</c:v>
                </c:pt>
                <c:pt idx="3893">
                  <c:v>#N/A</c:v>
                </c:pt>
                <c:pt idx="3894">
                  <c:v>#N/A</c:v>
                </c:pt>
                <c:pt idx="3895">
                  <c:v>#N/A</c:v>
                </c:pt>
                <c:pt idx="3896">
                  <c:v>#N/A</c:v>
                </c:pt>
                <c:pt idx="3897">
                  <c:v>#N/A</c:v>
                </c:pt>
                <c:pt idx="3898">
                  <c:v>#N/A</c:v>
                </c:pt>
                <c:pt idx="3899">
                  <c:v>#N/A</c:v>
                </c:pt>
                <c:pt idx="3900">
                  <c:v>#N/A</c:v>
                </c:pt>
                <c:pt idx="3901">
                  <c:v>#N/A</c:v>
                </c:pt>
                <c:pt idx="3902">
                  <c:v>#N/A</c:v>
                </c:pt>
                <c:pt idx="3903">
                  <c:v>#N/A</c:v>
                </c:pt>
                <c:pt idx="3904">
                  <c:v>#N/A</c:v>
                </c:pt>
                <c:pt idx="3905">
                  <c:v>#N/A</c:v>
                </c:pt>
                <c:pt idx="3906">
                  <c:v>#N/A</c:v>
                </c:pt>
                <c:pt idx="3907">
                  <c:v>#N/A</c:v>
                </c:pt>
                <c:pt idx="3908">
                  <c:v>#N/A</c:v>
                </c:pt>
                <c:pt idx="3909">
                  <c:v>#N/A</c:v>
                </c:pt>
                <c:pt idx="3910">
                  <c:v>#N/A</c:v>
                </c:pt>
                <c:pt idx="3911">
                  <c:v>#N/A</c:v>
                </c:pt>
                <c:pt idx="3912">
                  <c:v>#N/A</c:v>
                </c:pt>
                <c:pt idx="3913">
                  <c:v>#N/A</c:v>
                </c:pt>
                <c:pt idx="3914">
                  <c:v>#N/A</c:v>
                </c:pt>
                <c:pt idx="3915">
                  <c:v>#N/A</c:v>
                </c:pt>
                <c:pt idx="3916">
                  <c:v>#N/A</c:v>
                </c:pt>
                <c:pt idx="3917">
                  <c:v>#N/A</c:v>
                </c:pt>
                <c:pt idx="3918">
                  <c:v>#N/A</c:v>
                </c:pt>
                <c:pt idx="3919">
                  <c:v>#N/A</c:v>
                </c:pt>
                <c:pt idx="3920">
                  <c:v>#N/A</c:v>
                </c:pt>
                <c:pt idx="3921">
                  <c:v>#N/A</c:v>
                </c:pt>
                <c:pt idx="3922">
                  <c:v>#N/A</c:v>
                </c:pt>
                <c:pt idx="3923">
                  <c:v>#N/A</c:v>
                </c:pt>
                <c:pt idx="3924">
                  <c:v>#N/A</c:v>
                </c:pt>
                <c:pt idx="3925">
                  <c:v>#N/A</c:v>
                </c:pt>
                <c:pt idx="3926">
                  <c:v>434.34914962609975</c:v>
                </c:pt>
                <c:pt idx="3927">
                  <c:v>436.1441995897024</c:v>
                </c:pt>
                <c:pt idx="3928">
                  <c:v>436.9176427767847</c:v>
                </c:pt>
                <c:pt idx="3929">
                  <c:v>437.80639931175915</c:v>
                </c:pt>
                <c:pt idx="3930">
                  <c:v>439.65405995632278</c:v>
                </c:pt>
                <c:pt idx="3931">
                  <c:v>439.97237112037544</c:v>
                </c:pt>
                <c:pt idx="3932">
                  <c:v>443.06002250016502</c:v>
                </c:pt>
                <c:pt idx="3933">
                  <c:v>443.02213619217741</c:v>
                </c:pt>
                <c:pt idx="3934">
                  <c:v>437.84097677188754</c:v>
                </c:pt>
                <c:pt idx="3935">
                  <c:v>441.21004566209996</c:v>
                </c:pt>
                <c:pt idx="3936">
                  <c:v>444.78012705975732</c:v>
                </c:pt>
                <c:pt idx="3937">
                  <c:v>443.71649791542535</c:v>
                </c:pt>
                <c:pt idx="3938">
                  <c:v>444.80543974587994</c:v>
                </c:pt>
                <c:pt idx="3939">
                  <c:v>447.4037125272975</c:v>
                </c:pt>
                <c:pt idx="3940">
                  <c:v>448.00277943220124</c:v>
                </c:pt>
                <c:pt idx="3941">
                  <c:v>449.8952749652567</c:v>
                </c:pt>
                <c:pt idx="3942">
                  <c:v>449.90768314472854</c:v>
                </c:pt>
                <c:pt idx="3943">
                  <c:v>445.16130633313435</c:v>
                </c:pt>
                <c:pt idx="3944">
                  <c:v>448.7403216200114</c:v>
                </c:pt>
                <c:pt idx="3945">
                  <c:v>451.58229104625718</c:v>
                </c:pt>
                <c:pt idx="3946">
                  <c:v>450.92399576467426</c:v>
                </c:pt>
                <c:pt idx="3947">
                  <c:v>451.14271060816577</c:v>
                </c:pt>
                <c:pt idx="3948">
                  <c:v>448.91420157501108</c:v>
                </c:pt>
                <c:pt idx="3949">
                  <c:v>448.95622394282259</c:v>
                </c:pt>
                <c:pt idx="3950">
                  <c:v>456.94924227383979</c:v>
                </c:pt>
                <c:pt idx="3951">
                  <c:v>457.33885910925767</c:v>
                </c:pt>
                <c:pt idx="3952">
                  <c:v>456.18506386076319</c:v>
                </c:pt>
                <c:pt idx="3953">
                  <c:v>456.94824961948206</c:v>
                </c:pt>
                <c:pt idx="3954">
                  <c:v>456.1476738799546</c:v>
                </c:pt>
                <c:pt idx="3955">
                  <c:v>458.02081265303372</c:v>
                </c:pt>
                <c:pt idx="3956">
                  <c:v>461.72093177155665</c:v>
                </c:pt>
                <c:pt idx="3957">
                  <c:v>461.42942227516323</c:v>
                </c:pt>
                <c:pt idx="3958">
                  <c:v>457.80176692475629</c:v>
                </c:pt>
                <c:pt idx="3959">
                  <c:v>460.05112169942379</c:v>
                </c:pt>
                <c:pt idx="3960">
                  <c:v>464.25584011647101</c:v>
                </c:pt>
                <c:pt idx="3961">
                  <c:v>462.15273641717909</c:v>
                </c:pt>
                <c:pt idx="3962">
                  <c:v>460.76070412282394</c:v>
                </c:pt>
                <c:pt idx="3963">
                  <c:v>465.12011117728753</c:v>
                </c:pt>
                <c:pt idx="3964">
                  <c:v>464.75911587585153</c:v>
                </c:pt>
                <c:pt idx="3965">
                  <c:v>463.66124015617714</c:v>
                </c:pt>
                <c:pt idx="3966">
                  <c:v>461.28135133346518</c:v>
                </c:pt>
                <c:pt idx="3967">
                  <c:v>463.79673747601032</c:v>
                </c:pt>
                <c:pt idx="3968">
                  <c:v>466.125339156905</c:v>
                </c:pt>
                <c:pt idx="3969">
                  <c:v>469.34187016080944</c:v>
                </c:pt>
                <c:pt idx="3970">
                  <c:v>472.00234928197949</c:v>
                </c:pt>
                <c:pt idx="3971">
                  <c:v>471.66418503077182</c:v>
                </c:pt>
                <c:pt idx="3972">
                  <c:v>470.35867910793417</c:v>
                </c:pt>
                <c:pt idx="3973">
                  <c:v>469.69724042088495</c:v>
                </c:pt>
                <c:pt idx="3974">
                  <c:v>472.96456223942772</c:v>
                </c:pt>
                <c:pt idx="3975">
                  <c:v>473.1809608894178</c:v>
                </c:pt>
                <c:pt idx="3976">
                  <c:v>473.31132949506929</c:v>
                </c:pt>
                <c:pt idx="3977">
                  <c:v>472.07795645556166</c:v>
                </c:pt>
                <c:pt idx="3978">
                  <c:v>469.01081993249903</c:v>
                </c:pt>
                <c:pt idx="3979">
                  <c:v>469.4780292502146</c:v>
                </c:pt>
                <c:pt idx="3980">
                  <c:v>465.91903249288549</c:v>
                </c:pt>
                <c:pt idx="3981">
                  <c:v>468.52756270266639</c:v>
                </c:pt>
                <c:pt idx="3982">
                  <c:v>469.17907484613806</c:v>
                </c:pt>
                <c:pt idx="3983">
                  <c:v>469.57961087949133</c:v>
                </c:pt>
                <c:pt idx="3984">
                  <c:v>466.29243597379343</c:v>
                </c:pt>
                <c:pt idx="3985">
                  <c:v>468.33598041162014</c:v>
                </c:pt>
                <c:pt idx="3986">
                  <c:v>463.3371385083708</c:v>
                </c:pt>
                <c:pt idx="3987">
                  <c:v>458.99907352259885</c:v>
                </c:pt>
                <c:pt idx="3988">
                  <c:v>456.19879557937867</c:v>
                </c:pt>
                <c:pt idx="3989">
                  <c:v>453.9573820395733</c:v>
                </c:pt>
                <c:pt idx="3990">
                  <c:v>453.6905234597308</c:v>
                </c:pt>
                <c:pt idx="3991">
                  <c:v>450.12987227847213</c:v>
                </c:pt>
                <c:pt idx="3992">
                  <c:v>454.23764145324549</c:v>
                </c:pt>
                <c:pt idx="3993">
                  <c:v>459.47141155449617</c:v>
                </c:pt>
                <c:pt idx="3994">
                  <c:v>459.7994838197335</c:v>
                </c:pt>
                <c:pt idx="3995">
                  <c:v>457.44408047117946</c:v>
                </c:pt>
                <c:pt idx="3996">
                  <c:v>461.93997749983407</c:v>
                </c:pt>
                <c:pt idx="3997">
                  <c:v>463.14737608364715</c:v>
                </c:pt>
                <c:pt idx="3998">
                  <c:v>457.85801733836229</c:v>
                </c:pt>
                <c:pt idx="3999">
                  <c:v>456.47028654622414</c:v>
                </c:pt>
                <c:pt idx="4000">
                  <c:v>459.53262523989105</c:v>
                </c:pt>
                <c:pt idx="4001">
                  <c:v>464.10065515187569</c:v>
                </c:pt>
                <c:pt idx="4002">
                  <c:v>468.2239759115871</c:v>
                </c:pt>
                <c:pt idx="4003">
                  <c:v>469.90189266097502</c:v>
                </c:pt>
                <c:pt idx="4004">
                  <c:v>469.6598504400763</c:v>
                </c:pt>
                <c:pt idx="4005">
                  <c:v>471.66534312752253</c:v>
                </c:pt>
                <c:pt idx="4006">
                  <c:v>473.00939712791961</c:v>
                </c:pt>
                <c:pt idx="4007">
                  <c:v>472.92717225861912</c:v>
                </c:pt>
                <c:pt idx="4008">
                  <c:v>474.78575210111791</c:v>
                </c:pt>
                <c:pt idx="4009">
                  <c:v>479.25898352193718</c:v>
                </c:pt>
                <c:pt idx="4010">
                  <c:v>478.75041360598186</c:v>
                </c:pt>
                <c:pt idx="4011">
                  <c:v>479.22457150420172</c:v>
                </c:pt>
                <c:pt idx="4012">
                  <c:v>480.10042353252544</c:v>
                </c:pt>
                <c:pt idx="4013">
                  <c:v>480.53950764343801</c:v>
                </c:pt>
                <c:pt idx="4014">
                  <c:v>479.02951492290333</c:v>
                </c:pt>
                <c:pt idx="4015">
                  <c:v>476.63572893918285</c:v>
                </c:pt>
                <c:pt idx="4016">
                  <c:v>478.5912580239555</c:v>
                </c:pt>
                <c:pt idx="4017">
                  <c:v>479.08907418436843</c:v>
                </c:pt>
                <c:pt idx="4018">
                  <c:v>478.51432731122964</c:v>
                </c:pt>
                <c:pt idx="4019">
                  <c:v>474.58126530342082</c:v>
                </c:pt>
                <c:pt idx="4020">
                  <c:v>472.77132552445187</c:v>
                </c:pt>
                <c:pt idx="4021">
                  <c:v>476.1074713784655</c:v>
                </c:pt>
                <c:pt idx="4022">
                  <c:v>476.7932300972796</c:v>
                </c:pt>
                <c:pt idx="4023">
                  <c:v>476.61819204552921</c:v>
                </c:pt>
                <c:pt idx="4024">
                  <c:v>481.21170008602951</c:v>
                </c:pt>
                <c:pt idx="4025">
                  <c:v>481.908212560386</c:v>
                </c:pt>
                <c:pt idx="4026">
                  <c:v>481.21252729799443</c:v>
                </c:pt>
                <c:pt idx="4027">
                  <c:v>482.09698233075204</c:v>
                </c:pt>
                <c:pt idx="4028">
                  <c:v>481.94047382701308</c:v>
                </c:pt>
                <c:pt idx="4029">
                  <c:v>485.37174905697799</c:v>
                </c:pt>
                <c:pt idx="4030">
                  <c:v>484.73942823108956</c:v>
                </c:pt>
                <c:pt idx="4031">
                  <c:v>483.75951293759476</c:v>
                </c:pt>
                <c:pt idx="4032">
                  <c:v>486.0505591952878</c:v>
                </c:pt>
                <c:pt idx="4033">
                  <c:v>487.61779498378627</c:v>
                </c:pt>
                <c:pt idx="4034">
                  <c:v>487.47253656276848</c:v>
                </c:pt>
                <c:pt idx="4035">
                  <c:v>487.36963139434818</c:v>
                </c:pt>
                <c:pt idx="4036">
                  <c:v>486.32701343392199</c:v>
                </c:pt>
                <c:pt idx="4037">
                  <c:v>486.08100059559234</c:v>
                </c:pt>
                <c:pt idx="4038">
                  <c:v>487.9569518893519</c:v>
                </c:pt>
                <c:pt idx="4039">
                  <c:v>488.23588776388027</c:v>
                </c:pt>
                <c:pt idx="4040">
                  <c:v>488.33151346701044</c:v>
                </c:pt>
                <c:pt idx="4041">
                  <c:v>486.94361723247937</c:v>
                </c:pt>
              </c:numCache>
            </c:numRef>
          </c:val>
          <c:smooth val="0"/>
          <c:extLst xmlns:c15="http://schemas.microsoft.com/office/drawing/2012/chart">
            <c:ext xmlns:c16="http://schemas.microsoft.com/office/drawing/2014/chart" uri="{C3380CC4-5D6E-409C-BE32-E72D297353CC}">
              <c16:uniqueId val="{00000000-8227-4B5B-AA10-B3CD06D48065}"/>
            </c:ext>
          </c:extLst>
        </c:ser>
        <c:ser>
          <c:idx val="1"/>
          <c:order val="1"/>
          <c:tx>
            <c:v>MSCI Base 100 Drawdown</c:v>
          </c:tx>
          <c:spPr>
            <a:ln w="28575" cap="rnd">
              <a:solidFill>
                <a:srgbClr val="C00000"/>
              </a:solidFill>
              <a:round/>
            </a:ln>
            <a:effectLst/>
          </c:spPr>
          <c:marker>
            <c:symbol val="none"/>
          </c:marker>
          <c:cat>
            <c:numRef>
              <c:f>'[240806 Analysis of market draws MSCI versus CORE infra.xlsx]MSCI drawdown'!$B$6:$B$4047</c:f>
              <c:numCache>
                <c:formatCode>dd\-mmm\-yyyy</c:formatCode>
                <c:ptCount val="4042"/>
                <c:pt idx="0">
                  <c:v>39814</c:v>
                </c:pt>
                <c:pt idx="1">
                  <c:v>39815</c:v>
                </c:pt>
                <c:pt idx="2">
                  <c:v>39818</c:v>
                </c:pt>
                <c:pt idx="3">
                  <c:v>39819</c:v>
                </c:pt>
                <c:pt idx="4">
                  <c:v>39820</c:v>
                </c:pt>
                <c:pt idx="5">
                  <c:v>39821</c:v>
                </c:pt>
                <c:pt idx="6">
                  <c:v>39822</c:v>
                </c:pt>
                <c:pt idx="7">
                  <c:v>39825</c:v>
                </c:pt>
                <c:pt idx="8">
                  <c:v>39826</c:v>
                </c:pt>
                <c:pt idx="9">
                  <c:v>39827</c:v>
                </c:pt>
                <c:pt idx="10">
                  <c:v>39828</c:v>
                </c:pt>
                <c:pt idx="11">
                  <c:v>39829</c:v>
                </c:pt>
                <c:pt idx="12">
                  <c:v>39832</c:v>
                </c:pt>
                <c:pt idx="13">
                  <c:v>39833</c:v>
                </c:pt>
                <c:pt idx="14">
                  <c:v>39834</c:v>
                </c:pt>
                <c:pt idx="15">
                  <c:v>39835</c:v>
                </c:pt>
                <c:pt idx="16">
                  <c:v>39836</c:v>
                </c:pt>
                <c:pt idx="17">
                  <c:v>39839</c:v>
                </c:pt>
                <c:pt idx="18">
                  <c:v>39840</c:v>
                </c:pt>
                <c:pt idx="19">
                  <c:v>39841</c:v>
                </c:pt>
                <c:pt idx="20">
                  <c:v>39842</c:v>
                </c:pt>
                <c:pt idx="21">
                  <c:v>39843</c:v>
                </c:pt>
                <c:pt idx="22">
                  <c:v>39846</c:v>
                </c:pt>
                <c:pt idx="23">
                  <c:v>39847</c:v>
                </c:pt>
                <c:pt idx="24">
                  <c:v>39848</c:v>
                </c:pt>
                <c:pt idx="25">
                  <c:v>39849</c:v>
                </c:pt>
                <c:pt idx="26">
                  <c:v>39850</c:v>
                </c:pt>
                <c:pt idx="27">
                  <c:v>39853</c:v>
                </c:pt>
                <c:pt idx="28">
                  <c:v>39854</c:v>
                </c:pt>
                <c:pt idx="29">
                  <c:v>39855</c:v>
                </c:pt>
                <c:pt idx="30">
                  <c:v>39856</c:v>
                </c:pt>
                <c:pt idx="31">
                  <c:v>39857</c:v>
                </c:pt>
                <c:pt idx="32">
                  <c:v>39860</c:v>
                </c:pt>
                <c:pt idx="33">
                  <c:v>39861</c:v>
                </c:pt>
                <c:pt idx="34">
                  <c:v>39862</c:v>
                </c:pt>
                <c:pt idx="35">
                  <c:v>39863</c:v>
                </c:pt>
                <c:pt idx="36">
                  <c:v>39864</c:v>
                </c:pt>
                <c:pt idx="37">
                  <c:v>39867</c:v>
                </c:pt>
                <c:pt idx="38">
                  <c:v>39868</c:v>
                </c:pt>
                <c:pt idx="39">
                  <c:v>39869</c:v>
                </c:pt>
                <c:pt idx="40">
                  <c:v>39870</c:v>
                </c:pt>
                <c:pt idx="41">
                  <c:v>39871</c:v>
                </c:pt>
                <c:pt idx="42">
                  <c:v>39874</c:v>
                </c:pt>
                <c:pt idx="43">
                  <c:v>39875</c:v>
                </c:pt>
                <c:pt idx="44">
                  <c:v>39876</c:v>
                </c:pt>
                <c:pt idx="45">
                  <c:v>39877</c:v>
                </c:pt>
                <c:pt idx="46">
                  <c:v>39878</c:v>
                </c:pt>
                <c:pt idx="47">
                  <c:v>39881</c:v>
                </c:pt>
                <c:pt idx="48">
                  <c:v>39882</c:v>
                </c:pt>
                <c:pt idx="49">
                  <c:v>39883</c:v>
                </c:pt>
                <c:pt idx="50">
                  <c:v>39884</c:v>
                </c:pt>
                <c:pt idx="51">
                  <c:v>39885</c:v>
                </c:pt>
                <c:pt idx="52">
                  <c:v>39888</c:v>
                </c:pt>
                <c:pt idx="53">
                  <c:v>39889</c:v>
                </c:pt>
                <c:pt idx="54">
                  <c:v>39890</c:v>
                </c:pt>
                <c:pt idx="55">
                  <c:v>39891</c:v>
                </c:pt>
                <c:pt idx="56">
                  <c:v>39892</c:v>
                </c:pt>
                <c:pt idx="57">
                  <c:v>39895</c:v>
                </c:pt>
                <c:pt idx="58">
                  <c:v>39896</c:v>
                </c:pt>
                <c:pt idx="59">
                  <c:v>39897</c:v>
                </c:pt>
                <c:pt idx="60">
                  <c:v>39898</c:v>
                </c:pt>
                <c:pt idx="61">
                  <c:v>39899</c:v>
                </c:pt>
                <c:pt idx="62">
                  <c:v>39902</c:v>
                </c:pt>
                <c:pt idx="63">
                  <c:v>39903</c:v>
                </c:pt>
                <c:pt idx="64">
                  <c:v>39904</c:v>
                </c:pt>
                <c:pt idx="65">
                  <c:v>39905</c:v>
                </c:pt>
                <c:pt idx="66">
                  <c:v>39906</c:v>
                </c:pt>
                <c:pt idx="67">
                  <c:v>39909</c:v>
                </c:pt>
                <c:pt idx="68">
                  <c:v>39910</c:v>
                </c:pt>
                <c:pt idx="69">
                  <c:v>39911</c:v>
                </c:pt>
                <c:pt idx="70">
                  <c:v>39912</c:v>
                </c:pt>
                <c:pt idx="71">
                  <c:v>39913</c:v>
                </c:pt>
                <c:pt idx="72">
                  <c:v>39916</c:v>
                </c:pt>
                <c:pt idx="73">
                  <c:v>39917</c:v>
                </c:pt>
                <c:pt idx="74">
                  <c:v>39918</c:v>
                </c:pt>
                <c:pt idx="75">
                  <c:v>39919</c:v>
                </c:pt>
                <c:pt idx="76">
                  <c:v>39920</c:v>
                </c:pt>
                <c:pt idx="77">
                  <c:v>39923</c:v>
                </c:pt>
                <c:pt idx="78">
                  <c:v>39924</c:v>
                </c:pt>
                <c:pt idx="79">
                  <c:v>39925</c:v>
                </c:pt>
                <c:pt idx="80">
                  <c:v>39926</c:v>
                </c:pt>
                <c:pt idx="81">
                  <c:v>39927</c:v>
                </c:pt>
                <c:pt idx="82">
                  <c:v>39930</c:v>
                </c:pt>
                <c:pt idx="83">
                  <c:v>39931</c:v>
                </c:pt>
                <c:pt idx="84">
                  <c:v>39932</c:v>
                </c:pt>
                <c:pt idx="85">
                  <c:v>39933</c:v>
                </c:pt>
                <c:pt idx="86">
                  <c:v>39934</c:v>
                </c:pt>
                <c:pt idx="87">
                  <c:v>39937</c:v>
                </c:pt>
                <c:pt idx="88">
                  <c:v>39938</c:v>
                </c:pt>
                <c:pt idx="89">
                  <c:v>39939</c:v>
                </c:pt>
                <c:pt idx="90">
                  <c:v>39940</c:v>
                </c:pt>
                <c:pt idx="91">
                  <c:v>39941</c:v>
                </c:pt>
                <c:pt idx="92">
                  <c:v>39944</c:v>
                </c:pt>
                <c:pt idx="93">
                  <c:v>39945</c:v>
                </c:pt>
                <c:pt idx="94">
                  <c:v>39946</c:v>
                </c:pt>
                <c:pt idx="95">
                  <c:v>39947</c:v>
                </c:pt>
                <c:pt idx="96">
                  <c:v>39948</c:v>
                </c:pt>
                <c:pt idx="97">
                  <c:v>39951</c:v>
                </c:pt>
                <c:pt idx="98">
                  <c:v>39952</c:v>
                </c:pt>
                <c:pt idx="99">
                  <c:v>39953</c:v>
                </c:pt>
                <c:pt idx="100">
                  <c:v>39954</c:v>
                </c:pt>
                <c:pt idx="101">
                  <c:v>39955</c:v>
                </c:pt>
                <c:pt idx="102">
                  <c:v>39958</c:v>
                </c:pt>
                <c:pt idx="103">
                  <c:v>39959</c:v>
                </c:pt>
                <c:pt idx="104">
                  <c:v>39960</c:v>
                </c:pt>
                <c:pt idx="105">
                  <c:v>39961</c:v>
                </c:pt>
                <c:pt idx="106">
                  <c:v>39962</c:v>
                </c:pt>
                <c:pt idx="107">
                  <c:v>39965</c:v>
                </c:pt>
                <c:pt idx="108">
                  <c:v>39966</c:v>
                </c:pt>
                <c:pt idx="109">
                  <c:v>39967</c:v>
                </c:pt>
                <c:pt idx="110">
                  <c:v>39968</c:v>
                </c:pt>
                <c:pt idx="111">
                  <c:v>39969</c:v>
                </c:pt>
                <c:pt idx="112">
                  <c:v>39972</c:v>
                </c:pt>
                <c:pt idx="113">
                  <c:v>39973</c:v>
                </c:pt>
                <c:pt idx="114">
                  <c:v>39974</c:v>
                </c:pt>
                <c:pt idx="115">
                  <c:v>39975</c:v>
                </c:pt>
                <c:pt idx="116">
                  <c:v>39976</c:v>
                </c:pt>
                <c:pt idx="117">
                  <c:v>39979</c:v>
                </c:pt>
                <c:pt idx="118">
                  <c:v>39980</c:v>
                </c:pt>
                <c:pt idx="119">
                  <c:v>39981</c:v>
                </c:pt>
                <c:pt idx="120">
                  <c:v>39982</c:v>
                </c:pt>
                <c:pt idx="121">
                  <c:v>39983</c:v>
                </c:pt>
                <c:pt idx="122">
                  <c:v>39986</c:v>
                </c:pt>
                <c:pt idx="123">
                  <c:v>39987</c:v>
                </c:pt>
                <c:pt idx="124">
                  <c:v>39988</c:v>
                </c:pt>
                <c:pt idx="125">
                  <c:v>39989</c:v>
                </c:pt>
                <c:pt idx="126">
                  <c:v>39990</c:v>
                </c:pt>
                <c:pt idx="127">
                  <c:v>39993</c:v>
                </c:pt>
                <c:pt idx="128">
                  <c:v>39994</c:v>
                </c:pt>
                <c:pt idx="129">
                  <c:v>39995</c:v>
                </c:pt>
                <c:pt idx="130">
                  <c:v>39996</c:v>
                </c:pt>
                <c:pt idx="131">
                  <c:v>39997</c:v>
                </c:pt>
                <c:pt idx="132">
                  <c:v>40000</c:v>
                </c:pt>
                <c:pt idx="133">
                  <c:v>40001</c:v>
                </c:pt>
                <c:pt idx="134">
                  <c:v>40002</c:v>
                </c:pt>
                <c:pt idx="135">
                  <c:v>40003</c:v>
                </c:pt>
                <c:pt idx="136">
                  <c:v>40004</c:v>
                </c:pt>
                <c:pt idx="137">
                  <c:v>40007</c:v>
                </c:pt>
                <c:pt idx="138">
                  <c:v>40008</c:v>
                </c:pt>
                <c:pt idx="139">
                  <c:v>40009</c:v>
                </c:pt>
                <c:pt idx="140">
                  <c:v>40010</c:v>
                </c:pt>
                <c:pt idx="141">
                  <c:v>40011</c:v>
                </c:pt>
                <c:pt idx="142">
                  <c:v>40014</c:v>
                </c:pt>
                <c:pt idx="143">
                  <c:v>40015</c:v>
                </c:pt>
                <c:pt idx="144">
                  <c:v>40016</c:v>
                </c:pt>
                <c:pt idx="145">
                  <c:v>40017</c:v>
                </c:pt>
                <c:pt idx="146">
                  <c:v>40018</c:v>
                </c:pt>
                <c:pt idx="147">
                  <c:v>40021</c:v>
                </c:pt>
                <c:pt idx="148">
                  <c:v>40022</c:v>
                </c:pt>
                <c:pt idx="149">
                  <c:v>40023</c:v>
                </c:pt>
                <c:pt idx="150">
                  <c:v>40024</c:v>
                </c:pt>
                <c:pt idx="151">
                  <c:v>40025</c:v>
                </c:pt>
                <c:pt idx="152">
                  <c:v>40028</c:v>
                </c:pt>
                <c:pt idx="153">
                  <c:v>40029</c:v>
                </c:pt>
                <c:pt idx="154">
                  <c:v>40030</c:v>
                </c:pt>
                <c:pt idx="155">
                  <c:v>40031</c:v>
                </c:pt>
                <c:pt idx="156">
                  <c:v>40032</c:v>
                </c:pt>
                <c:pt idx="157">
                  <c:v>40035</c:v>
                </c:pt>
                <c:pt idx="158">
                  <c:v>40036</c:v>
                </c:pt>
                <c:pt idx="159">
                  <c:v>40037</c:v>
                </c:pt>
                <c:pt idx="160">
                  <c:v>40038</c:v>
                </c:pt>
                <c:pt idx="161">
                  <c:v>40039</c:v>
                </c:pt>
                <c:pt idx="162">
                  <c:v>40042</c:v>
                </c:pt>
                <c:pt idx="163">
                  <c:v>40043</c:v>
                </c:pt>
                <c:pt idx="164">
                  <c:v>40044</c:v>
                </c:pt>
                <c:pt idx="165">
                  <c:v>40045</c:v>
                </c:pt>
                <c:pt idx="166">
                  <c:v>40046</c:v>
                </c:pt>
                <c:pt idx="167">
                  <c:v>40049</c:v>
                </c:pt>
                <c:pt idx="168">
                  <c:v>40050</c:v>
                </c:pt>
                <c:pt idx="169">
                  <c:v>40051</c:v>
                </c:pt>
                <c:pt idx="170">
                  <c:v>40052</c:v>
                </c:pt>
                <c:pt idx="171">
                  <c:v>40053</c:v>
                </c:pt>
                <c:pt idx="172">
                  <c:v>40056</c:v>
                </c:pt>
                <c:pt idx="173">
                  <c:v>40057</c:v>
                </c:pt>
                <c:pt idx="174">
                  <c:v>40058</c:v>
                </c:pt>
                <c:pt idx="175">
                  <c:v>40059</c:v>
                </c:pt>
                <c:pt idx="176">
                  <c:v>40060</c:v>
                </c:pt>
                <c:pt idx="177">
                  <c:v>40063</c:v>
                </c:pt>
                <c:pt idx="178">
                  <c:v>40064</c:v>
                </c:pt>
                <c:pt idx="179">
                  <c:v>40065</c:v>
                </c:pt>
                <c:pt idx="180">
                  <c:v>40066</c:v>
                </c:pt>
                <c:pt idx="181">
                  <c:v>40067</c:v>
                </c:pt>
                <c:pt idx="182">
                  <c:v>40070</c:v>
                </c:pt>
                <c:pt idx="183">
                  <c:v>40071</c:v>
                </c:pt>
                <c:pt idx="184">
                  <c:v>40072</c:v>
                </c:pt>
                <c:pt idx="185">
                  <c:v>40073</c:v>
                </c:pt>
                <c:pt idx="186">
                  <c:v>40074</c:v>
                </c:pt>
                <c:pt idx="187">
                  <c:v>40077</c:v>
                </c:pt>
                <c:pt idx="188">
                  <c:v>40078</c:v>
                </c:pt>
                <c:pt idx="189">
                  <c:v>40079</c:v>
                </c:pt>
                <c:pt idx="190">
                  <c:v>40080</c:v>
                </c:pt>
                <c:pt idx="191">
                  <c:v>40081</c:v>
                </c:pt>
                <c:pt idx="192">
                  <c:v>40084</c:v>
                </c:pt>
                <c:pt idx="193">
                  <c:v>40085</c:v>
                </c:pt>
                <c:pt idx="194">
                  <c:v>40086</c:v>
                </c:pt>
                <c:pt idx="195">
                  <c:v>40087</c:v>
                </c:pt>
                <c:pt idx="196">
                  <c:v>40088</c:v>
                </c:pt>
                <c:pt idx="197">
                  <c:v>40091</c:v>
                </c:pt>
                <c:pt idx="198">
                  <c:v>40092</c:v>
                </c:pt>
                <c:pt idx="199">
                  <c:v>40093</c:v>
                </c:pt>
                <c:pt idx="200">
                  <c:v>40094</c:v>
                </c:pt>
                <c:pt idx="201">
                  <c:v>40095</c:v>
                </c:pt>
                <c:pt idx="202">
                  <c:v>40098</c:v>
                </c:pt>
                <c:pt idx="203">
                  <c:v>40099</c:v>
                </c:pt>
                <c:pt idx="204">
                  <c:v>40100</c:v>
                </c:pt>
                <c:pt idx="205">
                  <c:v>40101</c:v>
                </c:pt>
                <c:pt idx="206">
                  <c:v>40102</c:v>
                </c:pt>
                <c:pt idx="207">
                  <c:v>40105</c:v>
                </c:pt>
                <c:pt idx="208">
                  <c:v>40106</c:v>
                </c:pt>
                <c:pt idx="209">
                  <c:v>40107</c:v>
                </c:pt>
                <c:pt idx="210">
                  <c:v>40108</c:v>
                </c:pt>
                <c:pt idx="211">
                  <c:v>40109</c:v>
                </c:pt>
                <c:pt idx="212">
                  <c:v>40112</c:v>
                </c:pt>
                <c:pt idx="213">
                  <c:v>40113</c:v>
                </c:pt>
                <c:pt idx="214">
                  <c:v>40114</c:v>
                </c:pt>
                <c:pt idx="215">
                  <c:v>40115</c:v>
                </c:pt>
                <c:pt idx="216">
                  <c:v>40116</c:v>
                </c:pt>
                <c:pt idx="217">
                  <c:v>40119</c:v>
                </c:pt>
                <c:pt idx="218">
                  <c:v>40120</c:v>
                </c:pt>
                <c:pt idx="219">
                  <c:v>40121</c:v>
                </c:pt>
                <c:pt idx="220">
                  <c:v>40122</c:v>
                </c:pt>
                <c:pt idx="221">
                  <c:v>40123</c:v>
                </c:pt>
                <c:pt idx="222">
                  <c:v>40126</c:v>
                </c:pt>
                <c:pt idx="223">
                  <c:v>40127</c:v>
                </c:pt>
                <c:pt idx="224">
                  <c:v>40128</c:v>
                </c:pt>
                <c:pt idx="225">
                  <c:v>40129</c:v>
                </c:pt>
                <c:pt idx="226">
                  <c:v>40130</c:v>
                </c:pt>
                <c:pt idx="227">
                  <c:v>40133</c:v>
                </c:pt>
                <c:pt idx="228">
                  <c:v>40134</c:v>
                </c:pt>
                <c:pt idx="229">
                  <c:v>40135</c:v>
                </c:pt>
                <c:pt idx="230">
                  <c:v>40136</c:v>
                </c:pt>
                <c:pt idx="231">
                  <c:v>40137</c:v>
                </c:pt>
                <c:pt idx="232">
                  <c:v>40140</c:v>
                </c:pt>
                <c:pt idx="233">
                  <c:v>40141</c:v>
                </c:pt>
                <c:pt idx="234">
                  <c:v>40142</c:v>
                </c:pt>
                <c:pt idx="235">
                  <c:v>40143</c:v>
                </c:pt>
                <c:pt idx="236">
                  <c:v>40144</c:v>
                </c:pt>
                <c:pt idx="237">
                  <c:v>40147</c:v>
                </c:pt>
                <c:pt idx="238">
                  <c:v>40148</c:v>
                </c:pt>
                <c:pt idx="239">
                  <c:v>40149</c:v>
                </c:pt>
                <c:pt idx="240">
                  <c:v>40150</c:v>
                </c:pt>
                <c:pt idx="241">
                  <c:v>40151</c:v>
                </c:pt>
                <c:pt idx="242">
                  <c:v>40154</c:v>
                </c:pt>
                <c:pt idx="243">
                  <c:v>40155</c:v>
                </c:pt>
                <c:pt idx="244">
                  <c:v>40156</c:v>
                </c:pt>
                <c:pt idx="245">
                  <c:v>40157</c:v>
                </c:pt>
                <c:pt idx="246">
                  <c:v>40158</c:v>
                </c:pt>
                <c:pt idx="247">
                  <c:v>40161</c:v>
                </c:pt>
                <c:pt idx="248">
                  <c:v>40162</c:v>
                </c:pt>
                <c:pt idx="249">
                  <c:v>40163</c:v>
                </c:pt>
                <c:pt idx="250">
                  <c:v>40164</c:v>
                </c:pt>
                <c:pt idx="251">
                  <c:v>40165</c:v>
                </c:pt>
                <c:pt idx="252">
                  <c:v>40168</c:v>
                </c:pt>
                <c:pt idx="253">
                  <c:v>40169</c:v>
                </c:pt>
                <c:pt idx="254">
                  <c:v>40170</c:v>
                </c:pt>
                <c:pt idx="255">
                  <c:v>40171</c:v>
                </c:pt>
                <c:pt idx="256">
                  <c:v>40172</c:v>
                </c:pt>
                <c:pt idx="257">
                  <c:v>40175</c:v>
                </c:pt>
                <c:pt idx="258">
                  <c:v>40176</c:v>
                </c:pt>
                <c:pt idx="259">
                  <c:v>40177</c:v>
                </c:pt>
                <c:pt idx="260">
                  <c:v>40178</c:v>
                </c:pt>
                <c:pt idx="261">
                  <c:v>40179</c:v>
                </c:pt>
                <c:pt idx="262">
                  <c:v>40182</c:v>
                </c:pt>
                <c:pt idx="263">
                  <c:v>40183</c:v>
                </c:pt>
                <c:pt idx="264">
                  <c:v>40184</c:v>
                </c:pt>
                <c:pt idx="265">
                  <c:v>40185</c:v>
                </c:pt>
                <c:pt idx="266">
                  <c:v>40186</c:v>
                </c:pt>
                <c:pt idx="267">
                  <c:v>40189</c:v>
                </c:pt>
                <c:pt idx="268">
                  <c:v>40190</c:v>
                </c:pt>
                <c:pt idx="269">
                  <c:v>40191</c:v>
                </c:pt>
                <c:pt idx="270">
                  <c:v>40192</c:v>
                </c:pt>
                <c:pt idx="271">
                  <c:v>40193</c:v>
                </c:pt>
                <c:pt idx="272">
                  <c:v>40196</c:v>
                </c:pt>
                <c:pt idx="273">
                  <c:v>40197</c:v>
                </c:pt>
                <c:pt idx="274">
                  <c:v>40198</c:v>
                </c:pt>
                <c:pt idx="275">
                  <c:v>40199</c:v>
                </c:pt>
                <c:pt idx="276">
                  <c:v>40200</c:v>
                </c:pt>
                <c:pt idx="277">
                  <c:v>40203</c:v>
                </c:pt>
                <c:pt idx="278">
                  <c:v>40204</c:v>
                </c:pt>
                <c:pt idx="279">
                  <c:v>40205</c:v>
                </c:pt>
                <c:pt idx="280">
                  <c:v>40206</c:v>
                </c:pt>
                <c:pt idx="281">
                  <c:v>40207</c:v>
                </c:pt>
                <c:pt idx="282">
                  <c:v>40210</c:v>
                </c:pt>
                <c:pt idx="283">
                  <c:v>40211</c:v>
                </c:pt>
                <c:pt idx="284">
                  <c:v>40212</c:v>
                </c:pt>
                <c:pt idx="285">
                  <c:v>40213</c:v>
                </c:pt>
                <c:pt idx="286">
                  <c:v>40214</c:v>
                </c:pt>
                <c:pt idx="287">
                  <c:v>40217</c:v>
                </c:pt>
                <c:pt idx="288">
                  <c:v>40218</c:v>
                </c:pt>
                <c:pt idx="289">
                  <c:v>40219</c:v>
                </c:pt>
                <c:pt idx="290">
                  <c:v>40220</c:v>
                </c:pt>
                <c:pt idx="291">
                  <c:v>40221</c:v>
                </c:pt>
                <c:pt idx="292">
                  <c:v>40224</c:v>
                </c:pt>
                <c:pt idx="293">
                  <c:v>40225</c:v>
                </c:pt>
                <c:pt idx="294">
                  <c:v>40226</c:v>
                </c:pt>
                <c:pt idx="295">
                  <c:v>40227</c:v>
                </c:pt>
                <c:pt idx="296">
                  <c:v>40228</c:v>
                </c:pt>
                <c:pt idx="297">
                  <c:v>40231</c:v>
                </c:pt>
                <c:pt idx="298">
                  <c:v>40232</c:v>
                </c:pt>
                <c:pt idx="299">
                  <c:v>40233</c:v>
                </c:pt>
                <c:pt idx="300">
                  <c:v>40234</c:v>
                </c:pt>
                <c:pt idx="301">
                  <c:v>40235</c:v>
                </c:pt>
                <c:pt idx="302">
                  <c:v>40238</c:v>
                </c:pt>
                <c:pt idx="303">
                  <c:v>40239</c:v>
                </c:pt>
                <c:pt idx="304">
                  <c:v>40240</c:v>
                </c:pt>
                <c:pt idx="305">
                  <c:v>40241</c:v>
                </c:pt>
                <c:pt idx="306">
                  <c:v>40242</c:v>
                </c:pt>
                <c:pt idx="307">
                  <c:v>40245</c:v>
                </c:pt>
                <c:pt idx="308">
                  <c:v>40246</c:v>
                </c:pt>
                <c:pt idx="309">
                  <c:v>40247</c:v>
                </c:pt>
                <c:pt idx="310">
                  <c:v>40248</c:v>
                </c:pt>
                <c:pt idx="311">
                  <c:v>40249</c:v>
                </c:pt>
                <c:pt idx="312">
                  <c:v>40252</c:v>
                </c:pt>
                <c:pt idx="313">
                  <c:v>40253</c:v>
                </c:pt>
                <c:pt idx="314">
                  <c:v>40254</c:v>
                </c:pt>
                <c:pt idx="315">
                  <c:v>40255</c:v>
                </c:pt>
                <c:pt idx="316">
                  <c:v>40256</c:v>
                </c:pt>
                <c:pt idx="317">
                  <c:v>40259</c:v>
                </c:pt>
                <c:pt idx="318">
                  <c:v>40260</c:v>
                </c:pt>
                <c:pt idx="319">
                  <c:v>40261</c:v>
                </c:pt>
                <c:pt idx="320">
                  <c:v>40262</c:v>
                </c:pt>
                <c:pt idx="321">
                  <c:v>40263</c:v>
                </c:pt>
                <c:pt idx="322">
                  <c:v>40266</c:v>
                </c:pt>
                <c:pt idx="323">
                  <c:v>40267</c:v>
                </c:pt>
                <c:pt idx="324">
                  <c:v>40268</c:v>
                </c:pt>
                <c:pt idx="325">
                  <c:v>40269</c:v>
                </c:pt>
                <c:pt idx="326">
                  <c:v>40270</c:v>
                </c:pt>
                <c:pt idx="327">
                  <c:v>40273</c:v>
                </c:pt>
                <c:pt idx="328">
                  <c:v>40274</c:v>
                </c:pt>
                <c:pt idx="329">
                  <c:v>40275</c:v>
                </c:pt>
                <c:pt idx="330">
                  <c:v>40276</c:v>
                </c:pt>
                <c:pt idx="331">
                  <c:v>40277</c:v>
                </c:pt>
                <c:pt idx="332">
                  <c:v>40280</c:v>
                </c:pt>
                <c:pt idx="333">
                  <c:v>40281</c:v>
                </c:pt>
                <c:pt idx="334">
                  <c:v>40282</c:v>
                </c:pt>
                <c:pt idx="335">
                  <c:v>40283</c:v>
                </c:pt>
                <c:pt idx="336">
                  <c:v>40284</c:v>
                </c:pt>
                <c:pt idx="337">
                  <c:v>40287</c:v>
                </c:pt>
                <c:pt idx="338">
                  <c:v>40288</c:v>
                </c:pt>
                <c:pt idx="339">
                  <c:v>40289</c:v>
                </c:pt>
                <c:pt idx="340">
                  <c:v>40290</c:v>
                </c:pt>
                <c:pt idx="341">
                  <c:v>40291</c:v>
                </c:pt>
                <c:pt idx="342">
                  <c:v>40294</c:v>
                </c:pt>
                <c:pt idx="343">
                  <c:v>40295</c:v>
                </c:pt>
                <c:pt idx="344">
                  <c:v>40296</c:v>
                </c:pt>
                <c:pt idx="345">
                  <c:v>40297</c:v>
                </c:pt>
                <c:pt idx="346">
                  <c:v>40298</c:v>
                </c:pt>
                <c:pt idx="347">
                  <c:v>40301</c:v>
                </c:pt>
                <c:pt idx="348">
                  <c:v>40302</c:v>
                </c:pt>
                <c:pt idx="349">
                  <c:v>40303</c:v>
                </c:pt>
                <c:pt idx="350">
                  <c:v>40304</c:v>
                </c:pt>
                <c:pt idx="351">
                  <c:v>40305</c:v>
                </c:pt>
                <c:pt idx="352">
                  <c:v>40308</c:v>
                </c:pt>
                <c:pt idx="353">
                  <c:v>40309</c:v>
                </c:pt>
                <c:pt idx="354">
                  <c:v>40310</c:v>
                </c:pt>
                <c:pt idx="355">
                  <c:v>40311</c:v>
                </c:pt>
                <c:pt idx="356">
                  <c:v>40312</c:v>
                </c:pt>
                <c:pt idx="357">
                  <c:v>40315</c:v>
                </c:pt>
                <c:pt idx="358">
                  <c:v>40316</c:v>
                </c:pt>
                <c:pt idx="359">
                  <c:v>40317</c:v>
                </c:pt>
                <c:pt idx="360">
                  <c:v>40318</c:v>
                </c:pt>
                <c:pt idx="361">
                  <c:v>40319</c:v>
                </c:pt>
                <c:pt idx="362">
                  <c:v>40322</c:v>
                </c:pt>
                <c:pt idx="363">
                  <c:v>40323</c:v>
                </c:pt>
                <c:pt idx="364">
                  <c:v>40324</c:v>
                </c:pt>
                <c:pt idx="365">
                  <c:v>40325</c:v>
                </c:pt>
                <c:pt idx="366">
                  <c:v>40326</c:v>
                </c:pt>
                <c:pt idx="367">
                  <c:v>40329</c:v>
                </c:pt>
                <c:pt idx="368">
                  <c:v>40330</c:v>
                </c:pt>
                <c:pt idx="369">
                  <c:v>40331</c:v>
                </c:pt>
                <c:pt idx="370">
                  <c:v>40332</c:v>
                </c:pt>
                <c:pt idx="371">
                  <c:v>40333</c:v>
                </c:pt>
                <c:pt idx="372">
                  <c:v>40336</c:v>
                </c:pt>
                <c:pt idx="373">
                  <c:v>40337</c:v>
                </c:pt>
                <c:pt idx="374">
                  <c:v>40338</c:v>
                </c:pt>
                <c:pt idx="375">
                  <c:v>40339</c:v>
                </c:pt>
                <c:pt idx="376">
                  <c:v>40340</c:v>
                </c:pt>
                <c:pt idx="377">
                  <c:v>40343</c:v>
                </c:pt>
                <c:pt idx="378">
                  <c:v>40344</c:v>
                </c:pt>
                <c:pt idx="379">
                  <c:v>40345</c:v>
                </c:pt>
                <c:pt idx="380">
                  <c:v>40346</c:v>
                </c:pt>
                <c:pt idx="381">
                  <c:v>40347</c:v>
                </c:pt>
                <c:pt idx="382">
                  <c:v>40350</c:v>
                </c:pt>
                <c:pt idx="383">
                  <c:v>40351</c:v>
                </c:pt>
                <c:pt idx="384">
                  <c:v>40352</c:v>
                </c:pt>
                <c:pt idx="385">
                  <c:v>40353</c:v>
                </c:pt>
                <c:pt idx="386">
                  <c:v>40354</c:v>
                </c:pt>
                <c:pt idx="387">
                  <c:v>40357</c:v>
                </c:pt>
                <c:pt idx="388">
                  <c:v>40358</c:v>
                </c:pt>
                <c:pt idx="389">
                  <c:v>40359</c:v>
                </c:pt>
                <c:pt idx="390">
                  <c:v>40360</c:v>
                </c:pt>
                <c:pt idx="391">
                  <c:v>40361</c:v>
                </c:pt>
                <c:pt idx="392">
                  <c:v>40364</c:v>
                </c:pt>
                <c:pt idx="393">
                  <c:v>40365</c:v>
                </c:pt>
                <c:pt idx="394">
                  <c:v>40366</c:v>
                </c:pt>
                <c:pt idx="395">
                  <c:v>40367</c:v>
                </c:pt>
                <c:pt idx="396">
                  <c:v>40368</c:v>
                </c:pt>
                <c:pt idx="397">
                  <c:v>40371</c:v>
                </c:pt>
                <c:pt idx="398">
                  <c:v>40372</c:v>
                </c:pt>
                <c:pt idx="399">
                  <c:v>40373</c:v>
                </c:pt>
                <c:pt idx="400">
                  <c:v>40374</c:v>
                </c:pt>
                <c:pt idx="401">
                  <c:v>40375</c:v>
                </c:pt>
                <c:pt idx="402">
                  <c:v>40378</c:v>
                </c:pt>
                <c:pt idx="403">
                  <c:v>40379</c:v>
                </c:pt>
                <c:pt idx="404">
                  <c:v>40380</c:v>
                </c:pt>
                <c:pt idx="405">
                  <c:v>40381</c:v>
                </c:pt>
                <c:pt idx="406">
                  <c:v>40382</c:v>
                </c:pt>
                <c:pt idx="407">
                  <c:v>40385</c:v>
                </c:pt>
                <c:pt idx="408">
                  <c:v>40386</c:v>
                </c:pt>
                <c:pt idx="409">
                  <c:v>40387</c:v>
                </c:pt>
                <c:pt idx="410">
                  <c:v>40388</c:v>
                </c:pt>
                <c:pt idx="411">
                  <c:v>40389</c:v>
                </c:pt>
                <c:pt idx="412">
                  <c:v>40392</c:v>
                </c:pt>
                <c:pt idx="413">
                  <c:v>40393</c:v>
                </c:pt>
                <c:pt idx="414">
                  <c:v>40394</c:v>
                </c:pt>
                <c:pt idx="415">
                  <c:v>40395</c:v>
                </c:pt>
                <c:pt idx="416">
                  <c:v>40396</c:v>
                </c:pt>
                <c:pt idx="417">
                  <c:v>40399</c:v>
                </c:pt>
                <c:pt idx="418">
                  <c:v>40400</c:v>
                </c:pt>
                <c:pt idx="419">
                  <c:v>40401</c:v>
                </c:pt>
                <c:pt idx="420">
                  <c:v>40402</c:v>
                </c:pt>
                <c:pt idx="421">
                  <c:v>40403</c:v>
                </c:pt>
                <c:pt idx="422">
                  <c:v>40406</c:v>
                </c:pt>
                <c:pt idx="423">
                  <c:v>40407</c:v>
                </c:pt>
                <c:pt idx="424">
                  <c:v>40408</c:v>
                </c:pt>
                <c:pt idx="425">
                  <c:v>40409</c:v>
                </c:pt>
                <c:pt idx="426">
                  <c:v>40410</c:v>
                </c:pt>
                <c:pt idx="427">
                  <c:v>40413</c:v>
                </c:pt>
                <c:pt idx="428">
                  <c:v>40414</c:v>
                </c:pt>
                <c:pt idx="429">
                  <c:v>40415</c:v>
                </c:pt>
                <c:pt idx="430">
                  <c:v>40416</c:v>
                </c:pt>
                <c:pt idx="431">
                  <c:v>40417</c:v>
                </c:pt>
                <c:pt idx="432">
                  <c:v>40420</c:v>
                </c:pt>
                <c:pt idx="433">
                  <c:v>40421</c:v>
                </c:pt>
                <c:pt idx="434">
                  <c:v>40422</c:v>
                </c:pt>
                <c:pt idx="435">
                  <c:v>40423</c:v>
                </c:pt>
                <c:pt idx="436">
                  <c:v>40424</c:v>
                </c:pt>
                <c:pt idx="437">
                  <c:v>40427</c:v>
                </c:pt>
                <c:pt idx="438">
                  <c:v>40428</c:v>
                </c:pt>
                <c:pt idx="439">
                  <c:v>40429</c:v>
                </c:pt>
                <c:pt idx="440">
                  <c:v>40430</c:v>
                </c:pt>
                <c:pt idx="441">
                  <c:v>40431</c:v>
                </c:pt>
                <c:pt idx="442">
                  <c:v>40434</c:v>
                </c:pt>
                <c:pt idx="443">
                  <c:v>40435</c:v>
                </c:pt>
                <c:pt idx="444">
                  <c:v>40436</c:v>
                </c:pt>
                <c:pt idx="445">
                  <c:v>40437</c:v>
                </c:pt>
                <c:pt idx="446">
                  <c:v>40438</c:v>
                </c:pt>
                <c:pt idx="447">
                  <c:v>40441</c:v>
                </c:pt>
                <c:pt idx="448">
                  <c:v>40442</c:v>
                </c:pt>
                <c:pt idx="449">
                  <c:v>40443</c:v>
                </c:pt>
                <c:pt idx="450">
                  <c:v>40444</c:v>
                </c:pt>
                <c:pt idx="451">
                  <c:v>40445</c:v>
                </c:pt>
                <c:pt idx="452">
                  <c:v>40448</c:v>
                </c:pt>
                <c:pt idx="453">
                  <c:v>40449</c:v>
                </c:pt>
                <c:pt idx="454">
                  <c:v>40450</c:v>
                </c:pt>
                <c:pt idx="455">
                  <c:v>40451</c:v>
                </c:pt>
                <c:pt idx="456">
                  <c:v>40452</c:v>
                </c:pt>
                <c:pt idx="457">
                  <c:v>40455</c:v>
                </c:pt>
                <c:pt idx="458">
                  <c:v>40456</c:v>
                </c:pt>
                <c:pt idx="459">
                  <c:v>40457</c:v>
                </c:pt>
                <c:pt idx="460">
                  <c:v>40458</c:v>
                </c:pt>
                <c:pt idx="461">
                  <c:v>40459</c:v>
                </c:pt>
                <c:pt idx="462">
                  <c:v>40462</c:v>
                </c:pt>
                <c:pt idx="463">
                  <c:v>40463</c:v>
                </c:pt>
                <c:pt idx="464">
                  <c:v>40464</c:v>
                </c:pt>
                <c:pt idx="465">
                  <c:v>40465</c:v>
                </c:pt>
                <c:pt idx="466">
                  <c:v>40466</c:v>
                </c:pt>
                <c:pt idx="467">
                  <c:v>40469</c:v>
                </c:pt>
                <c:pt idx="468">
                  <c:v>40470</c:v>
                </c:pt>
                <c:pt idx="469">
                  <c:v>40471</c:v>
                </c:pt>
                <c:pt idx="470">
                  <c:v>40472</c:v>
                </c:pt>
                <c:pt idx="471">
                  <c:v>40473</c:v>
                </c:pt>
                <c:pt idx="472">
                  <c:v>40476</c:v>
                </c:pt>
                <c:pt idx="473">
                  <c:v>40477</c:v>
                </c:pt>
                <c:pt idx="474">
                  <c:v>40478</c:v>
                </c:pt>
                <c:pt idx="475">
                  <c:v>40479</c:v>
                </c:pt>
                <c:pt idx="476">
                  <c:v>40480</c:v>
                </c:pt>
                <c:pt idx="477">
                  <c:v>40483</c:v>
                </c:pt>
                <c:pt idx="478">
                  <c:v>40484</c:v>
                </c:pt>
                <c:pt idx="479">
                  <c:v>40485</c:v>
                </c:pt>
                <c:pt idx="480">
                  <c:v>40486</c:v>
                </c:pt>
                <c:pt idx="481">
                  <c:v>40487</c:v>
                </c:pt>
                <c:pt idx="482">
                  <c:v>40490</c:v>
                </c:pt>
                <c:pt idx="483">
                  <c:v>40491</c:v>
                </c:pt>
                <c:pt idx="484">
                  <c:v>40492</c:v>
                </c:pt>
                <c:pt idx="485">
                  <c:v>40493</c:v>
                </c:pt>
                <c:pt idx="486">
                  <c:v>40494</c:v>
                </c:pt>
                <c:pt idx="487">
                  <c:v>40497</c:v>
                </c:pt>
                <c:pt idx="488">
                  <c:v>40498</c:v>
                </c:pt>
                <c:pt idx="489">
                  <c:v>40499</c:v>
                </c:pt>
                <c:pt idx="490">
                  <c:v>40500</c:v>
                </c:pt>
                <c:pt idx="491">
                  <c:v>40501</c:v>
                </c:pt>
                <c:pt idx="492">
                  <c:v>40504</c:v>
                </c:pt>
                <c:pt idx="493">
                  <c:v>40505</c:v>
                </c:pt>
                <c:pt idx="494">
                  <c:v>40506</c:v>
                </c:pt>
                <c:pt idx="495">
                  <c:v>40507</c:v>
                </c:pt>
                <c:pt idx="496">
                  <c:v>40508</c:v>
                </c:pt>
                <c:pt idx="497">
                  <c:v>40511</c:v>
                </c:pt>
                <c:pt idx="498">
                  <c:v>40512</c:v>
                </c:pt>
                <c:pt idx="499">
                  <c:v>40513</c:v>
                </c:pt>
                <c:pt idx="500">
                  <c:v>40514</c:v>
                </c:pt>
                <c:pt idx="501">
                  <c:v>40515</c:v>
                </c:pt>
                <c:pt idx="502">
                  <c:v>40518</c:v>
                </c:pt>
                <c:pt idx="503">
                  <c:v>40519</c:v>
                </c:pt>
                <c:pt idx="504">
                  <c:v>40520</c:v>
                </c:pt>
                <c:pt idx="505">
                  <c:v>40521</c:v>
                </c:pt>
                <c:pt idx="506">
                  <c:v>40522</c:v>
                </c:pt>
                <c:pt idx="507">
                  <c:v>40525</c:v>
                </c:pt>
                <c:pt idx="508">
                  <c:v>40526</c:v>
                </c:pt>
                <c:pt idx="509">
                  <c:v>40527</c:v>
                </c:pt>
                <c:pt idx="510">
                  <c:v>40528</c:v>
                </c:pt>
                <c:pt idx="511">
                  <c:v>40529</c:v>
                </c:pt>
                <c:pt idx="512">
                  <c:v>40532</c:v>
                </c:pt>
                <c:pt idx="513">
                  <c:v>40533</c:v>
                </c:pt>
                <c:pt idx="514">
                  <c:v>40534</c:v>
                </c:pt>
                <c:pt idx="515">
                  <c:v>40535</c:v>
                </c:pt>
                <c:pt idx="516">
                  <c:v>40536</c:v>
                </c:pt>
                <c:pt idx="517">
                  <c:v>40539</c:v>
                </c:pt>
                <c:pt idx="518">
                  <c:v>40540</c:v>
                </c:pt>
                <c:pt idx="519">
                  <c:v>40541</c:v>
                </c:pt>
                <c:pt idx="520">
                  <c:v>40542</c:v>
                </c:pt>
                <c:pt idx="521">
                  <c:v>40543</c:v>
                </c:pt>
                <c:pt idx="522">
                  <c:v>40546</c:v>
                </c:pt>
                <c:pt idx="523">
                  <c:v>40547</c:v>
                </c:pt>
                <c:pt idx="524">
                  <c:v>40548</c:v>
                </c:pt>
                <c:pt idx="525">
                  <c:v>40549</c:v>
                </c:pt>
                <c:pt idx="526">
                  <c:v>40550</c:v>
                </c:pt>
                <c:pt idx="527">
                  <c:v>40553</c:v>
                </c:pt>
                <c:pt idx="528">
                  <c:v>40554</c:v>
                </c:pt>
                <c:pt idx="529">
                  <c:v>40555</c:v>
                </c:pt>
                <c:pt idx="530">
                  <c:v>40556</c:v>
                </c:pt>
                <c:pt idx="531">
                  <c:v>40557</c:v>
                </c:pt>
                <c:pt idx="532">
                  <c:v>40560</c:v>
                </c:pt>
                <c:pt idx="533">
                  <c:v>40561</c:v>
                </c:pt>
                <c:pt idx="534">
                  <c:v>40562</c:v>
                </c:pt>
                <c:pt idx="535">
                  <c:v>40563</c:v>
                </c:pt>
                <c:pt idx="536">
                  <c:v>40564</c:v>
                </c:pt>
                <c:pt idx="537">
                  <c:v>40567</c:v>
                </c:pt>
                <c:pt idx="538">
                  <c:v>40568</c:v>
                </c:pt>
                <c:pt idx="539">
                  <c:v>40569</c:v>
                </c:pt>
                <c:pt idx="540">
                  <c:v>40570</c:v>
                </c:pt>
                <c:pt idx="541">
                  <c:v>40571</c:v>
                </c:pt>
                <c:pt idx="542">
                  <c:v>40574</c:v>
                </c:pt>
                <c:pt idx="543">
                  <c:v>40575</c:v>
                </c:pt>
                <c:pt idx="544">
                  <c:v>40576</c:v>
                </c:pt>
                <c:pt idx="545">
                  <c:v>40577</c:v>
                </c:pt>
                <c:pt idx="546">
                  <c:v>40578</c:v>
                </c:pt>
                <c:pt idx="547">
                  <c:v>40581</c:v>
                </c:pt>
                <c:pt idx="548">
                  <c:v>40582</c:v>
                </c:pt>
                <c:pt idx="549">
                  <c:v>40583</c:v>
                </c:pt>
                <c:pt idx="550">
                  <c:v>40584</c:v>
                </c:pt>
                <c:pt idx="551">
                  <c:v>40585</c:v>
                </c:pt>
                <c:pt idx="552">
                  <c:v>40588</c:v>
                </c:pt>
                <c:pt idx="553">
                  <c:v>40589</c:v>
                </c:pt>
                <c:pt idx="554">
                  <c:v>40590</c:v>
                </c:pt>
                <c:pt idx="555">
                  <c:v>40591</c:v>
                </c:pt>
                <c:pt idx="556">
                  <c:v>40592</c:v>
                </c:pt>
                <c:pt idx="557">
                  <c:v>40595</c:v>
                </c:pt>
                <c:pt idx="558">
                  <c:v>40596</c:v>
                </c:pt>
                <c:pt idx="559">
                  <c:v>40597</c:v>
                </c:pt>
                <c:pt idx="560">
                  <c:v>40598</c:v>
                </c:pt>
                <c:pt idx="561">
                  <c:v>40599</c:v>
                </c:pt>
                <c:pt idx="562">
                  <c:v>40602</c:v>
                </c:pt>
                <c:pt idx="563">
                  <c:v>40603</c:v>
                </c:pt>
                <c:pt idx="564">
                  <c:v>40604</c:v>
                </c:pt>
                <c:pt idx="565">
                  <c:v>40605</c:v>
                </c:pt>
                <c:pt idx="566">
                  <c:v>40606</c:v>
                </c:pt>
                <c:pt idx="567">
                  <c:v>40609</c:v>
                </c:pt>
                <c:pt idx="568">
                  <c:v>40610</c:v>
                </c:pt>
                <c:pt idx="569">
                  <c:v>40611</c:v>
                </c:pt>
                <c:pt idx="570">
                  <c:v>40612</c:v>
                </c:pt>
                <c:pt idx="571">
                  <c:v>40613</c:v>
                </c:pt>
                <c:pt idx="572">
                  <c:v>40616</c:v>
                </c:pt>
                <c:pt idx="573">
                  <c:v>40617</c:v>
                </c:pt>
                <c:pt idx="574">
                  <c:v>40618</c:v>
                </c:pt>
                <c:pt idx="575">
                  <c:v>40619</c:v>
                </c:pt>
                <c:pt idx="576">
                  <c:v>40620</c:v>
                </c:pt>
                <c:pt idx="577">
                  <c:v>40623</c:v>
                </c:pt>
                <c:pt idx="578">
                  <c:v>40624</c:v>
                </c:pt>
                <c:pt idx="579">
                  <c:v>40625</c:v>
                </c:pt>
                <c:pt idx="580">
                  <c:v>40626</c:v>
                </c:pt>
                <c:pt idx="581">
                  <c:v>40627</c:v>
                </c:pt>
                <c:pt idx="582">
                  <c:v>40630</c:v>
                </c:pt>
                <c:pt idx="583">
                  <c:v>40631</c:v>
                </c:pt>
                <c:pt idx="584">
                  <c:v>40632</c:v>
                </c:pt>
                <c:pt idx="585">
                  <c:v>40633</c:v>
                </c:pt>
                <c:pt idx="586">
                  <c:v>40634</c:v>
                </c:pt>
                <c:pt idx="587">
                  <c:v>40637</c:v>
                </c:pt>
                <c:pt idx="588">
                  <c:v>40638</c:v>
                </c:pt>
                <c:pt idx="589">
                  <c:v>40639</c:v>
                </c:pt>
                <c:pt idx="590">
                  <c:v>40640</c:v>
                </c:pt>
                <c:pt idx="591">
                  <c:v>40641</c:v>
                </c:pt>
                <c:pt idx="592">
                  <c:v>40644</c:v>
                </c:pt>
                <c:pt idx="593">
                  <c:v>40645</c:v>
                </c:pt>
                <c:pt idx="594">
                  <c:v>40646</c:v>
                </c:pt>
                <c:pt idx="595">
                  <c:v>40647</c:v>
                </c:pt>
                <c:pt idx="596">
                  <c:v>40648</c:v>
                </c:pt>
                <c:pt idx="597">
                  <c:v>40651</c:v>
                </c:pt>
                <c:pt idx="598">
                  <c:v>40652</c:v>
                </c:pt>
                <c:pt idx="599">
                  <c:v>40653</c:v>
                </c:pt>
                <c:pt idx="600">
                  <c:v>40654</c:v>
                </c:pt>
                <c:pt idx="601">
                  <c:v>40655</c:v>
                </c:pt>
                <c:pt idx="602">
                  <c:v>40658</c:v>
                </c:pt>
                <c:pt idx="603">
                  <c:v>40659</c:v>
                </c:pt>
                <c:pt idx="604">
                  <c:v>40660</c:v>
                </c:pt>
                <c:pt idx="605">
                  <c:v>40661</c:v>
                </c:pt>
                <c:pt idx="606">
                  <c:v>40662</c:v>
                </c:pt>
                <c:pt idx="607">
                  <c:v>40665</c:v>
                </c:pt>
                <c:pt idx="608">
                  <c:v>40666</c:v>
                </c:pt>
                <c:pt idx="609">
                  <c:v>40667</c:v>
                </c:pt>
                <c:pt idx="610">
                  <c:v>40668</c:v>
                </c:pt>
                <c:pt idx="611">
                  <c:v>40669</c:v>
                </c:pt>
                <c:pt idx="612">
                  <c:v>40672</c:v>
                </c:pt>
                <c:pt idx="613">
                  <c:v>40673</c:v>
                </c:pt>
                <c:pt idx="614">
                  <c:v>40674</c:v>
                </c:pt>
                <c:pt idx="615">
                  <c:v>40675</c:v>
                </c:pt>
                <c:pt idx="616">
                  <c:v>40676</c:v>
                </c:pt>
                <c:pt idx="617">
                  <c:v>40679</c:v>
                </c:pt>
                <c:pt idx="618">
                  <c:v>40680</c:v>
                </c:pt>
                <c:pt idx="619">
                  <c:v>40681</c:v>
                </c:pt>
                <c:pt idx="620">
                  <c:v>40682</c:v>
                </c:pt>
                <c:pt idx="621">
                  <c:v>40683</c:v>
                </c:pt>
                <c:pt idx="622">
                  <c:v>40686</c:v>
                </c:pt>
                <c:pt idx="623">
                  <c:v>40687</c:v>
                </c:pt>
                <c:pt idx="624">
                  <c:v>40688</c:v>
                </c:pt>
                <c:pt idx="625">
                  <c:v>40689</c:v>
                </c:pt>
                <c:pt idx="626">
                  <c:v>40690</c:v>
                </c:pt>
                <c:pt idx="627">
                  <c:v>40693</c:v>
                </c:pt>
                <c:pt idx="628">
                  <c:v>40694</c:v>
                </c:pt>
                <c:pt idx="629">
                  <c:v>40695</c:v>
                </c:pt>
                <c:pt idx="630">
                  <c:v>40696</c:v>
                </c:pt>
                <c:pt idx="631">
                  <c:v>40697</c:v>
                </c:pt>
                <c:pt idx="632">
                  <c:v>40700</c:v>
                </c:pt>
                <c:pt idx="633">
                  <c:v>40701</c:v>
                </c:pt>
                <c:pt idx="634">
                  <c:v>40702</c:v>
                </c:pt>
                <c:pt idx="635">
                  <c:v>40703</c:v>
                </c:pt>
                <c:pt idx="636">
                  <c:v>40704</c:v>
                </c:pt>
                <c:pt idx="637">
                  <c:v>40707</c:v>
                </c:pt>
                <c:pt idx="638">
                  <c:v>40708</c:v>
                </c:pt>
                <c:pt idx="639">
                  <c:v>40709</c:v>
                </c:pt>
                <c:pt idx="640">
                  <c:v>40710</c:v>
                </c:pt>
                <c:pt idx="641">
                  <c:v>40711</c:v>
                </c:pt>
                <c:pt idx="642">
                  <c:v>40714</c:v>
                </c:pt>
                <c:pt idx="643">
                  <c:v>40715</c:v>
                </c:pt>
                <c:pt idx="644">
                  <c:v>40716</c:v>
                </c:pt>
                <c:pt idx="645">
                  <c:v>40717</c:v>
                </c:pt>
                <c:pt idx="646">
                  <c:v>40718</c:v>
                </c:pt>
                <c:pt idx="647">
                  <c:v>40721</c:v>
                </c:pt>
                <c:pt idx="648">
                  <c:v>40722</c:v>
                </c:pt>
                <c:pt idx="649">
                  <c:v>40723</c:v>
                </c:pt>
                <c:pt idx="650">
                  <c:v>40724</c:v>
                </c:pt>
                <c:pt idx="651">
                  <c:v>40725</c:v>
                </c:pt>
                <c:pt idx="652">
                  <c:v>40728</c:v>
                </c:pt>
                <c:pt idx="653">
                  <c:v>40729</c:v>
                </c:pt>
                <c:pt idx="654">
                  <c:v>40730</c:v>
                </c:pt>
                <c:pt idx="655">
                  <c:v>40731</c:v>
                </c:pt>
                <c:pt idx="656">
                  <c:v>40732</c:v>
                </c:pt>
                <c:pt idx="657">
                  <c:v>40735</c:v>
                </c:pt>
                <c:pt idx="658">
                  <c:v>40736</c:v>
                </c:pt>
                <c:pt idx="659">
                  <c:v>40737</c:v>
                </c:pt>
                <c:pt idx="660">
                  <c:v>40738</c:v>
                </c:pt>
                <c:pt idx="661">
                  <c:v>40739</c:v>
                </c:pt>
                <c:pt idx="662">
                  <c:v>40742</c:v>
                </c:pt>
                <c:pt idx="663">
                  <c:v>40743</c:v>
                </c:pt>
                <c:pt idx="664">
                  <c:v>40744</c:v>
                </c:pt>
                <c:pt idx="665">
                  <c:v>40745</c:v>
                </c:pt>
                <c:pt idx="666">
                  <c:v>40746</c:v>
                </c:pt>
                <c:pt idx="667">
                  <c:v>40749</c:v>
                </c:pt>
                <c:pt idx="668">
                  <c:v>40750</c:v>
                </c:pt>
                <c:pt idx="669">
                  <c:v>40751</c:v>
                </c:pt>
                <c:pt idx="670">
                  <c:v>40752</c:v>
                </c:pt>
                <c:pt idx="671">
                  <c:v>40753</c:v>
                </c:pt>
                <c:pt idx="672">
                  <c:v>40756</c:v>
                </c:pt>
                <c:pt idx="673">
                  <c:v>40757</c:v>
                </c:pt>
                <c:pt idx="674">
                  <c:v>40758</c:v>
                </c:pt>
                <c:pt idx="675">
                  <c:v>40759</c:v>
                </c:pt>
                <c:pt idx="676">
                  <c:v>40760</c:v>
                </c:pt>
                <c:pt idx="677">
                  <c:v>40763</c:v>
                </c:pt>
                <c:pt idx="678">
                  <c:v>40764</c:v>
                </c:pt>
                <c:pt idx="679">
                  <c:v>40765</c:v>
                </c:pt>
                <c:pt idx="680">
                  <c:v>40766</c:v>
                </c:pt>
                <c:pt idx="681">
                  <c:v>40767</c:v>
                </c:pt>
                <c:pt idx="682">
                  <c:v>40770</c:v>
                </c:pt>
                <c:pt idx="683">
                  <c:v>40771</c:v>
                </c:pt>
                <c:pt idx="684">
                  <c:v>40772</c:v>
                </c:pt>
                <c:pt idx="685">
                  <c:v>40773</c:v>
                </c:pt>
                <c:pt idx="686">
                  <c:v>40774</c:v>
                </c:pt>
                <c:pt idx="687">
                  <c:v>40777</c:v>
                </c:pt>
                <c:pt idx="688">
                  <c:v>40778</c:v>
                </c:pt>
                <c:pt idx="689">
                  <c:v>40779</c:v>
                </c:pt>
                <c:pt idx="690">
                  <c:v>40780</c:v>
                </c:pt>
                <c:pt idx="691">
                  <c:v>40781</c:v>
                </c:pt>
                <c:pt idx="692">
                  <c:v>40784</c:v>
                </c:pt>
                <c:pt idx="693">
                  <c:v>40785</c:v>
                </c:pt>
                <c:pt idx="694">
                  <c:v>40786</c:v>
                </c:pt>
                <c:pt idx="695">
                  <c:v>40787</c:v>
                </c:pt>
                <c:pt idx="696">
                  <c:v>40788</c:v>
                </c:pt>
                <c:pt idx="697">
                  <c:v>40791</c:v>
                </c:pt>
                <c:pt idx="698">
                  <c:v>40792</c:v>
                </c:pt>
                <c:pt idx="699">
                  <c:v>40793</c:v>
                </c:pt>
                <c:pt idx="700">
                  <c:v>40794</c:v>
                </c:pt>
                <c:pt idx="701">
                  <c:v>40795</c:v>
                </c:pt>
                <c:pt idx="702">
                  <c:v>40798</c:v>
                </c:pt>
                <c:pt idx="703">
                  <c:v>40799</c:v>
                </c:pt>
                <c:pt idx="704">
                  <c:v>40800</c:v>
                </c:pt>
                <c:pt idx="705">
                  <c:v>40801</c:v>
                </c:pt>
                <c:pt idx="706">
                  <c:v>40802</c:v>
                </c:pt>
                <c:pt idx="707">
                  <c:v>40805</c:v>
                </c:pt>
                <c:pt idx="708">
                  <c:v>40806</c:v>
                </c:pt>
                <c:pt idx="709">
                  <c:v>40807</c:v>
                </c:pt>
                <c:pt idx="710">
                  <c:v>40808</c:v>
                </c:pt>
                <c:pt idx="711">
                  <c:v>40809</c:v>
                </c:pt>
                <c:pt idx="712">
                  <c:v>40812</c:v>
                </c:pt>
                <c:pt idx="713">
                  <c:v>40813</c:v>
                </c:pt>
                <c:pt idx="714">
                  <c:v>40814</c:v>
                </c:pt>
                <c:pt idx="715">
                  <c:v>40815</c:v>
                </c:pt>
                <c:pt idx="716">
                  <c:v>40816</c:v>
                </c:pt>
                <c:pt idx="717">
                  <c:v>40819</c:v>
                </c:pt>
                <c:pt idx="718">
                  <c:v>40820</c:v>
                </c:pt>
                <c:pt idx="719">
                  <c:v>40821</c:v>
                </c:pt>
                <c:pt idx="720">
                  <c:v>40822</c:v>
                </c:pt>
                <c:pt idx="721">
                  <c:v>40823</c:v>
                </c:pt>
                <c:pt idx="722">
                  <c:v>40826</c:v>
                </c:pt>
                <c:pt idx="723">
                  <c:v>40827</c:v>
                </c:pt>
                <c:pt idx="724">
                  <c:v>40828</c:v>
                </c:pt>
                <c:pt idx="725">
                  <c:v>40829</c:v>
                </c:pt>
                <c:pt idx="726">
                  <c:v>40830</c:v>
                </c:pt>
                <c:pt idx="727">
                  <c:v>40833</c:v>
                </c:pt>
                <c:pt idx="728">
                  <c:v>40834</c:v>
                </c:pt>
                <c:pt idx="729">
                  <c:v>40835</c:v>
                </c:pt>
                <c:pt idx="730">
                  <c:v>40836</c:v>
                </c:pt>
                <c:pt idx="731">
                  <c:v>40837</c:v>
                </c:pt>
                <c:pt idx="732">
                  <c:v>40840</c:v>
                </c:pt>
                <c:pt idx="733">
                  <c:v>40841</c:v>
                </c:pt>
                <c:pt idx="734">
                  <c:v>40842</c:v>
                </c:pt>
                <c:pt idx="735">
                  <c:v>40843</c:v>
                </c:pt>
                <c:pt idx="736">
                  <c:v>40844</c:v>
                </c:pt>
                <c:pt idx="737">
                  <c:v>40847</c:v>
                </c:pt>
                <c:pt idx="738">
                  <c:v>40848</c:v>
                </c:pt>
                <c:pt idx="739">
                  <c:v>40849</c:v>
                </c:pt>
                <c:pt idx="740">
                  <c:v>40850</c:v>
                </c:pt>
                <c:pt idx="741">
                  <c:v>40851</c:v>
                </c:pt>
                <c:pt idx="742">
                  <c:v>40854</c:v>
                </c:pt>
                <c:pt idx="743">
                  <c:v>40855</c:v>
                </c:pt>
                <c:pt idx="744">
                  <c:v>40856</c:v>
                </c:pt>
                <c:pt idx="745">
                  <c:v>40857</c:v>
                </c:pt>
                <c:pt idx="746">
                  <c:v>40858</c:v>
                </c:pt>
                <c:pt idx="747">
                  <c:v>40861</c:v>
                </c:pt>
                <c:pt idx="748">
                  <c:v>40862</c:v>
                </c:pt>
                <c:pt idx="749">
                  <c:v>40863</c:v>
                </c:pt>
                <c:pt idx="750">
                  <c:v>40864</c:v>
                </c:pt>
                <c:pt idx="751">
                  <c:v>40865</c:v>
                </c:pt>
                <c:pt idx="752">
                  <c:v>40868</c:v>
                </c:pt>
                <c:pt idx="753">
                  <c:v>40869</c:v>
                </c:pt>
                <c:pt idx="754">
                  <c:v>40870</c:v>
                </c:pt>
                <c:pt idx="755">
                  <c:v>40871</c:v>
                </c:pt>
                <c:pt idx="756">
                  <c:v>40872</c:v>
                </c:pt>
                <c:pt idx="757">
                  <c:v>40875</c:v>
                </c:pt>
                <c:pt idx="758">
                  <c:v>40876</c:v>
                </c:pt>
                <c:pt idx="759">
                  <c:v>40877</c:v>
                </c:pt>
                <c:pt idx="760">
                  <c:v>40878</c:v>
                </c:pt>
                <c:pt idx="761">
                  <c:v>40879</c:v>
                </c:pt>
                <c:pt idx="762">
                  <c:v>40882</c:v>
                </c:pt>
                <c:pt idx="763">
                  <c:v>40883</c:v>
                </c:pt>
                <c:pt idx="764">
                  <c:v>40884</c:v>
                </c:pt>
                <c:pt idx="765">
                  <c:v>40885</c:v>
                </c:pt>
                <c:pt idx="766">
                  <c:v>40886</c:v>
                </c:pt>
                <c:pt idx="767">
                  <c:v>40889</c:v>
                </c:pt>
                <c:pt idx="768">
                  <c:v>40890</c:v>
                </c:pt>
                <c:pt idx="769">
                  <c:v>40891</c:v>
                </c:pt>
                <c:pt idx="770">
                  <c:v>40892</c:v>
                </c:pt>
                <c:pt idx="771">
                  <c:v>40893</c:v>
                </c:pt>
                <c:pt idx="772">
                  <c:v>40896</c:v>
                </c:pt>
                <c:pt idx="773">
                  <c:v>40897</c:v>
                </c:pt>
                <c:pt idx="774">
                  <c:v>40898</c:v>
                </c:pt>
                <c:pt idx="775">
                  <c:v>40899</c:v>
                </c:pt>
                <c:pt idx="776">
                  <c:v>40900</c:v>
                </c:pt>
                <c:pt idx="777">
                  <c:v>40903</c:v>
                </c:pt>
                <c:pt idx="778">
                  <c:v>40904</c:v>
                </c:pt>
                <c:pt idx="779">
                  <c:v>40905</c:v>
                </c:pt>
                <c:pt idx="780">
                  <c:v>40906</c:v>
                </c:pt>
                <c:pt idx="781">
                  <c:v>40907</c:v>
                </c:pt>
                <c:pt idx="782">
                  <c:v>40910</c:v>
                </c:pt>
                <c:pt idx="783">
                  <c:v>40911</c:v>
                </c:pt>
                <c:pt idx="784">
                  <c:v>40912</c:v>
                </c:pt>
                <c:pt idx="785">
                  <c:v>40913</c:v>
                </c:pt>
                <c:pt idx="786">
                  <c:v>40914</c:v>
                </c:pt>
                <c:pt idx="787">
                  <c:v>40917</c:v>
                </c:pt>
                <c:pt idx="788">
                  <c:v>40918</c:v>
                </c:pt>
                <c:pt idx="789">
                  <c:v>40919</c:v>
                </c:pt>
                <c:pt idx="790">
                  <c:v>40920</c:v>
                </c:pt>
                <c:pt idx="791">
                  <c:v>40921</c:v>
                </c:pt>
                <c:pt idx="792">
                  <c:v>40924</c:v>
                </c:pt>
                <c:pt idx="793">
                  <c:v>40925</c:v>
                </c:pt>
                <c:pt idx="794">
                  <c:v>40926</c:v>
                </c:pt>
                <c:pt idx="795">
                  <c:v>40927</c:v>
                </c:pt>
                <c:pt idx="796">
                  <c:v>40928</c:v>
                </c:pt>
                <c:pt idx="797">
                  <c:v>40931</c:v>
                </c:pt>
                <c:pt idx="798">
                  <c:v>40932</c:v>
                </c:pt>
                <c:pt idx="799">
                  <c:v>40933</c:v>
                </c:pt>
                <c:pt idx="800">
                  <c:v>40934</c:v>
                </c:pt>
                <c:pt idx="801">
                  <c:v>40935</c:v>
                </c:pt>
                <c:pt idx="802">
                  <c:v>40938</c:v>
                </c:pt>
                <c:pt idx="803">
                  <c:v>40939</c:v>
                </c:pt>
                <c:pt idx="804">
                  <c:v>40940</c:v>
                </c:pt>
                <c:pt idx="805">
                  <c:v>40941</c:v>
                </c:pt>
                <c:pt idx="806">
                  <c:v>40942</c:v>
                </c:pt>
                <c:pt idx="807">
                  <c:v>40945</c:v>
                </c:pt>
                <c:pt idx="808">
                  <c:v>40946</c:v>
                </c:pt>
                <c:pt idx="809">
                  <c:v>40947</c:v>
                </c:pt>
                <c:pt idx="810">
                  <c:v>40948</c:v>
                </c:pt>
                <c:pt idx="811">
                  <c:v>40949</c:v>
                </c:pt>
                <c:pt idx="812">
                  <c:v>40952</c:v>
                </c:pt>
                <c:pt idx="813">
                  <c:v>40953</c:v>
                </c:pt>
                <c:pt idx="814">
                  <c:v>40954</c:v>
                </c:pt>
                <c:pt idx="815">
                  <c:v>40955</c:v>
                </c:pt>
                <c:pt idx="816">
                  <c:v>40956</c:v>
                </c:pt>
                <c:pt idx="817">
                  <c:v>40959</c:v>
                </c:pt>
                <c:pt idx="818">
                  <c:v>40960</c:v>
                </c:pt>
                <c:pt idx="819">
                  <c:v>40961</c:v>
                </c:pt>
                <c:pt idx="820">
                  <c:v>40962</c:v>
                </c:pt>
                <c:pt idx="821">
                  <c:v>40963</c:v>
                </c:pt>
                <c:pt idx="822">
                  <c:v>40966</c:v>
                </c:pt>
                <c:pt idx="823">
                  <c:v>40967</c:v>
                </c:pt>
                <c:pt idx="824">
                  <c:v>40968</c:v>
                </c:pt>
                <c:pt idx="825">
                  <c:v>40969</c:v>
                </c:pt>
                <c:pt idx="826">
                  <c:v>40970</c:v>
                </c:pt>
                <c:pt idx="827">
                  <c:v>40973</c:v>
                </c:pt>
                <c:pt idx="828">
                  <c:v>40974</c:v>
                </c:pt>
                <c:pt idx="829">
                  <c:v>40975</c:v>
                </c:pt>
                <c:pt idx="830">
                  <c:v>40976</c:v>
                </c:pt>
                <c:pt idx="831">
                  <c:v>40977</c:v>
                </c:pt>
                <c:pt idx="832">
                  <c:v>40980</c:v>
                </c:pt>
                <c:pt idx="833">
                  <c:v>40981</c:v>
                </c:pt>
                <c:pt idx="834">
                  <c:v>40982</c:v>
                </c:pt>
                <c:pt idx="835">
                  <c:v>40983</c:v>
                </c:pt>
                <c:pt idx="836">
                  <c:v>40984</c:v>
                </c:pt>
                <c:pt idx="837">
                  <c:v>40987</c:v>
                </c:pt>
                <c:pt idx="838">
                  <c:v>40988</c:v>
                </c:pt>
                <c:pt idx="839">
                  <c:v>40989</c:v>
                </c:pt>
                <c:pt idx="840">
                  <c:v>40990</c:v>
                </c:pt>
                <c:pt idx="841">
                  <c:v>40991</c:v>
                </c:pt>
                <c:pt idx="842">
                  <c:v>40994</c:v>
                </c:pt>
                <c:pt idx="843">
                  <c:v>40995</c:v>
                </c:pt>
                <c:pt idx="844">
                  <c:v>40996</c:v>
                </c:pt>
                <c:pt idx="845">
                  <c:v>40997</c:v>
                </c:pt>
                <c:pt idx="846">
                  <c:v>40998</c:v>
                </c:pt>
                <c:pt idx="847">
                  <c:v>41001</c:v>
                </c:pt>
                <c:pt idx="848">
                  <c:v>41002</c:v>
                </c:pt>
                <c:pt idx="849">
                  <c:v>41003</c:v>
                </c:pt>
                <c:pt idx="850">
                  <c:v>41004</c:v>
                </c:pt>
                <c:pt idx="851">
                  <c:v>41005</c:v>
                </c:pt>
                <c:pt idx="852">
                  <c:v>41008</c:v>
                </c:pt>
                <c:pt idx="853">
                  <c:v>41009</c:v>
                </c:pt>
                <c:pt idx="854">
                  <c:v>41010</c:v>
                </c:pt>
                <c:pt idx="855">
                  <c:v>41011</c:v>
                </c:pt>
                <c:pt idx="856">
                  <c:v>41012</c:v>
                </c:pt>
                <c:pt idx="857">
                  <c:v>41015</c:v>
                </c:pt>
                <c:pt idx="858">
                  <c:v>41016</c:v>
                </c:pt>
                <c:pt idx="859">
                  <c:v>41017</c:v>
                </c:pt>
                <c:pt idx="860">
                  <c:v>41018</c:v>
                </c:pt>
                <c:pt idx="861">
                  <c:v>41019</c:v>
                </c:pt>
                <c:pt idx="862">
                  <c:v>41022</c:v>
                </c:pt>
                <c:pt idx="863">
                  <c:v>41023</c:v>
                </c:pt>
                <c:pt idx="864">
                  <c:v>41024</c:v>
                </c:pt>
                <c:pt idx="865">
                  <c:v>41025</c:v>
                </c:pt>
                <c:pt idx="866">
                  <c:v>41026</c:v>
                </c:pt>
                <c:pt idx="867">
                  <c:v>41029</c:v>
                </c:pt>
                <c:pt idx="868">
                  <c:v>41030</c:v>
                </c:pt>
                <c:pt idx="869">
                  <c:v>41031</c:v>
                </c:pt>
                <c:pt idx="870">
                  <c:v>41032</c:v>
                </c:pt>
                <c:pt idx="871">
                  <c:v>41033</c:v>
                </c:pt>
                <c:pt idx="872">
                  <c:v>41036</c:v>
                </c:pt>
                <c:pt idx="873">
                  <c:v>41037</c:v>
                </c:pt>
                <c:pt idx="874">
                  <c:v>41038</c:v>
                </c:pt>
                <c:pt idx="875">
                  <c:v>41039</c:v>
                </c:pt>
                <c:pt idx="876">
                  <c:v>41040</c:v>
                </c:pt>
                <c:pt idx="877">
                  <c:v>41043</c:v>
                </c:pt>
                <c:pt idx="878">
                  <c:v>41044</c:v>
                </c:pt>
                <c:pt idx="879">
                  <c:v>41045</c:v>
                </c:pt>
                <c:pt idx="880">
                  <c:v>41046</c:v>
                </c:pt>
                <c:pt idx="881">
                  <c:v>41047</c:v>
                </c:pt>
                <c:pt idx="882">
                  <c:v>41050</c:v>
                </c:pt>
                <c:pt idx="883">
                  <c:v>41051</c:v>
                </c:pt>
                <c:pt idx="884">
                  <c:v>41052</c:v>
                </c:pt>
                <c:pt idx="885">
                  <c:v>41053</c:v>
                </c:pt>
                <c:pt idx="886">
                  <c:v>41054</c:v>
                </c:pt>
                <c:pt idx="887">
                  <c:v>41057</c:v>
                </c:pt>
                <c:pt idx="888">
                  <c:v>41058</c:v>
                </c:pt>
                <c:pt idx="889">
                  <c:v>41059</c:v>
                </c:pt>
                <c:pt idx="890">
                  <c:v>41060</c:v>
                </c:pt>
                <c:pt idx="891">
                  <c:v>41061</c:v>
                </c:pt>
                <c:pt idx="892">
                  <c:v>41064</c:v>
                </c:pt>
                <c:pt idx="893">
                  <c:v>41065</c:v>
                </c:pt>
                <c:pt idx="894">
                  <c:v>41066</c:v>
                </c:pt>
                <c:pt idx="895">
                  <c:v>41067</c:v>
                </c:pt>
                <c:pt idx="896">
                  <c:v>41068</c:v>
                </c:pt>
                <c:pt idx="897">
                  <c:v>41071</c:v>
                </c:pt>
                <c:pt idx="898">
                  <c:v>41072</c:v>
                </c:pt>
                <c:pt idx="899">
                  <c:v>41073</c:v>
                </c:pt>
                <c:pt idx="900">
                  <c:v>41074</c:v>
                </c:pt>
                <c:pt idx="901">
                  <c:v>41075</c:v>
                </c:pt>
                <c:pt idx="902">
                  <c:v>41078</c:v>
                </c:pt>
                <c:pt idx="903">
                  <c:v>41079</c:v>
                </c:pt>
                <c:pt idx="904">
                  <c:v>41080</c:v>
                </c:pt>
                <c:pt idx="905">
                  <c:v>41081</c:v>
                </c:pt>
                <c:pt idx="906">
                  <c:v>41082</c:v>
                </c:pt>
                <c:pt idx="907">
                  <c:v>41085</c:v>
                </c:pt>
                <c:pt idx="908">
                  <c:v>41086</c:v>
                </c:pt>
                <c:pt idx="909">
                  <c:v>41087</c:v>
                </c:pt>
                <c:pt idx="910">
                  <c:v>41088</c:v>
                </c:pt>
                <c:pt idx="911">
                  <c:v>41089</c:v>
                </c:pt>
                <c:pt idx="912">
                  <c:v>41092</c:v>
                </c:pt>
                <c:pt idx="913">
                  <c:v>41093</c:v>
                </c:pt>
                <c:pt idx="914">
                  <c:v>41094</c:v>
                </c:pt>
                <c:pt idx="915">
                  <c:v>41095</c:v>
                </c:pt>
                <c:pt idx="916">
                  <c:v>41096</c:v>
                </c:pt>
                <c:pt idx="917">
                  <c:v>41099</c:v>
                </c:pt>
                <c:pt idx="918">
                  <c:v>41100</c:v>
                </c:pt>
                <c:pt idx="919">
                  <c:v>41101</c:v>
                </c:pt>
                <c:pt idx="920">
                  <c:v>41102</c:v>
                </c:pt>
                <c:pt idx="921">
                  <c:v>41103</c:v>
                </c:pt>
                <c:pt idx="922">
                  <c:v>41106</c:v>
                </c:pt>
                <c:pt idx="923">
                  <c:v>41107</c:v>
                </c:pt>
                <c:pt idx="924">
                  <c:v>41108</c:v>
                </c:pt>
                <c:pt idx="925">
                  <c:v>41109</c:v>
                </c:pt>
                <c:pt idx="926">
                  <c:v>41110</c:v>
                </c:pt>
                <c:pt idx="927">
                  <c:v>41113</c:v>
                </c:pt>
                <c:pt idx="928">
                  <c:v>41114</c:v>
                </c:pt>
                <c:pt idx="929">
                  <c:v>41115</c:v>
                </c:pt>
                <c:pt idx="930">
                  <c:v>41116</c:v>
                </c:pt>
                <c:pt idx="931">
                  <c:v>41117</c:v>
                </c:pt>
                <c:pt idx="932">
                  <c:v>41120</c:v>
                </c:pt>
                <c:pt idx="933">
                  <c:v>41121</c:v>
                </c:pt>
                <c:pt idx="934">
                  <c:v>41122</c:v>
                </c:pt>
                <c:pt idx="935">
                  <c:v>41123</c:v>
                </c:pt>
                <c:pt idx="936">
                  <c:v>41124</c:v>
                </c:pt>
                <c:pt idx="937">
                  <c:v>41127</c:v>
                </c:pt>
                <c:pt idx="938">
                  <c:v>41128</c:v>
                </c:pt>
                <c:pt idx="939">
                  <c:v>41129</c:v>
                </c:pt>
                <c:pt idx="940">
                  <c:v>41130</c:v>
                </c:pt>
                <c:pt idx="941">
                  <c:v>41131</c:v>
                </c:pt>
                <c:pt idx="942">
                  <c:v>41134</c:v>
                </c:pt>
                <c:pt idx="943">
                  <c:v>41135</c:v>
                </c:pt>
                <c:pt idx="944">
                  <c:v>41136</c:v>
                </c:pt>
                <c:pt idx="945">
                  <c:v>41137</c:v>
                </c:pt>
                <c:pt idx="946">
                  <c:v>41138</c:v>
                </c:pt>
                <c:pt idx="947">
                  <c:v>41141</c:v>
                </c:pt>
                <c:pt idx="948">
                  <c:v>41142</c:v>
                </c:pt>
                <c:pt idx="949">
                  <c:v>41143</c:v>
                </c:pt>
                <c:pt idx="950">
                  <c:v>41144</c:v>
                </c:pt>
                <c:pt idx="951">
                  <c:v>41145</c:v>
                </c:pt>
                <c:pt idx="952">
                  <c:v>41148</c:v>
                </c:pt>
                <c:pt idx="953">
                  <c:v>41149</c:v>
                </c:pt>
                <c:pt idx="954">
                  <c:v>41150</c:v>
                </c:pt>
                <c:pt idx="955">
                  <c:v>41151</c:v>
                </c:pt>
                <c:pt idx="956">
                  <c:v>41152</c:v>
                </c:pt>
                <c:pt idx="957">
                  <c:v>41155</c:v>
                </c:pt>
                <c:pt idx="958">
                  <c:v>41156</c:v>
                </c:pt>
                <c:pt idx="959">
                  <c:v>41157</c:v>
                </c:pt>
                <c:pt idx="960">
                  <c:v>41158</c:v>
                </c:pt>
                <c:pt idx="961">
                  <c:v>41159</c:v>
                </c:pt>
                <c:pt idx="962">
                  <c:v>41162</c:v>
                </c:pt>
                <c:pt idx="963">
                  <c:v>41163</c:v>
                </c:pt>
                <c:pt idx="964">
                  <c:v>41164</c:v>
                </c:pt>
                <c:pt idx="965">
                  <c:v>41165</c:v>
                </c:pt>
                <c:pt idx="966">
                  <c:v>41166</c:v>
                </c:pt>
                <c:pt idx="967">
                  <c:v>41169</c:v>
                </c:pt>
                <c:pt idx="968">
                  <c:v>41170</c:v>
                </c:pt>
                <c:pt idx="969">
                  <c:v>41171</c:v>
                </c:pt>
                <c:pt idx="970">
                  <c:v>41172</c:v>
                </c:pt>
                <c:pt idx="971">
                  <c:v>41173</c:v>
                </c:pt>
                <c:pt idx="972">
                  <c:v>41176</c:v>
                </c:pt>
                <c:pt idx="973">
                  <c:v>41177</c:v>
                </c:pt>
                <c:pt idx="974">
                  <c:v>41178</c:v>
                </c:pt>
                <c:pt idx="975">
                  <c:v>41179</c:v>
                </c:pt>
                <c:pt idx="976">
                  <c:v>41180</c:v>
                </c:pt>
                <c:pt idx="977">
                  <c:v>41183</c:v>
                </c:pt>
                <c:pt idx="978">
                  <c:v>41184</c:v>
                </c:pt>
                <c:pt idx="979">
                  <c:v>41185</c:v>
                </c:pt>
                <c:pt idx="980">
                  <c:v>41186</c:v>
                </c:pt>
                <c:pt idx="981">
                  <c:v>41187</c:v>
                </c:pt>
                <c:pt idx="982">
                  <c:v>41190</c:v>
                </c:pt>
                <c:pt idx="983">
                  <c:v>41191</c:v>
                </c:pt>
                <c:pt idx="984">
                  <c:v>41192</c:v>
                </c:pt>
                <c:pt idx="985">
                  <c:v>41193</c:v>
                </c:pt>
                <c:pt idx="986">
                  <c:v>41194</c:v>
                </c:pt>
                <c:pt idx="987">
                  <c:v>41197</c:v>
                </c:pt>
                <c:pt idx="988">
                  <c:v>41198</c:v>
                </c:pt>
                <c:pt idx="989">
                  <c:v>41199</c:v>
                </c:pt>
                <c:pt idx="990">
                  <c:v>41200</c:v>
                </c:pt>
                <c:pt idx="991">
                  <c:v>41201</c:v>
                </c:pt>
                <c:pt idx="992">
                  <c:v>41204</c:v>
                </c:pt>
                <c:pt idx="993">
                  <c:v>41205</c:v>
                </c:pt>
                <c:pt idx="994">
                  <c:v>41206</c:v>
                </c:pt>
                <c:pt idx="995">
                  <c:v>41207</c:v>
                </c:pt>
                <c:pt idx="996">
                  <c:v>41208</c:v>
                </c:pt>
                <c:pt idx="997">
                  <c:v>41211</c:v>
                </c:pt>
                <c:pt idx="998">
                  <c:v>41212</c:v>
                </c:pt>
                <c:pt idx="999">
                  <c:v>41213</c:v>
                </c:pt>
                <c:pt idx="1000">
                  <c:v>41214</c:v>
                </c:pt>
                <c:pt idx="1001">
                  <c:v>41215</c:v>
                </c:pt>
                <c:pt idx="1002">
                  <c:v>41218</c:v>
                </c:pt>
                <c:pt idx="1003">
                  <c:v>41219</c:v>
                </c:pt>
                <c:pt idx="1004">
                  <c:v>41220</c:v>
                </c:pt>
                <c:pt idx="1005">
                  <c:v>41221</c:v>
                </c:pt>
                <c:pt idx="1006">
                  <c:v>41222</c:v>
                </c:pt>
                <c:pt idx="1007">
                  <c:v>41225</c:v>
                </c:pt>
                <c:pt idx="1008">
                  <c:v>41226</c:v>
                </c:pt>
                <c:pt idx="1009">
                  <c:v>41227</c:v>
                </c:pt>
                <c:pt idx="1010">
                  <c:v>41228</c:v>
                </c:pt>
                <c:pt idx="1011">
                  <c:v>41229</c:v>
                </c:pt>
                <c:pt idx="1012">
                  <c:v>41232</c:v>
                </c:pt>
                <c:pt idx="1013">
                  <c:v>41233</c:v>
                </c:pt>
                <c:pt idx="1014">
                  <c:v>41234</c:v>
                </c:pt>
                <c:pt idx="1015">
                  <c:v>41235</c:v>
                </c:pt>
                <c:pt idx="1016">
                  <c:v>41236</c:v>
                </c:pt>
                <c:pt idx="1017">
                  <c:v>41239</c:v>
                </c:pt>
                <c:pt idx="1018">
                  <c:v>41240</c:v>
                </c:pt>
                <c:pt idx="1019">
                  <c:v>41241</c:v>
                </c:pt>
                <c:pt idx="1020">
                  <c:v>41242</c:v>
                </c:pt>
                <c:pt idx="1021">
                  <c:v>41243</c:v>
                </c:pt>
                <c:pt idx="1022">
                  <c:v>41246</c:v>
                </c:pt>
                <c:pt idx="1023">
                  <c:v>41247</c:v>
                </c:pt>
                <c:pt idx="1024">
                  <c:v>41248</c:v>
                </c:pt>
                <c:pt idx="1025">
                  <c:v>41249</c:v>
                </c:pt>
                <c:pt idx="1026">
                  <c:v>41250</c:v>
                </c:pt>
                <c:pt idx="1027">
                  <c:v>41253</c:v>
                </c:pt>
                <c:pt idx="1028">
                  <c:v>41254</c:v>
                </c:pt>
                <c:pt idx="1029">
                  <c:v>41255</c:v>
                </c:pt>
                <c:pt idx="1030">
                  <c:v>41256</c:v>
                </c:pt>
                <c:pt idx="1031">
                  <c:v>41257</c:v>
                </c:pt>
                <c:pt idx="1032">
                  <c:v>41260</c:v>
                </c:pt>
                <c:pt idx="1033">
                  <c:v>41261</c:v>
                </c:pt>
                <c:pt idx="1034">
                  <c:v>41262</c:v>
                </c:pt>
                <c:pt idx="1035">
                  <c:v>41263</c:v>
                </c:pt>
                <c:pt idx="1036">
                  <c:v>41264</c:v>
                </c:pt>
                <c:pt idx="1037">
                  <c:v>41267</c:v>
                </c:pt>
                <c:pt idx="1038">
                  <c:v>41268</c:v>
                </c:pt>
                <c:pt idx="1039">
                  <c:v>41269</c:v>
                </c:pt>
                <c:pt idx="1040">
                  <c:v>41270</c:v>
                </c:pt>
                <c:pt idx="1041">
                  <c:v>41271</c:v>
                </c:pt>
                <c:pt idx="1042">
                  <c:v>41274</c:v>
                </c:pt>
                <c:pt idx="1043">
                  <c:v>41275</c:v>
                </c:pt>
                <c:pt idx="1044">
                  <c:v>41276</c:v>
                </c:pt>
                <c:pt idx="1045">
                  <c:v>41277</c:v>
                </c:pt>
                <c:pt idx="1046">
                  <c:v>41278</c:v>
                </c:pt>
                <c:pt idx="1047">
                  <c:v>41281</c:v>
                </c:pt>
                <c:pt idx="1048">
                  <c:v>41282</c:v>
                </c:pt>
                <c:pt idx="1049">
                  <c:v>41283</c:v>
                </c:pt>
                <c:pt idx="1050">
                  <c:v>41284</c:v>
                </c:pt>
                <c:pt idx="1051">
                  <c:v>41285</c:v>
                </c:pt>
                <c:pt idx="1052">
                  <c:v>41288</c:v>
                </c:pt>
                <c:pt idx="1053">
                  <c:v>41289</c:v>
                </c:pt>
                <c:pt idx="1054">
                  <c:v>41290</c:v>
                </c:pt>
                <c:pt idx="1055">
                  <c:v>41291</c:v>
                </c:pt>
                <c:pt idx="1056">
                  <c:v>41292</c:v>
                </c:pt>
                <c:pt idx="1057">
                  <c:v>41295</c:v>
                </c:pt>
                <c:pt idx="1058">
                  <c:v>41296</c:v>
                </c:pt>
                <c:pt idx="1059">
                  <c:v>41297</c:v>
                </c:pt>
                <c:pt idx="1060">
                  <c:v>41298</c:v>
                </c:pt>
                <c:pt idx="1061">
                  <c:v>41299</c:v>
                </c:pt>
                <c:pt idx="1062">
                  <c:v>41302</c:v>
                </c:pt>
                <c:pt idx="1063">
                  <c:v>41303</c:v>
                </c:pt>
                <c:pt idx="1064">
                  <c:v>41304</c:v>
                </c:pt>
                <c:pt idx="1065">
                  <c:v>41305</c:v>
                </c:pt>
                <c:pt idx="1066">
                  <c:v>41306</c:v>
                </c:pt>
                <c:pt idx="1067">
                  <c:v>41309</c:v>
                </c:pt>
                <c:pt idx="1068">
                  <c:v>41310</c:v>
                </c:pt>
                <c:pt idx="1069">
                  <c:v>41311</c:v>
                </c:pt>
                <c:pt idx="1070">
                  <c:v>41312</c:v>
                </c:pt>
                <c:pt idx="1071">
                  <c:v>41313</c:v>
                </c:pt>
                <c:pt idx="1072">
                  <c:v>41316</c:v>
                </c:pt>
                <c:pt idx="1073">
                  <c:v>41317</c:v>
                </c:pt>
                <c:pt idx="1074">
                  <c:v>41318</c:v>
                </c:pt>
                <c:pt idx="1075">
                  <c:v>41319</c:v>
                </c:pt>
                <c:pt idx="1076">
                  <c:v>41320</c:v>
                </c:pt>
                <c:pt idx="1077">
                  <c:v>41323</c:v>
                </c:pt>
                <c:pt idx="1078">
                  <c:v>41324</c:v>
                </c:pt>
                <c:pt idx="1079">
                  <c:v>41325</c:v>
                </c:pt>
                <c:pt idx="1080">
                  <c:v>41326</c:v>
                </c:pt>
                <c:pt idx="1081">
                  <c:v>41327</c:v>
                </c:pt>
                <c:pt idx="1082">
                  <c:v>41330</c:v>
                </c:pt>
                <c:pt idx="1083">
                  <c:v>41331</c:v>
                </c:pt>
                <c:pt idx="1084">
                  <c:v>41332</c:v>
                </c:pt>
                <c:pt idx="1085">
                  <c:v>41333</c:v>
                </c:pt>
                <c:pt idx="1086">
                  <c:v>41334</c:v>
                </c:pt>
                <c:pt idx="1087">
                  <c:v>41337</c:v>
                </c:pt>
                <c:pt idx="1088">
                  <c:v>41338</c:v>
                </c:pt>
                <c:pt idx="1089">
                  <c:v>41339</c:v>
                </c:pt>
                <c:pt idx="1090">
                  <c:v>41340</c:v>
                </c:pt>
                <c:pt idx="1091">
                  <c:v>41341</c:v>
                </c:pt>
                <c:pt idx="1092">
                  <c:v>41344</c:v>
                </c:pt>
                <c:pt idx="1093">
                  <c:v>41345</c:v>
                </c:pt>
                <c:pt idx="1094">
                  <c:v>41346</c:v>
                </c:pt>
                <c:pt idx="1095">
                  <c:v>41347</c:v>
                </c:pt>
                <c:pt idx="1096">
                  <c:v>41348</c:v>
                </c:pt>
                <c:pt idx="1097">
                  <c:v>41351</c:v>
                </c:pt>
                <c:pt idx="1098">
                  <c:v>41352</c:v>
                </c:pt>
                <c:pt idx="1099">
                  <c:v>41353</c:v>
                </c:pt>
                <c:pt idx="1100">
                  <c:v>41354</c:v>
                </c:pt>
                <c:pt idx="1101">
                  <c:v>41355</c:v>
                </c:pt>
                <c:pt idx="1102">
                  <c:v>41358</c:v>
                </c:pt>
                <c:pt idx="1103">
                  <c:v>41359</c:v>
                </c:pt>
                <c:pt idx="1104">
                  <c:v>41360</c:v>
                </c:pt>
                <c:pt idx="1105">
                  <c:v>41361</c:v>
                </c:pt>
                <c:pt idx="1106">
                  <c:v>41362</c:v>
                </c:pt>
                <c:pt idx="1107">
                  <c:v>41365</c:v>
                </c:pt>
                <c:pt idx="1108">
                  <c:v>41366</c:v>
                </c:pt>
                <c:pt idx="1109">
                  <c:v>41367</c:v>
                </c:pt>
                <c:pt idx="1110">
                  <c:v>41368</c:v>
                </c:pt>
                <c:pt idx="1111">
                  <c:v>41369</c:v>
                </c:pt>
                <c:pt idx="1112">
                  <c:v>41372</c:v>
                </c:pt>
                <c:pt idx="1113">
                  <c:v>41373</c:v>
                </c:pt>
                <c:pt idx="1114">
                  <c:v>41374</c:v>
                </c:pt>
                <c:pt idx="1115">
                  <c:v>41375</c:v>
                </c:pt>
                <c:pt idx="1116">
                  <c:v>41376</c:v>
                </c:pt>
                <c:pt idx="1117">
                  <c:v>41379</c:v>
                </c:pt>
                <c:pt idx="1118">
                  <c:v>41380</c:v>
                </c:pt>
                <c:pt idx="1119">
                  <c:v>41381</c:v>
                </c:pt>
                <c:pt idx="1120">
                  <c:v>41382</c:v>
                </c:pt>
                <c:pt idx="1121">
                  <c:v>41383</c:v>
                </c:pt>
                <c:pt idx="1122">
                  <c:v>41386</c:v>
                </c:pt>
                <c:pt idx="1123">
                  <c:v>41387</c:v>
                </c:pt>
                <c:pt idx="1124">
                  <c:v>41388</c:v>
                </c:pt>
                <c:pt idx="1125">
                  <c:v>41389</c:v>
                </c:pt>
                <c:pt idx="1126">
                  <c:v>41390</c:v>
                </c:pt>
                <c:pt idx="1127">
                  <c:v>41393</c:v>
                </c:pt>
                <c:pt idx="1128">
                  <c:v>41394</c:v>
                </c:pt>
                <c:pt idx="1129">
                  <c:v>41395</c:v>
                </c:pt>
                <c:pt idx="1130">
                  <c:v>41396</c:v>
                </c:pt>
                <c:pt idx="1131">
                  <c:v>41397</c:v>
                </c:pt>
                <c:pt idx="1132">
                  <c:v>41400</c:v>
                </c:pt>
                <c:pt idx="1133">
                  <c:v>41401</c:v>
                </c:pt>
                <c:pt idx="1134">
                  <c:v>41402</c:v>
                </c:pt>
                <c:pt idx="1135">
                  <c:v>41403</c:v>
                </c:pt>
                <c:pt idx="1136">
                  <c:v>41404</c:v>
                </c:pt>
                <c:pt idx="1137">
                  <c:v>41407</c:v>
                </c:pt>
                <c:pt idx="1138">
                  <c:v>41408</c:v>
                </c:pt>
                <c:pt idx="1139">
                  <c:v>41409</c:v>
                </c:pt>
                <c:pt idx="1140">
                  <c:v>41410</c:v>
                </c:pt>
                <c:pt idx="1141">
                  <c:v>41411</c:v>
                </c:pt>
                <c:pt idx="1142">
                  <c:v>41414</c:v>
                </c:pt>
                <c:pt idx="1143">
                  <c:v>41415</c:v>
                </c:pt>
                <c:pt idx="1144">
                  <c:v>41416</c:v>
                </c:pt>
                <c:pt idx="1145">
                  <c:v>41417</c:v>
                </c:pt>
                <c:pt idx="1146">
                  <c:v>41418</c:v>
                </c:pt>
                <c:pt idx="1147">
                  <c:v>41421</c:v>
                </c:pt>
                <c:pt idx="1148">
                  <c:v>41422</c:v>
                </c:pt>
                <c:pt idx="1149">
                  <c:v>41423</c:v>
                </c:pt>
                <c:pt idx="1150">
                  <c:v>41424</c:v>
                </c:pt>
                <c:pt idx="1151">
                  <c:v>41425</c:v>
                </c:pt>
                <c:pt idx="1152">
                  <c:v>41428</c:v>
                </c:pt>
                <c:pt idx="1153">
                  <c:v>41429</c:v>
                </c:pt>
                <c:pt idx="1154">
                  <c:v>41430</c:v>
                </c:pt>
                <c:pt idx="1155">
                  <c:v>41431</c:v>
                </c:pt>
                <c:pt idx="1156">
                  <c:v>41432</c:v>
                </c:pt>
                <c:pt idx="1157">
                  <c:v>41435</c:v>
                </c:pt>
                <c:pt idx="1158">
                  <c:v>41436</c:v>
                </c:pt>
                <c:pt idx="1159">
                  <c:v>41437</c:v>
                </c:pt>
                <c:pt idx="1160">
                  <c:v>41438</c:v>
                </c:pt>
                <c:pt idx="1161">
                  <c:v>41439</c:v>
                </c:pt>
                <c:pt idx="1162">
                  <c:v>41442</c:v>
                </c:pt>
                <c:pt idx="1163">
                  <c:v>41443</c:v>
                </c:pt>
                <c:pt idx="1164">
                  <c:v>41444</c:v>
                </c:pt>
                <c:pt idx="1165">
                  <c:v>41445</c:v>
                </c:pt>
                <c:pt idx="1166">
                  <c:v>41446</c:v>
                </c:pt>
                <c:pt idx="1167">
                  <c:v>41449</c:v>
                </c:pt>
                <c:pt idx="1168">
                  <c:v>41450</c:v>
                </c:pt>
                <c:pt idx="1169">
                  <c:v>41451</c:v>
                </c:pt>
                <c:pt idx="1170">
                  <c:v>41452</c:v>
                </c:pt>
                <c:pt idx="1171">
                  <c:v>41453</c:v>
                </c:pt>
                <c:pt idx="1172">
                  <c:v>41456</c:v>
                </c:pt>
                <c:pt idx="1173">
                  <c:v>41457</c:v>
                </c:pt>
                <c:pt idx="1174">
                  <c:v>41458</c:v>
                </c:pt>
                <c:pt idx="1175">
                  <c:v>41459</c:v>
                </c:pt>
                <c:pt idx="1176">
                  <c:v>41460</c:v>
                </c:pt>
                <c:pt idx="1177">
                  <c:v>41463</c:v>
                </c:pt>
                <c:pt idx="1178">
                  <c:v>41464</c:v>
                </c:pt>
                <c:pt idx="1179">
                  <c:v>41465</c:v>
                </c:pt>
                <c:pt idx="1180">
                  <c:v>41466</c:v>
                </c:pt>
                <c:pt idx="1181">
                  <c:v>41467</c:v>
                </c:pt>
                <c:pt idx="1182">
                  <c:v>41470</c:v>
                </c:pt>
                <c:pt idx="1183">
                  <c:v>41471</c:v>
                </c:pt>
                <c:pt idx="1184">
                  <c:v>41472</c:v>
                </c:pt>
                <c:pt idx="1185">
                  <c:v>41473</c:v>
                </c:pt>
                <c:pt idx="1186">
                  <c:v>41474</c:v>
                </c:pt>
                <c:pt idx="1187">
                  <c:v>41477</c:v>
                </c:pt>
                <c:pt idx="1188">
                  <c:v>41478</c:v>
                </c:pt>
                <c:pt idx="1189">
                  <c:v>41479</c:v>
                </c:pt>
                <c:pt idx="1190">
                  <c:v>41480</c:v>
                </c:pt>
                <c:pt idx="1191">
                  <c:v>41481</c:v>
                </c:pt>
                <c:pt idx="1192">
                  <c:v>41484</c:v>
                </c:pt>
                <c:pt idx="1193">
                  <c:v>41485</c:v>
                </c:pt>
                <c:pt idx="1194">
                  <c:v>41486</c:v>
                </c:pt>
                <c:pt idx="1195">
                  <c:v>41487</c:v>
                </c:pt>
                <c:pt idx="1196">
                  <c:v>41488</c:v>
                </c:pt>
                <c:pt idx="1197">
                  <c:v>41491</c:v>
                </c:pt>
                <c:pt idx="1198">
                  <c:v>41492</c:v>
                </c:pt>
                <c:pt idx="1199">
                  <c:v>41493</c:v>
                </c:pt>
                <c:pt idx="1200">
                  <c:v>41494</c:v>
                </c:pt>
                <c:pt idx="1201">
                  <c:v>41495</c:v>
                </c:pt>
                <c:pt idx="1202">
                  <c:v>41498</c:v>
                </c:pt>
                <c:pt idx="1203">
                  <c:v>41499</c:v>
                </c:pt>
                <c:pt idx="1204">
                  <c:v>41500</c:v>
                </c:pt>
                <c:pt idx="1205">
                  <c:v>41501</c:v>
                </c:pt>
                <c:pt idx="1206">
                  <c:v>41502</c:v>
                </c:pt>
                <c:pt idx="1207">
                  <c:v>41505</c:v>
                </c:pt>
                <c:pt idx="1208">
                  <c:v>41506</c:v>
                </c:pt>
                <c:pt idx="1209">
                  <c:v>41507</c:v>
                </c:pt>
                <c:pt idx="1210">
                  <c:v>41508</c:v>
                </c:pt>
                <c:pt idx="1211">
                  <c:v>41509</c:v>
                </c:pt>
                <c:pt idx="1212">
                  <c:v>41512</c:v>
                </c:pt>
                <c:pt idx="1213">
                  <c:v>41513</c:v>
                </c:pt>
                <c:pt idx="1214">
                  <c:v>41514</c:v>
                </c:pt>
                <c:pt idx="1215">
                  <c:v>41515</c:v>
                </c:pt>
                <c:pt idx="1216">
                  <c:v>41516</c:v>
                </c:pt>
                <c:pt idx="1217">
                  <c:v>41519</c:v>
                </c:pt>
                <c:pt idx="1218">
                  <c:v>41520</c:v>
                </c:pt>
                <c:pt idx="1219">
                  <c:v>41521</c:v>
                </c:pt>
                <c:pt idx="1220">
                  <c:v>41522</c:v>
                </c:pt>
                <c:pt idx="1221">
                  <c:v>41523</c:v>
                </c:pt>
                <c:pt idx="1222">
                  <c:v>41526</c:v>
                </c:pt>
                <c:pt idx="1223">
                  <c:v>41527</c:v>
                </c:pt>
                <c:pt idx="1224">
                  <c:v>41528</c:v>
                </c:pt>
                <c:pt idx="1225">
                  <c:v>41529</c:v>
                </c:pt>
                <c:pt idx="1226">
                  <c:v>41530</c:v>
                </c:pt>
                <c:pt idx="1227">
                  <c:v>41533</c:v>
                </c:pt>
                <c:pt idx="1228">
                  <c:v>41534</c:v>
                </c:pt>
                <c:pt idx="1229">
                  <c:v>41535</c:v>
                </c:pt>
                <c:pt idx="1230">
                  <c:v>41536</c:v>
                </c:pt>
                <c:pt idx="1231">
                  <c:v>41537</c:v>
                </c:pt>
                <c:pt idx="1232">
                  <c:v>41540</c:v>
                </c:pt>
                <c:pt idx="1233">
                  <c:v>41541</c:v>
                </c:pt>
                <c:pt idx="1234">
                  <c:v>41542</c:v>
                </c:pt>
                <c:pt idx="1235">
                  <c:v>41543</c:v>
                </c:pt>
                <c:pt idx="1236">
                  <c:v>41544</c:v>
                </c:pt>
                <c:pt idx="1237">
                  <c:v>41547</c:v>
                </c:pt>
                <c:pt idx="1238">
                  <c:v>41548</c:v>
                </c:pt>
                <c:pt idx="1239">
                  <c:v>41549</c:v>
                </c:pt>
                <c:pt idx="1240">
                  <c:v>41550</c:v>
                </c:pt>
                <c:pt idx="1241">
                  <c:v>41551</c:v>
                </c:pt>
                <c:pt idx="1242">
                  <c:v>41554</c:v>
                </c:pt>
                <c:pt idx="1243">
                  <c:v>41555</c:v>
                </c:pt>
                <c:pt idx="1244">
                  <c:v>41556</c:v>
                </c:pt>
                <c:pt idx="1245">
                  <c:v>41557</c:v>
                </c:pt>
                <c:pt idx="1246">
                  <c:v>41558</c:v>
                </c:pt>
                <c:pt idx="1247">
                  <c:v>41561</c:v>
                </c:pt>
                <c:pt idx="1248">
                  <c:v>41562</c:v>
                </c:pt>
                <c:pt idx="1249">
                  <c:v>41563</c:v>
                </c:pt>
                <c:pt idx="1250">
                  <c:v>41564</c:v>
                </c:pt>
                <c:pt idx="1251">
                  <c:v>41565</c:v>
                </c:pt>
                <c:pt idx="1252">
                  <c:v>41568</c:v>
                </c:pt>
                <c:pt idx="1253">
                  <c:v>41569</c:v>
                </c:pt>
                <c:pt idx="1254">
                  <c:v>41570</c:v>
                </c:pt>
                <c:pt idx="1255">
                  <c:v>41571</c:v>
                </c:pt>
                <c:pt idx="1256">
                  <c:v>41572</c:v>
                </c:pt>
                <c:pt idx="1257">
                  <c:v>41575</c:v>
                </c:pt>
                <c:pt idx="1258">
                  <c:v>41576</c:v>
                </c:pt>
                <c:pt idx="1259">
                  <c:v>41577</c:v>
                </c:pt>
                <c:pt idx="1260">
                  <c:v>41578</c:v>
                </c:pt>
                <c:pt idx="1261">
                  <c:v>41579</c:v>
                </c:pt>
                <c:pt idx="1262">
                  <c:v>41582</c:v>
                </c:pt>
                <c:pt idx="1263">
                  <c:v>41583</c:v>
                </c:pt>
                <c:pt idx="1264">
                  <c:v>41584</c:v>
                </c:pt>
                <c:pt idx="1265">
                  <c:v>41585</c:v>
                </c:pt>
                <c:pt idx="1266">
                  <c:v>41586</c:v>
                </c:pt>
                <c:pt idx="1267">
                  <c:v>41589</c:v>
                </c:pt>
                <c:pt idx="1268">
                  <c:v>41590</c:v>
                </c:pt>
                <c:pt idx="1269">
                  <c:v>41591</c:v>
                </c:pt>
                <c:pt idx="1270">
                  <c:v>41592</c:v>
                </c:pt>
                <c:pt idx="1271">
                  <c:v>41593</c:v>
                </c:pt>
                <c:pt idx="1272">
                  <c:v>41596</c:v>
                </c:pt>
                <c:pt idx="1273">
                  <c:v>41597</c:v>
                </c:pt>
                <c:pt idx="1274">
                  <c:v>41598</c:v>
                </c:pt>
                <c:pt idx="1275">
                  <c:v>41599</c:v>
                </c:pt>
                <c:pt idx="1276">
                  <c:v>41600</c:v>
                </c:pt>
                <c:pt idx="1277">
                  <c:v>41603</c:v>
                </c:pt>
                <c:pt idx="1278">
                  <c:v>41604</c:v>
                </c:pt>
                <c:pt idx="1279">
                  <c:v>41605</c:v>
                </c:pt>
                <c:pt idx="1280">
                  <c:v>41606</c:v>
                </c:pt>
                <c:pt idx="1281">
                  <c:v>41607</c:v>
                </c:pt>
                <c:pt idx="1282">
                  <c:v>41610</c:v>
                </c:pt>
                <c:pt idx="1283">
                  <c:v>41611</c:v>
                </c:pt>
                <c:pt idx="1284">
                  <c:v>41612</c:v>
                </c:pt>
                <c:pt idx="1285">
                  <c:v>41613</c:v>
                </c:pt>
                <c:pt idx="1286">
                  <c:v>41614</c:v>
                </c:pt>
                <c:pt idx="1287">
                  <c:v>41617</c:v>
                </c:pt>
                <c:pt idx="1288">
                  <c:v>41618</c:v>
                </c:pt>
                <c:pt idx="1289">
                  <c:v>41619</c:v>
                </c:pt>
                <c:pt idx="1290">
                  <c:v>41620</c:v>
                </c:pt>
                <c:pt idx="1291">
                  <c:v>41621</c:v>
                </c:pt>
                <c:pt idx="1292">
                  <c:v>41624</c:v>
                </c:pt>
                <c:pt idx="1293">
                  <c:v>41625</c:v>
                </c:pt>
                <c:pt idx="1294">
                  <c:v>41626</c:v>
                </c:pt>
                <c:pt idx="1295">
                  <c:v>41627</c:v>
                </c:pt>
                <c:pt idx="1296">
                  <c:v>41628</c:v>
                </c:pt>
                <c:pt idx="1297">
                  <c:v>41631</c:v>
                </c:pt>
                <c:pt idx="1298">
                  <c:v>41632</c:v>
                </c:pt>
                <c:pt idx="1299">
                  <c:v>41633</c:v>
                </c:pt>
                <c:pt idx="1300">
                  <c:v>41634</c:v>
                </c:pt>
                <c:pt idx="1301">
                  <c:v>41635</c:v>
                </c:pt>
                <c:pt idx="1302">
                  <c:v>41638</c:v>
                </c:pt>
                <c:pt idx="1303">
                  <c:v>41639</c:v>
                </c:pt>
                <c:pt idx="1304">
                  <c:v>41640</c:v>
                </c:pt>
                <c:pt idx="1305">
                  <c:v>41641</c:v>
                </c:pt>
                <c:pt idx="1306">
                  <c:v>41642</c:v>
                </c:pt>
                <c:pt idx="1307">
                  <c:v>41645</c:v>
                </c:pt>
                <c:pt idx="1308">
                  <c:v>41646</c:v>
                </c:pt>
                <c:pt idx="1309">
                  <c:v>41647</c:v>
                </c:pt>
                <c:pt idx="1310">
                  <c:v>41648</c:v>
                </c:pt>
                <c:pt idx="1311">
                  <c:v>41649</c:v>
                </c:pt>
                <c:pt idx="1312">
                  <c:v>41652</c:v>
                </c:pt>
                <c:pt idx="1313">
                  <c:v>41653</c:v>
                </c:pt>
                <c:pt idx="1314">
                  <c:v>41654</c:v>
                </c:pt>
                <c:pt idx="1315">
                  <c:v>41655</c:v>
                </c:pt>
                <c:pt idx="1316">
                  <c:v>41656</c:v>
                </c:pt>
                <c:pt idx="1317">
                  <c:v>41659</c:v>
                </c:pt>
                <c:pt idx="1318">
                  <c:v>41660</c:v>
                </c:pt>
                <c:pt idx="1319">
                  <c:v>41661</c:v>
                </c:pt>
                <c:pt idx="1320">
                  <c:v>41662</c:v>
                </c:pt>
                <c:pt idx="1321">
                  <c:v>41663</c:v>
                </c:pt>
                <c:pt idx="1322">
                  <c:v>41666</c:v>
                </c:pt>
                <c:pt idx="1323">
                  <c:v>41667</c:v>
                </c:pt>
                <c:pt idx="1324">
                  <c:v>41668</c:v>
                </c:pt>
                <c:pt idx="1325">
                  <c:v>41669</c:v>
                </c:pt>
                <c:pt idx="1326">
                  <c:v>41670</c:v>
                </c:pt>
                <c:pt idx="1327">
                  <c:v>41673</c:v>
                </c:pt>
                <c:pt idx="1328">
                  <c:v>41674</c:v>
                </c:pt>
                <c:pt idx="1329">
                  <c:v>41675</c:v>
                </c:pt>
                <c:pt idx="1330">
                  <c:v>41676</c:v>
                </c:pt>
                <c:pt idx="1331">
                  <c:v>41677</c:v>
                </c:pt>
                <c:pt idx="1332">
                  <c:v>41680</c:v>
                </c:pt>
                <c:pt idx="1333">
                  <c:v>41681</c:v>
                </c:pt>
                <c:pt idx="1334">
                  <c:v>41682</c:v>
                </c:pt>
                <c:pt idx="1335">
                  <c:v>41683</c:v>
                </c:pt>
                <c:pt idx="1336">
                  <c:v>41684</c:v>
                </c:pt>
                <c:pt idx="1337">
                  <c:v>41687</c:v>
                </c:pt>
                <c:pt idx="1338">
                  <c:v>41688</c:v>
                </c:pt>
                <c:pt idx="1339">
                  <c:v>41689</c:v>
                </c:pt>
                <c:pt idx="1340">
                  <c:v>41690</c:v>
                </c:pt>
                <c:pt idx="1341">
                  <c:v>41691</c:v>
                </c:pt>
                <c:pt idx="1342">
                  <c:v>41694</c:v>
                </c:pt>
                <c:pt idx="1343">
                  <c:v>41695</c:v>
                </c:pt>
                <c:pt idx="1344">
                  <c:v>41696</c:v>
                </c:pt>
                <c:pt idx="1345">
                  <c:v>41697</c:v>
                </c:pt>
                <c:pt idx="1346">
                  <c:v>41698</c:v>
                </c:pt>
                <c:pt idx="1347">
                  <c:v>41701</c:v>
                </c:pt>
                <c:pt idx="1348">
                  <c:v>41702</c:v>
                </c:pt>
                <c:pt idx="1349">
                  <c:v>41703</c:v>
                </c:pt>
                <c:pt idx="1350">
                  <c:v>41704</c:v>
                </c:pt>
                <c:pt idx="1351">
                  <c:v>41705</c:v>
                </c:pt>
                <c:pt idx="1352">
                  <c:v>41708</c:v>
                </c:pt>
                <c:pt idx="1353">
                  <c:v>41709</c:v>
                </c:pt>
                <c:pt idx="1354">
                  <c:v>41710</c:v>
                </c:pt>
                <c:pt idx="1355">
                  <c:v>41711</c:v>
                </c:pt>
                <c:pt idx="1356">
                  <c:v>41712</c:v>
                </c:pt>
                <c:pt idx="1357">
                  <c:v>41715</c:v>
                </c:pt>
                <c:pt idx="1358">
                  <c:v>41716</c:v>
                </c:pt>
                <c:pt idx="1359">
                  <c:v>41717</c:v>
                </c:pt>
                <c:pt idx="1360">
                  <c:v>41718</c:v>
                </c:pt>
                <c:pt idx="1361">
                  <c:v>41719</c:v>
                </c:pt>
                <c:pt idx="1362">
                  <c:v>41722</c:v>
                </c:pt>
                <c:pt idx="1363">
                  <c:v>41723</c:v>
                </c:pt>
                <c:pt idx="1364">
                  <c:v>41724</c:v>
                </c:pt>
                <c:pt idx="1365">
                  <c:v>41725</c:v>
                </c:pt>
                <c:pt idx="1366">
                  <c:v>41726</c:v>
                </c:pt>
                <c:pt idx="1367">
                  <c:v>41729</c:v>
                </c:pt>
                <c:pt idx="1368">
                  <c:v>41730</c:v>
                </c:pt>
                <c:pt idx="1369">
                  <c:v>41731</c:v>
                </c:pt>
                <c:pt idx="1370">
                  <c:v>41732</c:v>
                </c:pt>
                <c:pt idx="1371">
                  <c:v>41733</c:v>
                </c:pt>
                <c:pt idx="1372">
                  <c:v>41736</c:v>
                </c:pt>
                <c:pt idx="1373">
                  <c:v>41737</c:v>
                </c:pt>
                <c:pt idx="1374">
                  <c:v>41738</c:v>
                </c:pt>
                <c:pt idx="1375">
                  <c:v>41739</c:v>
                </c:pt>
                <c:pt idx="1376">
                  <c:v>41740</c:v>
                </c:pt>
                <c:pt idx="1377">
                  <c:v>41743</c:v>
                </c:pt>
                <c:pt idx="1378">
                  <c:v>41744</c:v>
                </c:pt>
                <c:pt idx="1379">
                  <c:v>41745</c:v>
                </c:pt>
                <c:pt idx="1380">
                  <c:v>41746</c:v>
                </c:pt>
                <c:pt idx="1381">
                  <c:v>41747</c:v>
                </c:pt>
                <c:pt idx="1382">
                  <c:v>41750</c:v>
                </c:pt>
                <c:pt idx="1383">
                  <c:v>41751</c:v>
                </c:pt>
                <c:pt idx="1384">
                  <c:v>41752</c:v>
                </c:pt>
                <c:pt idx="1385">
                  <c:v>41753</c:v>
                </c:pt>
                <c:pt idx="1386">
                  <c:v>41754</c:v>
                </c:pt>
                <c:pt idx="1387">
                  <c:v>41757</c:v>
                </c:pt>
                <c:pt idx="1388">
                  <c:v>41758</c:v>
                </c:pt>
                <c:pt idx="1389">
                  <c:v>41759</c:v>
                </c:pt>
                <c:pt idx="1390">
                  <c:v>41760</c:v>
                </c:pt>
                <c:pt idx="1391">
                  <c:v>41761</c:v>
                </c:pt>
                <c:pt idx="1392">
                  <c:v>41764</c:v>
                </c:pt>
                <c:pt idx="1393">
                  <c:v>41765</c:v>
                </c:pt>
                <c:pt idx="1394">
                  <c:v>41766</c:v>
                </c:pt>
                <c:pt idx="1395">
                  <c:v>41767</c:v>
                </c:pt>
                <c:pt idx="1396">
                  <c:v>41768</c:v>
                </c:pt>
                <c:pt idx="1397">
                  <c:v>41771</c:v>
                </c:pt>
                <c:pt idx="1398">
                  <c:v>41772</c:v>
                </c:pt>
                <c:pt idx="1399">
                  <c:v>41773</c:v>
                </c:pt>
                <c:pt idx="1400">
                  <c:v>41774</c:v>
                </c:pt>
                <c:pt idx="1401">
                  <c:v>41775</c:v>
                </c:pt>
                <c:pt idx="1402">
                  <c:v>41778</c:v>
                </c:pt>
                <c:pt idx="1403">
                  <c:v>41779</c:v>
                </c:pt>
                <c:pt idx="1404">
                  <c:v>41780</c:v>
                </c:pt>
                <c:pt idx="1405">
                  <c:v>41781</c:v>
                </c:pt>
                <c:pt idx="1406">
                  <c:v>41782</c:v>
                </c:pt>
                <c:pt idx="1407">
                  <c:v>41785</c:v>
                </c:pt>
                <c:pt idx="1408">
                  <c:v>41786</c:v>
                </c:pt>
                <c:pt idx="1409">
                  <c:v>41787</c:v>
                </c:pt>
                <c:pt idx="1410">
                  <c:v>41788</c:v>
                </c:pt>
                <c:pt idx="1411">
                  <c:v>41789</c:v>
                </c:pt>
                <c:pt idx="1412">
                  <c:v>41792</c:v>
                </c:pt>
                <c:pt idx="1413">
                  <c:v>41793</c:v>
                </c:pt>
                <c:pt idx="1414">
                  <c:v>41794</c:v>
                </c:pt>
                <c:pt idx="1415">
                  <c:v>41795</c:v>
                </c:pt>
                <c:pt idx="1416">
                  <c:v>41796</c:v>
                </c:pt>
                <c:pt idx="1417">
                  <c:v>41799</c:v>
                </c:pt>
                <c:pt idx="1418">
                  <c:v>41800</c:v>
                </c:pt>
                <c:pt idx="1419">
                  <c:v>41801</c:v>
                </c:pt>
                <c:pt idx="1420">
                  <c:v>41802</c:v>
                </c:pt>
                <c:pt idx="1421">
                  <c:v>41803</c:v>
                </c:pt>
                <c:pt idx="1422">
                  <c:v>41806</c:v>
                </c:pt>
                <c:pt idx="1423">
                  <c:v>41807</c:v>
                </c:pt>
                <c:pt idx="1424">
                  <c:v>41808</c:v>
                </c:pt>
                <c:pt idx="1425">
                  <c:v>41809</c:v>
                </c:pt>
                <c:pt idx="1426">
                  <c:v>41810</c:v>
                </c:pt>
                <c:pt idx="1427">
                  <c:v>41813</c:v>
                </c:pt>
                <c:pt idx="1428">
                  <c:v>41814</c:v>
                </c:pt>
                <c:pt idx="1429">
                  <c:v>41815</c:v>
                </c:pt>
                <c:pt idx="1430">
                  <c:v>41816</c:v>
                </c:pt>
                <c:pt idx="1431">
                  <c:v>41817</c:v>
                </c:pt>
                <c:pt idx="1432">
                  <c:v>41820</c:v>
                </c:pt>
                <c:pt idx="1433">
                  <c:v>41821</c:v>
                </c:pt>
                <c:pt idx="1434">
                  <c:v>41822</c:v>
                </c:pt>
                <c:pt idx="1435">
                  <c:v>41823</c:v>
                </c:pt>
                <c:pt idx="1436">
                  <c:v>41824</c:v>
                </c:pt>
                <c:pt idx="1437">
                  <c:v>41827</c:v>
                </c:pt>
                <c:pt idx="1438">
                  <c:v>41828</c:v>
                </c:pt>
                <c:pt idx="1439">
                  <c:v>41829</c:v>
                </c:pt>
                <c:pt idx="1440">
                  <c:v>41830</c:v>
                </c:pt>
                <c:pt idx="1441">
                  <c:v>41831</c:v>
                </c:pt>
                <c:pt idx="1442">
                  <c:v>41834</c:v>
                </c:pt>
                <c:pt idx="1443">
                  <c:v>41835</c:v>
                </c:pt>
                <c:pt idx="1444">
                  <c:v>41836</c:v>
                </c:pt>
                <c:pt idx="1445">
                  <c:v>41837</c:v>
                </c:pt>
                <c:pt idx="1446">
                  <c:v>41838</c:v>
                </c:pt>
                <c:pt idx="1447">
                  <c:v>41841</c:v>
                </c:pt>
                <c:pt idx="1448">
                  <c:v>41842</c:v>
                </c:pt>
                <c:pt idx="1449">
                  <c:v>41843</c:v>
                </c:pt>
                <c:pt idx="1450">
                  <c:v>41844</c:v>
                </c:pt>
                <c:pt idx="1451">
                  <c:v>41845</c:v>
                </c:pt>
                <c:pt idx="1452">
                  <c:v>41848</c:v>
                </c:pt>
                <c:pt idx="1453">
                  <c:v>41849</c:v>
                </c:pt>
                <c:pt idx="1454">
                  <c:v>41850</c:v>
                </c:pt>
                <c:pt idx="1455">
                  <c:v>41851</c:v>
                </c:pt>
                <c:pt idx="1456">
                  <c:v>41852</c:v>
                </c:pt>
                <c:pt idx="1457">
                  <c:v>41855</c:v>
                </c:pt>
                <c:pt idx="1458">
                  <c:v>41856</c:v>
                </c:pt>
                <c:pt idx="1459">
                  <c:v>41857</c:v>
                </c:pt>
                <c:pt idx="1460">
                  <c:v>41858</c:v>
                </c:pt>
                <c:pt idx="1461">
                  <c:v>41859</c:v>
                </c:pt>
                <c:pt idx="1462">
                  <c:v>41862</c:v>
                </c:pt>
                <c:pt idx="1463">
                  <c:v>41863</c:v>
                </c:pt>
                <c:pt idx="1464">
                  <c:v>41864</c:v>
                </c:pt>
                <c:pt idx="1465">
                  <c:v>41865</c:v>
                </c:pt>
                <c:pt idx="1466">
                  <c:v>41866</c:v>
                </c:pt>
                <c:pt idx="1467">
                  <c:v>41869</c:v>
                </c:pt>
                <c:pt idx="1468">
                  <c:v>41870</c:v>
                </c:pt>
                <c:pt idx="1469">
                  <c:v>41871</c:v>
                </c:pt>
                <c:pt idx="1470">
                  <c:v>41872</c:v>
                </c:pt>
                <c:pt idx="1471">
                  <c:v>41873</c:v>
                </c:pt>
                <c:pt idx="1472">
                  <c:v>41876</c:v>
                </c:pt>
                <c:pt idx="1473">
                  <c:v>41877</c:v>
                </c:pt>
                <c:pt idx="1474">
                  <c:v>41878</c:v>
                </c:pt>
                <c:pt idx="1475">
                  <c:v>41879</c:v>
                </c:pt>
                <c:pt idx="1476">
                  <c:v>41880</c:v>
                </c:pt>
                <c:pt idx="1477">
                  <c:v>41883</c:v>
                </c:pt>
                <c:pt idx="1478">
                  <c:v>41884</c:v>
                </c:pt>
                <c:pt idx="1479">
                  <c:v>41885</c:v>
                </c:pt>
                <c:pt idx="1480">
                  <c:v>41886</c:v>
                </c:pt>
                <c:pt idx="1481">
                  <c:v>41887</c:v>
                </c:pt>
                <c:pt idx="1482">
                  <c:v>41890</c:v>
                </c:pt>
                <c:pt idx="1483">
                  <c:v>41891</c:v>
                </c:pt>
                <c:pt idx="1484">
                  <c:v>41892</c:v>
                </c:pt>
                <c:pt idx="1485">
                  <c:v>41893</c:v>
                </c:pt>
                <c:pt idx="1486">
                  <c:v>41894</c:v>
                </c:pt>
                <c:pt idx="1487">
                  <c:v>41897</c:v>
                </c:pt>
                <c:pt idx="1488">
                  <c:v>41898</c:v>
                </c:pt>
                <c:pt idx="1489">
                  <c:v>41899</c:v>
                </c:pt>
                <c:pt idx="1490">
                  <c:v>41900</c:v>
                </c:pt>
                <c:pt idx="1491">
                  <c:v>41901</c:v>
                </c:pt>
                <c:pt idx="1492">
                  <c:v>41904</c:v>
                </c:pt>
                <c:pt idx="1493">
                  <c:v>41905</c:v>
                </c:pt>
                <c:pt idx="1494">
                  <c:v>41906</c:v>
                </c:pt>
                <c:pt idx="1495">
                  <c:v>41907</c:v>
                </c:pt>
                <c:pt idx="1496">
                  <c:v>41908</c:v>
                </c:pt>
                <c:pt idx="1497">
                  <c:v>41911</c:v>
                </c:pt>
                <c:pt idx="1498">
                  <c:v>41912</c:v>
                </c:pt>
                <c:pt idx="1499">
                  <c:v>41913</c:v>
                </c:pt>
                <c:pt idx="1500">
                  <c:v>41914</c:v>
                </c:pt>
                <c:pt idx="1501">
                  <c:v>41915</c:v>
                </c:pt>
                <c:pt idx="1502">
                  <c:v>41918</c:v>
                </c:pt>
                <c:pt idx="1503">
                  <c:v>41919</c:v>
                </c:pt>
                <c:pt idx="1504">
                  <c:v>41920</c:v>
                </c:pt>
                <c:pt idx="1505">
                  <c:v>41921</c:v>
                </c:pt>
                <c:pt idx="1506">
                  <c:v>41922</c:v>
                </c:pt>
                <c:pt idx="1507">
                  <c:v>41925</c:v>
                </c:pt>
                <c:pt idx="1508">
                  <c:v>41926</c:v>
                </c:pt>
                <c:pt idx="1509">
                  <c:v>41927</c:v>
                </c:pt>
                <c:pt idx="1510">
                  <c:v>41928</c:v>
                </c:pt>
                <c:pt idx="1511">
                  <c:v>41929</c:v>
                </c:pt>
                <c:pt idx="1512">
                  <c:v>41932</c:v>
                </c:pt>
                <c:pt idx="1513">
                  <c:v>41933</c:v>
                </c:pt>
                <c:pt idx="1514">
                  <c:v>41934</c:v>
                </c:pt>
                <c:pt idx="1515">
                  <c:v>41935</c:v>
                </c:pt>
                <c:pt idx="1516">
                  <c:v>41936</c:v>
                </c:pt>
                <c:pt idx="1517">
                  <c:v>41939</c:v>
                </c:pt>
                <c:pt idx="1518">
                  <c:v>41940</c:v>
                </c:pt>
                <c:pt idx="1519">
                  <c:v>41941</c:v>
                </c:pt>
                <c:pt idx="1520">
                  <c:v>41942</c:v>
                </c:pt>
                <c:pt idx="1521">
                  <c:v>41943</c:v>
                </c:pt>
                <c:pt idx="1522">
                  <c:v>41946</c:v>
                </c:pt>
                <c:pt idx="1523">
                  <c:v>41947</c:v>
                </c:pt>
                <c:pt idx="1524">
                  <c:v>41948</c:v>
                </c:pt>
                <c:pt idx="1525">
                  <c:v>41949</c:v>
                </c:pt>
                <c:pt idx="1526">
                  <c:v>41950</c:v>
                </c:pt>
                <c:pt idx="1527">
                  <c:v>41953</c:v>
                </c:pt>
                <c:pt idx="1528">
                  <c:v>41954</c:v>
                </c:pt>
                <c:pt idx="1529">
                  <c:v>41955</c:v>
                </c:pt>
                <c:pt idx="1530">
                  <c:v>41956</c:v>
                </c:pt>
                <c:pt idx="1531">
                  <c:v>41957</c:v>
                </c:pt>
                <c:pt idx="1532">
                  <c:v>41960</c:v>
                </c:pt>
                <c:pt idx="1533">
                  <c:v>41961</c:v>
                </c:pt>
                <c:pt idx="1534">
                  <c:v>41962</c:v>
                </c:pt>
                <c:pt idx="1535">
                  <c:v>41963</c:v>
                </c:pt>
                <c:pt idx="1536">
                  <c:v>41964</c:v>
                </c:pt>
                <c:pt idx="1537">
                  <c:v>41967</c:v>
                </c:pt>
                <c:pt idx="1538">
                  <c:v>41968</c:v>
                </c:pt>
                <c:pt idx="1539">
                  <c:v>41969</c:v>
                </c:pt>
                <c:pt idx="1540">
                  <c:v>41970</c:v>
                </c:pt>
                <c:pt idx="1541">
                  <c:v>41971</c:v>
                </c:pt>
                <c:pt idx="1542">
                  <c:v>41974</c:v>
                </c:pt>
                <c:pt idx="1543">
                  <c:v>41975</c:v>
                </c:pt>
                <c:pt idx="1544">
                  <c:v>41976</c:v>
                </c:pt>
                <c:pt idx="1545">
                  <c:v>41977</c:v>
                </c:pt>
                <c:pt idx="1546">
                  <c:v>41978</c:v>
                </c:pt>
                <c:pt idx="1547">
                  <c:v>41981</c:v>
                </c:pt>
                <c:pt idx="1548">
                  <c:v>41982</c:v>
                </c:pt>
                <c:pt idx="1549">
                  <c:v>41983</c:v>
                </c:pt>
                <c:pt idx="1550">
                  <c:v>41984</c:v>
                </c:pt>
                <c:pt idx="1551">
                  <c:v>41985</c:v>
                </c:pt>
                <c:pt idx="1552">
                  <c:v>41988</c:v>
                </c:pt>
                <c:pt idx="1553">
                  <c:v>41989</c:v>
                </c:pt>
                <c:pt idx="1554">
                  <c:v>41990</c:v>
                </c:pt>
                <c:pt idx="1555">
                  <c:v>41991</c:v>
                </c:pt>
                <c:pt idx="1556">
                  <c:v>41992</c:v>
                </c:pt>
                <c:pt idx="1557">
                  <c:v>41995</c:v>
                </c:pt>
                <c:pt idx="1558">
                  <c:v>41996</c:v>
                </c:pt>
                <c:pt idx="1559">
                  <c:v>41997</c:v>
                </c:pt>
                <c:pt idx="1560">
                  <c:v>41998</c:v>
                </c:pt>
                <c:pt idx="1561">
                  <c:v>41999</c:v>
                </c:pt>
                <c:pt idx="1562">
                  <c:v>42002</c:v>
                </c:pt>
                <c:pt idx="1563">
                  <c:v>42003</c:v>
                </c:pt>
                <c:pt idx="1564">
                  <c:v>42004</c:v>
                </c:pt>
                <c:pt idx="1565">
                  <c:v>42005</c:v>
                </c:pt>
                <c:pt idx="1566">
                  <c:v>42006</c:v>
                </c:pt>
                <c:pt idx="1567">
                  <c:v>42009</c:v>
                </c:pt>
                <c:pt idx="1568">
                  <c:v>42010</c:v>
                </c:pt>
                <c:pt idx="1569">
                  <c:v>42011</c:v>
                </c:pt>
                <c:pt idx="1570">
                  <c:v>42012</c:v>
                </c:pt>
                <c:pt idx="1571">
                  <c:v>42013</c:v>
                </c:pt>
                <c:pt idx="1572">
                  <c:v>42016</c:v>
                </c:pt>
                <c:pt idx="1573">
                  <c:v>42017</c:v>
                </c:pt>
                <c:pt idx="1574">
                  <c:v>42018</c:v>
                </c:pt>
                <c:pt idx="1575">
                  <c:v>42019</c:v>
                </c:pt>
                <c:pt idx="1576">
                  <c:v>42020</c:v>
                </c:pt>
                <c:pt idx="1577">
                  <c:v>42023</c:v>
                </c:pt>
                <c:pt idx="1578">
                  <c:v>42024</c:v>
                </c:pt>
                <c:pt idx="1579">
                  <c:v>42025</c:v>
                </c:pt>
                <c:pt idx="1580">
                  <c:v>42026</c:v>
                </c:pt>
                <c:pt idx="1581">
                  <c:v>42027</c:v>
                </c:pt>
                <c:pt idx="1582">
                  <c:v>42030</c:v>
                </c:pt>
                <c:pt idx="1583">
                  <c:v>42031</c:v>
                </c:pt>
                <c:pt idx="1584">
                  <c:v>42032</c:v>
                </c:pt>
                <c:pt idx="1585">
                  <c:v>42033</c:v>
                </c:pt>
                <c:pt idx="1586">
                  <c:v>42034</c:v>
                </c:pt>
                <c:pt idx="1587">
                  <c:v>42037</c:v>
                </c:pt>
                <c:pt idx="1588">
                  <c:v>42038</c:v>
                </c:pt>
                <c:pt idx="1589">
                  <c:v>42039</c:v>
                </c:pt>
                <c:pt idx="1590">
                  <c:v>42040</c:v>
                </c:pt>
                <c:pt idx="1591">
                  <c:v>42041</c:v>
                </c:pt>
                <c:pt idx="1592">
                  <c:v>42044</c:v>
                </c:pt>
                <c:pt idx="1593">
                  <c:v>42045</c:v>
                </c:pt>
                <c:pt idx="1594">
                  <c:v>42046</c:v>
                </c:pt>
                <c:pt idx="1595">
                  <c:v>42047</c:v>
                </c:pt>
                <c:pt idx="1596">
                  <c:v>42048</c:v>
                </c:pt>
                <c:pt idx="1597">
                  <c:v>42051</c:v>
                </c:pt>
                <c:pt idx="1598">
                  <c:v>42052</c:v>
                </c:pt>
                <c:pt idx="1599">
                  <c:v>42053</c:v>
                </c:pt>
                <c:pt idx="1600">
                  <c:v>42054</c:v>
                </c:pt>
                <c:pt idx="1601">
                  <c:v>42055</c:v>
                </c:pt>
                <c:pt idx="1602">
                  <c:v>42058</c:v>
                </c:pt>
                <c:pt idx="1603">
                  <c:v>42059</c:v>
                </c:pt>
                <c:pt idx="1604">
                  <c:v>42060</c:v>
                </c:pt>
                <c:pt idx="1605">
                  <c:v>42061</c:v>
                </c:pt>
                <c:pt idx="1606">
                  <c:v>42062</c:v>
                </c:pt>
                <c:pt idx="1607">
                  <c:v>42065</c:v>
                </c:pt>
                <c:pt idx="1608">
                  <c:v>42066</c:v>
                </c:pt>
                <c:pt idx="1609">
                  <c:v>42067</c:v>
                </c:pt>
                <c:pt idx="1610">
                  <c:v>42068</c:v>
                </c:pt>
                <c:pt idx="1611">
                  <c:v>42069</c:v>
                </c:pt>
                <c:pt idx="1612">
                  <c:v>42072</c:v>
                </c:pt>
                <c:pt idx="1613">
                  <c:v>42073</c:v>
                </c:pt>
                <c:pt idx="1614">
                  <c:v>42074</c:v>
                </c:pt>
                <c:pt idx="1615">
                  <c:v>42075</c:v>
                </c:pt>
                <c:pt idx="1616">
                  <c:v>42076</c:v>
                </c:pt>
                <c:pt idx="1617">
                  <c:v>42079</c:v>
                </c:pt>
                <c:pt idx="1618">
                  <c:v>42080</c:v>
                </c:pt>
                <c:pt idx="1619">
                  <c:v>42081</c:v>
                </c:pt>
                <c:pt idx="1620">
                  <c:v>42082</c:v>
                </c:pt>
                <c:pt idx="1621">
                  <c:v>42083</c:v>
                </c:pt>
                <c:pt idx="1622">
                  <c:v>42086</c:v>
                </c:pt>
                <c:pt idx="1623">
                  <c:v>42087</c:v>
                </c:pt>
                <c:pt idx="1624">
                  <c:v>42088</c:v>
                </c:pt>
                <c:pt idx="1625">
                  <c:v>42089</c:v>
                </c:pt>
                <c:pt idx="1626">
                  <c:v>42090</c:v>
                </c:pt>
                <c:pt idx="1627">
                  <c:v>42093</c:v>
                </c:pt>
                <c:pt idx="1628">
                  <c:v>42094</c:v>
                </c:pt>
                <c:pt idx="1629">
                  <c:v>42095</c:v>
                </c:pt>
                <c:pt idx="1630">
                  <c:v>42096</c:v>
                </c:pt>
                <c:pt idx="1631">
                  <c:v>42097</c:v>
                </c:pt>
                <c:pt idx="1632">
                  <c:v>42100</c:v>
                </c:pt>
                <c:pt idx="1633">
                  <c:v>42101</c:v>
                </c:pt>
                <c:pt idx="1634">
                  <c:v>42102</c:v>
                </c:pt>
                <c:pt idx="1635">
                  <c:v>42103</c:v>
                </c:pt>
                <c:pt idx="1636">
                  <c:v>42104</c:v>
                </c:pt>
                <c:pt idx="1637">
                  <c:v>42107</c:v>
                </c:pt>
                <c:pt idx="1638">
                  <c:v>42108</c:v>
                </c:pt>
                <c:pt idx="1639">
                  <c:v>42109</c:v>
                </c:pt>
                <c:pt idx="1640">
                  <c:v>42110</c:v>
                </c:pt>
                <c:pt idx="1641">
                  <c:v>42111</c:v>
                </c:pt>
                <c:pt idx="1642">
                  <c:v>42114</c:v>
                </c:pt>
                <c:pt idx="1643">
                  <c:v>42115</c:v>
                </c:pt>
                <c:pt idx="1644">
                  <c:v>42116</c:v>
                </c:pt>
                <c:pt idx="1645">
                  <c:v>42117</c:v>
                </c:pt>
                <c:pt idx="1646">
                  <c:v>42118</c:v>
                </c:pt>
                <c:pt idx="1647">
                  <c:v>42121</c:v>
                </c:pt>
                <c:pt idx="1648">
                  <c:v>42122</c:v>
                </c:pt>
                <c:pt idx="1649">
                  <c:v>42123</c:v>
                </c:pt>
                <c:pt idx="1650">
                  <c:v>42124</c:v>
                </c:pt>
                <c:pt idx="1651">
                  <c:v>42125</c:v>
                </c:pt>
                <c:pt idx="1652">
                  <c:v>42128</c:v>
                </c:pt>
                <c:pt idx="1653">
                  <c:v>42129</c:v>
                </c:pt>
                <c:pt idx="1654">
                  <c:v>42130</c:v>
                </c:pt>
                <c:pt idx="1655">
                  <c:v>42131</c:v>
                </c:pt>
                <c:pt idx="1656">
                  <c:v>42132</c:v>
                </c:pt>
                <c:pt idx="1657">
                  <c:v>42135</c:v>
                </c:pt>
                <c:pt idx="1658">
                  <c:v>42136</c:v>
                </c:pt>
                <c:pt idx="1659">
                  <c:v>42137</c:v>
                </c:pt>
                <c:pt idx="1660">
                  <c:v>42138</c:v>
                </c:pt>
                <c:pt idx="1661">
                  <c:v>42139</c:v>
                </c:pt>
                <c:pt idx="1662">
                  <c:v>42142</c:v>
                </c:pt>
                <c:pt idx="1663">
                  <c:v>42143</c:v>
                </c:pt>
                <c:pt idx="1664">
                  <c:v>42144</c:v>
                </c:pt>
                <c:pt idx="1665">
                  <c:v>42145</c:v>
                </c:pt>
                <c:pt idx="1666">
                  <c:v>42146</c:v>
                </c:pt>
                <c:pt idx="1667">
                  <c:v>42149</c:v>
                </c:pt>
                <c:pt idx="1668">
                  <c:v>42150</c:v>
                </c:pt>
                <c:pt idx="1669">
                  <c:v>42151</c:v>
                </c:pt>
                <c:pt idx="1670">
                  <c:v>42152</c:v>
                </c:pt>
                <c:pt idx="1671">
                  <c:v>42153</c:v>
                </c:pt>
                <c:pt idx="1672">
                  <c:v>42156</c:v>
                </c:pt>
                <c:pt idx="1673">
                  <c:v>42157</c:v>
                </c:pt>
                <c:pt idx="1674">
                  <c:v>42158</c:v>
                </c:pt>
                <c:pt idx="1675">
                  <c:v>42159</c:v>
                </c:pt>
                <c:pt idx="1676">
                  <c:v>42160</c:v>
                </c:pt>
                <c:pt idx="1677">
                  <c:v>42163</c:v>
                </c:pt>
                <c:pt idx="1678">
                  <c:v>42164</c:v>
                </c:pt>
                <c:pt idx="1679">
                  <c:v>42165</c:v>
                </c:pt>
                <c:pt idx="1680">
                  <c:v>42166</c:v>
                </c:pt>
                <c:pt idx="1681">
                  <c:v>42167</c:v>
                </c:pt>
                <c:pt idx="1682">
                  <c:v>42170</c:v>
                </c:pt>
                <c:pt idx="1683">
                  <c:v>42171</c:v>
                </c:pt>
                <c:pt idx="1684">
                  <c:v>42172</c:v>
                </c:pt>
                <c:pt idx="1685">
                  <c:v>42173</c:v>
                </c:pt>
                <c:pt idx="1686">
                  <c:v>42174</c:v>
                </c:pt>
                <c:pt idx="1687">
                  <c:v>42177</c:v>
                </c:pt>
                <c:pt idx="1688">
                  <c:v>42178</c:v>
                </c:pt>
                <c:pt idx="1689">
                  <c:v>42179</c:v>
                </c:pt>
                <c:pt idx="1690">
                  <c:v>42180</c:v>
                </c:pt>
                <c:pt idx="1691">
                  <c:v>42181</c:v>
                </c:pt>
                <c:pt idx="1692">
                  <c:v>42184</c:v>
                </c:pt>
                <c:pt idx="1693">
                  <c:v>42185</c:v>
                </c:pt>
                <c:pt idx="1694">
                  <c:v>42186</c:v>
                </c:pt>
                <c:pt idx="1695">
                  <c:v>42187</c:v>
                </c:pt>
                <c:pt idx="1696">
                  <c:v>42188</c:v>
                </c:pt>
                <c:pt idx="1697">
                  <c:v>42191</c:v>
                </c:pt>
                <c:pt idx="1698">
                  <c:v>42192</c:v>
                </c:pt>
                <c:pt idx="1699">
                  <c:v>42193</c:v>
                </c:pt>
                <c:pt idx="1700">
                  <c:v>42194</c:v>
                </c:pt>
                <c:pt idx="1701">
                  <c:v>42195</c:v>
                </c:pt>
                <c:pt idx="1702">
                  <c:v>42198</c:v>
                </c:pt>
                <c:pt idx="1703">
                  <c:v>42199</c:v>
                </c:pt>
                <c:pt idx="1704">
                  <c:v>42200</c:v>
                </c:pt>
                <c:pt idx="1705">
                  <c:v>42201</c:v>
                </c:pt>
                <c:pt idx="1706">
                  <c:v>42202</c:v>
                </c:pt>
                <c:pt idx="1707">
                  <c:v>42205</c:v>
                </c:pt>
                <c:pt idx="1708">
                  <c:v>42206</c:v>
                </c:pt>
                <c:pt idx="1709">
                  <c:v>42207</c:v>
                </c:pt>
                <c:pt idx="1710">
                  <c:v>42208</c:v>
                </c:pt>
                <c:pt idx="1711">
                  <c:v>42209</c:v>
                </c:pt>
                <c:pt idx="1712">
                  <c:v>42212</c:v>
                </c:pt>
                <c:pt idx="1713">
                  <c:v>42213</c:v>
                </c:pt>
                <c:pt idx="1714">
                  <c:v>42214</c:v>
                </c:pt>
                <c:pt idx="1715">
                  <c:v>42215</c:v>
                </c:pt>
                <c:pt idx="1716">
                  <c:v>42216</c:v>
                </c:pt>
                <c:pt idx="1717">
                  <c:v>42219</c:v>
                </c:pt>
                <c:pt idx="1718">
                  <c:v>42220</c:v>
                </c:pt>
                <c:pt idx="1719">
                  <c:v>42221</c:v>
                </c:pt>
                <c:pt idx="1720">
                  <c:v>42222</c:v>
                </c:pt>
                <c:pt idx="1721">
                  <c:v>42223</c:v>
                </c:pt>
                <c:pt idx="1722">
                  <c:v>42226</c:v>
                </c:pt>
                <c:pt idx="1723">
                  <c:v>42227</c:v>
                </c:pt>
                <c:pt idx="1724">
                  <c:v>42228</c:v>
                </c:pt>
                <c:pt idx="1725">
                  <c:v>42229</c:v>
                </c:pt>
                <c:pt idx="1726">
                  <c:v>42230</c:v>
                </c:pt>
                <c:pt idx="1727">
                  <c:v>42233</c:v>
                </c:pt>
                <c:pt idx="1728">
                  <c:v>42234</c:v>
                </c:pt>
                <c:pt idx="1729">
                  <c:v>42235</c:v>
                </c:pt>
                <c:pt idx="1730">
                  <c:v>42236</c:v>
                </c:pt>
                <c:pt idx="1731">
                  <c:v>42237</c:v>
                </c:pt>
                <c:pt idx="1732">
                  <c:v>42240</c:v>
                </c:pt>
                <c:pt idx="1733">
                  <c:v>42241</c:v>
                </c:pt>
                <c:pt idx="1734">
                  <c:v>42242</c:v>
                </c:pt>
                <c:pt idx="1735">
                  <c:v>42243</c:v>
                </c:pt>
                <c:pt idx="1736">
                  <c:v>42244</c:v>
                </c:pt>
                <c:pt idx="1737">
                  <c:v>42247</c:v>
                </c:pt>
                <c:pt idx="1738">
                  <c:v>42248</c:v>
                </c:pt>
                <c:pt idx="1739">
                  <c:v>42249</c:v>
                </c:pt>
                <c:pt idx="1740">
                  <c:v>42250</c:v>
                </c:pt>
                <c:pt idx="1741">
                  <c:v>42251</c:v>
                </c:pt>
                <c:pt idx="1742">
                  <c:v>42254</c:v>
                </c:pt>
                <c:pt idx="1743">
                  <c:v>42255</c:v>
                </c:pt>
                <c:pt idx="1744">
                  <c:v>42256</c:v>
                </c:pt>
                <c:pt idx="1745">
                  <c:v>42257</c:v>
                </c:pt>
                <c:pt idx="1746">
                  <c:v>42258</c:v>
                </c:pt>
                <c:pt idx="1747">
                  <c:v>42261</c:v>
                </c:pt>
                <c:pt idx="1748">
                  <c:v>42262</c:v>
                </c:pt>
                <c:pt idx="1749">
                  <c:v>42263</c:v>
                </c:pt>
                <c:pt idx="1750">
                  <c:v>42264</c:v>
                </c:pt>
                <c:pt idx="1751">
                  <c:v>42265</c:v>
                </c:pt>
                <c:pt idx="1752">
                  <c:v>42268</c:v>
                </c:pt>
                <c:pt idx="1753">
                  <c:v>42269</c:v>
                </c:pt>
                <c:pt idx="1754">
                  <c:v>42270</c:v>
                </c:pt>
                <c:pt idx="1755">
                  <c:v>42271</c:v>
                </c:pt>
                <c:pt idx="1756">
                  <c:v>42272</c:v>
                </c:pt>
                <c:pt idx="1757">
                  <c:v>42275</c:v>
                </c:pt>
                <c:pt idx="1758">
                  <c:v>42276</c:v>
                </c:pt>
                <c:pt idx="1759">
                  <c:v>42277</c:v>
                </c:pt>
                <c:pt idx="1760">
                  <c:v>42278</c:v>
                </c:pt>
                <c:pt idx="1761">
                  <c:v>42279</c:v>
                </c:pt>
                <c:pt idx="1762">
                  <c:v>42282</c:v>
                </c:pt>
                <c:pt idx="1763">
                  <c:v>42283</c:v>
                </c:pt>
                <c:pt idx="1764">
                  <c:v>42284</c:v>
                </c:pt>
                <c:pt idx="1765">
                  <c:v>42285</c:v>
                </c:pt>
                <c:pt idx="1766">
                  <c:v>42286</c:v>
                </c:pt>
                <c:pt idx="1767">
                  <c:v>42289</c:v>
                </c:pt>
                <c:pt idx="1768">
                  <c:v>42290</c:v>
                </c:pt>
                <c:pt idx="1769">
                  <c:v>42291</c:v>
                </c:pt>
                <c:pt idx="1770">
                  <c:v>42292</c:v>
                </c:pt>
                <c:pt idx="1771">
                  <c:v>42293</c:v>
                </c:pt>
                <c:pt idx="1772">
                  <c:v>42296</c:v>
                </c:pt>
                <c:pt idx="1773">
                  <c:v>42297</c:v>
                </c:pt>
                <c:pt idx="1774">
                  <c:v>42298</c:v>
                </c:pt>
                <c:pt idx="1775">
                  <c:v>42299</c:v>
                </c:pt>
                <c:pt idx="1776">
                  <c:v>42300</c:v>
                </c:pt>
                <c:pt idx="1777">
                  <c:v>42303</c:v>
                </c:pt>
                <c:pt idx="1778">
                  <c:v>42304</c:v>
                </c:pt>
                <c:pt idx="1779">
                  <c:v>42305</c:v>
                </c:pt>
                <c:pt idx="1780">
                  <c:v>42306</c:v>
                </c:pt>
                <c:pt idx="1781">
                  <c:v>42307</c:v>
                </c:pt>
                <c:pt idx="1782">
                  <c:v>42310</c:v>
                </c:pt>
                <c:pt idx="1783">
                  <c:v>42311</c:v>
                </c:pt>
                <c:pt idx="1784">
                  <c:v>42312</c:v>
                </c:pt>
                <c:pt idx="1785">
                  <c:v>42313</c:v>
                </c:pt>
                <c:pt idx="1786">
                  <c:v>42314</c:v>
                </c:pt>
                <c:pt idx="1787">
                  <c:v>42317</c:v>
                </c:pt>
                <c:pt idx="1788">
                  <c:v>42318</c:v>
                </c:pt>
                <c:pt idx="1789">
                  <c:v>42319</c:v>
                </c:pt>
                <c:pt idx="1790">
                  <c:v>42320</c:v>
                </c:pt>
                <c:pt idx="1791">
                  <c:v>42321</c:v>
                </c:pt>
                <c:pt idx="1792">
                  <c:v>42324</c:v>
                </c:pt>
                <c:pt idx="1793">
                  <c:v>42325</c:v>
                </c:pt>
                <c:pt idx="1794">
                  <c:v>42326</c:v>
                </c:pt>
                <c:pt idx="1795">
                  <c:v>42327</c:v>
                </c:pt>
                <c:pt idx="1796">
                  <c:v>42328</c:v>
                </c:pt>
                <c:pt idx="1797">
                  <c:v>42331</c:v>
                </c:pt>
                <c:pt idx="1798">
                  <c:v>42332</c:v>
                </c:pt>
                <c:pt idx="1799">
                  <c:v>42333</c:v>
                </c:pt>
                <c:pt idx="1800">
                  <c:v>42334</c:v>
                </c:pt>
                <c:pt idx="1801">
                  <c:v>42335</c:v>
                </c:pt>
                <c:pt idx="1802">
                  <c:v>42338</c:v>
                </c:pt>
                <c:pt idx="1803">
                  <c:v>42339</c:v>
                </c:pt>
                <c:pt idx="1804">
                  <c:v>42340</c:v>
                </c:pt>
                <c:pt idx="1805">
                  <c:v>42341</c:v>
                </c:pt>
                <c:pt idx="1806">
                  <c:v>42342</c:v>
                </c:pt>
                <c:pt idx="1807">
                  <c:v>42345</c:v>
                </c:pt>
                <c:pt idx="1808">
                  <c:v>42346</c:v>
                </c:pt>
                <c:pt idx="1809">
                  <c:v>42347</c:v>
                </c:pt>
                <c:pt idx="1810">
                  <c:v>42348</c:v>
                </c:pt>
                <c:pt idx="1811">
                  <c:v>42349</c:v>
                </c:pt>
                <c:pt idx="1812">
                  <c:v>42352</c:v>
                </c:pt>
                <c:pt idx="1813">
                  <c:v>42353</c:v>
                </c:pt>
                <c:pt idx="1814">
                  <c:v>42354</c:v>
                </c:pt>
                <c:pt idx="1815">
                  <c:v>42355</c:v>
                </c:pt>
                <c:pt idx="1816">
                  <c:v>42356</c:v>
                </c:pt>
                <c:pt idx="1817">
                  <c:v>42359</c:v>
                </c:pt>
                <c:pt idx="1818">
                  <c:v>42360</c:v>
                </c:pt>
                <c:pt idx="1819">
                  <c:v>42361</c:v>
                </c:pt>
                <c:pt idx="1820">
                  <c:v>42362</c:v>
                </c:pt>
                <c:pt idx="1821">
                  <c:v>42363</c:v>
                </c:pt>
                <c:pt idx="1822">
                  <c:v>42366</c:v>
                </c:pt>
                <c:pt idx="1823">
                  <c:v>42367</c:v>
                </c:pt>
                <c:pt idx="1824">
                  <c:v>42368</c:v>
                </c:pt>
                <c:pt idx="1825">
                  <c:v>42369</c:v>
                </c:pt>
                <c:pt idx="1826">
                  <c:v>42370</c:v>
                </c:pt>
                <c:pt idx="1827">
                  <c:v>42373</c:v>
                </c:pt>
                <c:pt idx="1828">
                  <c:v>42374</c:v>
                </c:pt>
                <c:pt idx="1829">
                  <c:v>42375</c:v>
                </c:pt>
                <c:pt idx="1830">
                  <c:v>42376</c:v>
                </c:pt>
                <c:pt idx="1831">
                  <c:v>42377</c:v>
                </c:pt>
                <c:pt idx="1832">
                  <c:v>42380</c:v>
                </c:pt>
                <c:pt idx="1833">
                  <c:v>42381</c:v>
                </c:pt>
                <c:pt idx="1834">
                  <c:v>42382</c:v>
                </c:pt>
                <c:pt idx="1835">
                  <c:v>42383</c:v>
                </c:pt>
                <c:pt idx="1836">
                  <c:v>42384</c:v>
                </c:pt>
                <c:pt idx="1837">
                  <c:v>42387</c:v>
                </c:pt>
                <c:pt idx="1838">
                  <c:v>42388</c:v>
                </c:pt>
                <c:pt idx="1839">
                  <c:v>42389</c:v>
                </c:pt>
                <c:pt idx="1840">
                  <c:v>42390</c:v>
                </c:pt>
                <c:pt idx="1841">
                  <c:v>42391</c:v>
                </c:pt>
                <c:pt idx="1842">
                  <c:v>42394</c:v>
                </c:pt>
                <c:pt idx="1843">
                  <c:v>42395</c:v>
                </c:pt>
                <c:pt idx="1844">
                  <c:v>42396</c:v>
                </c:pt>
                <c:pt idx="1845">
                  <c:v>42397</c:v>
                </c:pt>
                <c:pt idx="1846">
                  <c:v>42398</c:v>
                </c:pt>
                <c:pt idx="1847">
                  <c:v>42401</c:v>
                </c:pt>
                <c:pt idx="1848">
                  <c:v>42402</c:v>
                </c:pt>
                <c:pt idx="1849">
                  <c:v>42403</c:v>
                </c:pt>
                <c:pt idx="1850">
                  <c:v>42404</c:v>
                </c:pt>
                <c:pt idx="1851">
                  <c:v>42405</c:v>
                </c:pt>
                <c:pt idx="1852">
                  <c:v>42408</c:v>
                </c:pt>
                <c:pt idx="1853">
                  <c:v>42409</c:v>
                </c:pt>
                <c:pt idx="1854">
                  <c:v>42410</c:v>
                </c:pt>
                <c:pt idx="1855">
                  <c:v>42411</c:v>
                </c:pt>
                <c:pt idx="1856">
                  <c:v>42412</c:v>
                </c:pt>
                <c:pt idx="1857">
                  <c:v>42415</c:v>
                </c:pt>
                <c:pt idx="1858">
                  <c:v>42416</c:v>
                </c:pt>
                <c:pt idx="1859">
                  <c:v>42417</c:v>
                </c:pt>
                <c:pt idx="1860">
                  <c:v>42418</c:v>
                </c:pt>
                <c:pt idx="1861">
                  <c:v>42419</c:v>
                </c:pt>
                <c:pt idx="1862">
                  <c:v>42422</c:v>
                </c:pt>
                <c:pt idx="1863">
                  <c:v>42423</c:v>
                </c:pt>
                <c:pt idx="1864">
                  <c:v>42424</c:v>
                </c:pt>
                <c:pt idx="1865">
                  <c:v>42425</c:v>
                </c:pt>
                <c:pt idx="1866">
                  <c:v>42426</c:v>
                </c:pt>
                <c:pt idx="1867">
                  <c:v>42429</c:v>
                </c:pt>
                <c:pt idx="1868">
                  <c:v>42430</c:v>
                </c:pt>
                <c:pt idx="1869">
                  <c:v>42431</c:v>
                </c:pt>
                <c:pt idx="1870">
                  <c:v>42432</c:v>
                </c:pt>
                <c:pt idx="1871">
                  <c:v>42433</c:v>
                </c:pt>
                <c:pt idx="1872">
                  <c:v>42436</c:v>
                </c:pt>
                <c:pt idx="1873">
                  <c:v>42437</c:v>
                </c:pt>
                <c:pt idx="1874">
                  <c:v>42438</c:v>
                </c:pt>
                <c:pt idx="1875">
                  <c:v>42439</c:v>
                </c:pt>
                <c:pt idx="1876">
                  <c:v>42440</c:v>
                </c:pt>
                <c:pt idx="1877">
                  <c:v>42443</c:v>
                </c:pt>
                <c:pt idx="1878">
                  <c:v>42444</c:v>
                </c:pt>
                <c:pt idx="1879">
                  <c:v>42445</c:v>
                </c:pt>
                <c:pt idx="1880">
                  <c:v>42446</c:v>
                </c:pt>
                <c:pt idx="1881">
                  <c:v>42447</c:v>
                </c:pt>
                <c:pt idx="1882">
                  <c:v>42450</c:v>
                </c:pt>
                <c:pt idx="1883">
                  <c:v>42451</c:v>
                </c:pt>
                <c:pt idx="1884">
                  <c:v>42452</c:v>
                </c:pt>
                <c:pt idx="1885">
                  <c:v>42453</c:v>
                </c:pt>
                <c:pt idx="1886">
                  <c:v>42454</c:v>
                </c:pt>
                <c:pt idx="1887">
                  <c:v>42457</c:v>
                </c:pt>
                <c:pt idx="1888">
                  <c:v>42458</c:v>
                </c:pt>
                <c:pt idx="1889">
                  <c:v>42459</c:v>
                </c:pt>
                <c:pt idx="1890">
                  <c:v>42460</c:v>
                </c:pt>
                <c:pt idx="1891">
                  <c:v>42461</c:v>
                </c:pt>
                <c:pt idx="1892">
                  <c:v>42464</c:v>
                </c:pt>
                <c:pt idx="1893">
                  <c:v>42465</c:v>
                </c:pt>
                <c:pt idx="1894">
                  <c:v>42466</c:v>
                </c:pt>
                <c:pt idx="1895">
                  <c:v>42467</c:v>
                </c:pt>
                <c:pt idx="1896">
                  <c:v>42468</c:v>
                </c:pt>
                <c:pt idx="1897">
                  <c:v>42471</c:v>
                </c:pt>
                <c:pt idx="1898">
                  <c:v>42472</c:v>
                </c:pt>
                <c:pt idx="1899">
                  <c:v>42473</c:v>
                </c:pt>
                <c:pt idx="1900">
                  <c:v>42474</c:v>
                </c:pt>
                <c:pt idx="1901">
                  <c:v>42475</c:v>
                </c:pt>
                <c:pt idx="1902">
                  <c:v>42478</c:v>
                </c:pt>
                <c:pt idx="1903">
                  <c:v>42479</c:v>
                </c:pt>
                <c:pt idx="1904">
                  <c:v>42480</c:v>
                </c:pt>
                <c:pt idx="1905">
                  <c:v>42481</c:v>
                </c:pt>
                <c:pt idx="1906">
                  <c:v>42482</c:v>
                </c:pt>
                <c:pt idx="1907">
                  <c:v>42485</c:v>
                </c:pt>
                <c:pt idx="1908">
                  <c:v>42486</c:v>
                </c:pt>
                <c:pt idx="1909">
                  <c:v>42487</c:v>
                </c:pt>
                <c:pt idx="1910">
                  <c:v>42488</c:v>
                </c:pt>
                <c:pt idx="1911">
                  <c:v>42489</c:v>
                </c:pt>
                <c:pt idx="1912">
                  <c:v>42492</c:v>
                </c:pt>
                <c:pt idx="1913">
                  <c:v>42493</c:v>
                </c:pt>
                <c:pt idx="1914">
                  <c:v>42494</c:v>
                </c:pt>
                <c:pt idx="1915">
                  <c:v>42495</c:v>
                </c:pt>
                <c:pt idx="1916">
                  <c:v>42496</c:v>
                </c:pt>
                <c:pt idx="1917">
                  <c:v>42499</c:v>
                </c:pt>
                <c:pt idx="1918">
                  <c:v>42500</c:v>
                </c:pt>
                <c:pt idx="1919">
                  <c:v>42501</c:v>
                </c:pt>
                <c:pt idx="1920">
                  <c:v>42502</c:v>
                </c:pt>
                <c:pt idx="1921">
                  <c:v>42503</c:v>
                </c:pt>
                <c:pt idx="1922">
                  <c:v>42506</c:v>
                </c:pt>
                <c:pt idx="1923">
                  <c:v>42507</c:v>
                </c:pt>
                <c:pt idx="1924">
                  <c:v>42508</c:v>
                </c:pt>
                <c:pt idx="1925">
                  <c:v>42509</c:v>
                </c:pt>
                <c:pt idx="1926">
                  <c:v>42510</c:v>
                </c:pt>
                <c:pt idx="1927">
                  <c:v>42513</c:v>
                </c:pt>
                <c:pt idx="1928">
                  <c:v>42514</c:v>
                </c:pt>
                <c:pt idx="1929">
                  <c:v>42515</c:v>
                </c:pt>
                <c:pt idx="1930">
                  <c:v>42516</c:v>
                </c:pt>
                <c:pt idx="1931">
                  <c:v>42517</c:v>
                </c:pt>
                <c:pt idx="1932">
                  <c:v>42520</c:v>
                </c:pt>
                <c:pt idx="1933">
                  <c:v>42521</c:v>
                </c:pt>
                <c:pt idx="1934">
                  <c:v>42522</c:v>
                </c:pt>
                <c:pt idx="1935">
                  <c:v>42523</c:v>
                </c:pt>
                <c:pt idx="1936">
                  <c:v>42524</c:v>
                </c:pt>
                <c:pt idx="1937">
                  <c:v>42527</c:v>
                </c:pt>
                <c:pt idx="1938">
                  <c:v>42528</c:v>
                </c:pt>
                <c:pt idx="1939">
                  <c:v>42529</c:v>
                </c:pt>
                <c:pt idx="1940">
                  <c:v>42530</c:v>
                </c:pt>
                <c:pt idx="1941">
                  <c:v>42531</c:v>
                </c:pt>
                <c:pt idx="1942">
                  <c:v>42534</c:v>
                </c:pt>
                <c:pt idx="1943">
                  <c:v>42535</c:v>
                </c:pt>
                <c:pt idx="1944">
                  <c:v>42536</c:v>
                </c:pt>
                <c:pt idx="1945">
                  <c:v>42537</c:v>
                </c:pt>
                <c:pt idx="1946">
                  <c:v>42538</c:v>
                </c:pt>
                <c:pt idx="1947">
                  <c:v>42541</c:v>
                </c:pt>
                <c:pt idx="1948">
                  <c:v>42542</c:v>
                </c:pt>
                <c:pt idx="1949">
                  <c:v>42543</c:v>
                </c:pt>
                <c:pt idx="1950">
                  <c:v>42544</c:v>
                </c:pt>
                <c:pt idx="1951">
                  <c:v>42545</c:v>
                </c:pt>
                <c:pt idx="1952">
                  <c:v>42548</c:v>
                </c:pt>
                <c:pt idx="1953">
                  <c:v>42549</c:v>
                </c:pt>
                <c:pt idx="1954">
                  <c:v>42550</c:v>
                </c:pt>
                <c:pt idx="1955">
                  <c:v>42551</c:v>
                </c:pt>
                <c:pt idx="1956">
                  <c:v>42552</c:v>
                </c:pt>
                <c:pt idx="1957">
                  <c:v>42555</c:v>
                </c:pt>
                <c:pt idx="1958">
                  <c:v>42556</c:v>
                </c:pt>
                <c:pt idx="1959">
                  <c:v>42557</c:v>
                </c:pt>
                <c:pt idx="1960">
                  <c:v>42558</c:v>
                </c:pt>
                <c:pt idx="1961">
                  <c:v>42559</c:v>
                </c:pt>
                <c:pt idx="1962">
                  <c:v>42562</c:v>
                </c:pt>
                <c:pt idx="1963">
                  <c:v>42563</c:v>
                </c:pt>
                <c:pt idx="1964">
                  <c:v>42564</c:v>
                </c:pt>
                <c:pt idx="1965">
                  <c:v>42565</c:v>
                </c:pt>
                <c:pt idx="1966">
                  <c:v>42566</c:v>
                </c:pt>
                <c:pt idx="1967">
                  <c:v>42569</c:v>
                </c:pt>
                <c:pt idx="1968">
                  <c:v>42570</c:v>
                </c:pt>
                <c:pt idx="1969">
                  <c:v>42571</c:v>
                </c:pt>
                <c:pt idx="1970">
                  <c:v>42572</c:v>
                </c:pt>
                <c:pt idx="1971">
                  <c:v>42573</c:v>
                </c:pt>
                <c:pt idx="1972">
                  <c:v>42576</c:v>
                </c:pt>
                <c:pt idx="1973">
                  <c:v>42577</c:v>
                </c:pt>
                <c:pt idx="1974">
                  <c:v>42578</c:v>
                </c:pt>
                <c:pt idx="1975">
                  <c:v>42579</c:v>
                </c:pt>
                <c:pt idx="1976">
                  <c:v>42580</c:v>
                </c:pt>
                <c:pt idx="1977">
                  <c:v>42583</c:v>
                </c:pt>
                <c:pt idx="1978">
                  <c:v>42584</c:v>
                </c:pt>
                <c:pt idx="1979">
                  <c:v>42585</c:v>
                </c:pt>
                <c:pt idx="1980">
                  <c:v>42586</c:v>
                </c:pt>
                <c:pt idx="1981">
                  <c:v>42587</c:v>
                </c:pt>
                <c:pt idx="1982">
                  <c:v>42590</c:v>
                </c:pt>
                <c:pt idx="1983">
                  <c:v>42591</c:v>
                </c:pt>
                <c:pt idx="1984">
                  <c:v>42592</c:v>
                </c:pt>
                <c:pt idx="1985">
                  <c:v>42593</c:v>
                </c:pt>
                <c:pt idx="1986">
                  <c:v>42594</c:v>
                </c:pt>
                <c:pt idx="1987">
                  <c:v>42597</c:v>
                </c:pt>
                <c:pt idx="1988">
                  <c:v>42598</c:v>
                </c:pt>
                <c:pt idx="1989">
                  <c:v>42599</c:v>
                </c:pt>
                <c:pt idx="1990">
                  <c:v>42600</c:v>
                </c:pt>
                <c:pt idx="1991">
                  <c:v>42601</c:v>
                </c:pt>
                <c:pt idx="1992">
                  <c:v>42604</c:v>
                </c:pt>
                <c:pt idx="1993">
                  <c:v>42605</c:v>
                </c:pt>
                <c:pt idx="1994">
                  <c:v>42606</c:v>
                </c:pt>
                <c:pt idx="1995">
                  <c:v>42607</c:v>
                </c:pt>
                <c:pt idx="1996">
                  <c:v>42608</c:v>
                </c:pt>
                <c:pt idx="1997">
                  <c:v>42611</c:v>
                </c:pt>
                <c:pt idx="1998">
                  <c:v>42612</c:v>
                </c:pt>
                <c:pt idx="1999">
                  <c:v>42613</c:v>
                </c:pt>
                <c:pt idx="2000">
                  <c:v>42614</c:v>
                </c:pt>
                <c:pt idx="2001">
                  <c:v>42615</c:v>
                </c:pt>
                <c:pt idx="2002">
                  <c:v>42618</c:v>
                </c:pt>
                <c:pt idx="2003">
                  <c:v>42619</c:v>
                </c:pt>
                <c:pt idx="2004">
                  <c:v>42620</c:v>
                </c:pt>
                <c:pt idx="2005">
                  <c:v>42621</c:v>
                </c:pt>
                <c:pt idx="2006">
                  <c:v>42622</c:v>
                </c:pt>
                <c:pt idx="2007">
                  <c:v>42625</c:v>
                </c:pt>
                <c:pt idx="2008">
                  <c:v>42626</c:v>
                </c:pt>
                <c:pt idx="2009">
                  <c:v>42627</c:v>
                </c:pt>
                <c:pt idx="2010">
                  <c:v>42628</c:v>
                </c:pt>
                <c:pt idx="2011">
                  <c:v>42629</c:v>
                </c:pt>
                <c:pt idx="2012">
                  <c:v>42632</c:v>
                </c:pt>
                <c:pt idx="2013">
                  <c:v>42633</c:v>
                </c:pt>
                <c:pt idx="2014">
                  <c:v>42634</c:v>
                </c:pt>
                <c:pt idx="2015">
                  <c:v>42635</c:v>
                </c:pt>
                <c:pt idx="2016">
                  <c:v>42636</c:v>
                </c:pt>
                <c:pt idx="2017">
                  <c:v>42639</c:v>
                </c:pt>
                <c:pt idx="2018">
                  <c:v>42640</c:v>
                </c:pt>
                <c:pt idx="2019">
                  <c:v>42641</c:v>
                </c:pt>
                <c:pt idx="2020">
                  <c:v>42642</c:v>
                </c:pt>
                <c:pt idx="2021">
                  <c:v>42643</c:v>
                </c:pt>
                <c:pt idx="2022">
                  <c:v>42646</c:v>
                </c:pt>
                <c:pt idx="2023">
                  <c:v>42647</c:v>
                </c:pt>
                <c:pt idx="2024">
                  <c:v>42648</c:v>
                </c:pt>
                <c:pt idx="2025">
                  <c:v>42649</c:v>
                </c:pt>
                <c:pt idx="2026">
                  <c:v>42650</c:v>
                </c:pt>
                <c:pt idx="2027">
                  <c:v>42653</c:v>
                </c:pt>
                <c:pt idx="2028">
                  <c:v>42654</c:v>
                </c:pt>
                <c:pt idx="2029">
                  <c:v>42655</c:v>
                </c:pt>
                <c:pt idx="2030">
                  <c:v>42656</c:v>
                </c:pt>
                <c:pt idx="2031">
                  <c:v>42657</c:v>
                </c:pt>
                <c:pt idx="2032">
                  <c:v>42660</c:v>
                </c:pt>
                <c:pt idx="2033">
                  <c:v>42661</c:v>
                </c:pt>
                <c:pt idx="2034">
                  <c:v>42662</c:v>
                </c:pt>
                <c:pt idx="2035">
                  <c:v>42663</c:v>
                </c:pt>
                <c:pt idx="2036">
                  <c:v>42664</c:v>
                </c:pt>
                <c:pt idx="2037">
                  <c:v>42667</c:v>
                </c:pt>
                <c:pt idx="2038">
                  <c:v>42668</c:v>
                </c:pt>
                <c:pt idx="2039">
                  <c:v>42669</c:v>
                </c:pt>
                <c:pt idx="2040">
                  <c:v>42670</c:v>
                </c:pt>
                <c:pt idx="2041">
                  <c:v>42671</c:v>
                </c:pt>
                <c:pt idx="2042">
                  <c:v>42674</c:v>
                </c:pt>
                <c:pt idx="2043">
                  <c:v>42675</c:v>
                </c:pt>
                <c:pt idx="2044">
                  <c:v>42676</c:v>
                </c:pt>
                <c:pt idx="2045">
                  <c:v>42677</c:v>
                </c:pt>
                <c:pt idx="2046">
                  <c:v>42678</c:v>
                </c:pt>
                <c:pt idx="2047">
                  <c:v>42681</c:v>
                </c:pt>
                <c:pt idx="2048">
                  <c:v>42682</c:v>
                </c:pt>
                <c:pt idx="2049">
                  <c:v>42683</c:v>
                </c:pt>
                <c:pt idx="2050">
                  <c:v>42684</c:v>
                </c:pt>
                <c:pt idx="2051">
                  <c:v>42685</c:v>
                </c:pt>
                <c:pt idx="2052">
                  <c:v>42688</c:v>
                </c:pt>
                <c:pt idx="2053">
                  <c:v>42689</c:v>
                </c:pt>
                <c:pt idx="2054">
                  <c:v>42690</c:v>
                </c:pt>
                <c:pt idx="2055">
                  <c:v>42691</c:v>
                </c:pt>
                <c:pt idx="2056">
                  <c:v>42692</c:v>
                </c:pt>
                <c:pt idx="2057">
                  <c:v>42695</c:v>
                </c:pt>
                <c:pt idx="2058">
                  <c:v>42696</c:v>
                </c:pt>
                <c:pt idx="2059">
                  <c:v>42697</c:v>
                </c:pt>
                <c:pt idx="2060">
                  <c:v>42698</c:v>
                </c:pt>
                <c:pt idx="2061">
                  <c:v>42699</c:v>
                </c:pt>
                <c:pt idx="2062">
                  <c:v>42702</c:v>
                </c:pt>
                <c:pt idx="2063">
                  <c:v>42703</c:v>
                </c:pt>
                <c:pt idx="2064">
                  <c:v>42704</c:v>
                </c:pt>
                <c:pt idx="2065">
                  <c:v>42705</c:v>
                </c:pt>
                <c:pt idx="2066">
                  <c:v>42706</c:v>
                </c:pt>
                <c:pt idx="2067">
                  <c:v>42709</c:v>
                </c:pt>
                <c:pt idx="2068">
                  <c:v>42710</c:v>
                </c:pt>
                <c:pt idx="2069">
                  <c:v>42711</c:v>
                </c:pt>
                <c:pt idx="2070">
                  <c:v>42712</c:v>
                </c:pt>
                <c:pt idx="2071">
                  <c:v>42713</c:v>
                </c:pt>
                <c:pt idx="2072">
                  <c:v>42716</c:v>
                </c:pt>
                <c:pt idx="2073">
                  <c:v>42717</c:v>
                </c:pt>
                <c:pt idx="2074">
                  <c:v>42718</c:v>
                </c:pt>
                <c:pt idx="2075">
                  <c:v>42719</c:v>
                </c:pt>
                <c:pt idx="2076">
                  <c:v>42720</c:v>
                </c:pt>
                <c:pt idx="2077">
                  <c:v>42723</c:v>
                </c:pt>
                <c:pt idx="2078">
                  <c:v>42724</c:v>
                </c:pt>
                <c:pt idx="2079">
                  <c:v>42725</c:v>
                </c:pt>
                <c:pt idx="2080">
                  <c:v>42726</c:v>
                </c:pt>
                <c:pt idx="2081">
                  <c:v>42727</c:v>
                </c:pt>
                <c:pt idx="2082">
                  <c:v>42730</c:v>
                </c:pt>
                <c:pt idx="2083">
                  <c:v>42731</c:v>
                </c:pt>
                <c:pt idx="2084">
                  <c:v>42732</c:v>
                </c:pt>
                <c:pt idx="2085">
                  <c:v>42733</c:v>
                </c:pt>
                <c:pt idx="2086">
                  <c:v>42734</c:v>
                </c:pt>
                <c:pt idx="2087">
                  <c:v>42737</c:v>
                </c:pt>
                <c:pt idx="2088">
                  <c:v>42738</c:v>
                </c:pt>
                <c:pt idx="2089">
                  <c:v>42739</c:v>
                </c:pt>
                <c:pt idx="2090">
                  <c:v>42740</c:v>
                </c:pt>
                <c:pt idx="2091">
                  <c:v>42741</c:v>
                </c:pt>
                <c:pt idx="2092">
                  <c:v>42744</c:v>
                </c:pt>
                <c:pt idx="2093">
                  <c:v>42745</c:v>
                </c:pt>
                <c:pt idx="2094">
                  <c:v>42746</c:v>
                </c:pt>
                <c:pt idx="2095">
                  <c:v>42747</c:v>
                </c:pt>
                <c:pt idx="2096">
                  <c:v>42748</c:v>
                </c:pt>
                <c:pt idx="2097">
                  <c:v>42751</c:v>
                </c:pt>
                <c:pt idx="2098">
                  <c:v>42752</c:v>
                </c:pt>
                <c:pt idx="2099">
                  <c:v>42753</c:v>
                </c:pt>
                <c:pt idx="2100">
                  <c:v>42754</c:v>
                </c:pt>
                <c:pt idx="2101">
                  <c:v>42755</c:v>
                </c:pt>
                <c:pt idx="2102">
                  <c:v>42758</c:v>
                </c:pt>
                <c:pt idx="2103">
                  <c:v>42759</c:v>
                </c:pt>
                <c:pt idx="2104">
                  <c:v>42760</c:v>
                </c:pt>
                <c:pt idx="2105">
                  <c:v>42761</c:v>
                </c:pt>
                <c:pt idx="2106">
                  <c:v>42762</c:v>
                </c:pt>
                <c:pt idx="2107">
                  <c:v>42765</c:v>
                </c:pt>
                <c:pt idx="2108">
                  <c:v>42766</c:v>
                </c:pt>
                <c:pt idx="2109">
                  <c:v>42767</c:v>
                </c:pt>
                <c:pt idx="2110">
                  <c:v>42768</c:v>
                </c:pt>
                <c:pt idx="2111">
                  <c:v>42769</c:v>
                </c:pt>
                <c:pt idx="2112">
                  <c:v>42772</c:v>
                </c:pt>
                <c:pt idx="2113">
                  <c:v>42773</c:v>
                </c:pt>
                <c:pt idx="2114">
                  <c:v>42774</c:v>
                </c:pt>
                <c:pt idx="2115">
                  <c:v>42775</c:v>
                </c:pt>
                <c:pt idx="2116">
                  <c:v>42776</c:v>
                </c:pt>
                <c:pt idx="2117">
                  <c:v>42779</c:v>
                </c:pt>
                <c:pt idx="2118">
                  <c:v>42780</c:v>
                </c:pt>
                <c:pt idx="2119">
                  <c:v>42781</c:v>
                </c:pt>
                <c:pt idx="2120">
                  <c:v>42782</c:v>
                </c:pt>
                <c:pt idx="2121">
                  <c:v>42783</c:v>
                </c:pt>
                <c:pt idx="2122">
                  <c:v>42786</c:v>
                </c:pt>
                <c:pt idx="2123">
                  <c:v>42787</c:v>
                </c:pt>
                <c:pt idx="2124">
                  <c:v>42788</c:v>
                </c:pt>
                <c:pt idx="2125">
                  <c:v>42789</c:v>
                </c:pt>
                <c:pt idx="2126">
                  <c:v>42790</c:v>
                </c:pt>
                <c:pt idx="2127">
                  <c:v>42793</c:v>
                </c:pt>
                <c:pt idx="2128">
                  <c:v>42794</c:v>
                </c:pt>
                <c:pt idx="2129">
                  <c:v>42795</c:v>
                </c:pt>
                <c:pt idx="2130">
                  <c:v>42796</c:v>
                </c:pt>
                <c:pt idx="2131">
                  <c:v>42797</c:v>
                </c:pt>
                <c:pt idx="2132">
                  <c:v>42800</c:v>
                </c:pt>
                <c:pt idx="2133">
                  <c:v>42801</c:v>
                </c:pt>
                <c:pt idx="2134">
                  <c:v>42802</c:v>
                </c:pt>
                <c:pt idx="2135">
                  <c:v>42803</c:v>
                </c:pt>
                <c:pt idx="2136">
                  <c:v>42804</c:v>
                </c:pt>
                <c:pt idx="2137">
                  <c:v>42807</c:v>
                </c:pt>
                <c:pt idx="2138">
                  <c:v>42808</c:v>
                </c:pt>
                <c:pt idx="2139">
                  <c:v>42809</c:v>
                </c:pt>
                <c:pt idx="2140">
                  <c:v>42810</c:v>
                </c:pt>
                <c:pt idx="2141">
                  <c:v>42811</c:v>
                </c:pt>
                <c:pt idx="2142">
                  <c:v>42814</c:v>
                </c:pt>
                <c:pt idx="2143">
                  <c:v>42815</c:v>
                </c:pt>
                <c:pt idx="2144">
                  <c:v>42816</c:v>
                </c:pt>
                <c:pt idx="2145">
                  <c:v>42817</c:v>
                </c:pt>
                <c:pt idx="2146">
                  <c:v>42818</c:v>
                </c:pt>
                <c:pt idx="2147">
                  <c:v>42821</c:v>
                </c:pt>
                <c:pt idx="2148">
                  <c:v>42822</c:v>
                </c:pt>
                <c:pt idx="2149">
                  <c:v>42823</c:v>
                </c:pt>
                <c:pt idx="2150">
                  <c:v>42824</c:v>
                </c:pt>
                <c:pt idx="2151">
                  <c:v>42825</c:v>
                </c:pt>
                <c:pt idx="2152">
                  <c:v>42828</c:v>
                </c:pt>
                <c:pt idx="2153">
                  <c:v>42829</c:v>
                </c:pt>
                <c:pt idx="2154">
                  <c:v>42830</c:v>
                </c:pt>
                <c:pt idx="2155">
                  <c:v>42831</c:v>
                </c:pt>
                <c:pt idx="2156">
                  <c:v>42832</c:v>
                </c:pt>
                <c:pt idx="2157">
                  <c:v>42835</c:v>
                </c:pt>
                <c:pt idx="2158">
                  <c:v>42836</c:v>
                </c:pt>
                <c:pt idx="2159">
                  <c:v>42837</c:v>
                </c:pt>
                <c:pt idx="2160">
                  <c:v>42838</c:v>
                </c:pt>
                <c:pt idx="2161">
                  <c:v>42839</c:v>
                </c:pt>
                <c:pt idx="2162">
                  <c:v>42842</c:v>
                </c:pt>
                <c:pt idx="2163">
                  <c:v>42843</c:v>
                </c:pt>
                <c:pt idx="2164">
                  <c:v>42844</c:v>
                </c:pt>
                <c:pt idx="2165">
                  <c:v>42845</c:v>
                </c:pt>
                <c:pt idx="2166">
                  <c:v>42846</c:v>
                </c:pt>
                <c:pt idx="2167">
                  <c:v>42849</c:v>
                </c:pt>
                <c:pt idx="2168">
                  <c:v>42850</c:v>
                </c:pt>
                <c:pt idx="2169">
                  <c:v>42851</c:v>
                </c:pt>
                <c:pt idx="2170">
                  <c:v>42852</c:v>
                </c:pt>
                <c:pt idx="2171">
                  <c:v>42853</c:v>
                </c:pt>
                <c:pt idx="2172">
                  <c:v>42856</c:v>
                </c:pt>
                <c:pt idx="2173">
                  <c:v>42857</c:v>
                </c:pt>
                <c:pt idx="2174">
                  <c:v>42858</c:v>
                </c:pt>
                <c:pt idx="2175">
                  <c:v>42859</c:v>
                </c:pt>
                <c:pt idx="2176">
                  <c:v>42860</c:v>
                </c:pt>
                <c:pt idx="2177">
                  <c:v>42863</c:v>
                </c:pt>
                <c:pt idx="2178">
                  <c:v>42864</c:v>
                </c:pt>
                <c:pt idx="2179">
                  <c:v>42865</c:v>
                </c:pt>
                <c:pt idx="2180">
                  <c:v>42866</c:v>
                </c:pt>
                <c:pt idx="2181">
                  <c:v>42867</c:v>
                </c:pt>
                <c:pt idx="2182">
                  <c:v>42870</c:v>
                </c:pt>
                <c:pt idx="2183">
                  <c:v>42871</c:v>
                </c:pt>
                <c:pt idx="2184">
                  <c:v>42872</c:v>
                </c:pt>
                <c:pt idx="2185">
                  <c:v>42873</c:v>
                </c:pt>
                <c:pt idx="2186">
                  <c:v>42874</c:v>
                </c:pt>
                <c:pt idx="2187">
                  <c:v>42877</c:v>
                </c:pt>
                <c:pt idx="2188">
                  <c:v>42878</c:v>
                </c:pt>
                <c:pt idx="2189">
                  <c:v>42879</c:v>
                </c:pt>
                <c:pt idx="2190">
                  <c:v>42880</c:v>
                </c:pt>
                <c:pt idx="2191">
                  <c:v>42881</c:v>
                </c:pt>
                <c:pt idx="2192">
                  <c:v>42884</c:v>
                </c:pt>
                <c:pt idx="2193">
                  <c:v>42885</c:v>
                </c:pt>
                <c:pt idx="2194">
                  <c:v>42886</c:v>
                </c:pt>
                <c:pt idx="2195">
                  <c:v>42887</c:v>
                </c:pt>
                <c:pt idx="2196">
                  <c:v>42888</c:v>
                </c:pt>
                <c:pt idx="2197">
                  <c:v>42891</c:v>
                </c:pt>
                <c:pt idx="2198">
                  <c:v>42892</c:v>
                </c:pt>
                <c:pt idx="2199">
                  <c:v>42893</c:v>
                </c:pt>
                <c:pt idx="2200">
                  <c:v>42894</c:v>
                </c:pt>
                <c:pt idx="2201">
                  <c:v>42895</c:v>
                </c:pt>
                <c:pt idx="2202">
                  <c:v>42898</c:v>
                </c:pt>
                <c:pt idx="2203">
                  <c:v>42899</c:v>
                </c:pt>
                <c:pt idx="2204">
                  <c:v>42900</c:v>
                </c:pt>
                <c:pt idx="2205">
                  <c:v>42901</c:v>
                </c:pt>
                <c:pt idx="2206">
                  <c:v>42902</c:v>
                </c:pt>
                <c:pt idx="2207">
                  <c:v>42905</c:v>
                </c:pt>
                <c:pt idx="2208">
                  <c:v>42906</c:v>
                </c:pt>
                <c:pt idx="2209">
                  <c:v>42907</c:v>
                </c:pt>
                <c:pt idx="2210">
                  <c:v>42908</c:v>
                </c:pt>
                <c:pt idx="2211">
                  <c:v>42909</c:v>
                </c:pt>
                <c:pt idx="2212">
                  <c:v>42912</c:v>
                </c:pt>
                <c:pt idx="2213">
                  <c:v>42913</c:v>
                </c:pt>
                <c:pt idx="2214">
                  <c:v>42914</c:v>
                </c:pt>
                <c:pt idx="2215">
                  <c:v>42915</c:v>
                </c:pt>
                <c:pt idx="2216">
                  <c:v>42916</c:v>
                </c:pt>
                <c:pt idx="2217">
                  <c:v>42919</c:v>
                </c:pt>
                <c:pt idx="2218">
                  <c:v>42920</c:v>
                </c:pt>
                <c:pt idx="2219">
                  <c:v>42921</c:v>
                </c:pt>
                <c:pt idx="2220">
                  <c:v>42922</c:v>
                </c:pt>
                <c:pt idx="2221">
                  <c:v>42923</c:v>
                </c:pt>
                <c:pt idx="2222">
                  <c:v>42926</c:v>
                </c:pt>
                <c:pt idx="2223">
                  <c:v>42927</c:v>
                </c:pt>
                <c:pt idx="2224">
                  <c:v>42928</c:v>
                </c:pt>
                <c:pt idx="2225">
                  <c:v>42929</c:v>
                </c:pt>
                <c:pt idx="2226">
                  <c:v>42930</c:v>
                </c:pt>
                <c:pt idx="2227">
                  <c:v>42933</c:v>
                </c:pt>
                <c:pt idx="2228">
                  <c:v>42934</c:v>
                </c:pt>
                <c:pt idx="2229">
                  <c:v>42935</c:v>
                </c:pt>
                <c:pt idx="2230">
                  <c:v>42936</c:v>
                </c:pt>
                <c:pt idx="2231">
                  <c:v>42937</c:v>
                </c:pt>
                <c:pt idx="2232">
                  <c:v>42940</c:v>
                </c:pt>
                <c:pt idx="2233">
                  <c:v>42941</c:v>
                </c:pt>
                <c:pt idx="2234">
                  <c:v>42942</c:v>
                </c:pt>
                <c:pt idx="2235">
                  <c:v>42943</c:v>
                </c:pt>
                <c:pt idx="2236">
                  <c:v>42944</c:v>
                </c:pt>
                <c:pt idx="2237">
                  <c:v>42947</c:v>
                </c:pt>
                <c:pt idx="2238">
                  <c:v>42948</c:v>
                </c:pt>
                <c:pt idx="2239">
                  <c:v>42949</c:v>
                </c:pt>
                <c:pt idx="2240">
                  <c:v>42950</c:v>
                </c:pt>
                <c:pt idx="2241">
                  <c:v>42951</c:v>
                </c:pt>
                <c:pt idx="2242">
                  <c:v>42954</c:v>
                </c:pt>
                <c:pt idx="2243">
                  <c:v>42955</c:v>
                </c:pt>
                <c:pt idx="2244">
                  <c:v>42956</c:v>
                </c:pt>
                <c:pt idx="2245">
                  <c:v>42957</c:v>
                </c:pt>
                <c:pt idx="2246">
                  <c:v>42958</c:v>
                </c:pt>
                <c:pt idx="2247">
                  <c:v>42961</c:v>
                </c:pt>
                <c:pt idx="2248">
                  <c:v>42962</c:v>
                </c:pt>
                <c:pt idx="2249">
                  <c:v>42963</c:v>
                </c:pt>
                <c:pt idx="2250">
                  <c:v>42964</c:v>
                </c:pt>
                <c:pt idx="2251">
                  <c:v>42965</c:v>
                </c:pt>
                <c:pt idx="2252">
                  <c:v>42968</c:v>
                </c:pt>
                <c:pt idx="2253">
                  <c:v>42969</c:v>
                </c:pt>
                <c:pt idx="2254">
                  <c:v>42970</c:v>
                </c:pt>
                <c:pt idx="2255">
                  <c:v>42971</c:v>
                </c:pt>
                <c:pt idx="2256">
                  <c:v>42972</c:v>
                </c:pt>
                <c:pt idx="2257">
                  <c:v>42975</c:v>
                </c:pt>
                <c:pt idx="2258">
                  <c:v>42976</c:v>
                </c:pt>
                <c:pt idx="2259">
                  <c:v>42977</c:v>
                </c:pt>
                <c:pt idx="2260">
                  <c:v>42978</c:v>
                </c:pt>
                <c:pt idx="2261">
                  <c:v>42979</c:v>
                </c:pt>
                <c:pt idx="2262">
                  <c:v>42982</c:v>
                </c:pt>
                <c:pt idx="2263">
                  <c:v>42983</c:v>
                </c:pt>
                <c:pt idx="2264">
                  <c:v>42984</c:v>
                </c:pt>
                <c:pt idx="2265">
                  <c:v>42985</c:v>
                </c:pt>
                <c:pt idx="2266">
                  <c:v>42986</c:v>
                </c:pt>
                <c:pt idx="2267">
                  <c:v>42989</c:v>
                </c:pt>
                <c:pt idx="2268">
                  <c:v>42990</c:v>
                </c:pt>
                <c:pt idx="2269">
                  <c:v>42991</c:v>
                </c:pt>
                <c:pt idx="2270">
                  <c:v>42992</c:v>
                </c:pt>
                <c:pt idx="2271">
                  <c:v>42993</c:v>
                </c:pt>
                <c:pt idx="2272">
                  <c:v>42996</c:v>
                </c:pt>
                <c:pt idx="2273">
                  <c:v>42997</c:v>
                </c:pt>
                <c:pt idx="2274">
                  <c:v>42998</c:v>
                </c:pt>
                <c:pt idx="2275">
                  <c:v>42999</c:v>
                </c:pt>
                <c:pt idx="2276">
                  <c:v>43000</c:v>
                </c:pt>
                <c:pt idx="2277">
                  <c:v>43003</c:v>
                </c:pt>
                <c:pt idx="2278">
                  <c:v>43004</c:v>
                </c:pt>
                <c:pt idx="2279">
                  <c:v>43005</c:v>
                </c:pt>
                <c:pt idx="2280">
                  <c:v>43006</c:v>
                </c:pt>
                <c:pt idx="2281">
                  <c:v>43007</c:v>
                </c:pt>
                <c:pt idx="2282">
                  <c:v>43010</c:v>
                </c:pt>
                <c:pt idx="2283">
                  <c:v>43011</c:v>
                </c:pt>
                <c:pt idx="2284">
                  <c:v>43012</c:v>
                </c:pt>
                <c:pt idx="2285">
                  <c:v>43013</c:v>
                </c:pt>
                <c:pt idx="2286">
                  <c:v>43014</c:v>
                </c:pt>
                <c:pt idx="2287">
                  <c:v>43017</c:v>
                </c:pt>
                <c:pt idx="2288">
                  <c:v>43018</c:v>
                </c:pt>
                <c:pt idx="2289">
                  <c:v>43019</c:v>
                </c:pt>
                <c:pt idx="2290">
                  <c:v>43020</c:v>
                </c:pt>
                <c:pt idx="2291">
                  <c:v>43021</c:v>
                </c:pt>
                <c:pt idx="2292">
                  <c:v>43024</c:v>
                </c:pt>
                <c:pt idx="2293">
                  <c:v>43025</c:v>
                </c:pt>
                <c:pt idx="2294">
                  <c:v>43026</c:v>
                </c:pt>
                <c:pt idx="2295">
                  <c:v>43027</c:v>
                </c:pt>
                <c:pt idx="2296">
                  <c:v>43028</c:v>
                </c:pt>
                <c:pt idx="2297">
                  <c:v>43031</c:v>
                </c:pt>
                <c:pt idx="2298">
                  <c:v>43032</c:v>
                </c:pt>
                <c:pt idx="2299">
                  <c:v>43033</c:v>
                </c:pt>
                <c:pt idx="2300">
                  <c:v>43034</c:v>
                </c:pt>
                <c:pt idx="2301">
                  <c:v>43035</c:v>
                </c:pt>
                <c:pt idx="2302">
                  <c:v>43038</c:v>
                </c:pt>
                <c:pt idx="2303">
                  <c:v>43039</c:v>
                </c:pt>
                <c:pt idx="2304">
                  <c:v>43040</c:v>
                </c:pt>
                <c:pt idx="2305">
                  <c:v>43041</c:v>
                </c:pt>
                <c:pt idx="2306">
                  <c:v>43042</c:v>
                </c:pt>
                <c:pt idx="2307">
                  <c:v>43045</c:v>
                </c:pt>
                <c:pt idx="2308">
                  <c:v>43046</c:v>
                </c:pt>
                <c:pt idx="2309">
                  <c:v>43047</c:v>
                </c:pt>
                <c:pt idx="2310">
                  <c:v>43048</c:v>
                </c:pt>
                <c:pt idx="2311">
                  <c:v>43049</c:v>
                </c:pt>
                <c:pt idx="2312">
                  <c:v>43052</c:v>
                </c:pt>
                <c:pt idx="2313">
                  <c:v>43053</c:v>
                </c:pt>
                <c:pt idx="2314">
                  <c:v>43054</c:v>
                </c:pt>
                <c:pt idx="2315">
                  <c:v>43055</c:v>
                </c:pt>
                <c:pt idx="2316">
                  <c:v>43056</c:v>
                </c:pt>
                <c:pt idx="2317">
                  <c:v>43059</c:v>
                </c:pt>
                <c:pt idx="2318">
                  <c:v>43060</c:v>
                </c:pt>
                <c:pt idx="2319">
                  <c:v>43061</c:v>
                </c:pt>
                <c:pt idx="2320">
                  <c:v>43062</c:v>
                </c:pt>
                <c:pt idx="2321">
                  <c:v>43063</c:v>
                </c:pt>
                <c:pt idx="2322">
                  <c:v>43066</c:v>
                </c:pt>
                <c:pt idx="2323">
                  <c:v>43067</c:v>
                </c:pt>
                <c:pt idx="2324">
                  <c:v>43068</c:v>
                </c:pt>
                <c:pt idx="2325">
                  <c:v>43069</c:v>
                </c:pt>
                <c:pt idx="2326">
                  <c:v>43070</c:v>
                </c:pt>
                <c:pt idx="2327">
                  <c:v>43073</c:v>
                </c:pt>
                <c:pt idx="2328">
                  <c:v>43074</c:v>
                </c:pt>
                <c:pt idx="2329">
                  <c:v>43075</c:v>
                </c:pt>
                <c:pt idx="2330">
                  <c:v>43076</c:v>
                </c:pt>
                <c:pt idx="2331">
                  <c:v>43077</c:v>
                </c:pt>
                <c:pt idx="2332">
                  <c:v>43080</c:v>
                </c:pt>
                <c:pt idx="2333">
                  <c:v>43081</c:v>
                </c:pt>
                <c:pt idx="2334">
                  <c:v>43082</c:v>
                </c:pt>
                <c:pt idx="2335">
                  <c:v>43083</c:v>
                </c:pt>
                <c:pt idx="2336">
                  <c:v>43084</c:v>
                </c:pt>
                <c:pt idx="2337">
                  <c:v>43087</c:v>
                </c:pt>
                <c:pt idx="2338">
                  <c:v>43088</c:v>
                </c:pt>
                <c:pt idx="2339">
                  <c:v>43089</c:v>
                </c:pt>
                <c:pt idx="2340">
                  <c:v>43090</c:v>
                </c:pt>
                <c:pt idx="2341">
                  <c:v>43091</c:v>
                </c:pt>
                <c:pt idx="2342">
                  <c:v>43094</c:v>
                </c:pt>
                <c:pt idx="2343">
                  <c:v>43095</c:v>
                </c:pt>
                <c:pt idx="2344">
                  <c:v>43096</c:v>
                </c:pt>
                <c:pt idx="2345">
                  <c:v>43097</c:v>
                </c:pt>
                <c:pt idx="2346">
                  <c:v>43098</c:v>
                </c:pt>
                <c:pt idx="2347">
                  <c:v>43101</c:v>
                </c:pt>
                <c:pt idx="2348">
                  <c:v>43102</c:v>
                </c:pt>
                <c:pt idx="2349">
                  <c:v>43103</c:v>
                </c:pt>
                <c:pt idx="2350">
                  <c:v>43104</c:v>
                </c:pt>
                <c:pt idx="2351">
                  <c:v>43105</c:v>
                </c:pt>
                <c:pt idx="2352">
                  <c:v>43108</c:v>
                </c:pt>
                <c:pt idx="2353">
                  <c:v>43109</c:v>
                </c:pt>
                <c:pt idx="2354">
                  <c:v>43110</c:v>
                </c:pt>
                <c:pt idx="2355">
                  <c:v>43111</c:v>
                </c:pt>
                <c:pt idx="2356">
                  <c:v>43112</c:v>
                </c:pt>
                <c:pt idx="2357">
                  <c:v>43115</c:v>
                </c:pt>
                <c:pt idx="2358">
                  <c:v>43116</c:v>
                </c:pt>
                <c:pt idx="2359">
                  <c:v>43117</c:v>
                </c:pt>
                <c:pt idx="2360">
                  <c:v>43118</c:v>
                </c:pt>
                <c:pt idx="2361">
                  <c:v>43119</c:v>
                </c:pt>
                <c:pt idx="2362">
                  <c:v>43122</c:v>
                </c:pt>
                <c:pt idx="2363">
                  <c:v>43123</c:v>
                </c:pt>
                <c:pt idx="2364">
                  <c:v>43124</c:v>
                </c:pt>
                <c:pt idx="2365">
                  <c:v>43125</c:v>
                </c:pt>
                <c:pt idx="2366">
                  <c:v>43126</c:v>
                </c:pt>
                <c:pt idx="2367">
                  <c:v>43129</c:v>
                </c:pt>
                <c:pt idx="2368">
                  <c:v>43130</c:v>
                </c:pt>
                <c:pt idx="2369">
                  <c:v>43131</c:v>
                </c:pt>
                <c:pt idx="2370">
                  <c:v>43132</c:v>
                </c:pt>
                <c:pt idx="2371">
                  <c:v>43133</c:v>
                </c:pt>
                <c:pt idx="2372">
                  <c:v>43136</c:v>
                </c:pt>
                <c:pt idx="2373">
                  <c:v>43137</c:v>
                </c:pt>
                <c:pt idx="2374">
                  <c:v>43138</c:v>
                </c:pt>
                <c:pt idx="2375">
                  <c:v>43139</c:v>
                </c:pt>
                <c:pt idx="2376">
                  <c:v>43140</c:v>
                </c:pt>
                <c:pt idx="2377">
                  <c:v>43143</c:v>
                </c:pt>
                <c:pt idx="2378">
                  <c:v>43144</c:v>
                </c:pt>
                <c:pt idx="2379">
                  <c:v>43145</c:v>
                </c:pt>
                <c:pt idx="2380">
                  <c:v>43146</c:v>
                </c:pt>
                <c:pt idx="2381">
                  <c:v>43147</c:v>
                </c:pt>
                <c:pt idx="2382">
                  <c:v>43150</c:v>
                </c:pt>
                <c:pt idx="2383">
                  <c:v>43151</c:v>
                </c:pt>
                <c:pt idx="2384">
                  <c:v>43152</c:v>
                </c:pt>
                <c:pt idx="2385">
                  <c:v>43153</c:v>
                </c:pt>
                <c:pt idx="2386">
                  <c:v>43154</c:v>
                </c:pt>
                <c:pt idx="2387">
                  <c:v>43157</c:v>
                </c:pt>
                <c:pt idx="2388">
                  <c:v>43158</c:v>
                </c:pt>
                <c:pt idx="2389">
                  <c:v>43159</c:v>
                </c:pt>
                <c:pt idx="2390">
                  <c:v>43160</c:v>
                </c:pt>
                <c:pt idx="2391">
                  <c:v>43161</c:v>
                </c:pt>
                <c:pt idx="2392">
                  <c:v>43164</c:v>
                </c:pt>
                <c:pt idx="2393">
                  <c:v>43165</c:v>
                </c:pt>
                <c:pt idx="2394">
                  <c:v>43166</c:v>
                </c:pt>
                <c:pt idx="2395">
                  <c:v>43167</c:v>
                </c:pt>
                <c:pt idx="2396">
                  <c:v>43168</c:v>
                </c:pt>
                <c:pt idx="2397">
                  <c:v>43171</c:v>
                </c:pt>
                <c:pt idx="2398">
                  <c:v>43172</c:v>
                </c:pt>
                <c:pt idx="2399">
                  <c:v>43173</c:v>
                </c:pt>
                <c:pt idx="2400">
                  <c:v>43174</c:v>
                </c:pt>
                <c:pt idx="2401">
                  <c:v>43175</c:v>
                </c:pt>
                <c:pt idx="2402">
                  <c:v>43178</c:v>
                </c:pt>
                <c:pt idx="2403">
                  <c:v>43179</c:v>
                </c:pt>
                <c:pt idx="2404">
                  <c:v>43180</c:v>
                </c:pt>
                <c:pt idx="2405">
                  <c:v>43181</c:v>
                </c:pt>
                <c:pt idx="2406">
                  <c:v>43182</c:v>
                </c:pt>
                <c:pt idx="2407">
                  <c:v>43185</c:v>
                </c:pt>
                <c:pt idx="2408">
                  <c:v>43186</c:v>
                </c:pt>
                <c:pt idx="2409">
                  <c:v>43187</c:v>
                </c:pt>
                <c:pt idx="2410">
                  <c:v>43188</c:v>
                </c:pt>
                <c:pt idx="2411">
                  <c:v>43189</c:v>
                </c:pt>
                <c:pt idx="2412">
                  <c:v>43192</c:v>
                </c:pt>
                <c:pt idx="2413">
                  <c:v>43193</c:v>
                </c:pt>
                <c:pt idx="2414">
                  <c:v>43194</c:v>
                </c:pt>
                <c:pt idx="2415">
                  <c:v>43195</c:v>
                </c:pt>
                <c:pt idx="2416">
                  <c:v>43196</c:v>
                </c:pt>
                <c:pt idx="2417">
                  <c:v>43199</c:v>
                </c:pt>
                <c:pt idx="2418">
                  <c:v>43200</c:v>
                </c:pt>
                <c:pt idx="2419">
                  <c:v>43201</c:v>
                </c:pt>
                <c:pt idx="2420">
                  <c:v>43202</c:v>
                </c:pt>
                <c:pt idx="2421">
                  <c:v>43203</c:v>
                </c:pt>
                <c:pt idx="2422">
                  <c:v>43206</c:v>
                </c:pt>
                <c:pt idx="2423">
                  <c:v>43207</c:v>
                </c:pt>
                <c:pt idx="2424">
                  <c:v>43208</c:v>
                </c:pt>
                <c:pt idx="2425">
                  <c:v>43209</c:v>
                </c:pt>
                <c:pt idx="2426">
                  <c:v>43210</c:v>
                </c:pt>
                <c:pt idx="2427">
                  <c:v>43213</c:v>
                </c:pt>
                <c:pt idx="2428">
                  <c:v>43214</c:v>
                </c:pt>
                <c:pt idx="2429">
                  <c:v>43215</c:v>
                </c:pt>
                <c:pt idx="2430">
                  <c:v>43216</c:v>
                </c:pt>
                <c:pt idx="2431">
                  <c:v>43217</c:v>
                </c:pt>
                <c:pt idx="2432">
                  <c:v>43220</c:v>
                </c:pt>
                <c:pt idx="2433">
                  <c:v>43221</c:v>
                </c:pt>
                <c:pt idx="2434">
                  <c:v>43222</c:v>
                </c:pt>
                <c:pt idx="2435">
                  <c:v>43223</c:v>
                </c:pt>
                <c:pt idx="2436">
                  <c:v>43224</c:v>
                </c:pt>
                <c:pt idx="2437">
                  <c:v>43227</c:v>
                </c:pt>
                <c:pt idx="2438">
                  <c:v>43228</c:v>
                </c:pt>
                <c:pt idx="2439">
                  <c:v>43229</c:v>
                </c:pt>
                <c:pt idx="2440">
                  <c:v>43230</c:v>
                </c:pt>
                <c:pt idx="2441">
                  <c:v>43231</c:v>
                </c:pt>
                <c:pt idx="2442">
                  <c:v>43234</c:v>
                </c:pt>
                <c:pt idx="2443">
                  <c:v>43235</c:v>
                </c:pt>
                <c:pt idx="2444">
                  <c:v>43236</c:v>
                </c:pt>
                <c:pt idx="2445">
                  <c:v>43237</c:v>
                </c:pt>
                <c:pt idx="2446">
                  <c:v>43238</c:v>
                </c:pt>
                <c:pt idx="2447">
                  <c:v>43241</c:v>
                </c:pt>
                <c:pt idx="2448">
                  <c:v>43242</c:v>
                </c:pt>
                <c:pt idx="2449">
                  <c:v>43243</c:v>
                </c:pt>
                <c:pt idx="2450">
                  <c:v>43244</c:v>
                </c:pt>
                <c:pt idx="2451">
                  <c:v>43245</c:v>
                </c:pt>
                <c:pt idx="2452">
                  <c:v>43248</c:v>
                </c:pt>
                <c:pt idx="2453">
                  <c:v>43249</c:v>
                </c:pt>
                <c:pt idx="2454">
                  <c:v>43250</c:v>
                </c:pt>
                <c:pt idx="2455">
                  <c:v>43251</c:v>
                </c:pt>
                <c:pt idx="2456">
                  <c:v>43252</c:v>
                </c:pt>
                <c:pt idx="2457">
                  <c:v>43255</c:v>
                </c:pt>
                <c:pt idx="2458">
                  <c:v>43256</c:v>
                </c:pt>
                <c:pt idx="2459">
                  <c:v>43257</c:v>
                </c:pt>
                <c:pt idx="2460">
                  <c:v>43258</c:v>
                </c:pt>
                <c:pt idx="2461">
                  <c:v>43259</c:v>
                </c:pt>
                <c:pt idx="2462">
                  <c:v>43262</c:v>
                </c:pt>
                <c:pt idx="2463">
                  <c:v>43263</c:v>
                </c:pt>
                <c:pt idx="2464">
                  <c:v>43264</c:v>
                </c:pt>
                <c:pt idx="2465">
                  <c:v>43265</c:v>
                </c:pt>
                <c:pt idx="2466">
                  <c:v>43266</c:v>
                </c:pt>
                <c:pt idx="2467">
                  <c:v>43269</c:v>
                </c:pt>
                <c:pt idx="2468">
                  <c:v>43270</c:v>
                </c:pt>
                <c:pt idx="2469">
                  <c:v>43271</c:v>
                </c:pt>
                <c:pt idx="2470">
                  <c:v>43272</c:v>
                </c:pt>
                <c:pt idx="2471">
                  <c:v>43273</c:v>
                </c:pt>
                <c:pt idx="2472">
                  <c:v>43276</c:v>
                </c:pt>
                <c:pt idx="2473">
                  <c:v>43277</c:v>
                </c:pt>
                <c:pt idx="2474">
                  <c:v>43278</c:v>
                </c:pt>
                <c:pt idx="2475">
                  <c:v>43279</c:v>
                </c:pt>
                <c:pt idx="2476">
                  <c:v>43280</c:v>
                </c:pt>
                <c:pt idx="2477">
                  <c:v>43283</c:v>
                </c:pt>
                <c:pt idx="2478">
                  <c:v>43284</c:v>
                </c:pt>
                <c:pt idx="2479">
                  <c:v>43285</c:v>
                </c:pt>
                <c:pt idx="2480">
                  <c:v>43286</c:v>
                </c:pt>
                <c:pt idx="2481">
                  <c:v>43287</c:v>
                </c:pt>
                <c:pt idx="2482">
                  <c:v>43290</c:v>
                </c:pt>
                <c:pt idx="2483">
                  <c:v>43291</c:v>
                </c:pt>
                <c:pt idx="2484">
                  <c:v>43292</c:v>
                </c:pt>
                <c:pt idx="2485">
                  <c:v>43293</c:v>
                </c:pt>
                <c:pt idx="2486">
                  <c:v>43294</c:v>
                </c:pt>
                <c:pt idx="2487">
                  <c:v>43297</c:v>
                </c:pt>
                <c:pt idx="2488">
                  <c:v>43298</c:v>
                </c:pt>
                <c:pt idx="2489">
                  <c:v>43299</c:v>
                </c:pt>
                <c:pt idx="2490">
                  <c:v>43300</c:v>
                </c:pt>
                <c:pt idx="2491">
                  <c:v>43301</c:v>
                </c:pt>
                <c:pt idx="2492">
                  <c:v>43304</c:v>
                </c:pt>
                <c:pt idx="2493">
                  <c:v>43305</c:v>
                </c:pt>
                <c:pt idx="2494">
                  <c:v>43306</c:v>
                </c:pt>
                <c:pt idx="2495">
                  <c:v>43307</c:v>
                </c:pt>
                <c:pt idx="2496">
                  <c:v>43308</c:v>
                </c:pt>
                <c:pt idx="2497">
                  <c:v>43311</c:v>
                </c:pt>
                <c:pt idx="2498">
                  <c:v>43312</c:v>
                </c:pt>
                <c:pt idx="2499">
                  <c:v>43313</c:v>
                </c:pt>
                <c:pt idx="2500">
                  <c:v>43314</c:v>
                </c:pt>
                <c:pt idx="2501">
                  <c:v>43315</c:v>
                </c:pt>
                <c:pt idx="2502">
                  <c:v>43318</c:v>
                </c:pt>
                <c:pt idx="2503">
                  <c:v>43319</c:v>
                </c:pt>
                <c:pt idx="2504">
                  <c:v>43320</c:v>
                </c:pt>
                <c:pt idx="2505">
                  <c:v>43321</c:v>
                </c:pt>
                <c:pt idx="2506">
                  <c:v>43322</c:v>
                </c:pt>
                <c:pt idx="2507">
                  <c:v>43325</c:v>
                </c:pt>
                <c:pt idx="2508">
                  <c:v>43326</c:v>
                </c:pt>
                <c:pt idx="2509">
                  <c:v>43327</c:v>
                </c:pt>
                <c:pt idx="2510">
                  <c:v>43328</c:v>
                </c:pt>
                <c:pt idx="2511">
                  <c:v>43329</c:v>
                </c:pt>
                <c:pt idx="2512">
                  <c:v>43332</c:v>
                </c:pt>
                <c:pt idx="2513">
                  <c:v>43333</c:v>
                </c:pt>
                <c:pt idx="2514">
                  <c:v>43334</c:v>
                </c:pt>
                <c:pt idx="2515">
                  <c:v>43335</c:v>
                </c:pt>
                <c:pt idx="2516">
                  <c:v>43336</c:v>
                </c:pt>
                <c:pt idx="2517">
                  <c:v>43339</c:v>
                </c:pt>
                <c:pt idx="2518">
                  <c:v>43340</c:v>
                </c:pt>
                <c:pt idx="2519">
                  <c:v>43341</c:v>
                </c:pt>
                <c:pt idx="2520">
                  <c:v>43342</c:v>
                </c:pt>
                <c:pt idx="2521">
                  <c:v>43343</c:v>
                </c:pt>
                <c:pt idx="2522">
                  <c:v>43346</c:v>
                </c:pt>
                <c:pt idx="2523">
                  <c:v>43347</c:v>
                </c:pt>
                <c:pt idx="2524">
                  <c:v>43348</c:v>
                </c:pt>
                <c:pt idx="2525">
                  <c:v>43349</c:v>
                </c:pt>
                <c:pt idx="2526">
                  <c:v>43350</c:v>
                </c:pt>
                <c:pt idx="2527">
                  <c:v>43353</c:v>
                </c:pt>
                <c:pt idx="2528">
                  <c:v>43354</c:v>
                </c:pt>
                <c:pt idx="2529">
                  <c:v>43355</c:v>
                </c:pt>
                <c:pt idx="2530">
                  <c:v>43356</c:v>
                </c:pt>
                <c:pt idx="2531">
                  <c:v>43357</c:v>
                </c:pt>
                <c:pt idx="2532">
                  <c:v>43360</c:v>
                </c:pt>
                <c:pt idx="2533">
                  <c:v>43361</c:v>
                </c:pt>
                <c:pt idx="2534">
                  <c:v>43362</c:v>
                </c:pt>
                <c:pt idx="2535">
                  <c:v>43363</c:v>
                </c:pt>
                <c:pt idx="2536">
                  <c:v>43364</c:v>
                </c:pt>
                <c:pt idx="2537">
                  <c:v>43367</c:v>
                </c:pt>
                <c:pt idx="2538">
                  <c:v>43368</c:v>
                </c:pt>
                <c:pt idx="2539">
                  <c:v>43369</c:v>
                </c:pt>
                <c:pt idx="2540">
                  <c:v>43370</c:v>
                </c:pt>
                <c:pt idx="2541">
                  <c:v>43371</c:v>
                </c:pt>
                <c:pt idx="2542">
                  <c:v>43374</c:v>
                </c:pt>
                <c:pt idx="2543">
                  <c:v>43375</c:v>
                </c:pt>
                <c:pt idx="2544">
                  <c:v>43376</c:v>
                </c:pt>
                <c:pt idx="2545">
                  <c:v>43377</c:v>
                </c:pt>
                <c:pt idx="2546">
                  <c:v>43378</c:v>
                </c:pt>
                <c:pt idx="2547">
                  <c:v>43381</c:v>
                </c:pt>
                <c:pt idx="2548">
                  <c:v>43382</c:v>
                </c:pt>
                <c:pt idx="2549">
                  <c:v>43383</c:v>
                </c:pt>
                <c:pt idx="2550">
                  <c:v>43384</c:v>
                </c:pt>
                <c:pt idx="2551">
                  <c:v>43385</c:v>
                </c:pt>
                <c:pt idx="2552">
                  <c:v>43388</c:v>
                </c:pt>
                <c:pt idx="2553">
                  <c:v>43389</c:v>
                </c:pt>
                <c:pt idx="2554">
                  <c:v>43390</c:v>
                </c:pt>
                <c:pt idx="2555">
                  <c:v>43391</c:v>
                </c:pt>
                <c:pt idx="2556">
                  <c:v>43392</c:v>
                </c:pt>
                <c:pt idx="2557">
                  <c:v>43395</c:v>
                </c:pt>
                <c:pt idx="2558">
                  <c:v>43396</c:v>
                </c:pt>
                <c:pt idx="2559">
                  <c:v>43397</c:v>
                </c:pt>
                <c:pt idx="2560">
                  <c:v>43398</c:v>
                </c:pt>
                <c:pt idx="2561">
                  <c:v>43399</c:v>
                </c:pt>
                <c:pt idx="2562">
                  <c:v>43402</c:v>
                </c:pt>
                <c:pt idx="2563">
                  <c:v>43403</c:v>
                </c:pt>
                <c:pt idx="2564">
                  <c:v>43404</c:v>
                </c:pt>
                <c:pt idx="2565">
                  <c:v>43405</c:v>
                </c:pt>
                <c:pt idx="2566">
                  <c:v>43406</c:v>
                </c:pt>
                <c:pt idx="2567">
                  <c:v>43409</c:v>
                </c:pt>
                <c:pt idx="2568">
                  <c:v>43410</c:v>
                </c:pt>
                <c:pt idx="2569">
                  <c:v>43411</c:v>
                </c:pt>
                <c:pt idx="2570">
                  <c:v>43412</c:v>
                </c:pt>
                <c:pt idx="2571">
                  <c:v>43413</c:v>
                </c:pt>
                <c:pt idx="2572">
                  <c:v>43416</c:v>
                </c:pt>
                <c:pt idx="2573">
                  <c:v>43417</c:v>
                </c:pt>
                <c:pt idx="2574">
                  <c:v>43418</c:v>
                </c:pt>
                <c:pt idx="2575">
                  <c:v>43419</c:v>
                </c:pt>
                <c:pt idx="2576">
                  <c:v>43420</c:v>
                </c:pt>
                <c:pt idx="2577">
                  <c:v>43423</c:v>
                </c:pt>
                <c:pt idx="2578">
                  <c:v>43424</c:v>
                </c:pt>
                <c:pt idx="2579">
                  <c:v>43425</c:v>
                </c:pt>
                <c:pt idx="2580">
                  <c:v>43426</c:v>
                </c:pt>
                <c:pt idx="2581">
                  <c:v>43427</c:v>
                </c:pt>
                <c:pt idx="2582">
                  <c:v>43430</c:v>
                </c:pt>
                <c:pt idx="2583">
                  <c:v>43431</c:v>
                </c:pt>
                <c:pt idx="2584">
                  <c:v>43432</c:v>
                </c:pt>
                <c:pt idx="2585">
                  <c:v>43433</c:v>
                </c:pt>
                <c:pt idx="2586">
                  <c:v>43434</c:v>
                </c:pt>
                <c:pt idx="2587">
                  <c:v>43437</c:v>
                </c:pt>
                <c:pt idx="2588">
                  <c:v>43438</c:v>
                </c:pt>
                <c:pt idx="2589">
                  <c:v>43439</c:v>
                </c:pt>
                <c:pt idx="2590">
                  <c:v>43440</c:v>
                </c:pt>
                <c:pt idx="2591">
                  <c:v>43441</c:v>
                </c:pt>
                <c:pt idx="2592">
                  <c:v>43444</c:v>
                </c:pt>
                <c:pt idx="2593">
                  <c:v>43445</c:v>
                </c:pt>
                <c:pt idx="2594">
                  <c:v>43446</c:v>
                </c:pt>
                <c:pt idx="2595">
                  <c:v>43447</c:v>
                </c:pt>
                <c:pt idx="2596">
                  <c:v>43448</c:v>
                </c:pt>
                <c:pt idx="2597">
                  <c:v>43451</c:v>
                </c:pt>
                <c:pt idx="2598">
                  <c:v>43452</c:v>
                </c:pt>
                <c:pt idx="2599">
                  <c:v>43453</c:v>
                </c:pt>
                <c:pt idx="2600">
                  <c:v>43454</c:v>
                </c:pt>
                <c:pt idx="2601">
                  <c:v>43455</c:v>
                </c:pt>
                <c:pt idx="2602">
                  <c:v>43458</c:v>
                </c:pt>
                <c:pt idx="2603">
                  <c:v>43459</c:v>
                </c:pt>
                <c:pt idx="2604">
                  <c:v>43460</c:v>
                </c:pt>
                <c:pt idx="2605">
                  <c:v>43461</c:v>
                </c:pt>
                <c:pt idx="2606">
                  <c:v>43462</c:v>
                </c:pt>
                <c:pt idx="2607">
                  <c:v>43465</c:v>
                </c:pt>
                <c:pt idx="2608">
                  <c:v>43466</c:v>
                </c:pt>
                <c:pt idx="2609">
                  <c:v>43467</c:v>
                </c:pt>
                <c:pt idx="2610">
                  <c:v>43468</c:v>
                </c:pt>
                <c:pt idx="2611">
                  <c:v>43469</c:v>
                </c:pt>
                <c:pt idx="2612">
                  <c:v>43472</c:v>
                </c:pt>
                <c:pt idx="2613">
                  <c:v>43473</c:v>
                </c:pt>
                <c:pt idx="2614">
                  <c:v>43474</c:v>
                </c:pt>
                <c:pt idx="2615">
                  <c:v>43475</c:v>
                </c:pt>
                <c:pt idx="2616">
                  <c:v>43476</c:v>
                </c:pt>
                <c:pt idx="2617">
                  <c:v>43479</c:v>
                </c:pt>
                <c:pt idx="2618">
                  <c:v>43480</c:v>
                </c:pt>
                <c:pt idx="2619">
                  <c:v>43481</c:v>
                </c:pt>
                <c:pt idx="2620">
                  <c:v>43482</c:v>
                </c:pt>
                <c:pt idx="2621">
                  <c:v>43483</c:v>
                </c:pt>
                <c:pt idx="2622">
                  <c:v>43486</c:v>
                </c:pt>
                <c:pt idx="2623">
                  <c:v>43487</c:v>
                </c:pt>
                <c:pt idx="2624">
                  <c:v>43488</c:v>
                </c:pt>
                <c:pt idx="2625">
                  <c:v>43489</c:v>
                </c:pt>
                <c:pt idx="2626">
                  <c:v>43490</c:v>
                </c:pt>
                <c:pt idx="2627">
                  <c:v>43493</c:v>
                </c:pt>
                <c:pt idx="2628">
                  <c:v>43494</c:v>
                </c:pt>
                <c:pt idx="2629">
                  <c:v>43495</c:v>
                </c:pt>
                <c:pt idx="2630">
                  <c:v>43496</c:v>
                </c:pt>
                <c:pt idx="2631">
                  <c:v>43497</c:v>
                </c:pt>
                <c:pt idx="2632">
                  <c:v>43500</c:v>
                </c:pt>
                <c:pt idx="2633">
                  <c:v>43501</c:v>
                </c:pt>
                <c:pt idx="2634">
                  <c:v>43502</c:v>
                </c:pt>
                <c:pt idx="2635">
                  <c:v>43503</c:v>
                </c:pt>
                <c:pt idx="2636">
                  <c:v>43504</c:v>
                </c:pt>
                <c:pt idx="2637">
                  <c:v>43507</c:v>
                </c:pt>
                <c:pt idx="2638">
                  <c:v>43508</c:v>
                </c:pt>
                <c:pt idx="2639">
                  <c:v>43509</c:v>
                </c:pt>
                <c:pt idx="2640">
                  <c:v>43510</c:v>
                </c:pt>
                <c:pt idx="2641">
                  <c:v>43511</c:v>
                </c:pt>
                <c:pt idx="2642">
                  <c:v>43514</c:v>
                </c:pt>
                <c:pt idx="2643">
                  <c:v>43515</c:v>
                </c:pt>
                <c:pt idx="2644">
                  <c:v>43516</c:v>
                </c:pt>
                <c:pt idx="2645">
                  <c:v>43517</c:v>
                </c:pt>
                <c:pt idx="2646">
                  <c:v>43518</c:v>
                </c:pt>
                <c:pt idx="2647">
                  <c:v>43521</c:v>
                </c:pt>
                <c:pt idx="2648">
                  <c:v>43522</c:v>
                </c:pt>
                <c:pt idx="2649">
                  <c:v>43523</c:v>
                </c:pt>
                <c:pt idx="2650">
                  <c:v>43524</c:v>
                </c:pt>
                <c:pt idx="2651">
                  <c:v>43525</c:v>
                </c:pt>
                <c:pt idx="2652">
                  <c:v>43528</c:v>
                </c:pt>
                <c:pt idx="2653">
                  <c:v>43529</c:v>
                </c:pt>
                <c:pt idx="2654">
                  <c:v>43530</c:v>
                </c:pt>
                <c:pt idx="2655">
                  <c:v>43531</c:v>
                </c:pt>
                <c:pt idx="2656">
                  <c:v>43532</c:v>
                </c:pt>
                <c:pt idx="2657">
                  <c:v>43535</c:v>
                </c:pt>
                <c:pt idx="2658">
                  <c:v>43536</c:v>
                </c:pt>
                <c:pt idx="2659">
                  <c:v>43537</c:v>
                </c:pt>
                <c:pt idx="2660">
                  <c:v>43538</c:v>
                </c:pt>
                <c:pt idx="2661">
                  <c:v>43539</c:v>
                </c:pt>
                <c:pt idx="2662">
                  <c:v>43542</c:v>
                </c:pt>
                <c:pt idx="2663">
                  <c:v>43543</c:v>
                </c:pt>
                <c:pt idx="2664">
                  <c:v>43544</c:v>
                </c:pt>
                <c:pt idx="2665">
                  <c:v>43545</c:v>
                </c:pt>
                <c:pt idx="2666">
                  <c:v>43546</c:v>
                </c:pt>
                <c:pt idx="2667">
                  <c:v>43549</c:v>
                </c:pt>
                <c:pt idx="2668">
                  <c:v>43550</c:v>
                </c:pt>
                <c:pt idx="2669">
                  <c:v>43551</c:v>
                </c:pt>
                <c:pt idx="2670">
                  <c:v>43552</c:v>
                </c:pt>
                <c:pt idx="2671">
                  <c:v>43553</c:v>
                </c:pt>
                <c:pt idx="2672">
                  <c:v>43556</c:v>
                </c:pt>
                <c:pt idx="2673">
                  <c:v>43557</c:v>
                </c:pt>
                <c:pt idx="2674">
                  <c:v>43558</c:v>
                </c:pt>
                <c:pt idx="2675">
                  <c:v>43559</c:v>
                </c:pt>
                <c:pt idx="2676">
                  <c:v>43560</c:v>
                </c:pt>
                <c:pt idx="2677">
                  <c:v>43563</c:v>
                </c:pt>
                <c:pt idx="2678">
                  <c:v>43564</c:v>
                </c:pt>
                <c:pt idx="2679">
                  <c:v>43565</c:v>
                </c:pt>
                <c:pt idx="2680">
                  <c:v>43566</c:v>
                </c:pt>
                <c:pt idx="2681">
                  <c:v>43567</c:v>
                </c:pt>
                <c:pt idx="2682">
                  <c:v>43570</c:v>
                </c:pt>
                <c:pt idx="2683">
                  <c:v>43571</c:v>
                </c:pt>
                <c:pt idx="2684">
                  <c:v>43572</c:v>
                </c:pt>
                <c:pt idx="2685">
                  <c:v>43573</c:v>
                </c:pt>
                <c:pt idx="2686">
                  <c:v>43574</c:v>
                </c:pt>
                <c:pt idx="2687">
                  <c:v>43577</c:v>
                </c:pt>
                <c:pt idx="2688">
                  <c:v>43578</c:v>
                </c:pt>
                <c:pt idx="2689">
                  <c:v>43579</c:v>
                </c:pt>
                <c:pt idx="2690">
                  <c:v>43580</c:v>
                </c:pt>
                <c:pt idx="2691">
                  <c:v>43581</c:v>
                </c:pt>
                <c:pt idx="2692">
                  <c:v>43584</c:v>
                </c:pt>
                <c:pt idx="2693">
                  <c:v>43585</c:v>
                </c:pt>
                <c:pt idx="2694">
                  <c:v>43586</c:v>
                </c:pt>
                <c:pt idx="2695">
                  <c:v>43587</c:v>
                </c:pt>
                <c:pt idx="2696">
                  <c:v>43588</c:v>
                </c:pt>
                <c:pt idx="2697">
                  <c:v>43591</c:v>
                </c:pt>
                <c:pt idx="2698">
                  <c:v>43592</c:v>
                </c:pt>
                <c:pt idx="2699">
                  <c:v>43593</c:v>
                </c:pt>
                <c:pt idx="2700">
                  <c:v>43594</c:v>
                </c:pt>
                <c:pt idx="2701">
                  <c:v>43595</c:v>
                </c:pt>
                <c:pt idx="2702">
                  <c:v>43598</c:v>
                </c:pt>
                <c:pt idx="2703">
                  <c:v>43599</c:v>
                </c:pt>
                <c:pt idx="2704">
                  <c:v>43600</c:v>
                </c:pt>
                <c:pt idx="2705">
                  <c:v>43601</c:v>
                </c:pt>
                <c:pt idx="2706">
                  <c:v>43602</c:v>
                </c:pt>
                <c:pt idx="2707">
                  <c:v>43605</c:v>
                </c:pt>
                <c:pt idx="2708">
                  <c:v>43606</c:v>
                </c:pt>
                <c:pt idx="2709">
                  <c:v>43607</c:v>
                </c:pt>
                <c:pt idx="2710">
                  <c:v>43608</c:v>
                </c:pt>
                <c:pt idx="2711">
                  <c:v>43609</c:v>
                </c:pt>
                <c:pt idx="2712">
                  <c:v>43612</c:v>
                </c:pt>
                <c:pt idx="2713">
                  <c:v>43613</c:v>
                </c:pt>
                <c:pt idx="2714">
                  <c:v>43614</c:v>
                </c:pt>
                <c:pt idx="2715">
                  <c:v>43615</c:v>
                </c:pt>
                <c:pt idx="2716">
                  <c:v>43616</c:v>
                </c:pt>
                <c:pt idx="2717">
                  <c:v>43619</c:v>
                </c:pt>
                <c:pt idx="2718">
                  <c:v>43620</c:v>
                </c:pt>
                <c:pt idx="2719">
                  <c:v>43621</c:v>
                </c:pt>
                <c:pt idx="2720">
                  <c:v>43622</c:v>
                </c:pt>
                <c:pt idx="2721">
                  <c:v>43623</c:v>
                </c:pt>
                <c:pt idx="2722">
                  <c:v>43626</c:v>
                </c:pt>
                <c:pt idx="2723">
                  <c:v>43627</c:v>
                </c:pt>
                <c:pt idx="2724">
                  <c:v>43628</c:v>
                </c:pt>
                <c:pt idx="2725">
                  <c:v>43629</c:v>
                </c:pt>
                <c:pt idx="2726">
                  <c:v>43630</c:v>
                </c:pt>
                <c:pt idx="2727">
                  <c:v>43633</c:v>
                </c:pt>
                <c:pt idx="2728">
                  <c:v>43634</c:v>
                </c:pt>
                <c:pt idx="2729">
                  <c:v>43635</c:v>
                </c:pt>
                <c:pt idx="2730">
                  <c:v>43636</c:v>
                </c:pt>
                <c:pt idx="2731">
                  <c:v>43637</c:v>
                </c:pt>
                <c:pt idx="2732">
                  <c:v>43640</c:v>
                </c:pt>
                <c:pt idx="2733">
                  <c:v>43641</c:v>
                </c:pt>
                <c:pt idx="2734">
                  <c:v>43642</c:v>
                </c:pt>
                <c:pt idx="2735">
                  <c:v>43643</c:v>
                </c:pt>
                <c:pt idx="2736">
                  <c:v>43644</c:v>
                </c:pt>
                <c:pt idx="2737">
                  <c:v>43647</c:v>
                </c:pt>
                <c:pt idx="2738">
                  <c:v>43648</c:v>
                </c:pt>
                <c:pt idx="2739">
                  <c:v>43649</c:v>
                </c:pt>
                <c:pt idx="2740">
                  <c:v>43650</c:v>
                </c:pt>
                <c:pt idx="2741">
                  <c:v>43651</c:v>
                </c:pt>
                <c:pt idx="2742">
                  <c:v>43654</c:v>
                </c:pt>
                <c:pt idx="2743">
                  <c:v>43655</c:v>
                </c:pt>
                <c:pt idx="2744">
                  <c:v>43656</c:v>
                </c:pt>
                <c:pt idx="2745">
                  <c:v>43657</c:v>
                </c:pt>
                <c:pt idx="2746">
                  <c:v>43658</c:v>
                </c:pt>
                <c:pt idx="2747">
                  <c:v>43661</c:v>
                </c:pt>
                <c:pt idx="2748">
                  <c:v>43662</c:v>
                </c:pt>
                <c:pt idx="2749">
                  <c:v>43663</c:v>
                </c:pt>
                <c:pt idx="2750">
                  <c:v>43664</c:v>
                </c:pt>
                <c:pt idx="2751">
                  <c:v>43665</c:v>
                </c:pt>
                <c:pt idx="2752">
                  <c:v>43668</c:v>
                </c:pt>
                <c:pt idx="2753">
                  <c:v>43669</c:v>
                </c:pt>
                <c:pt idx="2754">
                  <c:v>43670</c:v>
                </c:pt>
                <c:pt idx="2755">
                  <c:v>43671</c:v>
                </c:pt>
                <c:pt idx="2756">
                  <c:v>43672</c:v>
                </c:pt>
                <c:pt idx="2757">
                  <c:v>43675</c:v>
                </c:pt>
                <c:pt idx="2758">
                  <c:v>43676</c:v>
                </c:pt>
                <c:pt idx="2759">
                  <c:v>43677</c:v>
                </c:pt>
                <c:pt idx="2760">
                  <c:v>43678</c:v>
                </c:pt>
                <c:pt idx="2761">
                  <c:v>43679</c:v>
                </c:pt>
                <c:pt idx="2762">
                  <c:v>43682</c:v>
                </c:pt>
                <c:pt idx="2763">
                  <c:v>43683</c:v>
                </c:pt>
                <c:pt idx="2764">
                  <c:v>43684</c:v>
                </c:pt>
                <c:pt idx="2765">
                  <c:v>43685</c:v>
                </c:pt>
                <c:pt idx="2766">
                  <c:v>43686</c:v>
                </c:pt>
                <c:pt idx="2767">
                  <c:v>43689</c:v>
                </c:pt>
                <c:pt idx="2768">
                  <c:v>43690</c:v>
                </c:pt>
                <c:pt idx="2769">
                  <c:v>43691</c:v>
                </c:pt>
                <c:pt idx="2770">
                  <c:v>43692</c:v>
                </c:pt>
                <c:pt idx="2771">
                  <c:v>43693</c:v>
                </c:pt>
                <c:pt idx="2772">
                  <c:v>43696</c:v>
                </c:pt>
                <c:pt idx="2773">
                  <c:v>43697</c:v>
                </c:pt>
                <c:pt idx="2774">
                  <c:v>43698</c:v>
                </c:pt>
                <c:pt idx="2775">
                  <c:v>43699</c:v>
                </c:pt>
                <c:pt idx="2776">
                  <c:v>43700</c:v>
                </c:pt>
                <c:pt idx="2777">
                  <c:v>43703</c:v>
                </c:pt>
                <c:pt idx="2778">
                  <c:v>43704</c:v>
                </c:pt>
                <c:pt idx="2779">
                  <c:v>43705</c:v>
                </c:pt>
                <c:pt idx="2780">
                  <c:v>43706</c:v>
                </c:pt>
                <c:pt idx="2781">
                  <c:v>43707</c:v>
                </c:pt>
                <c:pt idx="2782">
                  <c:v>43710</c:v>
                </c:pt>
                <c:pt idx="2783">
                  <c:v>43711</c:v>
                </c:pt>
                <c:pt idx="2784">
                  <c:v>43712</c:v>
                </c:pt>
                <c:pt idx="2785">
                  <c:v>43713</c:v>
                </c:pt>
                <c:pt idx="2786">
                  <c:v>43714</c:v>
                </c:pt>
                <c:pt idx="2787">
                  <c:v>43717</c:v>
                </c:pt>
                <c:pt idx="2788">
                  <c:v>43718</c:v>
                </c:pt>
                <c:pt idx="2789">
                  <c:v>43719</c:v>
                </c:pt>
                <c:pt idx="2790">
                  <c:v>43720</c:v>
                </c:pt>
                <c:pt idx="2791">
                  <c:v>43721</c:v>
                </c:pt>
                <c:pt idx="2792">
                  <c:v>43724</c:v>
                </c:pt>
                <c:pt idx="2793">
                  <c:v>43725</c:v>
                </c:pt>
                <c:pt idx="2794">
                  <c:v>43726</c:v>
                </c:pt>
                <c:pt idx="2795">
                  <c:v>43727</c:v>
                </c:pt>
                <c:pt idx="2796">
                  <c:v>43728</c:v>
                </c:pt>
                <c:pt idx="2797">
                  <c:v>43731</c:v>
                </c:pt>
                <c:pt idx="2798">
                  <c:v>43732</c:v>
                </c:pt>
                <c:pt idx="2799">
                  <c:v>43733</c:v>
                </c:pt>
                <c:pt idx="2800">
                  <c:v>43734</c:v>
                </c:pt>
                <c:pt idx="2801">
                  <c:v>43735</c:v>
                </c:pt>
                <c:pt idx="2802">
                  <c:v>43738</c:v>
                </c:pt>
                <c:pt idx="2803">
                  <c:v>43739</c:v>
                </c:pt>
                <c:pt idx="2804">
                  <c:v>43740</c:v>
                </c:pt>
                <c:pt idx="2805">
                  <c:v>43741</c:v>
                </c:pt>
                <c:pt idx="2806">
                  <c:v>43742</c:v>
                </c:pt>
                <c:pt idx="2807">
                  <c:v>43745</c:v>
                </c:pt>
                <c:pt idx="2808">
                  <c:v>43746</c:v>
                </c:pt>
                <c:pt idx="2809">
                  <c:v>43747</c:v>
                </c:pt>
                <c:pt idx="2810">
                  <c:v>43748</c:v>
                </c:pt>
                <c:pt idx="2811">
                  <c:v>43749</c:v>
                </c:pt>
                <c:pt idx="2812">
                  <c:v>43752</c:v>
                </c:pt>
                <c:pt idx="2813">
                  <c:v>43753</c:v>
                </c:pt>
                <c:pt idx="2814">
                  <c:v>43754</c:v>
                </c:pt>
                <c:pt idx="2815">
                  <c:v>43755</c:v>
                </c:pt>
                <c:pt idx="2816">
                  <c:v>43756</c:v>
                </c:pt>
                <c:pt idx="2817">
                  <c:v>43759</c:v>
                </c:pt>
                <c:pt idx="2818">
                  <c:v>43760</c:v>
                </c:pt>
                <c:pt idx="2819">
                  <c:v>43761</c:v>
                </c:pt>
                <c:pt idx="2820">
                  <c:v>43762</c:v>
                </c:pt>
                <c:pt idx="2821">
                  <c:v>43763</c:v>
                </c:pt>
                <c:pt idx="2822">
                  <c:v>43766</c:v>
                </c:pt>
                <c:pt idx="2823">
                  <c:v>43767</c:v>
                </c:pt>
                <c:pt idx="2824">
                  <c:v>43768</c:v>
                </c:pt>
                <c:pt idx="2825">
                  <c:v>43769</c:v>
                </c:pt>
                <c:pt idx="2826">
                  <c:v>43770</c:v>
                </c:pt>
                <c:pt idx="2827">
                  <c:v>43773</c:v>
                </c:pt>
                <c:pt idx="2828">
                  <c:v>43774</c:v>
                </c:pt>
                <c:pt idx="2829">
                  <c:v>43775</c:v>
                </c:pt>
                <c:pt idx="2830">
                  <c:v>43776</c:v>
                </c:pt>
                <c:pt idx="2831">
                  <c:v>43777</c:v>
                </c:pt>
                <c:pt idx="2832">
                  <c:v>43780</c:v>
                </c:pt>
                <c:pt idx="2833">
                  <c:v>43781</c:v>
                </c:pt>
                <c:pt idx="2834">
                  <c:v>43782</c:v>
                </c:pt>
                <c:pt idx="2835">
                  <c:v>43783</c:v>
                </c:pt>
                <c:pt idx="2836">
                  <c:v>43784</c:v>
                </c:pt>
                <c:pt idx="2837">
                  <c:v>43787</c:v>
                </c:pt>
                <c:pt idx="2838">
                  <c:v>43788</c:v>
                </c:pt>
                <c:pt idx="2839">
                  <c:v>43789</c:v>
                </c:pt>
                <c:pt idx="2840">
                  <c:v>43790</c:v>
                </c:pt>
                <c:pt idx="2841">
                  <c:v>43791</c:v>
                </c:pt>
                <c:pt idx="2842">
                  <c:v>43794</c:v>
                </c:pt>
                <c:pt idx="2843">
                  <c:v>43795</c:v>
                </c:pt>
                <c:pt idx="2844">
                  <c:v>43796</c:v>
                </c:pt>
                <c:pt idx="2845">
                  <c:v>43797</c:v>
                </c:pt>
                <c:pt idx="2846">
                  <c:v>43798</c:v>
                </c:pt>
                <c:pt idx="2847">
                  <c:v>43801</c:v>
                </c:pt>
                <c:pt idx="2848">
                  <c:v>43802</c:v>
                </c:pt>
                <c:pt idx="2849">
                  <c:v>43803</c:v>
                </c:pt>
                <c:pt idx="2850">
                  <c:v>43804</c:v>
                </c:pt>
                <c:pt idx="2851">
                  <c:v>43805</c:v>
                </c:pt>
                <c:pt idx="2852">
                  <c:v>43808</c:v>
                </c:pt>
                <c:pt idx="2853">
                  <c:v>43809</c:v>
                </c:pt>
                <c:pt idx="2854">
                  <c:v>43810</c:v>
                </c:pt>
                <c:pt idx="2855">
                  <c:v>43811</c:v>
                </c:pt>
                <c:pt idx="2856">
                  <c:v>43812</c:v>
                </c:pt>
                <c:pt idx="2857">
                  <c:v>43815</c:v>
                </c:pt>
                <c:pt idx="2858">
                  <c:v>43816</c:v>
                </c:pt>
                <c:pt idx="2859">
                  <c:v>43817</c:v>
                </c:pt>
                <c:pt idx="2860">
                  <c:v>43818</c:v>
                </c:pt>
                <c:pt idx="2861">
                  <c:v>43819</c:v>
                </c:pt>
                <c:pt idx="2862">
                  <c:v>43822</c:v>
                </c:pt>
                <c:pt idx="2863">
                  <c:v>43823</c:v>
                </c:pt>
                <c:pt idx="2864">
                  <c:v>43824</c:v>
                </c:pt>
                <c:pt idx="2865">
                  <c:v>43825</c:v>
                </c:pt>
                <c:pt idx="2866">
                  <c:v>43826</c:v>
                </c:pt>
                <c:pt idx="2867">
                  <c:v>43829</c:v>
                </c:pt>
                <c:pt idx="2868">
                  <c:v>43830</c:v>
                </c:pt>
                <c:pt idx="2869">
                  <c:v>43831</c:v>
                </c:pt>
                <c:pt idx="2870">
                  <c:v>43832</c:v>
                </c:pt>
                <c:pt idx="2871">
                  <c:v>43833</c:v>
                </c:pt>
                <c:pt idx="2872">
                  <c:v>43836</c:v>
                </c:pt>
                <c:pt idx="2873">
                  <c:v>43837</c:v>
                </c:pt>
                <c:pt idx="2874">
                  <c:v>43838</c:v>
                </c:pt>
                <c:pt idx="2875">
                  <c:v>43839</c:v>
                </c:pt>
                <c:pt idx="2876">
                  <c:v>43840</c:v>
                </c:pt>
                <c:pt idx="2877">
                  <c:v>43843</c:v>
                </c:pt>
                <c:pt idx="2878">
                  <c:v>43844</c:v>
                </c:pt>
                <c:pt idx="2879">
                  <c:v>43845</c:v>
                </c:pt>
                <c:pt idx="2880">
                  <c:v>43846</c:v>
                </c:pt>
                <c:pt idx="2881">
                  <c:v>43847</c:v>
                </c:pt>
                <c:pt idx="2882">
                  <c:v>43850</c:v>
                </c:pt>
                <c:pt idx="2883">
                  <c:v>43851</c:v>
                </c:pt>
                <c:pt idx="2884">
                  <c:v>43852</c:v>
                </c:pt>
                <c:pt idx="2885">
                  <c:v>43853</c:v>
                </c:pt>
                <c:pt idx="2886">
                  <c:v>43854</c:v>
                </c:pt>
                <c:pt idx="2887">
                  <c:v>43857</c:v>
                </c:pt>
                <c:pt idx="2888">
                  <c:v>43858</c:v>
                </c:pt>
                <c:pt idx="2889">
                  <c:v>43859</c:v>
                </c:pt>
                <c:pt idx="2890">
                  <c:v>43860</c:v>
                </c:pt>
                <c:pt idx="2891">
                  <c:v>43861</c:v>
                </c:pt>
                <c:pt idx="2892">
                  <c:v>43864</c:v>
                </c:pt>
                <c:pt idx="2893">
                  <c:v>43865</c:v>
                </c:pt>
                <c:pt idx="2894">
                  <c:v>43866</c:v>
                </c:pt>
                <c:pt idx="2895">
                  <c:v>43867</c:v>
                </c:pt>
                <c:pt idx="2896">
                  <c:v>43868</c:v>
                </c:pt>
                <c:pt idx="2897">
                  <c:v>43871</c:v>
                </c:pt>
                <c:pt idx="2898">
                  <c:v>43872</c:v>
                </c:pt>
                <c:pt idx="2899">
                  <c:v>43873</c:v>
                </c:pt>
                <c:pt idx="2900">
                  <c:v>43874</c:v>
                </c:pt>
                <c:pt idx="2901">
                  <c:v>43875</c:v>
                </c:pt>
                <c:pt idx="2902">
                  <c:v>43878</c:v>
                </c:pt>
                <c:pt idx="2903">
                  <c:v>43879</c:v>
                </c:pt>
                <c:pt idx="2904">
                  <c:v>43880</c:v>
                </c:pt>
                <c:pt idx="2905">
                  <c:v>43881</c:v>
                </c:pt>
                <c:pt idx="2906">
                  <c:v>43882</c:v>
                </c:pt>
                <c:pt idx="2907">
                  <c:v>43885</c:v>
                </c:pt>
                <c:pt idx="2908">
                  <c:v>43886</c:v>
                </c:pt>
                <c:pt idx="2909">
                  <c:v>43887</c:v>
                </c:pt>
                <c:pt idx="2910">
                  <c:v>43888</c:v>
                </c:pt>
                <c:pt idx="2911">
                  <c:v>43889</c:v>
                </c:pt>
                <c:pt idx="2912">
                  <c:v>43892</c:v>
                </c:pt>
                <c:pt idx="2913">
                  <c:v>43893</c:v>
                </c:pt>
                <c:pt idx="2914">
                  <c:v>43894</c:v>
                </c:pt>
                <c:pt idx="2915">
                  <c:v>43895</c:v>
                </c:pt>
                <c:pt idx="2916">
                  <c:v>43896</c:v>
                </c:pt>
                <c:pt idx="2917">
                  <c:v>43899</c:v>
                </c:pt>
                <c:pt idx="2918">
                  <c:v>43900</c:v>
                </c:pt>
                <c:pt idx="2919">
                  <c:v>43901</c:v>
                </c:pt>
                <c:pt idx="2920">
                  <c:v>43902</c:v>
                </c:pt>
                <c:pt idx="2921">
                  <c:v>43903</c:v>
                </c:pt>
                <c:pt idx="2922">
                  <c:v>43906</c:v>
                </c:pt>
                <c:pt idx="2923">
                  <c:v>43907</c:v>
                </c:pt>
                <c:pt idx="2924">
                  <c:v>43908</c:v>
                </c:pt>
                <c:pt idx="2925">
                  <c:v>43909</c:v>
                </c:pt>
                <c:pt idx="2926">
                  <c:v>43910</c:v>
                </c:pt>
                <c:pt idx="2927">
                  <c:v>43913</c:v>
                </c:pt>
                <c:pt idx="2928">
                  <c:v>43914</c:v>
                </c:pt>
                <c:pt idx="2929">
                  <c:v>43915</c:v>
                </c:pt>
                <c:pt idx="2930">
                  <c:v>43916</c:v>
                </c:pt>
                <c:pt idx="2931">
                  <c:v>43917</c:v>
                </c:pt>
                <c:pt idx="2932">
                  <c:v>43920</c:v>
                </c:pt>
                <c:pt idx="2933">
                  <c:v>43921</c:v>
                </c:pt>
                <c:pt idx="2934">
                  <c:v>43922</c:v>
                </c:pt>
                <c:pt idx="2935">
                  <c:v>43923</c:v>
                </c:pt>
                <c:pt idx="2936">
                  <c:v>43924</c:v>
                </c:pt>
                <c:pt idx="2937">
                  <c:v>43927</c:v>
                </c:pt>
                <c:pt idx="2938">
                  <c:v>43928</c:v>
                </c:pt>
                <c:pt idx="2939">
                  <c:v>43929</c:v>
                </c:pt>
                <c:pt idx="2940">
                  <c:v>43930</c:v>
                </c:pt>
                <c:pt idx="2941">
                  <c:v>43931</c:v>
                </c:pt>
                <c:pt idx="2942">
                  <c:v>43934</c:v>
                </c:pt>
                <c:pt idx="2943">
                  <c:v>43935</c:v>
                </c:pt>
                <c:pt idx="2944">
                  <c:v>43936</c:v>
                </c:pt>
                <c:pt idx="2945">
                  <c:v>43937</c:v>
                </c:pt>
                <c:pt idx="2946">
                  <c:v>43938</c:v>
                </c:pt>
                <c:pt idx="2947">
                  <c:v>43941</c:v>
                </c:pt>
                <c:pt idx="2948">
                  <c:v>43942</c:v>
                </c:pt>
                <c:pt idx="2949">
                  <c:v>43943</c:v>
                </c:pt>
                <c:pt idx="2950">
                  <c:v>43944</c:v>
                </c:pt>
                <c:pt idx="2951">
                  <c:v>43945</c:v>
                </c:pt>
                <c:pt idx="2952">
                  <c:v>43948</c:v>
                </c:pt>
                <c:pt idx="2953">
                  <c:v>43949</c:v>
                </c:pt>
                <c:pt idx="2954">
                  <c:v>43950</c:v>
                </c:pt>
                <c:pt idx="2955">
                  <c:v>43951</c:v>
                </c:pt>
                <c:pt idx="2956">
                  <c:v>43952</c:v>
                </c:pt>
                <c:pt idx="2957">
                  <c:v>43955</c:v>
                </c:pt>
                <c:pt idx="2958">
                  <c:v>43956</c:v>
                </c:pt>
                <c:pt idx="2959">
                  <c:v>43957</c:v>
                </c:pt>
                <c:pt idx="2960">
                  <c:v>43958</c:v>
                </c:pt>
                <c:pt idx="2961">
                  <c:v>43959</c:v>
                </c:pt>
                <c:pt idx="2962">
                  <c:v>43962</c:v>
                </c:pt>
                <c:pt idx="2963">
                  <c:v>43963</c:v>
                </c:pt>
                <c:pt idx="2964">
                  <c:v>43964</c:v>
                </c:pt>
                <c:pt idx="2965">
                  <c:v>43965</c:v>
                </c:pt>
                <c:pt idx="2966">
                  <c:v>43966</c:v>
                </c:pt>
                <c:pt idx="2967">
                  <c:v>43969</c:v>
                </c:pt>
                <c:pt idx="2968">
                  <c:v>43970</c:v>
                </c:pt>
                <c:pt idx="2969">
                  <c:v>43971</c:v>
                </c:pt>
                <c:pt idx="2970">
                  <c:v>43972</c:v>
                </c:pt>
                <c:pt idx="2971">
                  <c:v>43973</c:v>
                </c:pt>
                <c:pt idx="2972">
                  <c:v>43976</c:v>
                </c:pt>
                <c:pt idx="2973">
                  <c:v>43977</c:v>
                </c:pt>
                <c:pt idx="2974">
                  <c:v>43978</c:v>
                </c:pt>
                <c:pt idx="2975">
                  <c:v>43979</c:v>
                </c:pt>
                <c:pt idx="2976">
                  <c:v>43980</c:v>
                </c:pt>
                <c:pt idx="2977">
                  <c:v>43983</c:v>
                </c:pt>
                <c:pt idx="2978">
                  <c:v>43984</c:v>
                </c:pt>
                <c:pt idx="2979">
                  <c:v>43985</c:v>
                </c:pt>
                <c:pt idx="2980">
                  <c:v>43986</c:v>
                </c:pt>
                <c:pt idx="2981">
                  <c:v>43987</c:v>
                </c:pt>
                <c:pt idx="2982">
                  <c:v>43990</c:v>
                </c:pt>
                <c:pt idx="2983">
                  <c:v>43991</c:v>
                </c:pt>
                <c:pt idx="2984">
                  <c:v>43992</c:v>
                </c:pt>
                <c:pt idx="2985">
                  <c:v>43993</c:v>
                </c:pt>
                <c:pt idx="2986">
                  <c:v>43994</c:v>
                </c:pt>
                <c:pt idx="2987">
                  <c:v>43997</c:v>
                </c:pt>
                <c:pt idx="2988">
                  <c:v>43998</c:v>
                </c:pt>
                <c:pt idx="2989">
                  <c:v>43999</c:v>
                </c:pt>
                <c:pt idx="2990">
                  <c:v>44000</c:v>
                </c:pt>
                <c:pt idx="2991">
                  <c:v>44001</c:v>
                </c:pt>
                <c:pt idx="2992">
                  <c:v>44004</c:v>
                </c:pt>
                <c:pt idx="2993">
                  <c:v>44005</c:v>
                </c:pt>
                <c:pt idx="2994">
                  <c:v>44006</c:v>
                </c:pt>
                <c:pt idx="2995">
                  <c:v>44007</c:v>
                </c:pt>
                <c:pt idx="2996">
                  <c:v>44008</c:v>
                </c:pt>
                <c:pt idx="2997">
                  <c:v>44011</c:v>
                </c:pt>
                <c:pt idx="2998">
                  <c:v>44012</c:v>
                </c:pt>
                <c:pt idx="2999">
                  <c:v>44013</c:v>
                </c:pt>
                <c:pt idx="3000">
                  <c:v>44014</c:v>
                </c:pt>
                <c:pt idx="3001">
                  <c:v>44015</c:v>
                </c:pt>
                <c:pt idx="3002">
                  <c:v>44018</c:v>
                </c:pt>
                <c:pt idx="3003">
                  <c:v>44019</c:v>
                </c:pt>
                <c:pt idx="3004">
                  <c:v>44020</c:v>
                </c:pt>
                <c:pt idx="3005">
                  <c:v>44021</c:v>
                </c:pt>
                <c:pt idx="3006">
                  <c:v>44022</c:v>
                </c:pt>
                <c:pt idx="3007">
                  <c:v>44025</c:v>
                </c:pt>
                <c:pt idx="3008">
                  <c:v>44026</c:v>
                </c:pt>
                <c:pt idx="3009">
                  <c:v>44027</c:v>
                </c:pt>
                <c:pt idx="3010">
                  <c:v>44028</c:v>
                </c:pt>
                <c:pt idx="3011">
                  <c:v>44029</c:v>
                </c:pt>
                <c:pt idx="3012">
                  <c:v>44032</c:v>
                </c:pt>
                <c:pt idx="3013">
                  <c:v>44033</c:v>
                </c:pt>
                <c:pt idx="3014">
                  <c:v>44034</c:v>
                </c:pt>
                <c:pt idx="3015">
                  <c:v>44035</c:v>
                </c:pt>
                <c:pt idx="3016">
                  <c:v>44036</c:v>
                </c:pt>
                <c:pt idx="3017">
                  <c:v>44039</c:v>
                </c:pt>
                <c:pt idx="3018">
                  <c:v>44040</c:v>
                </c:pt>
                <c:pt idx="3019">
                  <c:v>44041</c:v>
                </c:pt>
                <c:pt idx="3020">
                  <c:v>44042</c:v>
                </c:pt>
                <c:pt idx="3021">
                  <c:v>44043</c:v>
                </c:pt>
                <c:pt idx="3022">
                  <c:v>44046</c:v>
                </c:pt>
                <c:pt idx="3023">
                  <c:v>44047</c:v>
                </c:pt>
                <c:pt idx="3024">
                  <c:v>44048</c:v>
                </c:pt>
                <c:pt idx="3025">
                  <c:v>44049</c:v>
                </c:pt>
                <c:pt idx="3026">
                  <c:v>44050</c:v>
                </c:pt>
                <c:pt idx="3027">
                  <c:v>44053</c:v>
                </c:pt>
                <c:pt idx="3028">
                  <c:v>44054</c:v>
                </c:pt>
                <c:pt idx="3029">
                  <c:v>44055</c:v>
                </c:pt>
                <c:pt idx="3030">
                  <c:v>44056</c:v>
                </c:pt>
                <c:pt idx="3031">
                  <c:v>44057</c:v>
                </c:pt>
                <c:pt idx="3032">
                  <c:v>44060</c:v>
                </c:pt>
                <c:pt idx="3033">
                  <c:v>44061</c:v>
                </c:pt>
                <c:pt idx="3034">
                  <c:v>44062</c:v>
                </c:pt>
                <c:pt idx="3035">
                  <c:v>44063</c:v>
                </c:pt>
                <c:pt idx="3036">
                  <c:v>44064</c:v>
                </c:pt>
                <c:pt idx="3037">
                  <c:v>44067</c:v>
                </c:pt>
                <c:pt idx="3038">
                  <c:v>44068</c:v>
                </c:pt>
                <c:pt idx="3039">
                  <c:v>44069</c:v>
                </c:pt>
                <c:pt idx="3040">
                  <c:v>44070</c:v>
                </c:pt>
                <c:pt idx="3041">
                  <c:v>44071</c:v>
                </c:pt>
                <c:pt idx="3042">
                  <c:v>44074</c:v>
                </c:pt>
                <c:pt idx="3043">
                  <c:v>44075</c:v>
                </c:pt>
                <c:pt idx="3044">
                  <c:v>44076</c:v>
                </c:pt>
                <c:pt idx="3045">
                  <c:v>44077</c:v>
                </c:pt>
                <c:pt idx="3046">
                  <c:v>44078</c:v>
                </c:pt>
                <c:pt idx="3047">
                  <c:v>44081</c:v>
                </c:pt>
                <c:pt idx="3048">
                  <c:v>44082</c:v>
                </c:pt>
                <c:pt idx="3049">
                  <c:v>44083</c:v>
                </c:pt>
                <c:pt idx="3050">
                  <c:v>44084</c:v>
                </c:pt>
                <c:pt idx="3051">
                  <c:v>44085</c:v>
                </c:pt>
                <c:pt idx="3052">
                  <c:v>44088</c:v>
                </c:pt>
                <c:pt idx="3053">
                  <c:v>44089</c:v>
                </c:pt>
                <c:pt idx="3054">
                  <c:v>44090</c:v>
                </c:pt>
                <c:pt idx="3055">
                  <c:v>44091</c:v>
                </c:pt>
                <c:pt idx="3056">
                  <c:v>44092</c:v>
                </c:pt>
                <c:pt idx="3057">
                  <c:v>44095</c:v>
                </c:pt>
                <c:pt idx="3058">
                  <c:v>44096</c:v>
                </c:pt>
                <c:pt idx="3059">
                  <c:v>44097</c:v>
                </c:pt>
                <c:pt idx="3060">
                  <c:v>44098</c:v>
                </c:pt>
                <c:pt idx="3061">
                  <c:v>44099</c:v>
                </c:pt>
                <c:pt idx="3062">
                  <c:v>44102</c:v>
                </c:pt>
                <c:pt idx="3063">
                  <c:v>44103</c:v>
                </c:pt>
                <c:pt idx="3064">
                  <c:v>44104</c:v>
                </c:pt>
                <c:pt idx="3065">
                  <c:v>44105</c:v>
                </c:pt>
                <c:pt idx="3066">
                  <c:v>44106</c:v>
                </c:pt>
                <c:pt idx="3067">
                  <c:v>44109</c:v>
                </c:pt>
                <c:pt idx="3068">
                  <c:v>44110</c:v>
                </c:pt>
                <c:pt idx="3069">
                  <c:v>44111</c:v>
                </c:pt>
                <c:pt idx="3070">
                  <c:v>44112</c:v>
                </c:pt>
                <c:pt idx="3071">
                  <c:v>44113</c:v>
                </c:pt>
                <c:pt idx="3072">
                  <c:v>44116</c:v>
                </c:pt>
                <c:pt idx="3073">
                  <c:v>44117</c:v>
                </c:pt>
                <c:pt idx="3074">
                  <c:v>44118</c:v>
                </c:pt>
                <c:pt idx="3075">
                  <c:v>44119</c:v>
                </c:pt>
                <c:pt idx="3076">
                  <c:v>44120</c:v>
                </c:pt>
                <c:pt idx="3077">
                  <c:v>44123</c:v>
                </c:pt>
                <c:pt idx="3078">
                  <c:v>44124</c:v>
                </c:pt>
                <c:pt idx="3079">
                  <c:v>44125</c:v>
                </c:pt>
                <c:pt idx="3080">
                  <c:v>44126</c:v>
                </c:pt>
                <c:pt idx="3081">
                  <c:v>44127</c:v>
                </c:pt>
                <c:pt idx="3082">
                  <c:v>44130</c:v>
                </c:pt>
                <c:pt idx="3083">
                  <c:v>44131</c:v>
                </c:pt>
                <c:pt idx="3084">
                  <c:v>44132</c:v>
                </c:pt>
                <c:pt idx="3085">
                  <c:v>44133</c:v>
                </c:pt>
                <c:pt idx="3086">
                  <c:v>44134</c:v>
                </c:pt>
                <c:pt idx="3087">
                  <c:v>44137</c:v>
                </c:pt>
                <c:pt idx="3088">
                  <c:v>44138</c:v>
                </c:pt>
                <c:pt idx="3089">
                  <c:v>44139</c:v>
                </c:pt>
                <c:pt idx="3090">
                  <c:v>44140</c:v>
                </c:pt>
                <c:pt idx="3091">
                  <c:v>44141</c:v>
                </c:pt>
                <c:pt idx="3092">
                  <c:v>44144</c:v>
                </c:pt>
                <c:pt idx="3093">
                  <c:v>44145</c:v>
                </c:pt>
                <c:pt idx="3094">
                  <c:v>44146</c:v>
                </c:pt>
                <c:pt idx="3095">
                  <c:v>44147</c:v>
                </c:pt>
                <c:pt idx="3096">
                  <c:v>44148</c:v>
                </c:pt>
                <c:pt idx="3097">
                  <c:v>44151</c:v>
                </c:pt>
                <c:pt idx="3098">
                  <c:v>44152</c:v>
                </c:pt>
                <c:pt idx="3099">
                  <c:v>44153</c:v>
                </c:pt>
                <c:pt idx="3100">
                  <c:v>44154</c:v>
                </c:pt>
                <c:pt idx="3101">
                  <c:v>44155</c:v>
                </c:pt>
                <c:pt idx="3102">
                  <c:v>44158</c:v>
                </c:pt>
                <c:pt idx="3103">
                  <c:v>44159</c:v>
                </c:pt>
                <c:pt idx="3104">
                  <c:v>44160</c:v>
                </c:pt>
                <c:pt idx="3105">
                  <c:v>44161</c:v>
                </c:pt>
                <c:pt idx="3106">
                  <c:v>44162</c:v>
                </c:pt>
                <c:pt idx="3107">
                  <c:v>44165</c:v>
                </c:pt>
                <c:pt idx="3108">
                  <c:v>44166</c:v>
                </c:pt>
                <c:pt idx="3109">
                  <c:v>44167</c:v>
                </c:pt>
                <c:pt idx="3110">
                  <c:v>44168</c:v>
                </c:pt>
                <c:pt idx="3111">
                  <c:v>44169</c:v>
                </c:pt>
                <c:pt idx="3112">
                  <c:v>44172</c:v>
                </c:pt>
                <c:pt idx="3113">
                  <c:v>44173</c:v>
                </c:pt>
                <c:pt idx="3114">
                  <c:v>44174</c:v>
                </c:pt>
                <c:pt idx="3115">
                  <c:v>44175</c:v>
                </c:pt>
                <c:pt idx="3116">
                  <c:v>44176</c:v>
                </c:pt>
                <c:pt idx="3117">
                  <c:v>44179</c:v>
                </c:pt>
                <c:pt idx="3118">
                  <c:v>44180</c:v>
                </c:pt>
                <c:pt idx="3119">
                  <c:v>44181</c:v>
                </c:pt>
                <c:pt idx="3120">
                  <c:v>44182</c:v>
                </c:pt>
                <c:pt idx="3121">
                  <c:v>44183</c:v>
                </c:pt>
                <c:pt idx="3122">
                  <c:v>44186</c:v>
                </c:pt>
                <c:pt idx="3123">
                  <c:v>44187</c:v>
                </c:pt>
                <c:pt idx="3124">
                  <c:v>44188</c:v>
                </c:pt>
                <c:pt idx="3125">
                  <c:v>44189</c:v>
                </c:pt>
                <c:pt idx="3126">
                  <c:v>44190</c:v>
                </c:pt>
                <c:pt idx="3127">
                  <c:v>44193</c:v>
                </c:pt>
                <c:pt idx="3128">
                  <c:v>44194</c:v>
                </c:pt>
                <c:pt idx="3129">
                  <c:v>44195</c:v>
                </c:pt>
                <c:pt idx="3130">
                  <c:v>44196</c:v>
                </c:pt>
                <c:pt idx="3131">
                  <c:v>44197</c:v>
                </c:pt>
                <c:pt idx="3132">
                  <c:v>44200</c:v>
                </c:pt>
                <c:pt idx="3133">
                  <c:v>44201</c:v>
                </c:pt>
                <c:pt idx="3134">
                  <c:v>44202</c:v>
                </c:pt>
                <c:pt idx="3135">
                  <c:v>44203</c:v>
                </c:pt>
                <c:pt idx="3136">
                  <c:v>44204</c:v>
                </c:pt>
                <c:pt idx="3137">
                  <c:v>44207</c:v>
                </c:pt>
                <c:pt idx="3138">
                  <c:v>44208</c:v>
                </c:pt>
                <c:pt idx="3139">
                  <c:v>44209</c:v>
                </c:pt>
                <c:pt idx="3140">
                  <c:v>44210</c:v>
                </c:pt>
                <c:pt idx="3141">
                  <c:v>44211</c:v>
                </c:pt>
                <c:pt idx="3142">
                  <c:v>44214</c:v>
                </c:pt>
                <c:pt idx="3143">
                  <c:v>44215</c:v>
                </c:pt>
                <c:pt idx="3144">
                  <c:v>44216</c:v>
                </c:pt>
                <c:pt idx="3145">
                  <c:v>44217</c:v>
                </c:pt>
                <c:pt idx="3146">
                  <c:v>44218</c:v>
                </c:pt>
                <c:pt idx="3147">
                  <c:v>44221</c:v>
                </c:pt>
                <c:pt idx="3148">
                  <c:v>44222</c:v>
                </c:pt>
                <c:pt idx="3149">
                  <c:v>44223</c:v>
                </c:pt>
                <c:pt idx="3150">
                  <c:v>44224</c:v>
                </c:pt>
                <c:pt idx="3151">
                  <c:v>44225</c:v>
                </c:pt>
                <c:pt idx="3152">
                  <c:v>44228</c:v>
                </c:pt>
                <c:pt idx="3153">
                  <c:v>44229</c:v>
                </c:pt>
                <c:pt idx="3154">
                  <c:v>44230</c:v>
                </c:pt>
                <c:pt idx="3155">
                  <c:v>44231</c:v>
                </c:pt>
                <c:pt idx="3156">
                  <c:v>44232</c:v>
                </c:pt>
                <c:pt idx="3157">
                  <c:v>44235</c:v>
                </c:pt>
                <c:pt idx="3158">
                  <c:v>44236</c:v>
                </c:pt>
                <c:pt idx="3159">
                  <c:v>44237</c:v>
                </c:pt>
                <c:pt idx="3160">
                  <c:v>44238</c:v>
                </c:pt>
                <c:pt idx="3161">
                  <c:v>44239</c:v>
                </c:pt>
                <c:pt idx="3162">
                  <c:v>44242</c:v>
                </c:pt>
                <c:pt idx="3163">
                  <c:v>44243</c:v>
                </c:pt>
                <c:pt idx="3164">
                  <c:v>44244</c:v>
                </c:pt>
                <c:pt idx="3165">
                  <c:v>44245</c:v>
                </c:pt>
                <c:pt idx="3166">
                  <c:v>44246</c:v>
                </c:pt>
                <c:pt idx="3167">
                  <c:v>44249</c:v>
                </c:pt>
                <c:pt idx="3168">
                  <c:v>44250</c:v>
                </c:pt>
                <c:pt idx="3169">
                  <c:v>44251</c:v>
                </c:pt>
                <c:pt idx="3170">
                  <c:v>44252</c:v>
                </c:pt>
                <c:pt idx="3171">
                  <c:v>44253</c:v>
                </c:pt>
                <c:pt idx="3172">
                  <c:v>44256</c:v>
                </c:pt>
                <c:pt idx="3173">
                  <c:v>44257</c:v>
                </c:pt>
                <c:pt idx="3174">
                  <c:v>44258</c:v>
                </c:pt>
                <c:pt idx="3175">
                  <c:v>44259</c:v>
                </c:pt>
                <c:pt idx="3176">
                  <c:v>44260</c:v>
                </c:pt>
                <c:pt idx="3177">
                  <c:v>44263</c:v>
                </c:pt>
                <c:pt idx="3178">
                  <c:v>44264</c:v>
                </c:pt>
                <c:pt idx="3179">
                  <c:v>44265</c:v>
                </c:pt>
                <c:pt idx="3180">
                  <c:v>44266</c:v>
                </c:pt>
                <c:pt idx="3181">
                  <c:v>44267</c:v>
                </c:pt>
                <c:pt idx="3182">
                  <c:v>44270</c:v>
                </c:pt>
                <c:pt idx="3183">
                  <c:v>44271</c:v>
                </c:pt>
                <c:pt idx="3184">
                  <c:v>44272</c:v>
                </c:pt>
                <c:pt idx="3185">
                  <c:v>44273</c:v>
                </c:pt>
                <c:pt idx="3186">
                  <c:v>44274</c:v>
                </c:pt>
                <c:pt idx="3187">
                  <c:v>44277</c:v>
                </c:pt>
                <c:pt idx="3188">
                  <c:v>44278</c:v>
                </c:pt>
                <c:pt idx="3189">
                  <c:v>44279</c:v>
                </c:pt>
                <c:pt idx="3190">
                  <c:v>44280</c:v>
                </c:pt>
                <c:pt idx="3191">
                  <c:v>44281</c:v>
                </c:pt>
                <c:pt idx="3192">
                  <c:v>44284</c:v>
                </c:pt>
                <c:pt idx="3193">
                  <c:v>44285</c:v>
                </c:pt>
                <c:pt idx="3194">
                  <c:v>44286</c:v>
                </c:pt>
                <c:pt idx="3195">
                  <c:v>44287</c:v>
                </c:pt>
                <c:pt idx="3196">
                  <c:v>44288</c:v>
                </c:pt>
                <c:pt idx="3197">
                  <c:v>44291</c:v>
                </c:pt>
                <c:pt idx="3198">
                  <c:v>44292</c:v>
                </c:pt>
                <c:pt idx="3199">
                  <c:v>44293</c:v>
                </c:pt>
                <c:pt idx="3200">
                  <c:v>44294</c:v>
                </c:pt>
                <c:pt idx="3201">
                  <c:v>44295</c:v>
                </c:pt>
                <c:pt idx="3202">
                  <c:v>44298</c:v>
                </c:pt>
                <c:pt idx="3203">
                  <c:v>44299</c:v>
                </c:pt>
                <c:pt idx="3204">
                  <c:v>44300</c:v>
                </c:pt>
                <c:pt idx="3205">
                  <c:v>44301</c:v>
                </c:pt>
                <c:pt idx="3206">
                  <c:v>44302</c:v>
                </c:pt>
                <c:pt idx="3207">
                  <c:v>44305</c:v>
                </c:pt>
                <c:pt idx="3208">
                  <c:v>44306</c:v>
                </c:pt>
                <c:pt idx="3209">
                  <c:v>44307</c:v>
                </c:pt>
                <c:pt idx="3210">
                  <c:v>44308</c:v>
                </c:pt>
                <c:pt idx="3211">
                  <c:v>44309</c:v>
                </c:pt>
                <c:pt idx="3212">
                  <c:v>44312</c:v>
                </c:pt>
                <c:pt idx="3213">
                  <c:v>44313</c:v>
                </c:pt>
                <c:pt idx="3214">
                  <c:v>44314</c:v>
                </c:pt>
                <c:pt idx="3215">
                  <c:v>44315</c:v>
                </c:pt>
                <c:pt idx="3216">
                  <c:v>44316</c:v>
                </c:pt>
                <c:pt idx="3217">
                  <c:v>44319</c:v>
                </c:pt>
                <c:pt idx="3218">
                  <c:v>44320</c:v>
                </c:pt>
                <c:pt idx="3219">
                  <c:v>44321</c:v>
                </c:pt>
                <c:pt idx="3220">
                  <c:v>44322</c:v>
                </c:pt>
                <c:pt idx="3221">
                  <c:v>44323</c:v>
                </c:pt>
                <c:pt idx="3222">
                  <c:v>44326</c:v>
                </c:pt>
                <c:pt idx="3223">
                  <c:v>44327</c:v>
                </c:pt>
                <c:pt idx="3224">
                  <c:v>44328</c:v>
                </c:pt>
                <c:pt idx="3225">
                  <c:v>44329</c:v>
                </c:pt>
                <c:pt idx="3226">
                  <c:v>44330</c:v>
                </c:pt>
                <c:pt idx="3227">
                  <c:v>44333</c:v>
                </c:pt>
                <c:pt idx="3228">
                  <c:v>44334</c:v>
                </c:pt>
                <c:pt idx="3229">
                  <c:v>44335</c:v>
                </c:pt>
                <c:pt idx="3230">
                  <c:v>44336</c:v>
                </c:pt>
                <c:pt idx="3231">
                  <c:v>44337</c:v>
                </c:pt>
                <c:pt idx="3232">
                  <c:v>44340</c:v>
                </c:pt>
                <c:pt idx="3233">
                  <c:v>44341</c:v>
                </c:pt>
                <c:pt idx="3234">
                  <c:v>44342</c:v>
                </c:pt>
                <c:pt idx="3235">
                  <c:v>44343</c:v>
                </c:pt>
                <c:pt idx="3236">
                  <c:v>44344</c:v>
                </c:pt>
                <c:pt idx="3237">
                  <c:v>44347</c:v>
                </c:pt>
                <c:pt idx="3238">
                  <c:v>44348</c:v>
                </c:pt>
                <c:pt idx="3239">
                  <c:v>44349</c:v>
                </c:pt>
                <c:pt idx="3240">
                  <c:v>44350</c:v>
                </c:pt>
                <c:pt idx="3241">
                  <c:v>44351</c:v>
                </c:pt>
                <c:pt idx="3242">
                  <c:v>44354</c:v>
                </c:pt>
                <c:pt idx="3243">
                  <c:v>44355</c:v>
                </c:pt>
                <c:pt idx="3244">
                  <c:v>44356</c:v>
                </c:pt>
                <c:pt idx="3245">
                  <c:v>44357</c:v>
                </c:pt>
                <c:pt idx="3246">
                  <c:v>44358</c:v>
                </c:pt>
                <c:pt idx="3247">
                  <c:v>44361</c:v>
                </c:pt>
                <c:pt idx="3248">
                  <c:v>44362</c:v>
                </c:pt>
                <c:pt idx="3249">
                  <c:v>44363</c:v>
                </c:pt>
                <c:pt idx="3250">
                  <c:v>44364</c:v>
                </c:pt>
                <c:pt idx="3251">
                  <c:v>44365</c:v>
                </c:pt>
                <c:pt idx="3252">
                  <c:v>44368</c:v>
                </c:pt>
                <c:pt idx="3253">
                  <c:v>44369</c:v>
                </c:pt>
                <c:pt idx="3254">
                  <c:v>44370</c:v>
                </c:pt>
                <c:pt idx="3255">
                  <c:v>44371</c:v>
                </c:pt>
                <c:pt idx="3256">
                  <c:v>44372</c:v>
                </c:pt>
                <c:pt idx="3257">
                  <c:v>44375</c:v>
                </c:pt>
                <c:pt idx="3258">
                  <c:v>44376</c:v>
                </c:pt>
                <c:pt idx="3259">
                  <c:v>44377</c:v>
                </c:pt>
                <c:pt idx="3260">
                  <c:v>44378</c:v>
                </c:pt>
                <c:pt idx="3261">
                  <c:v>44379</c:v>
                </c:pt>
                <c:pt idx="3262">
                  <c:v>44382</c:v>
                </c:pt>
                <c:pt idx="3263">
                  <c:v>44383</c:v>
                </c:pt>
                <c:pt idx="3264">
                  <c:v>44384</c:v>
                </c:pt>
                <c:pt idx="3265">
                  <c:v>44385</c:v>
                </c:pt>
                <c:pt idx="3266">
                  <c:v>44386</c:v>
                </c:pt>
                <c:pt idx="3267">
                  <c:v>44389</c:v>
                </c:pt>
                <c:pt idx="3268">
                  <c:v>44390</c:v>
                </c:pt>
                <c:pt idx="3269">
                  <c:v>44391</c:v>
                </c:pt>
                <c:pt idx="3270">
                  <c:v>44392</c:v>
                </c:pt>
                <c:pt idx="3271">
                  <c:v>44393</c:v>
                </c:pt>
                <c:pt idx="3272">
                  <c:v>44396</c:v>
                </c:pt>
                <c:pt idx="3273">
                  <c:v>44397</c:v>
                </c:pt>
                <c:pt idx="3274">
                  <c:v>44398</c:v>
                </c:pt>
                <c:pt idx="3275">
                  <c:v>44399</c:v>
                </c:pt>
                <c:pt idx="3276">
                  <c:v>44400</c:v>
                </c:pt>
                <c:pt idx="3277">
                  <c:v>44403</c:v>
                </c:pt>
                <c:pt idx="3278">
                  <c:v>44404</c:v>
                </c:pt>
                <c:pt idx="3279">
                  <c:v>44405</c:v>
                </c:pt>
                <c:pt idx="3280">
                  <c:v>44406</c:v>
                </c:pt>
                <c:pt idx="3281">
                  <c:v>44407</c:v>
                </c:pt>
                <c:pt idx="3282">
                  <c:v>44410</c:v>
                </c:pt>
                <c:pt idx="3283">
                  <c:v>44411</c:v>
                </c:pt>
                <c:pt idx="3284">
                  <c:v>44412</c:v>
                </c:pt>
                <c:pt idx="3285">
                  <c:v>44413</c:v>
                </c:pt>
                <c:pt idx="3286">
                  <c:v>44414</c:v>
                </c:pt>
                <c:pt idx="3287">
                  <c:v>44417</c:v>
                </c:pt>
                <c:pt idx="3288">
                  <c:v>44418</c:v>
                </c:pt>
                <c:pt idx="3289">
                  <c:v>44419</c:v>
                </c:pt>
                <c:pt idx="3290">
                  <c:v>44420</c:v>
                </c:pt>
                <c:pt idx="3291">
                  <c:v>44421</c:v>
                </c:pt>
                <c:pt idx="3292">
                  <c:v>44424</c:v>
                </c:pt>
                <c:pt idx="3293">
                  <c:v>44425</c:v>
                </c:pt>
                <c:pt idx="3294">
                  <c:v>44426</c:v>
                </c:pt>
                <c:pt idx="3295">
                  <c:v>44427</c:v>
                </c:pt>
                <c:pt idx="3296">
                  <c:v>44428</c:v>
                </c:pt>
                <c:pt idx="3297">
                  <c:v>44431</c:v>
                </c:pt>
                <c:pt idx="3298">
                  <c:v>44432</c:v>
                </c:pt>
                <c:pt idx="3299">
                  <c:v>44433</c:v>
                </c:pt>
                <c:pt idx="3300">
                  <c:v>44434</c:v>
                </c:pt>
                <c:pt idx="3301">
                  <c:v>44435</c:v>
                </c:pt>
                <c:pt idx="3302">
                  <c:v>44438</c:v>
                </c:pt>
                <c:pt idx="3303">
                  <c:v>44439</c:v>
                </c:pt>
                <c:pt idx="3304">
                  <c:v>44440</c:v>
                </c:pt>
                <c:pt idx="3305">
                  <c:v>44441</c:v>
                </c:pt>
                <c:pt idx="3306">
                  <c:v>44442</c:v>
                </c:pt>
                <c:pt idx="3307">
                  <c:v>44445</c:v>
                </c:pt>
                <c:pt idx="3308">
                  <c:v>44446</c:v>
                </c:pt>
                <c:pt idx="3309">
                  <c:v>44447</c:v>
                </c:pt>
                <c:pt idx="3310">
                  <c:v>44448</c:v>
                </c:pt>
                <c:pt idx="3311">
                  <c:v>44449</c:v>
                </c:pt>
                <c:pt idx="3312">
                  <c:v>44452</c:v>
                </c:pt>
                <c:pt idx="3313">
                  <c:v>44453</c:v>
                </c:pt>
                <c:pt idx="3314">
                  <c:v>44454</c:v>
                </c:pt>
                <c:pt idx="3315">
                  <c:v>44455</c:v>
                </c:pt>
                <c:pt idx="3316">
                  <c:v>44456</c:v>
                </c:pt>
                <c:pt idx="3317">
                  <c:v>44459</c:v>
                </c:pt>
                <c:pt idx="3318">
                  <c:v>44460</c:v>
                </c:pt>
                <c:pt idx="3319">
                  <c:v>44461</c:v>
                </c:pt>
                <c:pt idx="3320">
                  <c:v>44462</c:v>
                </c:pt>
                <c:pt idx="3321">
                  <c:v>44463</c:v>
                </c:pt>
                <c:pt idx="3322">
                  <c:v>44466</c:v>
                </c:pt>
                <c:pt idx="3323">
                  <c:v>44467</c:v>
                </c:pt>
                <c:pt idx="3324">
                  <c:v>44468</c:v>
                </c:pt>
                <c:pt idx="3325">
                  <c:v>44469</c:v>
                </c:pt>
                <c:pt idx="3326">
                  <c:v>44470</c:v>
                </c:pt>
                <c:pt idx="3327">
                  <c:v>44473</c:v>
                </c:pt>
                <c:pt idx="3328">
                  <c:v>44474</c:v>
                </c:pt>
                <c:pt idx="3329">
                  <c:v>44475</c:v>
                </c:pt>
                <c:pt idx="3330">
                  <c:v>44476</c:v>
                </c:pt>
                <c:pt idx="3331">
                  <c:v>44477</c:v>
                </c:pt>
                <c:pt idx="3332">
                  <c:v>44480</c:v>
                </c:pt>
                <c:pt idx="3333">
                  <c:v>44481</c:v>
                </c:pt>
                <c:pt idx="3334">
                  <c:v>44482</c:v>
                </c:pt>
                <c:pt idx="3335">
                  <c:v>44483</c:v>
                </c:pt>
                <c:pt idx="3336">
                  <c:v>44484</c:v>
                </c:pt>
                <c:pt idx="3337">
                  <c:v>44487</c:v>
                </c:pt>
                <c:pt idx="3338">
                  <c:v>44488</c:v>
                </c:pt>
                <c:pt idx="3339">
                  <c:v>44489</c:v>
                </c:pt>
                <c:pt idx="3340">
                  <c:v>44490</c:v>
                </c:pt>
                <c:pt idx="3341">
                  <c:v>44491</c:v>
                </c:pt>
                <c:pt idx="3342">
                  <c:v>44494</c:v>
                </c:pt>
                <c:pt idx="3343">
                  <c:v>44495</c:v>
                </c:pt>
                <c:pt idx="3344">
                  <c:v>44496</c:v>
                </c:pt>
                <c:pt idx="3345">
                  <c:v>44497</c:v>
                </c:pt>
                <c:pt idx="3346">
                  <c:v>44498</c:v>
                </c:pt>
                <c:pt idx="3347">
                  <c:v>44501</c:v>
                </c:pt>
                <c:pt idx="3348">
                  <c:v>44502</c:v>
                </c:pt>
                <c:pt idx="3349">
                  <c:v>44503</c:v>
                </c:pt>
                <c:pt idx="3350">
                  <c:v>44504</c:v>
                </c:pt>
                <c:pt idx="3351">
                  <c:v>44505</c:v>
                </c:pt>
                <c:pt idx="3352">
                  <c:v>44508</c:v>
                </c:pt>
                <c:pt idx="3353">
                  <c:v>44509</c:v>
                </c:pt>
                <c:pt idx="3354">
                  <c:v>44510</c:v>
                </c:pt>
                <c:pt idx="3355">
                  <c:v>44511</c:v>
                </c:pt>
                <c:pt idx="3356">
                  <c:v>44512</c:v>
                </c:pt>
                <c:pt idx="3357">
                  <c:v>44515</c:v>
                </c:pt>
                <c:pt idx="3358">
                  <c:v>44516</c:v>
                </c:pt>
                <c:pt idx="3359">
                  <c:v>44517</c:v>
                </c:pt>
                <c:pt idx="3360">
                  <c:v>44518</c:v>
                </c:pt>
                <c:pt idx="3361">
                  <c:v>44519</c:v>
                </c:pt>
                <c:pt idx="3362">
                  <c:v>44522</c:v>
                </c:pt>
                <c:pt idx="3363">
                  <c:v>44523</c:v>
                </c:pt>
                <c:pt idx="3364">
                  <c:v>44524</c:v>
                </c:pt>
                <c:pt idx="3365">
                  <c:v>44525</c:v>
                </c:pt>
                <c:pt idx="3366">
                  <c:v>44526</c:v>
                </c:pt>
                <c:pt idx="3367">
                  <c:v>44529</c:v>
                </c:pt>
                <c:pt idx="3368">
                  <c:v>44530</c:v>
                </c:pt>
                <c:pt idx="3369">
                  <c:v>44531</c:v>
                </c:pt>
                <c:pt idx="3370">
                  <c:v>44532</c:v>
                </c:pt>
                <c:pt idx="3371">
                  <c:v>44533</c:v>
                </c:pt>
                <c:pt idx="3372">
                  <c:v>44536</c:v>
                </c:pt>
                <c:pt idx="3373">
                  <c:v>44537</c:v>
                </c:pt>
                <c:pt idx="3374">
                  <c:v>44538</c:v>
                </c:pt>
                <c:pt idx="3375">
                  <c:v>44539</c:v>
                </c:pt>
                <c:pt idx="3376">
                  <c:v>44540</c:v>
                </c:pt>
                <c:pt idx="3377">
                  <c:v>44543</c:v>
                </c:pt>
                <c:pt idx="3378">
                  <c:v>44544</c:v>
                </c:pt>
                <c:pt idx="3379">
                  <c:v>44545</c:v>
                </c:pt>
                <c:pt idx="3380">
                  <c:v>44546</c:v>
                </c:pt>
                <c:pt idx="3381">
                  <c:v>44547</c:v>
                </c:pt>
                <c:pt idx="3382">
                  <c:v>44550</c:v>
                </c:pt>
                <c:pt idx="3383">
                  <c:v>44551</c:v>
                </c:pt>
                <c:pt idx="3384">
                  <c:v>44552</c:v>
                </c:pt>
                <c:pt idx="3385">
                  <c:v>44553</c:v>
                </c:pt>
                <c:pt idx="3386">
                  <c:v>44554</c:v>
                </c:pt>
                <c:pt idx="3387">
                  <c:v>44557</c:v>
                </c:pt>
                <c:pt idx="3388">
                  <c:v>44558</c:v>
                </c:pt>
                <c:pt idx="3389">
                  <c:v>44559</c:v>
                </c:pt>
                <c:pt idx="3390">
                  <c:v>44560</c:v>
                </c:pt>
                <c:pt idx="3391">
                  <c:v>44561</c:v>
                </c:pt>
                <c:pt idx="3392">
                  <c:v>44564</c:v>
                </c:pt>
                <c:pt idx="3393">
                  <c:v>44565</c:v>
                </c:pt>
                <c:pt idx="3394">
                  <c:v>44566</c:v>
                </c:pt>
                <c:pt idx="3395">
                  <c:v>44567</c:v>
                </c:pt>
                <c:pt idx="3396">
                  <c:v>44568</c:v>
                </c:pt>
                <c:pt idx="3397">
                  <c:v>44571</c:v>
                </c:pt>
                <c:pt idx="3398">
                  <c:v>44572</c:v>
                </c:pt>
                <c:pt idx="3399">
                  <c:v>44573</c:v>
                </c:pt>
                <c:pt idx="3400">
                  <c:v>44574</c:v>
                </c:pt>
                <c:pt idx="3401">
                  <c:v>44575</c:v>
                </c:pt>
                <c:pt idx="3402">
                  <c:v>44578</c:v>
                </c:pt>
                <c:pt idx="3403">
                  <c:v>44579</c:v>
                </c:pt>
                <c:pt idx="3404">
                  <c:v>44580</c:v>
                </c:pt>
                <c:pt idx="3405">
                  <c:v>44581</c:v>
                </c:pt>
                <c:pt idx="3406">
                  <c:v>44582</c:v>
                </c:pt>
                <c:pt idx="3407">
                  <c:v>44585</c:v>
                </c:pt>
                <c:pt idx="3408">
                  <c:v>44586</c:v>
                </c:pt>
                <c:pt idx="3409">
                  <c:v>44587</c:v>
                </c:pt>
                <c:pt idx="3410">
                  <c:v>44588</c:v>
                </c:pt>
                <c:pt idx="3411">
                  <c:v>44589</c:v>
                </c:pt>
                <c:pt idx="3412">
                  <c:v>44592</c:v>
                </c:pt>
                <c:pt idx="3413">
                  <c:v>44593</c:v>
                </c:pt>
                <c:pt idx="3414">
                  <c:v>44594</c:v>
                </c:pt>
                <c:pt idx="3415">
                  <c:v>44595</c:v>
                </c:pt>
                <c:pt idx="3416">
                  <c:v>44596</c:v>
                </c:pt>
                <c:pt idx="3417">
                  <c:v>44599</c:v>
                </c:pt>
                <c:pt idx="3418">
                  <c:v>44600</c:v>
                </c:pt>
                <c:pt idx="3419">
                  <c:v>44601</c:v>
                </c:pt>
                <c:pt idx="3420">
                  <c:v>44602</c:v>
                </c:pt>
                <c:pt idx="3421">
                  <c:v>44603</c:v>
                </c:pt>
                <c:pt idx="3422">
                  <c:v>44606</c:v>
                </c:pt>
                <c:pt idx="3423">
                  <c:v>44607</c:v>
                </c:pt>
                <c:pt idx="3424">
                  <c:v>44608</c:v>
                </c:pt>
                <c:pt idx="3425">
                  <c:v>44609</c:v>
                </c:pt>
                <c:pt idx="3426">
                  <c:v>44610</c:v>
                </c:pt>
                <c:pt idx="3427">
                  <c:v>44613</c:v>
                </c:pt>
                <c:pt idx="3428">
                  <c:v>44614</c:v>
                </c:pt>
                <c:pt idx="3429">
                  <c:v>44615</c:v>
                </c:pt>
                <c:pt idx="3430">
                  <c:v>44616</c:v>
                </c:pt>
                <c:pt idx="3431">
                  <c:v>44617</c:v>
                </c:pt>
                <c:pt idx="3432">
                  <c:v>44620</c:v>
                </c:pt>
                <c:pt idx="3433">
                  <c:v>44621</c:v>
                </c:pt>
                <c:pt idx="3434">
                  <c:v>44622</c:v>
                </c:pt>
                <c:pt idx="3435">
                  <c:v>44623</c:v>
                </c:pt>
                <c:pt idx="3436">
                  <c:v>44624</c:v>
                </c:pt>
                <c:pt idx="3437">
                  <c:v>44627</c:v>
                </c:pt>
                <c:pt idx="3438">
                  <c:v>44628</c:v>
                </c:pt>
                <c:pt idx="3439">
                  <c:v>44629</c:v>
                </c:pt>
                <c:pt idx="3440">
                  <c:v>44630</c:v>
                </c:pt>
                <c:pt idx="3441">
                  <c:v>44631</c:v>
                </c:pt>
                <c:pt idx="3442">
                  <c:v>44634</c:v>
                </c:pt>
                <c:pt idx="3443">
                  <c:v>44635</c:v>
                </c:pt>
                <c:pt idx="3444">
                  <c:v>44636</c:v>
                </c:pt>
                <c:pt idx="3445">
                  <c:v>44637</c:v>
                </c:pt>
                <c:pt idx="3446">
                  <c:v>44638</c:v>
                </c:pt>
                <c:pt idx="3447">
                  <c:v>44641</c:v>
                </c:pt>
                <c:pt idx="3448">
                  <c:v>44642</c:v>
                </c:pt>
                <c:pt idx="3449">
                  <c:v>44643</c:v>
                </c:pt>
                <c:pt idx="3450">
                  <c:v>44644</c:v>
                </c:pt>
                <c:pt idx="3451">
                  <c:v>44645</c:v>
                </c:pt>
                <c:pt idx="3452">
                  <c:v>44648</c:v>
                </c:pt>
                <c:pt idx="3453">
                  <c:v>44649</c:v>
                </c:pt>
                <c:pt idx="3454">
                  <c:v>44650</c:v>
                </c:pt>
                <c:pt idx="3455">
                  <c:v>44651</c:v>
                </c:pt>
                <c:pt idx="3456">
                  <c:v>44652</c:v>
                </c:pt>
                <c:pt idx="3457">
                  <c:v>44655</c:v>
                </c:pt>
                <c:pt idx="3458">
                  <c:v>44656</c:v>
                </c:pt>
                <c:pt idx="3459">
                  <c:v>44657</c:v>
                </c:pt>
                <c:pt idx="3460">
                  <c:v>44658</c:v>
                </c:pt>
                <c:pt idx="3461">
                  <c:v>44659</c:v>
                </c:pt>
                <c:pt idx="3462">
                  <c:v>44662</c:v>
                </c:pt>
                <c:pt idx="3463">
                  <c:v>44663</c:v>
                </c:pt>
                <c:pt idx="3464">
                  <c:v>44664</c:v>
                </c:pt>
                <c:pt idx="3465">
                  <c:v>44665</c:v>
                </c:pt>
                <c:pt idx="3466">
                  <c:v>44666</c:v>
                </c:pt>
                <c:pt idx="3467">
                  <c:v>44669</c:v>
                </c:pt>
                <c:pt idx="3468">
                  <c:v>44670</c:v>
                </c:pt>
                <c:pt idx="3469">
                  <c:v>44671</c:v>
                </c:pt>
                <c:pt idx="3470">
                  <c:v>44672</c:v>
                </c:pt>
                <c:pt idx="3471">
                  <c:v>44673</c:v>
                </c:pt>
                <c:pt idx="3472">
                  <c:v>44676</c:v>
                </c:pt>
                <c:pt idx="3473">
                  <c:v>44677</c:v>
                </c:pt>
                <c:pt idx="3474">
                  <c:v>44678</c:v>
                </c:pt>
                <c:pt idx="3475">
                  <c:v>44679</c:v>
                </c:pt>
                <c:pt idx="3476">
                  <c:v>44680</c:v>
                </c:pt>
                <c:pt idx="3477">
                  <c:v>44683</c:v>
                </c:pt>
                <c:pt idx="3478">
                  <c:v>44684</c:v>
                </c:pt>
                <c:pt idx="3479">
                  <c:v>44685</c:v>
                </c:pt>
                <c:pt idx="3480">
                  <c:v>44686</c:v>
                </c:pt>
                <c:pt idx="3481">
                  <c:v>44687</c:v>
                </c:pt>
                <c:pt idx="3482">
                  <c:v>44690</c:v>
                </c:pt>
                <c:pt idx="3483">
                  <c:v>44691</c:v>
                </c:pt>
                <c:pt idx="3484">
                  <c:v>44692</c:v>
                </c:pt>
                <c:pt idx="3485">
                  <c:v>44693</c:v>
                </c:pt>
                <c:pt idx="3486">
                  <c:v>44694</c:v>
                </c:pt>
                <c:pt idx="3487">
                  <c:v>44697</c:v>
                </c:pt>
                <c:pt idx="3488">
                  <c:v>44698</c:v>
                </c:pt>
                <c:pt idx="3489">
                  <c:v>44699</c:v>
                </c:pt>
                <c:pt idx="3490">
                  <c:v>44700</c:v>
                </c:pt>
                <c:pt idx="3491">
                  <c:v>44701</c:v>
                </c:pt>
                <c:pt idx="3492">
                  <c:v>44704</c:v>
                </c:pt>
                <c:pt idx="3493">
                  <c:v>44705</c:v>
                </c:pt>
                <c:pt idx="3494">
                  <c:v>44706</c:v>
                </c:pt>
                <c:pt idx="3495">
                  <c:v>44707</c:v>
                </c:pt>
                <c:pt idx="3496">
                  <c:v>44708</c:v>
                </c:pt>
                <c:pt idx="3497">
                  <c:v>44711</c:v>
                </c:pt>
                <c:pt idx="3498">
                  <c:v>44712</c:v>
                </c:pt>
                <c:pt idx="3499">
                  <c:v>44713</c:v>
                </c:pt>
                <c:pt idx="3500">
                  <c:v>44714</c:v>
                </c:pt>
                <c:pt idx="3501">
                  <c:v>44715</c:v>
                </c:pt>
                <c:pt idx="3502">
                  <c:v>44718</c:v>
                </c:pt>
                <c:pt idx="3503">
                  <c:v>44719</c:v>
                </c:pt>
                <c:pt idx="3504">
                  <c:v>44720</c:v>
                </c:pt>
                <c:pt idx="3505">
                  <c:v>44721</c:v>
                </c:pt>
                <c:pt idx="3506">
                  <c:v>44722</c:v>
                </c:pt>
                <c:pt idx="3507">
                  <c:v>44725</c:v>
                </c:pt>
                <c:pt idx="3508">
                  <c:v>44726</c:v>
                </c:pt>
                <c:pt idx="3509">
                  <c:v>44727</c:v>
                </c:pt>
                <c:pt idx="3510">
                  <c:v>44728</c:v>
                </c:pt>
                <c:pt idx="3511">
                  <c:v>44729</c:v>
                </c:pt>
                <c:pt idx="3512">
                  <c:v>44732</c:v>
                </c:pt>
                <c:pt idx="3513">
                  <c:v>44733</c:v>
                </c:pt>
                <c:pt idx="3514">
                  <c:v>44734</c:v>
                </c:pt>
                <c:pt idx="3515">
                  <c:v>44735</c:v>
                </c:pt>
                <c:pt idx="3516">
                  <c:v>44736</c:v>
                </c:pt>
                <c:pt idx="3517">
                  <c:v>44739</c:v>
                </c:pt>
                <c:pt idx="3518">
                  <c:v>44740</c:v>
                </c:pt>
                <c:pt idx="3519">
                  <c:v>44741</c:v>
                </c:pt>
                <c:pt idx="3520">
                  <c:v>44742</c:v>
                </c:pt>
                <c:pt idx="3521">
                  <c:v>44743</c:v>
                </c:pt>
                <c:pt idx="3522">
                  <c:v>44746</c:v>
                </c:pt>
                <c:pt idx="3523">
                  <c:v>44747</c:v>
                </c:pt>
                <c:pt idx="3524">
                  <c:v>44748</c:v>
                </c:pt>
                <c:pt idx="3525">
                  <c:v>44749</c:v>
                </c:pt>
                <c:pt idx="3526">
                  <c:v>44750</c:v>
                </c:pt>
                <c:pt idx="3527">
                  <c:v>44753</c:v>
                </c:pt>
                <c:pt idx="3528">
                  <c:v>44754</c:v>
                </c:pt>
                <c:pt idx="3529">
                  <c:v>44755</c:v>
                </c:pt>
                <c:pt idx="3530">
                  <c:v>44756</c:v>
                </c:pt>
                <c:pt idx="3531">
                  <c:v>44757</c:v>
                </c:pt>
                <c:pt idx="3532">
                  <c:v>44760</c:v>
                </c:pt>
                <c:pt idx="3533">
                  <c:v>44761</c:v>
                </c:pt>
                <c:pt idx="3534">
                  <c:v>44762</c:v>
                </c:pt>
                <c:pt idx="3535">
                  <c:v>44763</c:v>
                </c:pt>
                <c:pt idx="3536">
                  <c:v>44764</c:v>
                </c:pt>
                <c:pt idx="3537">
                  <c:v>44767</c:v>
                </c:pt>
                <c:pt idx="3538">
                  <c:v>44768</c:v>
                </c:pt>
                <c:pt idx="3539">
                  <c:v>44769</c:v>
                </c:pt>
                <c:pt idx="3540">
                  <c:v>44770</c:v>
                </c:pt>
                <c:pt idx="3541">
                  <c:v>44771</c:v>
                </c:pt>
                <c:pt idx="3542">
                  <c:v>44774</c:v>
                </c:pt>
                <c:pt idx="3543">
                  <c:v>44775</c:v>
                </c:pt>
                <c:pt idx="3544">
                  <c:v>44776</c:v>
                </c:pt>
                <c:pt idx="3545">
                  <c:v>44777</c:v>
                </c:pt>
                <c:pt idx="3546">
                  <c:v>44778</c:v>
                </c:pt>
                <c:pt idx="3547">
                  <c:v>44781</c:v>
                </c:pt>
                <c:pt idx="3548">
                  <c:v>44782</c:v>
                </c:pt>
                <c:pt idx="3549">
                  <c:v>44783</c:v>
                </c:pt>
                <c:pt idx="3550">
                  <c:v>44784</c:v>
                </c:pt>
                <c:pt idx="3551">
                  <c:v>44785</c:v>
                </c:pt>
                <c:pt idx="3552">
                  <c:v>44788</c:v>
                </c:pt>
                <c:pt idx="3553">
                  <c:v>44789</c:v>
                </c:pt>
                <c:pt idx="3554">
                  <c:v>44790</c:v>
                </c:pt>
                <c:pt idx="3555">
                  <c:v>44791</c:v>
                </c:pt>
                <c:pt idx="3556">
                  <c:v>44792</c:v>
                </c:pt>
                <c:pt idx="3557">
                  <c:v>44795</c:v>
                </c:pt>
                <c:pt idx="3558">
                  <c:v>44796</c:v>
                </c:pt>
                <c:pt idx="3559">
                  <c:v>44797</c:v>
                </c:pt>
                <c:pt idx="3560">
                  <c:v>44798</c:v>
                </c:pt>
                <c:pt idx="3561">
                  <c:v>44799</c:v>
                </c:pt>
                <c:pt idx="3562">
                  <c:v>44802</c:v>
                </c:pt>
                <c:pt idx="3563">
                  <c:v>44803</c:v>
                </c:pt>
                <c:pt idx="3564">
                  <c:v>44804</c:v>
                </c:pt>
                <c:pt idx="3565">
                  <c:v>44805</c:v>
                </c:pt>
                <c:pt idx="3566">
                  <c:v>44806</c:v>
                </c:pt>
                <c:pt idx="3567">
                  <c:v>44809</c:v>
                </c:pt>
                <c:pt idx="3568">
                  <c:v>44810</c:v>
                </c:pt>
                <c:pt idx="3569">
                  <c:v>44811</c:v>
                </c:pt>
                <c:pt idx="3570">
                  <c:v>44812</c:v>
                </c:pt>
                <c:pt idx="3571">
                  <c:v>44813</c:v>
                </c:pt>
                <c:pt idx="3572">
                  <c:v>44816</c:v>
                </c:pt>
                <c:pt idx="3573">
                  <c:v>44817</c:v>
                </c:pt>
                <c:pt idx="3574">
                  <c:v>44818</c:v>
                </c:pt>
                <c:pt idx="3575">
                  <c:v>44819</c:v>
                </c:pt>
                <c:pt idx="3576">
                  <c:v>44820</c:v>
                </c:pt>
                <c:pt idx="3577">
                  <c:v>44823</c:v>
                </c:pt>
                <c:pt idx="3578">
                  <c:v>44824</c:v>
                </c:pt>
                <c:pt idx="3579">
                  <c:v>44825</c:v>
                </c:pt>
                <c:pt idx="3580">
                  <c:v>44826</c:v>
                </c:pt>
                <c:pt idx="3581">
                  <c:v>44827</c:v>
                </c:pt>
                <c:pt idx="3582">
                  <c:v>44830</c:v>
                </c:pt>
                <c:pt idx="3583">
                  <c:v>44831</c:v>
                </c:pt>
                <c:pt idx="3584">
                  <c:v>44832</c:v>
                </c:pt>
                <c:pt idx="3585">
                  <c:v>44833</c:v>
                </c:pt>
                <c:pt idx="3586">
                  <c:v>44834</c:v>
                </c:pt>
                <c:pt idx="3587">
                  <c:v>44837</c:v>
                </c:pt>
                <c:pt idx="3588">
                  <c:v>44838</c:v>
                </c:pt>
                <c:pt idx="3589">
                  <c:v>44839</c:v>
                </c:pt>
                <c:pt idx="3590">
                  <c:v>44840</c:v>
                </c:pt>
                <c:pt idx="3591">
                  <c:v>44841</c:v>
                </c:pt>
                <c:pt idx="3592">
                  <c:v>44844</c:v>
                </c:pt>
                <c:pt idx="3593">
                  <c:v>44845</c:v>
                </c:pt>
                <c:pt idx="3594">
                  <c:v>44846</c:v>
                </c:pt>
                <c:pt idx="3595">
                  <c:v>44847</c:v>
                </c:pt>
                <c:pt idx="3596">
                  <c:v>44848</c:v>
                </c:pt>
                <c:pt idx="3597">
                  <c:v>44851</c:v>
                </c:pt>
                <c:pt idx="3598">
                  <c:v>44852</c:v>
                </c:pt>
                <c:pt idx="3599">
                  <c:v>44853</c:v>
                </c:pt>
                <c:pt idx="3600">
                  <c:v>44854</c:v>
                </c:pt>
                <c:pt idx="3601">
                  <c:v>44855</c:v>
                </c:pt>
                <c:pt idx="3602">
                  <c:v>44858</c:v>
                </c:pt>
                <c:pt idx="3603">
                  <c:v>44859</c:v>
                </c:pt>
                <c:pt idx="3604">
                  <c:v>44860</c:v>
                </c:pt>
                <c:pt idx="3605">
                  <c:v>44861</c:v>
                </c:pt>
                <c:pt idx="3606">
                  <c:v>44862</c:v>
                </c:pt>
                <c:pt idx="3607">
                  <c:v>44865</c:v>
                </c:pt>
                <c:pt idx="3608">
                  <c:v>44866</c:v>
                </c:pt>
                <c:pt idx="3609">
                  <c:v>44867</c:v>
                </c:pt>
                <c:pt idx="3610">
                  <c:v>44868</c:v>
                </c:pt>
                <c:pt idx="3611">
                  <c:v>44869</c:v>
                </c:pt>
                <c:pt idx="3612">
                  <c:v>44872</c:v>
                </c:pt>
                <c:pt idx="3613">
                  <c:v>44873</c:v>
                </c:pt>
                <c:pt idx="3614">
                  <c:v>44874</c:v>
                </c:pt>
                <c:pt idx="3615">
                  <c:v>44875</c:v>
                </c:pt>
                <c:pt idx="3616">
                  <c:v>44876</c:v>
                </c:pt>
                <c:pt idx="3617">
                  <c:v>44879</c:v>
                </c:pt>
                <c:pt idx="3618">
                  <c:v>44880</c:v>
                </c:pt>
                <c:pt idx="3619">
                  <c:v>44881</c:v>
                </c:pt>
                <c:pt idx="3620">
                  <c:v>44882</c:v>
                </c:pt>
                <c:pt idx="3621">
                  <c:v>44883</c:v>
                </c:pt>
                <c:pt idx="3622">
                  <c:v>44886</c:v>
                </c:pt>
                <c:pt idx="3623">
                  <c:v>44887</c:v>
                </c:pt>
                <c:pt idx="3624">
                  <c:v>44888</c:v>
                </c:pt>
                <c:pt idx="3625">
                  <c:v>44889</c:v>
                </c:pt>
                <c:pt idx="3626">
                  <c:v>44890</c:v>
                </c:pt>
                <c:pt idx="3627">
                  <c:v>44893</c:v>
                </c:pt>
                <c:pt idx="3628">
                  <c:v>44894</c:v>
                </c:pt>
                <c:pt idx="3629">
                  <c:v>44895</c:v>
                </c:pt>
                <c:pt idx="3630">
                  <c:v>44896</c:v>
                </c:pt>
                <c:pt idx="3631">
                  <c:v>44897</c:v>
                </c:pt>
                <c:pt idx="3632">
                  <c:v>44900</c:v>
                </c:pt>
                <c:pt idx="3633">
                  <c:v>44901</c:v>
                </c:pt>
                <c:pt idx="3634">
                  <c:v>44902</c:v>
                </c:pt>
                <c:pt idx="3635">
                  <c:v>44903</c:v>
                </c:pt>
                <c:pt idx="3636">
                  <c:v>44904</c:v>
                </c:pt>
                <c:pt idx="3637">
                  <c:v>44907</c:v>
                </c:pt>
                <c:pt idx="3638">
                  <c:v>44908</c:v>
                </c:pt>
                <c:pt idx="3639">
                  <c:v>44909</c:v>
                </c:pt>
                <c:pt idx="3640">
                  <c:v>44910</c:v>
                </c:pt>
                <c:pt idx="3641">
                  <c:v>44911</c:v>
                </c:pt>
                <c:pt idx="3642">
                  <c:v>44914</c:v>
                </c:pt>
                <c:pt idx="3643">
                  <c:v>44915</c:v>
                </c:pt>
                <c:pt idx="3644">
                  <c:v>44916</c:v>
                </c:pt>
                <c:pt idx="3645">
                  <c:v>44917</c:v>
                </c:pt>
                <c:pt idx="3646">
                  <c:v>44918</c:v>
                </c:pt>
                <c:pt idx="3647">
                  <c:v>44921</c:v>
                </c:pt>
                <c:pt idx="3648">
                  <c:v>44922</c:v>
                </c:pt>
                <c:pt idx="3649">
                  <c:v>44923</c:v>
                </c:pt>
                <c:pt idx="3650">
                  <c:v>44924</c:v>
                </c:pt>
                <c:pt idx="3651">
                  <c:v>44925</c:v>
                </c:pt>
                <c:pt idx="3652">
                  <c:v>44928</c:v>
                </c:pt>
                <c:pt idx="3653">
                  <c:v>44929</c:v>
                </c:pt>
                <c:pt idx="3654">
                  <c:v>44930</c:v>
                </c:pt>
                <c:pt idx="3655">
                  <c:v>44931</c:v>
                </c:pt>
                <c:pt idx="3656">
                  <c:v>44932</c:v>
                </c:pt>
                <c:pt idx="3657">
                  <c:v>44935</c:v>
                </c:pt>
                <c:pt idx="3658">
                  <c:v>44936</c:v>
                </c:pt>
                <c:pt idx="3659">
                  <c:v>44937</c:v>
                </c:pt>
                <c:pt idx="3660">
                  <c:v>44938</c:v>
                </c:pt>
                <c:pt idx="3661">
                  <c:v>44939</c:v>
                </c:pt>
                <c:pt idx="3662">
                  <c:v>44942</c:v>
                </c:pt>
                <c:pt idx="3663">
                  <c:v>44943</c:v>
                </c:pt>
                <c:pt idx="3664">
                  <c:v>44944</c:v>
                </c:pt>
                <c:pt idx="3665">
                  <c:v>44945</c:v>
                </c:pt>
                <c:pt idx="3666">
                  <c:v>44946</c:v>
                </c:pt>
                <c:pt idx="3667">
                  <c:v>44949</c:v>
                </c:pt>
                <c:pt idx="3668">
                  <c:v>44950</c:v>
                </c:pt>
                <c:pt idx="3669">
                  <c:v>44951</c:v>
                </c:pt>
                <c:pt idx="3670">
                  <c:v>44952</c:v>
                </c:pt>
                <c:pt idx="3671">
                  <c:v>44953</c:v>
                </c:pt>
                <c:pt idx="3672">
                  <c:v>44956</c:v>
                </c:pt>
                <c:pt idx="3673">
                  <c:v>44957</c:v>
                </c:pt>
                <c:pt idx="3674">
                  <c:v>44958</c:v>
                </c:pt>
                <c:pt idx="3675">
                  <c:v>44959</c:v>
                </c:pt>
                <c:pt idx="3676">
                  <c:v>44960</c:v>
                </c:pt>
                <c:pt idx="3677">
                  <c:v>44963</c:v>
                </c:pt>
                <c:pt idx="3678">
                  <c:v>44964</c:v>
                </c:pt>
                <c:pt idx="3679">
                  <c:v>44965</c:v>
                </c:pt>
                <c:pt idx="3680">
                  <c:v>44966</c:v>
                </c:pt>
                <c:pt idx="3681">
                  <c:v>44967</c:v>
                </c:pt>
                <c:pt idx="3682">
                  <c:v>44970</c:v>
                </c:pt>
                <c:pt idx="3683">
                  <c:v>44971</c:v>
                </c:pt>
                <c:pt idx="3684">
                  <c:v>44972</c:v>
                </c:pt>
                <c:pt idx="3685">
                  <c:v>44973</c:v>
                </c:pt>
                <c:pt idx="3686">
                  <c:v>44974</c:v>
                </c:pt>
                <c:pt idx="3687">
                  <c:v>44977</c:v>
                </c:pt>
                <c:pt idx="3688">
                  <c:v>44978</c:v>
                </c:pt>
                <c:pt idx="3689">
                  <c:v>44979</c:v>
                </c:pt>
                <c:pt idx="3690">
                  <c:v>44980</c:v>
                </c:pt>
                <c:pt idx="3691">
                  <c:v>44981</c:v>
                </c:pt>
                <c:pt idx="3692">
                  <c:v>44984</c:v>
                </c:pt>
                <c:pt idx="3693">
                  <c:v>44985</c:v>
                </c:pt>
                <c:pt idx="3694">
                  <c:v>44986</c:v>
                </c:pt>
                <c:pt idx="3695">
                  <c:v>44987</c:v>
                </c:pt>
                <c:pt idx="3696">
                  <c:v>44988</c:v>
                </c:pt>
                <c:pt idx="3697">
                  <c:v>44991</c:v>
                </c:pt>
                <c:pt idx="3698">
                  <c:v>44992</c:v>
                </c:pt>
                <c:pt idx="3699">
                  <c:v>44993</c:v>
                </c:pt>
                <c:pt idx="3700">
                  <c:v>44994</c:v>
                </c:pt>
                <c:pt idx="3701">
                  <c:v>44995</c:v>
                </c:pt>
                <c:pt idx="3702">
                  <c:v>44998</c:v>
                </c:pt>
                <c:pt idx="3703">
                  <c:v>44999</c:v>
                </c:pt>
                <c:pt idx="3704">
                  <c:v>45000</c:v>
                </c:pt>
                <c:pt idx="3705">
                  <c:v>45001</c:v>
                </c:pt>
                <c:pt idx="3706">
                  <c:v>45002</c:v>
                </c:pt>
                <c:pt idx="3707">
                  <c:v>45005</c:v>
                </c:pt>
                <c:pt idx="3708">
                  <c:v>45006</c:v>
                </c:pt>
                <c:pt idx="3709">
                  <c:v>45007</c:v>
                </c:pt>
                <c:pt idx="3710">
                  <c:v>45008</c:v>
                </c:pt>
                <c:pt idx="3711">
                  <c:v>45009</c:v>
                </c:pt>
                <c:pt idx="3712">
                  <c:v>45012</c:v>
                </c:pt>
                <c:pt idx="3713">
                  <c:v>45013</c:v>
                </c:pt>
                <c:pt idx="3714">
                  <c:v>45014</c:v>
                </c:pt>
                <c:pt idx="3715">
                  <c:v>45015</c:v>
                </c:pt>
                <c:pt idx="3716">
                  <c:v>45016</c:v>
                </c:pt>
                <c:pt idx="3717">
                  <c:v>45019</c:v>
                </c:pt>
                <c:pt idx="3718">
                  <c:v>45020</c:v>
                </c:pt>
                <c:pt idx="3719">
                  <c:v>45021</c:v>
                </c:pt>
                <c:pt idx="3720">
                  <c:v>45022</c:v>
                </c:pt>
                <c:pt idx="3721">
                  <c:v>45023</c:v>
                </c:pt>
                <c:pt idx="3722">
                  <c:v>45026</c:v>
                </c:pt>
                <c:pt idx="3723">
                  <c:v>45027</c:v>
                </c:pt>
                <c:pt idx="3724">
                  <c:v>45028</c:v>
                </c:pt>
                <c:pt idx="3725">
                  <c:v>45029</c:v>
                </c:pt>
                <c:pt idx="3726">
                  <c:v>45030</c:v>
                </c:pt>
                <c:pt idx="3727">
                  <c:v>45033</c:v>
                </c:pt>
                <c:pt idx="3728">
                  <c:v>45034</c:v>
                </c:pt>
                <c:pt idx="3729">
                  <c:v>45035</c:v>
                </c:pt>
                <c:pt idx="3730">
                  <c:v>45036</c:v>
                </c:pt>
                <c:pt idx="3731">
                  <c:v>45037</c:v>
                </c:pt>
                <c:pt idx="3732">
                  <c:v>45040</c:v>
                </c:pt>
                <c:pt idx="3733">
                  <c:v>45041</c:v>
                </c:pt>
                <c:pt idx="3734">
                  <c:v>45042</c:v>
                </c:pt>
                <c:pt idx="3735">
                  <c:v>45043</c:v>
                </c:pt>
                <c:pt idx="3736">
                  <c:v>45044</c:v>
                </c:pt>
                <c:pt idx="3737">
                  <c:v>45047</c:v>
                </c:pt>
                <c:pt idx="3738">
                  <c:v>45048</c:v>
                </c:pt>
                <c:pt idx="3739">
                  <c:v>45049</c:v>
                </c:pt>
                <c:pt idx="3740">
                  <c:v>45050</c:v>
                </c:pt>
                <c:pt idx="3741">
                  <c:v>45051</c:v>
                </c:pt>
                <c:pt idx="3742">
                  <c:v>45054</c:v>
                </c:pt>
                <c:pt idx="3743">
                  <c:v>45055</c:v>
                </c:pt>
                <c:pt idx="3744">
                  <c:v>45056</c:v>
                </c:pt>
                <c:pt idx="3745">
                  <c:v>45057</c:v>
                </c:pt>
                <c:pt idx="3746">
                  <c:v>45058</c:v>
                </c:pt>
                <c:pt idx="3747">
                  <c:v>45061</c:v>
                </c:pt>
                <c:pt idx="3748">
                  <c:v>45062</c:v>
                </c:pt>
                <c:pt idx="3749">
                  <c:v>45063</c:v>
                </c:pt>
                <c:pt idx="3750">
                  <c:v>45064</c:v>
                </c:pt>
                <c:pt idx="3751">
                  <c:v>45065</c:v>
                </c:pt>
                <c:pt idx="3752">
                  <c:v>45068</c:v>
                </c:pt>
                <c:pt idx="3753">
                  <c:v>45069</c:v>
                </c:pt>
                <c:pt idx="3754">
                  <c:v>45070</c:v>
                </c:pt>
                <c:pt idx="3755">
                  <c:v>45071</c:v>
                </c:pt>
                <c:pt idx="3756">
                  <c:v>45072</c:v>
                </c:pt>
                <c:pt idx="3757">
                  <c:v>45075</c:v>
                </c:pt>
                <c:pt idx="3758">
                  <c:v>45076</c:v>
                </c:pt>
                <c:pt idx="3759">
                  <c:v>45077</c:v>
                </c:pt>
                <c:pt idx="3760">
                  <c:v>45078</c:v>
                </c:pt>
                <c:pt idx="3761">
                  <c:v>45079</c:v>
                </c:pt>
                <c:pt idx="3762">
                  <c:v>45082</c:v>
                </c:pt>
                <c:pt idx="3763">
                  <c:v>45083</c:v>
                </c:pt>
                <c:pt idx="3764">
                  <c:v>45084</c:v>
                </c:pt>
                <c:pt idx="3765">
                  <c:v>45085</c:v>
                </c:pt>
                <c:pt idx="3766">
                  <c:v>45086</c:v>
                </c:pt>
                <c:pt idx="3767">
                  <c:v>45089</c:v>
                </c:pt>
                <c:pt idx="3768">
                  <c:v>45090</c:v>
                </c:pt>
                <c:pt idx="3769">
                  <c:v>45091</c:v>
                </c:pt>
                <c:pt idx="3770">
                  <c:v>45092</c:v>
                </c:pt>
                <c:pt idx="3771">
                  <c:v>45093</c:v>
                </c:pt>
                <c:pt idx="3772">
                  <c:v>45096</c:v>
                </c:pt>
                <c:pt idx="3773">
                  <c:v>45097</c:v>
                </c:pt>
                <c:pt idx="3774">
                  <c:v>45098</c:v>
                </c:pt>
                <c:pt idx="3775">
                  <c:v>45099</c:v>
                </c:pt>
                <c:pt idx="3776">
                  <c:v>45100</c:v>
                </c:pt>
                <c:pt idx="3777">
                  <c:v>45103</c:v>
                </c:pt>
                <c:pt idx="3778">
                  <c:v>45104</c:v>
                </c:pt>
                <c:pt idx="3779">
                  <c:v>45105</c:v>
                </c:pt>
                <c:pt idx="3780">
                  <c:v>45106</c:v>
                </c:pt>
                <c:pt idx="3781">
                  <c:v>45107</c:v>
                </c:pt>
                <c:pt idx="3782">
                  <c:v>45110</c:v>
                </c:pt>
                <c:pt idx="3783">
                  <c:v>45111</c:v>
                </c:pt>
                <c:pt idx="3784">
                  <c:v>45112</c:v>
                </c:pt>
                <c:pt idx="3785">
                  <c:v>45113</c:v>
                </c:pt>
                <c:pt idx="3786">
                  <c:v>45114</c:v>
                </c:pt>
                <c:pt idx="3787">
                  <c:v>45117</c:v>
                </c:pt>
                <c:pt idx="3788">
                  <c:v>45118</c:v>
                </c:pt>
                <c:pt idx="3789">
                  <c:v>45119</c:v>
                </c:pt>
                <c:pt idx="3790">
                  <c:v>45120</c:v>
                </c:pt>
                <c:pt idx="3791">
                  <c:v>45121</c:v>
                </c:pt>
                <c:pt idx="3792">
                  <c:v>45124</c:v>
                </c:pt>
                <c:pt idx="3793">
                  <c:v>45125</c:v>
                </c:pt>
                <c:pt idx="3794">
                  <c:v>45126</c:v>
                </c:pt>
                <c:pt idx="3795">
                  <c:v>45127</c:v>
                </c:pt>
                <c:pt idx="3796">
                  <c:v>45128</c:v>
                </c:pt>
                <c:pt idx="3797">
                  <c:v>45131</c:v>
                </c:pt>
                <c:pt idx="3798">
                  <c:v>45132</c:v>
                </c:pt>
                <c:pt idx="3799">
                  <c:v>45133</c:v>
                </c:pt>
                <c:pt idx="3800">
                  <c:v>45134</c:v>
                </c:pt>
                <c:pt idx="3801">
                  <c:v>45135</c:v>
                </c:pt>
                <c:pt idx="3802">
                  <c:v>45138</c:v>
                </c:pt>
                <c:pt idx="3803">
                  <c:v>45139</c:v>
                </c:pt>
                <c:pt idx="3804">
                  <c:v>45140</c:v>
                </c:pt>
                <c:pt idx="3805">
                  <c:v>45141</c:v>
                </c:pt>
                <c:pt idx="3806">
                  <c:v>45142</c:v>
                </c:pt>
                <c:pt idx="3807">
                  <c:v>45145</c:v>
                </c:pt>
                <c:pt idx="3808">
                  <c:v>45146</c:v>
                </c:pt>
                <c:pt idx="3809">
                  <c:v>45147</c:v>
                </c:pt>
                <c:pt idx="3810">
                  <c:v>45148</c:v>
                </c:pt>
                <c:pt idx="3811">
                  <c:v>45149</c:v>
                </c:pt>
                <c:pt idx="3812">
                  <c:v>45152</c:v>
                </c:pt>
                <c:pt idx="3813">
                  <c:v>45153</c:v>
                </c:pt>
                <c:pt idx="3814">
                  <c:v>45154</c:v>
                </c:pt>
                <c:pt idx="3815">
                  <c:v>45155</c:v>
                </c:pt>
                <c:pt idx="3816">
                  <c:v>45156</c:v>
                </c:pt>
                <c:pt idx="3817">
                  <c:v>45159</c:v>
                </c:pt>
                <c:pt idx="3818">
                  <c:v>45160</c:v>
                </c:pt>
                <c:pt idx="3819">
                  <c:v>45161</c:v>
                </c:pt>
                <c:pt idx="3820">
                  <c:v>45162</c:v>
                </c:pt>
                <c:pt idx="3821">
                  <c:v>45163</c:v>
                </c:pt>
                <c:pt idx="3822">
                  <c:v>45166</c:v>
                </c:pt>
                <c:pt idx="3823">
                  <c:v>45167</c:v>
                </c:pt>
                <c:pt idx="3824">
                  <c:v>45168</c:v>
                </c:pt>
                <c:pt idx="3825">
                  <c:v>45169</c:v>
                </c:pt>
                <c:pt idx="3826">
                  <c:v>45170</c:v>
                </c:pt>
                <c:pt idx="3827">
                  <c:v>45173</c:v>
                </c:pt>
                <c:pt idx="3828">
                  <c:v>45174</c:v>
                </c:pt>
                <c:pt idx="3829">
                  <c:v>45175</c:v>
                </c:pt>
                <c:pt idx="3830">
                  <c:v>45176</c:v>
                </c:pt>
                <c:pt idx="3831">
                  <c:v>45177</c:v>
                </c:pt>
                <c:pt idx="3832">
                  <c:v>45180</c:v>
                </c:pt>
                <c:pt idx="3833">
                  <c:v>45181</c:v>
                </c:pt>
                <c:pt idx="3834">
                  <c:v>45182</c:v>
                </c:pt>
                <c:pt idx="3835">
                  <c:v>45183</c:v>
                </c:pt>
                <c:pt idx="3836">
                  <c:v>45184</c:v>
                </c:pt>
                <c:pt idx="3837">
                  <c:v>45187</c:v>
                </c:pt>
                <c:pt idx="3838">
                  <c:v>45188</c:v>
                </c:pt>
                <c:pt idx="3839">
                  <c:v>45189</c:v>
                </c:pt>
                <c:pt idx="3840">
                  <c:v>45190</c:v>
                </c:pt>
                <c:pt idx="3841">
                  <c:v>45191</c:v>
                </c:pt>
                <c:pt idx="3842">
                  <c:v>45194</c:v>
                </c:pt>
                <c:pt idx="3843">
                  <c:v>45195</c:v>
                </c:pt>
                <c:pt idx="3844">
                  <c:v>45196</c:v>
                </c:pt>
                <c:pt idx="3845">
                  <c:v>45197</c:v>
                </c:pt>
                <c:pt idx="3846">
                  <c:v>45198</c:v>
                </c:pt>
                <c:pt idx="3847">
                  <c:v>45201</c:v>
                </c:pt>
                <c:pt idx="3848">
                  <c:v>45202</c:v>
                </c:pt>
                <c:pt idx="3849">
                  <c:v>45203</c:v>
                </c:pt>
                <c:pt idx="3850">
                  <c:v>45204</c:v>
                </c:pt>
                <c:pt idx="3851">
                  <c:v>45205</c:v>
                </c:pt>
                <c:pt idx="3852">
                  <c:v>45208</c:v>
                </c:pt>
                <c:pt idx="3853">
                  <c:v>45209</c:v>
                </c:pt>
                <c:pt idx="3854">
                  <c:v>45210</c:v>
                </c:pt>
                <c:pt idx="3855">
                  <c:v>45211</c:v>
                </c:pt>
                <c:pt idx="3856">
                  <c:v>45212</c:v>
                </c:pt>
                <c:pt idx="3857">
                  <c:v>45215</c:v>
                </c:pt>
                <c:pt idx="3858">
                  <c:v>45216</c:v>
                </c:pt>
                <c:pt idx="3859">
                  <c:v>45217</c:v>
                </c:pt>
                <c:pt idx="3860">
                  <c:v>45218</c:v>
                </c:pt>
                <c:pt idx="3861">
                  <c:v>45219</c:v>
                </c:pt>
                <c:pt idx="3862">
                  <c:v>45222</c:v>
                </c:pt>
                <c:pt idx="3863">
                  <c:v>45223</c:v>
                </c:pt>
                <c:pt idx="3864">
                  <c:v>45224</c:v>
                </c:pt>
                <c:pt idx="3865">
                  <c:v>45225</c:v>
                </c:pt>
                <c:pt idx="3866">
                  <c:v>45226</c:v>
                </c:pt>
                <c:pt idx="3867">
                  <c:v>45229</c:v>
                </c:pt>
                <c:pt idx="3868">
                  <c:v>45230</c:v>
                </c:pt>
                <c:pt idx="3869">
                  <c:v>45231</c:v>
                </c:pt>
                <c:pt idx="3870">
                  <c:v>45232</c:v>
                </c:pt>
                <c:pt idx="3871">
                  <c:v>45233</c:v>
                </c:pt>
                <c:pt idx="3872">
                  <c:v>45236</c:v>
                </c:pt>
                <c:pt idx="3873">
                  <c:v>45237</c:v>
                </c:pt>
                <c:pt idx="3874">
                  <c:v>45238</c:v>
                </c:pt>
                <c:pt idx="3875">
                  <c:v>45239</c:v>
                </c:pt>
                <c:pt idx="3876">
                  <c:v>45240</c:v>
                </c:pt>
                <c:pt idx="3877">
                  <c:v>45243</c:v>
                </c:pt>
                <c:pt idx="3878">
                  <c:v>45244</c:v>
                </c:pt>
                <c:pt idx="3879">
                  <c:v>45245</c:v>
                </c:pt>
                <c:pt idx="3880">
                  <c:v>45246</c:v>
                </c:pt>
                <c:pt idx="3881">
                  <c:v>45247</c:v>
                </c:pt>
                <c:pt idx="3882">
                  <c:v>45250</c:v>
                </c:pt>
                <c:pt idx="3883">
                  <c:v>45251</c:v>
                </c:pt>
                <c:pt idx="3884">
                  <c:v>45252</c:v>
                </c:pt>
                <c:pt idx="3885">
                  <c:v>45253</c:v>
                </c:pt>
                <c:pt idx="3886">
                  <c:v>45254</c:v>
                </c:pt>
                <c:pt idx="3887">
                  <c:v>45257</c:v>
                </c:pt>
                <c:pt idx="3888">
                  <c:v>45258</c:v>
                </c:pt>
                <c:pt idx="3889">
                  <c:v>45259</c:v>
                </c:pt>
                <c:pt idx="3890">
                  <c:v>45260</c:v>
                </c:pt>
                <c:pt idx="3891">
                  <c:v>45261</c:v>
                </c:pt>
                <c:pt idx="3892">
                  <c:v>45264</c:v>
                </c:pt>
                <c:pt idx="3893">
                  <c:v>45265</c:v>
                </c:pt>
                <c:pt idx="3894">
                  <c:v>45266</c:v>
                </c:pt>
                <c:pt idx="3895">
                  <c:v>45267</c:v>
                </c:pt>
                <c:pt idx="3896">
                  <c:v>45268</c:v>
                </c:pt>
                <c:pt idx="3897">
                  <c:v>45271</c:v>
                </c:pt>
                <c:pt idx="3898">
                  <c:v>45272</c:v>
                </c:pt>
                <c:pt idx="3899">
                  <c:v>45273</c:v>
                </c:pt>
                <c:pt idx="3900">
                  <c:v>45274</c:v>
                </c:pt>
                <c:pt idx="3901">
                  <c:v>45275</c:v>
                </c:pt>
                <c:pt idx="3902">
                  <c:v>45278</c:v>
                </c:pt>
                <c:pt idx="3903">
                  <c:v>45279</c:v>
                </c:pt>
                <c:pt idx="3904">
                  <c:v>45280</c:v>
                </c:pt>
                <c:pt idx="3905">
                  <c:v>45281</c:v>
                </c:pt>
                <c:pt idx="3906">
                  <c:v>45282</c:v>
                </c:pt>
                <c:pt idx="3907">
                  <c:v>45285</c:v>
                </c:pt>
                <c:pt idx="3908">
                  <c:v>45286</c:v>
                </c:pt>
                <c:pt idx="3909">
                  <c:v>45287</c:v>
                </c:pt>
                <c:pt idx="3910">
                  <c:v>45288</c:v>
                </c:pt>
                <c:pt idx="3911">
                  <c:v>45289</c:v>
                </c:pt>
                <c:pt idx="3912">
                  <c:v>45292</c:v>
                </c:pt>
                <c:pt idx="3913">
                  <c:v>45293</c:v>
                </c:pt>
                <c:pt idx="3914">
                  <c:v>45294</c:v>
                </c:pt>
                <c:pt idx="3915">
                  <c:v>45295</c:v>
                </c:pt>
                <c:pt idx="3916">
                  <c:v>45296</c:v>
                </c:pt>
                <c:pt idx="3917">
                  <c:v>45299</c:v>
                </c:pt>
                <c:pt idx="3918">
                  <c:v>45300</c:v>
                </c:pt>
                <c:pt idx="3919">
                  <c:v>45301</c:v>
                </c:pt>
                <c:pt idx="3920">
                  <c:v>45302</c:v>
                </c:pt>
                <c:pt idx="3921">
                  <c:v>45303</c:v>
                </c:pt>
                <c:pt idx="3922">
                  <c:v>45306</c:v>
                </c:pt>
                <c:pt idx="3923">
                  <c:v>45307</c:v>
                </c:pt>
                <c:pt idx="3924">
                  <c:v>45308</c:v>
                </c:pt>
                <c:pt idx="3925">
                  <c:v>45309</c:v>
                </c:pt>
                <c:pt idx="3926">
                  <c:v>45310</c:v>
                </c:pt>
                <c:pt idx="3927">
                  <c:v>45313</c:v>
                </c:pt>
                <c:pt idx="3928">
                  <c:v>45314</c:v>
                </c:pt>
                <c:pt idx="3929">
                  <c:v>45315</c:v>
                </c:pt>
                <c:pt idx="3930">
                  <c:v>45316</c:v>
                </c:pt>
                <c:pt idx="3931">
                  <c:v>45317</c:v>
                </c:pt>
                <c:pt idx="3932">
                  <c:v>45320</c:v>
                </c:pt>
                <c:pt idx="3933">
                  <c:v>45321</c:v>
                </c:pt>
                <c:pt idx="3934">
                  <c:v>45322</c:v>
                </c:pt>
                <c:pt idx="3935">
                  <c:v>45323</c:v>
                </c:pt>
                <c:pt idx="3936">
                  <c:v>45324</c:v>
                </c:pt>
                <c:pt idx="3937">
                  <c:v>45327</c:v>
                </c:pt>
                <c:pt idx="3938">
                  <c:v>45328</c:v>
                </c:pt>
                <c:pt idx="3939">
                  <c:v>45329</c:v>
                </c:pt>
                <c:pt idx="3940">
                  <c:v>45330</c:v>
                </c:pt>
                <c:pt idx="3941">
                  <c:v>45331</c:v>
                </c:pt>
                <c:pt idx="3942">
                  <c:v>45334</c:v>
                </c:pt>
                <c:pt idx="3943">
                  <c:v>45335</c:v>
                </c:pt>
                <c:pt idx="3944">
                  <c:v>45336</c:v>
                </c:pt>
                <c:pt idx="3945">
                  <c:v>45337</c:v>
                </c:pt>
                <c:pt idx="3946">
                  <c:v>45338</c:v>
                </c:pt>
                <c:pt idx="3947">
                  <c:v>45341</c:v>
                </c:pt>
                <c:pt idx="3948">
                  <c:v>45342</c:v>
                </c:pt>
                <c:pt idx="3949">
                  <c:v>45343</c:v>
                </c:pt>
                <c:pt idx="3950">
                  <c:v>45344</c:v>
                </c:pt>
                <c:pt idx="3951">
                  <c:v>45345</c:v>
                </c:pt>
                <c:pt idx="3952">
                  <c:v>45348</c:v>
                </c:pt>
                <c:pt idx="3953">
                  <c:v>45349</c:v>
                </c:pt>
                <c:pt idx="3954">
                  <c:v>45350</c:v>
                </c:pt>
                <c:pt idx="3955">
                  <c:v>45351</c:v>
                </c:pt>
                <c:pt idx="3956">
                  <c:v>45352</c:v>
                </c:pt>
                <c:pt idx="3957">
                  <c:v>45355</c:v>
                </c:pt>
                <c:pt idx="3958">
                  <c:v>45356</c:v>
                </c:pt>
                <c:pt idx="3959">
                  <c:v>45357</c:v>
                </c:pt>
                <c:pt idx="3960">
                  <c:v>45358</c:v>
                </c:pt>
                <c:pt idx="3961">
                  <c:v>45359</c:v>
                </c:pt>
                <c:pt idx="3962">
                  <c:v>45362</c:v>
                </c:pt>
                <c:pt idx="3963">
                  <c:v>45363</c:v>
                </c:pt>
                <c:pt idx="3964">
                  <c:v>45364</c:v>
                </c:pt>
                <c:pt idx="3965">
                  <c:v>45365</c:v>
                </c:pt>
                <c:pt idx="3966">
                  <c:v>45366</c:v>
                </c:pt>
                <c:pt idx="3967">
                  <c:v>45369</c:v>
                </c:pt>
                <c:pt idx="3968">
                  <c:v>45370</c:v>
                </c:pt>
                <c:pt idx="3969">
                  <c:v>45371</c:v>
                </c:pt>
                <c:pt idx="3970">
                  <c:v>45372</c:v>
                </c:pt>
                <c:pt idx="3971">
                  <c:v>45373</c:v>
                </c:pt>
                <c:pt idx="3972">
                  <c:v>45376</c:v>
                </c:pt>
                <c:pt idx="3973">
                  <c:v>45377</c:v>
                </c:pt>
                <c:pt idx="3974">
                  <c:v>45378</c:v>
                </c:pt>
                <c:pt idx="3975">
                  <c:v>45379</c:v>
                </c:pt>
                <c:pt idx="3976">
                  <c:v>45380</c:v>
                </c:pt>
                <c:pt idx="3977">
                  <c:v>45383</c:v>
                </c:pt>
                <c:pt idx="3978">
                  <c:v>45384</c:v>
                </c:pt>
                <c:pt idx="3979">
                  <c:v>45385</c:v>
                </c:pt>
                <c:pt idx="3980">
                  <c:v>45386</c:v>
                </c:pt>
                <c:pt idx="3981">
                  <c:v>45387</c:v>
                </c:pt>
                <c:pt idx="3982">
                  <c:v>45390</c:v>
                </c:pt>
                <c:pt idx="3983">
                  <c:v>45391</c:v>
                </c:pt>
                <c:pt idx="3984">
                  <c:v>45392</c:v>
                </c:pt>
                <c:pt idx="3985">
                  <c:v>45393</c:v>
                </c:pt>
                <c:pt idx="3986">
                  <c:v>45394</c:v>
                </c:pt>
                <c:pt idx="3987">
                  <c:v>45397</c:v>
                </c:pt>
                <c:pt idx="3988">
                  <c:v>45398</c:v>
                </c:pt>
                <c:pt idx="3989">
                  <c:v>45399</c:v>
                </c:pt>
                <c:pt idx="3990">
                  <c:v>45400</c:v>
                </c:pt>
                <c:pt idx="3991">
                  <c:v>45401</c:v>
                </c:pt>
                <c:pt idx="3992">
                  <c:v>45404</c:v>
                </c:pt>
                <c:pt idx="3993">
                  <c:v>45405</c:v>
                </c:pt>
                <c:pt idx="3994">
                  <c:v>45406</c:v>
                </c:pt>
                <c:pt idx="3995">
                  <c:v>45407</c:v>
                </c:pt>
                <c:pt idx="3996">
                  <c:v>45408</c:v>
                </c:pt>
                <c:pt idx="3997">
                  <c:v>45411</c:v>
                </c:pt>
                <c:pt idx="3998">
                  <c:v>45412</c:v>
                </c:pt>
                <c:pt idx="3999">
                  <c:v>45413</c:v>
                </c:pt>
                <c:pt idx="4000">
                  <c:v>45414</c:v>
                </c:pt>
                <c:pt idx="4001">
                  <c:v>45415</c:v>
                </c:pt>
                <c:pt idx="4002">
                  <c:v>45418</c:v>
                </c:pt>
                <c:pt idx="4003">
                  <c:v>45419</c:v>
                </c:pt>
                <c:pt idx="4004">
                  <c:v>45420</c:v>
                </c:pt>
                <c:pt idx="4005">
                  <c:v>45421</c:v>
                </c:pt>
                <c:pt idx="4006">
                  <c:v>45422</c:v>
                </c:pt>
                <c:pt idx="4007">
                  <c:v>45425</c:v>
                </c:pt>
                <c:pt idx="4008">
                  <c:v>45426</c:v>
                </c:pt>
                <c:pt idx="4009">
                  <c:v>45427</c:v>
                </c:pt>
                <c:pt idx="4010">
                  <c:v>45428</c:v>
                </c:pt>
                <c:pt idx="4011">
                  <c:v>45429</c:v>
                </c:pt>
                <c:pt idx="4012">
                  <c:v>45432</c:v>
                </c:pt>
                <c:pt idx="4013">
                  <c:v>45433</c:v>
                </c:pt>
                <c:pt idx="4014">
                  <c:v>45434</c:v>
                </c:pt>
                <c:pt idx="4015">
                  <c:v>45435</c:v>
                </c:pt>
                <c:pt idx="4016">
                  <c:v>45436</c:v>
                </c:pt>
                <c:pt idx="4017">
                  <c:v>45439</c:v>
                </c:pt>
                <c:pt idx="4018">
                  <c:v>45440</c:v>
                </c:pt>
                <c:pt idx="4019">
                  <c:v>45441</c:v>
                </c:pt>
                <c:pt idx="4020">
                  <c:v>45442</c:v>
                </c:pt>
                <c:pt idx="4021">
                  <c:v>45443</c:v>
                </c:pt>
                <c:pt idx="4022">
                  <c:v>45446</c:v>
                </c:pt>
                <c:pt idx="4023">
                  <c:v>45447</c:v>
                </c:pt>
                <c:pt idx="4024">
                  <c:v>45448</c:v>
                </c:pt>
                <c:pt idx="4025">
                  <c:v>45449</c:v>
                </c:pt>
                <c:pt idx="4026">
                  <c:v>45450</c:v>
                </c:pt>
                <c:pt idx="4027">
                  <c:v>45453</c:v>
                </c:pt>
                <c:pt idx="4028">
                  <c:v>45454</c:v>
                </c:pt>
                <c:pt idx="4029">
                  <c:v>45455</c:v>
                </c:pt>
                <c:pt idx="4030">
                  <c:v>45456</c:v>
                </c:pt>
                <c:pt idx="4031">
                  <c:v>45457</c:v>
                </c:pt>
                <c:pt idx="4032">
                  <c:v>45460</c:v>
                </c:pt>
                <c:pt idx="4033">
                  <c:v>45461</c:v>
                </c:pt>
                <c:pt idx="4034">
                  <c:v>45462</c:v>
                </c:pt>
                <c:pt idx="4035">
                  <c:v>45463</c:v>
                </c:pt>
                <c:pt idx="4036">
                  <c:v>45464</c:v>
                </c:pt>
                <c:pt idx="4037">
                  <c:v>45467</c:v>
                </c:pt>
                <c:pt idx="4038">
                  <c:v>45468</c:v>
                </c:pt>
                <c:pt idx="4039">
                  <c:v>45469</c:v>
                </c:pt>
                <c:pt idx="4040">
                  <c:v>45470</c:v>
                </c:pt>
                <c:pt idx="4041">
                  <c:v>45471</c:v>
                </c:pt>
              </c:numCache>
            </c:numRef>
          </c:cat>
          <c:val>
            <c:numRef>
              <c:f>'[240806 Analysis of market draws MSCI versus CORE infra.xlsx]MSCI drawdown'!$S$6:$S$4047</c:f>
              <c:numCache>
                <c:formatCode>#,##0_);\(#,##0\);#,##0_);@_)</c:formatCode>
                <c:ptCount val="4042"/>
                <c:pt idx="0">
                  <c:v>#N/A</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103.0449672424062</c:v>
                </c:pt>
                <c:pt idx="272">
                  <c:v>103.17020713387599</c:v>
                </c:pt>
                <c:pt idx="273">
                  <c:v>103.83263847528291</c:v>
                </c:pt>
                <c:pt idx="274">
                  <c:v>102.72003838263515</c:v>
                </c:pt>
                <c:pt idx="275">
                  <c:v>101.40195883793263</c:v>
                </c:pt>
                <c:pt idx="276">
                  <c:v>99.786248428297256</c:v>
                </c:pt>
                <c:pt idx="277">
                  <c:v>99.68896830123748</c:v>
                </c:pt>
                <c:pt idx="278">
                  <c:v>99.368175501290438</c:v>
                </c:pt>
                <c:pt idx="279">
                  <c:v>99.120177354245229</c:v>
                </c:pt>
                <c:pt idx="280">
                  <c:v>98.279564555621732</c:v>
                </c:pt>
                <c:pt idx="281">
                  <c:v>97.772152736417183</c:v>
                </c:pt>
                <c:pt idx="282">
                  <c:v>98.779531467143144</c:v>
                </c:pt>
                <c:pt idx="283">
                  <c:v>99.982297663953418</c:v>
                </c:pt>
                <c:pt idx="284">
                  <c:v>99.641817219244274</c:v>
                </c:pt>
                <c:pt idx="285">
                  <c:v>97.064555621732524</c:v>
                </c:pt>
                <c:pt idx="286">
                  <c:v>96.247601085302108</c:v>
                </c:pt>
                <c:pt idx="287">
                  <c:v>95.958573224803118</c:v>
                </c:pt>
                <c:pt idx="288">
                  <c:v>96.736152471709346</c:v>
                </c:pt>
                <c:pt idx="289">
                  <c:v>96.883065316656754</c:v>
                </c:pt>
                <c:pt idx="290">
                  <c:v>97.5349083449143</c:v>
                </c:pt>
                <c:pt idx="291">
                  <c:v>97.460128383296933</c:v>
                </c:pt>
                <c:pt idx="292">
                  <c:v>97.46724240619416</c:v>
                </c:pt>
                <c:pt idx="293">
                  <c:v>98.801535305406674</c:v>
                </c:pt>
                <c:pt idx="294">
                  <c:v>99.709648600357355</c:v>
                </c:pt>
                <c:pt idx="295">
                  <c:v>100.23757527628881</c:v>
                </c:pt>
                <c:pt idx="296">
                  <c:v>100.34742902521343</c:v>
                </c:pt>
                <c:pt idx="297">
                  <c:v>100.53603335318644</c:v>
                </c:pt>
                <c:pt idx="298">
                  <c:v>99.571173317450885</c:v>
                </c:pt>
                <c:pt idx="299">
                  <c:v>99.933988485209483</c:v>
                </c:pt>
                <c:pt idx="300">
                  <c:v>99.386043279730032</c:v>
                </c:pt>
                <c:pt idx="301">
                  <c:v>99.938786314605281</c:v>
                </c:pt>
                <c:pt idx="302">
                  <c:v>101.0189596982331</c:v>
                </c:pt>
                <c:pt idx="303">
                  <c:v>101.57898219839853</c:v>
                </c:pt>
                <c:pt idx="304">
                  <c:v>101.94676063794587</c:v>
                </c:pt>
                <c:pt idx="305">
                  <c:v>102.04569518893523</c:v>
                </c:pt>
                <c:pt idx="306">
                  <c:v>103.40877506452256</c:v>
                </c:pt>
                <c:pt idx="307">
                  <c:v>103.71269274038784</c:v>
                </c:pt>
                <c:pt idx="308">
                  <c:v>103.74842829726693</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108.42581563099733</c:v>
                </c:pt>
                <c:pt idx="337">
                  <c:v>108.25954602607378</c:v>
                </c:pt>
                <c:pt idx="338">
                  <c:v>109.1238170868904</c:v>
                </c:pt>
                <c:pt idx="339">
                  <c:v>108.98170207133883</c:v>
                </c:pt>
                <c:pt idx="340">
                  <c:v>108.58447488584481</c:v>
                </c:pt>
                <c:pt idx="341">
                  <c:v>109.3028257560718</c:v>
                </c:pt>
                <c:pt idx="342">
                  <c:v>109.53212891271266</c:v>
                </c:pt>
                <c:pt idx="343">
                  <c:v>107.32595460260744</c:v>
                </c:pt>
                <c:pt idx="344">
                  <c:v>107.00913242009139</c:v>
                </c:pt>
                <c:pt idx="345">
                  <c:v>108.10750446694468</c:v>
                </c:pt>
                <c:pt idx="346">
                  <c:v>107.19343524584744</c:v>
                </c:pt>
                <c:pt idx="347">
                  <c:v>107.89606908874336</c:v>
                </c:pt>
                <c:pt idx="348">
                  <c:v>105.53702600754423</c:v>
                </c:pt>
                <c:pt idx="349">
                  <c:v>104.66729534775995</c:v>
                </c:pt>
                <c:pt idx="350">
                  <c:v>101.92277149096689</c:v>
                </c:pt>
                <c:pt idx="351">
                  <c:v>99.592019058963729</c:v>
                </c:pt>
                <c:pt idx="352">
                  <c:v>104.33674144662834</c:v>
                </c:pt>
                <c:pt idx="353">
                  <c:v>103.77192111706709</c:v>
                </c:pt>
                <c:pt idx="354">
                  <c:v>105.1161405598571</c:v>
                </c:pt>
                <c:pt idx="355">
                  <c:v>104.82578916021446</c:v>
                </c:pt>
                <c:pt idx="356">
                  <c:v>102.48262854873937</c:v>
                </c:pt>
                <c:pt idx="357">
                  <c:v>102.08507047845944</c:v>
                </c:pt>
                <c:pt idx="358">
                  <c:v>101.63473628482568</c:v>
                </c:pt>
                <c:pt idx="359">
                  <c:v>100.12242737078952</c:v>
                </c:pt>
                <c:pt idx="360">
                  <c:v>96.737806895638968</c:v>
                </c:pt>
                <c:pt idx="361">
                  <c:v>97.382701343392256</c:v>
                </c:pt>
                <c:pt idx="362">
                  <c:v>96.883230759049724</c:v>
                </c:pt>
                <c:pt idx="363">
                  <c:v>95.480775593938219</c:v>
                </c:pt>
                <c:pt idx="364">
                  <c:v>96.090430811991297</c:v>
                </c:pt>
                <c:pt idx="365">
                  <c:v>99.254516577327806</c:v>
                </c:pt>
                <c:pt idx="366">
                  <c:v>98.770266693137486</c:v>
                </c:pt>
                <c:pt idx="367">
                  <c:v>98.723942823109027</c:v>
                </c:pt>
                <c:pt idx="368">
                  <c:v>97.631030375223375</c:v>
                </c:pt>
                <c:pt idx="369">
                  <c:v>98.913043478260903</c:v>
                </c:pt>
                <c:pt idx="370">
                  <c:v>99.917775130699525</c:v>
                </c:pt>
                <c:pt idx="371">
                  <c:v>97.425385480775631</c:v>
                </c:pt>
                <c:pt idx="372">
                  <c:v>95.923333995102922</c:v>
                </c:pt>
                <c:pt idx="373">
                  <c:v>96.255542320164139</c:v>
                </c:pt>
                <c:pt idx="374">
                  <c:v>96.372510091985987</c:v>
                </c:pt>
                <c:pt idx="375">
                  <c:v>98.479088081530023</c:v>
                </c:pt>
                <c:pt idx="376">
                  <c:v>99.154093044801826</c:v>
                </c:pt>
                <c:pt idx="377">
                  <c:v>99.621633247303308</c:v>
                </c:pt>
                <c:pt idx="378">
                  <c:v>101.05998941168687</c:v>
                </c:pt>
                <c:pt idx="379">
                  <c:v>101.28284031500233</c:v>
                </c:pt>
                <c:pt idx="380">
                  <c:v>101.36738137780428</c:v>
                </c:pt>
                <c:pt idx="381">
                  <c:v>101.45837469393159</c:v>
                </c:pt>
                <c:pt idx="382">
                  <c:v>101.87164979154259</c:v>
                </c:pt>
                <c:pt idx="383">
                  <c:v>100.65134670107868</c:v>
                </c:pt>
                <c:pt idx="384">
                  <c:v>99.949374627754622</c:v>
                </c:pt>
                <c:pt idx="385">
                  <c:v>98.554860697505148</c:v>
                </c:pt>
                <c:pt idx="386">
                  <c:v>98.284858712196424</c:v>
                </c:pt>
                <c:pt idx="387">
                  <c:v>98.363112964065948</c:v>
                </c:pt>
                <c:pt idx="388">
                  <c:v>95.537026007544213</c:v>
                </c:pt>
                <c:pt idx="389">
                  <c:v>94.952518033220869</c:v>
                </c:pt>
                <c:pt idx="390">
                  <c:v>93.976904241942989</c:v>
                </c:pt>
                <c:pt idx="391">
                  <c:v>93.891205082390343</c:v>
                </c:pt>
                <c:pt idx="392">
                  <c:v>93.797399245582724</c:v>
                </c:pt>
                <c:pt idx="393">
                  <c:v>95.069154920256807</c:v>
                </c:pt>
                <c:pt idx="394">
                  <c:v>96.914499371318954</c:v>
                </c:pt>
                <c:pt idx="395">
                  <c:v>98.06448944477539</c:v>
                </c:pt>
                <c:pt idx="396">
                  <c:v>98.694328634769434</c:v>
                </c:pt>
                <c:pt idx="397">
                  <c:v>98.833465687247752</c:v>
                </c:pt>
                <c:pt idx="398">
                  <c:v>100.10455959234999</c:v>
                </c:pt>
                <c:pt idx="399">
                  <c:v>100.35917543511354</c:v>
                </c:pt>
                <c:pt idx="400">
                  <c:v>100.0536033353187</c:v>
                </c:pt>
                <c:pt idx="401">
                  <c:v>97.961915161140936</c:v>
                </c:pt>
                <c:pt idx="402">
                  <c:v>98.094103633114997</c:v>
                </c:pt>
                <c:pt idx="403">
                  <c:v>98.53765468863746</c:v>
                </c:pt>
                <c:pt idx="404">
                  <c:v>98.117100125736258</c:v>
                </c:pt>
                <c:pt idx="405">
                  <c:v>99.761928396532383</c:v>
                </c:pt>
                <c:pt idx="406">
                  <c:v>100.4761432069354</c:v>
                </c:pt>
                <c:pt idx="407">
                  <c:v>101.28532195089676</c:v>
                </c:pt>
                <c:pt idx="408">
                  <c:v>101.38475282906496</c:v>
                </c:pt>
                <c:pt idx="409">
                  <c:v>101.24627754615848</c:v>
                </c:pt>
                <c:pt idx="410">
                  <c:v>100.8986830785521</c:v>
                </c:pt>
                <c:pt idx="411">
                  <c:v>100.57127258288671</c:v>
                </c:pt>
                <c:pt idx="412">
                  <c:v>102.53209582423406</c:v>
                </c:pt>
                <c:pt idx="413">
                  <c:v>102.49288597710284</c:v>
                </c:pt>
                <c:pt idx="414">
                  <c:v>102.72748329031839</c:v>
                </c:pt>
                <c:pt idx="415">
                  <c:v>102.74849447422415</c:v>
                </c:pt>
                <c:pt idx="416">
                  <c:v>102.34630401694136</c:v>
                </c:pt>
                <c:pt idx="417">
                  <c:v>103.05257759248236</c:v>
                </c:pt>
                <c:pt idx="418">
                  <c:v>102.43283038845881</c:v>
                </c:pt>
                <c:pt idx="419">
                  <c:v>99.876910859638755</c:v>
                </c:pt>
                <c:pt idx="420">
                  <c:v>99.479849116537707</c:v>
                </c:pt>
                <c:pt idx="421">
                  <c:v>99.392991860234346</c:v>
                </c:pt>
                <c:pt idx="422">
                  <c:v>99.357256303355243</c:v>
                </c:pt>
                <c:pt idx="423">
                  <c:v>100.50608828006098</c:v>
                </c:pt>
                <c:pt idx="424">
                  <c:v>100.60684269737285</c:v>
                </c:pt>
                <c:pt idx="425">
                  <c:v>99.392991860234346</c:v>
                </c:pt>
                <c:pt idx="426">
                  <c:v>98.714016279531549</c:v>
                </c:pt>
                <c:pt idx="427">
                  <c:v>98.665376216001675</c:v>
                </c:pt>
                <c:pt idx="428">
                  <c:v>97.274502018397271</c:v>
                </c:pt>
                <c:pt idx="429">
                  <c:v>97.015088346237917</c:v>
                </c:pt>
                <c:pt idx="430">
                  <c:v>97.020878829991474</c:v>
                </c:pt>
                <c:pt idx="431">
                  <c:v>98.310667725498064</c:v>
                </c:pt>
                <c:pt idx="432">
                  <c:v>97.806730196545629</c:v>
                </c:pt>
                <c:pt idx="433">
                  <c:v>97.523823704586121</c:v>
                </c:pt>
                <c:pt idx="434">
                  <c:v>100.02382370458612</c:v>
                </c:pt>
                <c:pt idx="435">
                  <c:v>100.70958242340025</c:v>
                </c:pt>
                <c:pt idx="436">
                  <c:v>101.69826616372188</c:v>
                </c:pt>
                <c:pt idx="437">
                  <c:v>102.0617431010523</c:v>
                </c:pt>
                <c:pt idx="438">
                  <c:v>101.20574415988359</c:v>
                </c:pt>
                <c:pt idx="439">
                  <c:v>101.47558070279936</c:v>
                </c:pt>
                <c:pt idx="440">
                  <c:v>102.13023625173723</c:v>
                </c:pt>
                <c:pt idx="441">
                  <c:v>102.50297796307333</c:v>
                </c:pt>
                <c:pt idx="442">
                  <c:v>103.47164317384694</c:v>
                </c:pt>
                <c:pt idx="443">
                  <c:v>103.43706571371857</c:v>
                </c:pt>
                <c:pt idx="444">
                  <c:v>103.72857521011193</c:v>
                </c:pt>
                <c:pt idx="445">
                  <c:v>103.56759976176305</c:v>
                </c:pt>
                <c:pt idx="446">
                  <c:v>103.6051551849647</c:v>
                </c:pt>
                <c:pt idx="447">
                  <c:v>104.7736748064325</c:v>
                </c:pt>
                <c:pt idx="448">
                  <c:v>104.53163258553381</c:v>
                </c:pt>
                <c:pt idx="449">
                  <c:v>103.98732711269946</c:v>
                </c:pt>
                <c:pt idx="450">
                  <c:v>103.50820594269085</c:v>
                </c:pt>
                <c:pt idx="451">
                  <c:v>104.83025610482439</c:v>
                </c:pt>
                <c:pt idx="452">
                  <c:v>104.63189067566682</c:v>
                </c:pt>
                <c:pt idx="453">
                  <c:v>104.88981536628955</c:v>
                </c:pt>
                <c:pt idx="454">
                  <c:v>104.7491893322746</c:v>
                </c:pt>
                <c:pt idx="455">
                  <c:v>104.30166765932113</c:v>
                </c:pt>
                <c:pt idx="456">
                  <c:v>104.55578717490579</c:v>
                </c:pt>
                <c:pt idx="457">
                  <c:v>103.88789623453124</c:v>
                </c:pt>
                <c:pt idx="458">
                  <c:v>105.64390179339563</c:v>
                </c:pt>
                <c:pt idx="459">
                  <c:v>106.10598239692946</c:v>
                </c:pt>
                <c:pt idx="460">
                  <c:v>106.03020978095435</c:v>
                </c:pt>
                <c:pt idx="461">
                  <c:v>106.29177420422216</c:v>
                </c:pt>
                <c:pt idx="462">
                  <c:v>106.45208788299919</c:v>
                </c:pt>
                <c:pt idx="463">
                  <c:v>106.33925617100131</c:v>
                </c:pt>
                <c:pt idx="464">
                  <c:v>107.30130368605657</c:v>
                </c:pt>
                <c:pt idx="465">
                  <c:v>107.28442856197478</c:v>
                </c:pt>
                <c:pt idx="466">
                  <c:v>107.26474091721268</c:v>
                </c:pt>
                <c:pt idx="467">
                  <c:v>107.77827410495671</c:v>
                </c:pt>
                <c:pt idx="468">
                  <c:v>106.87032625239895</c:v>
                </c:pt>
                <c:pt idx="469">
                  <c:v>107.42141486334464</c:v>
                </c:pt>
                <c:pt idx="470">
                  <c:v>107.72864138706906</c:v>
                </c:pt>
                <c:pt idx="471">
                  <c:v>107.87588511680235</c:v>
                </c:pt>
                <c:pt idx="472">
                  <c:v>108.11858910727287</c:v>
                </c:pt>
                <c:pt idx="473">
                  <c:v>107.89987426378138</c:v>
                </c:pt>
                <c:pt idx="474">
                  <c:v>107.48295943352527</c:v>
                </c:pt>
                <c:pt idx="475">
                  <c:v>107.66676593210246</c:v>
                </c:pt>
                <c:pt idx="476">
                  <c:v>107.62077294685994</c:v>
                </c:pt>
                <c:pt idx="477">
                  <c:v>107.6983654291576</c:v>
                </c:pt>
                <c:pt idx="478">
                  <c:v>108.3416054529813</c:v>
                </c:pt>
                <c:pt idx="479">
                  <c:v>108.43574217457484</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121.37747336377481</c:v>
                </c:pt>
                <c:pt idx="558">
                  <c:v>119.62742373105694</c:v>
                </c:pt>
                <c:pt idx="559">
                  <c:v>118.7687777116009</c:v>
                </c:pt>
                <c:pt idx="560">
                  <c:v>118.36493283038855</c:v>
                </c:pt>
                <c:pt idx="561">
                  <c:v>119.66266296075716</c:v>
                </c:pt>
                <c:pt idx="562">
                  <c:v>120.35321950896707</c:v>
                </c:pt>
                <c:pt idx="563">
                  <c:v>119.38323075904981</c:v>
                </c:pt>
                <c:pt idx="564">
                  <c:v>118.99642644431218</c:v>
                </c:pt>
                <c:pt idx="565">
                  <c:v>120.41691483025619</c:v>
                </c:pt>
                <c:pt idx="566">
                  <c:v>120.0256435709087</c:v>
                </c:pt>
                <c:pt idx="567">
                  <c:v>119.11587585202844</c:v>
                </c:pt>
                <c:pt idx="568">
                  <c:v>119.72371120375897</c:v>
                </c:pt>
                <c:pt idx="569">
                  <c:v>119.52402223545772</c:v>
                </c:pt>
                <c:pt idx="570">
                  <c:v>117.63698630136996</c:v>
                </c:pt>
                <c:pt idx="571">
                  <c:v>117.55922837667934</c:v>
                </c:pt>
                <c:pt idx="572">
                  <c:v>116.00009926543586</c:v>
                </c:pt>
                <c:pt idx="573">
                  <c:v>113.36046588577867</c:v>
                </c:pt>
                <c:pt idx="574">
                  <c:v>112.33952087883009</c:v>
                </c:pt>
                <c:pt idx="575">
                  <c:v>113.6043279729999</c:v>
                </c:pt>
                <c:pt idx="576">
                  <c:v>114.43435245847407</c:v>
                </c:pt>
                <c:pt idx="577">
                  <c:v>116.16041294421292</c:v>
                </c:pt>
                <c:pt idx="578">
                  <c:v>116.36241810601557</c:v>
                </c:pt>
                <c:pt idx="579">
                  <c:v>116.70438753226134</c:v>
                </c:pt>
                <c:pt idx="580">
                  <c:v>117.70763020316333</c:v>
                </c:pt>
                <c:pt idx="581">
                  <c:v>118.11329495069823</c:v>
                </c:pt>
                <c:pt idx="582">
                  <c:v>117.96075706439025</c:v>
                </c:pt>
                <c:pt idx="583">
                  <c:v>118.48901462510761</c:v>
                </c:pt>
                <c:pt idx="584">
                  <c:v>119.53279068228451</c:v>
                </c:pt>
                <c:pt idx="585">
                  <c:v>119.28148368738013</c:v>
                </c:pt>
                <c:pt idx="586">
                  <c:v>120.14128780358686</c:v>
                </c:pt>
                <c:pt idx="587">
                  <c:v>120.31218979551328</c:v>
                </c:pt>
                <c:pt idx="588">
                  <c:v>120.15518496459539</c:v>
                </c:pt>
                <c:pt idx="589">
                  <c:v>120.42816491297738</c:v>
                </c:pt>
                <c:pt idx="590">
                  <c:v>120.18513003772094</c:v>
                </c:pt>
                <c:pt idx="591">
                  <c:v>120.39325656806309</c:v>
                </c:pt>
                <c:pt idx="592">
                  <c:v>120.08354840844426</c:v>
                </c:pt>
                <c:pt idx="593">
                  <c:v>118.75306068426983</c:v>
                </c:pt>
                <c:pt idx="594">
                  <c:v>119.1688174177752</c:v>
                </c:pt>
                <c:pt idx="595">
                  <c:v>118.89898087485945</c:v>
                </c:pt>
                <c:pt idx="596">
                  <c:v>119.13903778704262</c:v>
                </c:pt>
                <c:pt idx="597">
                  <c:v>117.70432135530415</c:v>
                </c:pt>
                <c:pt idx="598">
                  <c:v>118.06498577195427</c:v>
                </c:pt>
                <c:pt idx="599">
                  <c:v>119.88683740321626</c:v>
                </c:pt>
                <c:pt idx="600">
                  <c:v>120.4564555621733</c:v>
                </c:pt>
                <c:pt idx="601">
                  <c:v>120.47763218847203</c:v>
                </c:pt>
                <c:pt idx="602">
                  <c:v>120.3705909602277</c:v>
                </c:pt>
                <c:pt idx="603">
                  <c:v>121.02623916352331</c:v>
                </c:pt>
                <c:pt idx="604">
                  <c:v>121.57021375157176</c:v>
                </c:pt>
                <c:pt idx="605">
                  <c:v>#N/A</c:v>
                </c:pt>
                <c:pt idx="606">
                  <c:v>#N/A</c:v>
                </c:pt>
                <c:pt idx="607">
                  <c:v>#N/A</c:v>
                </c:pt>
                <c:pt idx="608">
                  <c:v>121.97654026867851</c:v>
                </c:pt>
                <c:pt idx="609">
                  <c:v>120.97759909999344</c:v>
                </c:pt>
                <c:pt idx="610">
                  <c:v>120.14046059162206</c:v>
                </c:pt>
                <c:pt idx="611">
                  <c:v>120.71752365826225</c:v>
                </c:pt>
                <c:pt idx="612">
                  <c:v>121.11408907418443</c:v>
                </c:pt>
                <c:pt idx="613">
                  <c:v>121.6803983852823</c:v>
                </c:pt>
                <c:pt idx="614">
                  <c:v>121.03947455496002</c:v>
                </c:pt>
                <c:pt idx="615">
                  <c:v>120.91787439613532</c:v>
                </c:pt>
                <c:pt idx="616">
                  <c:v>120.27479981470458</c:v>
                </c:pt>
                <c:pt idx="617">
                  <c:v>119.67821454569525</c:v>
                </c:pt>
                <c:pt idx="618">
                  <c:v>119.31556482032963</c:v>
                </c:pt>
                <c:pt idx="619">
                  <c:v>120.35950631989947</c:v>
                </c:pt>
                <c:pt idx="620">
                  <c:v>120.75971146846675</c:v>
                </c:pt>
                <c:pt idx="621">
                  <c:v>120.05459598967647</c:v>
                </c:pt>
                <c:pt idx="622">
                  <c:v>118.38644034147318</c:v>
                </c:pt>
                <c:pt idx="623">
                  <c:v>118.44136721593547</c:v>
                </c:pt>
                <c:pt idx="624">
                  <c:v>118.80716034676732</c:v>
                </c:pt>
                <c:pt idx="625">
                  <c:v>119.24574813050103</c:v>
                </c:pt>
                <c:pt idx="626">
                  <c:v>119.8128846535637</c:v>
                </c:pt>
                <c:pt idx="627">
                  <c:v>119.81189199920595</c:v>
                </c:pt>
                <c:pt idx="628">
                  <c:v>121.16322546489322</c:v>
                </c:pt>
                <c:pt idx="629">
                  <c:v>119.39927867116678</c:v>
                </c:pt>
                <c:pt idx="630">
                  <c:v>118.66570710078759</c:v>
                </c:pt>
                <c:pt idx="631">
                  <c:v>117.91162067368151</c:v>
                </c:pt>
                <c:pt idx="632">
                  <c:v>116.97157699688977</c:v>
                </c:pt>
                <c:pt idx="633">
                  <c:v>116.95519819998684</c:v>
                </c:pt>
                <c:pt idx="634">
                  <c:v>116.24429223744299</c:v>
                </c:pt>
                <c:pt idx="635">
                  <c:v>116.99143008404481</c:v>
                </c:pt>
                <c:pt idx="636">
                  <c:v>115.61081331480386</c:v>
                </c:pt>
                <c:pt idx="637">
                  <c:v>115.55621732512746</c:v>
                </c:pt>
                <c:pt idx="638">
                  <c:v>116.92988551386414</c:v>
                </c:pt>
                <c:pt idx="639">
                  <c:v>115.43263185758725</c:v>
                </c:pt>
                <c:pt idx="640">
                  <c:v>114.93514658196024</c:v>
                </c:pt>
                <c:pt idx="641">
                  <c:v>115.19853087155062</c:v>
                </c:pt>
                <c:pt idx="642">
                  <c:v>115.28919330289203</c:v>
                </c:pt>
                <c:pt idx="643">
                  <c:v>116.97753292303628</c:v>
                </c:pt>
                <c:pt idx="644">
                  <c:v>116.7050493018332</c:v>
                </c:pt>
                <c:pt idx="645">
                  <c:v>115.75855337171606</c:v>
                </c:pt>
                <c:pt idx="646">
                  <c:v>115.2134206869169</c:v>
                </c:pt>
                <c:pt idx="647">
                  <c:v>115.69899411025091</c:v>
                </c:pt>
                <c:pt idx="648">
                  <c:v>116.90887432995839</c:v>
                </c:pt>
                <c:pt idx="649">
                  <c:v>118.36261663688713</c:v>
                </c:pt>
                <c:pt idx="650">
                  <c:v>119.70832506121377</c:v>
                </c:pt>
                <c:pt idx="651">
                  <c:v>120.92581563099736</c:v>
                </c:pt>
                <c:pt idx="652">
                  <c:v>121.26811594202908</c:v>
                </c:pt>
                <c:pt idx="653">
                  <c:v>121.17182846932705</c:v>
                </c:pt>
                <c:pt idx="654">
                  <c:v>121.14221428098745</c:v>
                </c:pt>
                <c:pt idx="655">
                  <c:v>121.95751439348827</c:v>
                </c:pt>
                <c:pt idx="656">
                  <c:v>121.21517437628226</c:v>
                </c:pt>
                <c:pt idx="657">
                  <c:v>119.21563761498254</c:v>
                </c:pt>
                <c:pt idx="658">
                  <c:v>118.44351796704395</c:v>
                </c:pt>
                <c:pt idx="659">
                  <c:v>119.00436767917418</c:v>
                </c:pt>
                <c:pt idx="660">
                  <c:v>118.17202700019861</c:v>
                </c:pt>
                <c:pt idx="661">
                  <c:v>118.4369002713256</c:v>
                </c:pt>
                <c:pt idx="662">
                  <c:v>117.3032889947721</c:v>
                </c:pt>
                <c:pt idx="663">
                  <c:v>118.59506319899418</c:v>
                </c:pt>
                <c:pt idx="664">
                  <c:v>119.24922242075316</c:v>
                </c:pt>
                <c:pt idx="665">
                  <c:v>120.51287141817227</c:v>
                </c:pt>
                <c:pt idx="666">
                  <c:v>120.97759909999345</c:v>
                </c:pt>
                <c:pt idx="667">
                  <c:v>120.30557209979492</c:v>
                </c:pt>
                <c:pt idx="668">
                  <c:v>120.04351134934824</c:v>
                </c:pt>
                <c:pt idx="669">
                  <c:v>118.14472900536042</c:v>
                </c:pt>
                <c:pt idx="670">
                  <c:v>117.72086559460004</c:v>
                </c:pt>
                <c:pt idx="671">
                  <c:v>116.88819403083855</c:v>
                </c:pt>
                <c:pt idx="672">
                  <c:v>116.35695850704793</c:v>
                </c:pt>
                <c:pt idx="673">
                  <c:v>113.8610945668719</c:v>
                </c:pt>
                <c:pt idx="674">
                  <c:v>113.12653034213496</c:v>
                </c:pt>
                <c:pt idx="675">
                  <c:v>108.77324465621079</c:v>
                </c:pt>
                <c:pt idx="676">
                  <c:v>107.21593541128986</c:v>
                </c:pt>
                <c:pt idx="677">
                  <c:v>101.29409039772356</c:v>
                </c:pt>
                <c:pt idx="678">
                  <c:v>104.09287935940711</c:v>
                </c:pt>
                <c:pt idx="679">
                  <c:v>100.74779961617371</c:v>
                </c:pt>
                <c:pt idx="680">
                  <c:v>104.41218317781755</c:v>
                </c:pt>
                <c:pt idx="681">
                  <c:v>105.95327906822851</c:v>
                </c:pt>
                <c:pt idx="682">
                  <c:v>107.94934153927611</c:v>
                </c:pt>
                <c:pt idx="683">
                  <c:v>107.3061015154524</c:v>
                </c:pt>
                <c:pt idx="684">
                  <c:v>107.54384223413416</c:v>
                </c:pt>
                <c:pt idx="685">
                  <c:v>102.83965323274444</c:v>
                </c:pt>
                <c:pt idx="686">
                  <c:v>101.0312024353121</c:v>
                </c:pt>
                <c:pt idx="687">
                  <c:v>101.2595129375952</c:v>
                </c:pt>
                <c:pt idx="688">
                  <c:v>103.78019323671505</c:v>
                </c:pt>
                <c:pt idx="689">
                  <c:v>104.91959499702212</c:v>
                </c:pt>
                <c:pt idx="690">
                  <c:v>103.89252862153405</c:v>
                </c:pt>
                <c:pt idx="691">
                  <c:v>104.79716762623264</c:v>
                </c:pt>
                <c:pt idx="692">
                  <c:v>107.16117397922054</c:v>
                </c:pt>
                <c:pt idx="693">
                  <c:v>107.90500297796316</c:v>
                </c:pt>
                <c:pt idx="694">
                  <c:v>109.22804579445446</c:v>
                </c:pt>
                <c:pt idx="695">
                  <c:v>108.77357554099672</c:v>
                </c:pt>
                <c:pt idx="696">
                  <c:v>106.24363046787117</c:v>
                </c:pt>
                <c:pt idx="697">
                  <c:v>104.63288333002457</c:v>
                </c:pt>
                <c:pt idx="698">
                  <c:v>104.06607769174782</c:v>
                </c:pt>
                <c:pt idx="699">
                  <c:v>107.0493349215804</c:v>
                </c:pt>
                <c:pt idx="700">
                  <c:v>106.68966315928803</c:v>
                </c:pt>
                <c:pt idx="701">
                  <c:v>104.15541658394557</c:v>
                </c:pt>
                <c:pt idx="702">
                  <c:v>103.22860829859053</c:v>
                </c:pt>
                <c:pt idx="703">
                  <c:v>104.24095030110524</c:v>
                </c:pt>
                <c:pt idx="704">
                  <c:v>105.31053537158371</c:v>
                </c:pt>
                <c:pt idx="705">
                  <c:v>107.26010853020988</c:v>
                </c:pt>
                <c:pt idx="706">
                  <c:v>107.95595923499447</c:v>
                </c:pt>
                <c:pt idx="707">
                  <c:v>106.59403745615786</c:v>
                </c:pt>
                <c:pt idx="708">
                  <c:v>106.89646615048649</c:v>
                </c:pt>
                <c:pt idx="709">
                  <c:v>104.81453907749331</c:v>
                </c:pt>
                <c:pt idx="710">
                  <c:v>100.87717556746748</c:v>
                </c:pt>
                <c:pt idx="711">
                  <c:v>101.27456819535445</c:v>
                </c:pt>
                <c:pt idx="712">
                  <c:v>102.80209780954277</c:v>
                </c:pt>
                <c:pt idx="713">
                  <c:v>105.36976374826293</c:v>
                </c:pt>
                <c:pt idx="714">
                  <c:v>103.8898815432467</c:v>
                </c:pt>
                <c:pt idx="715">
                  <c:v>104.65008933889226</c:v>
                </c:pt>
                <c:pt idx="716">
                  <c:v>102.64922903844885</c:v>
                </c:pt>
                <c:pt idx="717">
                  <c:v>100.17884322678846</c:v>
                </c:pt>
                <c:pt idx="718">
                  <c:v>100.30226325193571</c:v>
                </c:pt>
                <c:pt idx="719">
                  <c:v>102.31900602210314</c:v>
                </c:pt>
                <c:pt idx="720">
                  <c:v>104.7468731387731</c:v>
                </c:pt>
                <c:pt idx="721">
                  <c:v>104.57084243266497</c:v>
                </c:pt>
                <c:pt idx="722">
                  <c:v>107.03146714314079</c:v>
                </c:pt>
                <c:pt idx="723">
                  <c:v>107.41678247634175</c:v>
                </c:pt>
                <c:pt idx="724">
                  <c:v>108.4575805704454</c:v>
                </c:pt>
                <c:pt idx="725">
                  <c:v>108.08086824167827</c:v>
                </c:pt>
                <c:pt idx="726">
                  <c:v>109.22275163787972</c:v>
                </c:pt>
                <c:pt idx="727">
                  <c:v>108.09426907550794</c:v>
                </c:pt>
                <c:pt idx="728">
                  <c:v>108.86142545165775</c:v>
                </c:pt>
                <c:pt idx="729">
                  <c:v>108.27708291972738</c:v>
                </c:pt>
                <c:pt idx="730">
                  <c:v>107.91112434650258</c:v>
                </c:pt>
                <c:pt idx="731">
                  <c:v>109.63883925617104</c:v>
                </c:pt>
                <c:pt idx="732">
                  <c:v>111.11772880682949</c:v>
                </c:pt>
                <c:pt idx="733">
                  <c:v>109.69922572960098</c:v>
                </c:pt>
                <c:pt idx="734">
                  <c:v>110.36331149493751</c:v>
                </c:pt>
                <c:pt idx="735">
                  <c:v>113.71153464363712</c:v>
                </c:pt>
                <c:pt idx="736">
                  <c:v>113.85034081132953</c:v>
                </c:pt>
                <c:pt idx="737">
                  <c:v>111.4299186023427</c:v>
                </c:pt>
                <c:pt idx="738">
                  <c:v>108.25673350539344</c:v>
                </c:pt>
                <c:pt idx="739">
                  <c:v>109.40341473099069</c:v>
                </c:pt>
                <c:pt idx="740">
                  <c:v>111.15164449738603</c:v>
                </c:pt>
                <c:pt idx="741">
                  <c:v>110.83564952683476</c:v>
                </c:pt>
                <c:pt idx="742">
                  <c:v>111.11987955793794</c:v>
                </c:pt>
                <c:pt idx="743">
                  <c:v>111.95188935212759</c:v>
                </c:pt>
                <c:pt idx="744">
                  <c:v>109.15756733505394</c:v>
                </c:pt>
                <c:pt idx="745">
                  <c:v>109.08245648865065</c:v>
                </c:pt>
                <c:pt idx="746">
                  <c:v>111.14221428098737</c:v>
                </c:pt>
                <c:pt idx="747">
                  <c:v>110.46820197207335</c:v>
                </c:pt>
                <c:pt idx="748">
                  <c:v>110.44437826748728</c:v>
                </c:pt>
                <c:pt idx="749">
                  <c:v>109.34153927602409</c:v>
                </c:pt>
                <c:pt idx="750">
                  <c:v>107.81930381841043</c:v>
                </c:pt>
                <c:pt idx="751">
                  <c:v>107.32082588842567</c:v>
                </c:pt>
                <c:pt idx="752">
                  <c:v>105.00380517503805</c:v>
                </c:pt>
                <c:pt idx="753">
                  <c:v>104.57133875984384</c:v>
                </c:pt>
                <c:pt idx="754">
                  <c:v>102.51091919793529</c:v>
                </c:pt>
                <c:pt idx="755">
                  <c:v>102.27499834557609</c:v>
                </c:pt>
                <c:pt idx="756">
                  <c:v>102.34332605386807</c:v>
                </c:pt>
                <c:pt idx="757">
                  <c:v>105.67649394480843</c:v>
                </c:pt>
                <c:pt idx="758">
                  <c:v>106.34206869168158</c:v>
                </c:pt>
                <c:pt idx="759">
                  <c:v>110.3054066574019</c:v>
                </c:pt>
                <c:pt idx="760">
                  <c:v>110.42121633247304</c:v>
                </c:pt>
                <c:pt idx="761">
                  <c:v>110.81314936139236</c:v>
                </c:pt>
                <c:pt idx="762">
                  <c:v>111.75253126861226</c:v>
                </c:pt>
                <c:pt idx="763">
                  <c:v>111.54407385348421</c:v>
                </c:pt>
                <c:pt idx="764">
                  <c:v>111.79008669181388</c:v>
                </c:pt>
                <c:pt idx="765">
                  <c:v>109.86466812255971</c:v>
                </c:pt>
                <c:pt idx="766">
                  <c:v>111.07752630534047</c:v>
                </c:pt>
                <c:pt idx="767">
                  <c:v>109.70650519489112</c:v>
                </c:pt>
                <c:pt idx="768">
                  <c:v>109.10594930845079</c:v>
                </c:pt>
                <c:pt idx="769">
                  <c:v>107.71672953477598</c:v>
                </c:pt>
                <c:pt idx="770">
                  <c:v>107.88978227781087</c:v>
                </c:pt>
                <c:pt idx="771">
                  <c:v>108.04182383693997</c:v>
                </c:pt>
                <c:pt idx="772">
                  <c:v>107.10525445040035</c:v>
                </c:pt>
                <c:pt idx="773">
                  <c:v>109.42889285950632</c:v>
                </c:pt>
                <c:pt idx="774">
                  <c:v>109.62229501687511</c:v>
                </c:pt>
                <c:pt idx="775">
                  <c:v>110.41741115743497</c:v>
                </c:pt>
                <c:pt idx="776">
                  <c:v>111.304182383694</c:v>
                </c:pt>
                <c:pt idx="777">
                  <c:v>111.39798822050159</c:v>
                </c:pt>
                <c:pt idx="778">
                  <c:v>111.38442194427897</c:v>
                </c:pt>
                <c:pt idx="779">
                  <c:v>110.31351333465685</c:v>
                </c:pt>
                <c:pt idx="780">
                  <c:v>111.29028522268544</c:v>
                </c:pt>
                <c:pt idx="781">
                  <c:v>111.29756468797562</c:v>
                </c:pt>
                <c:pt idx="782">
                  <c:v>111.6507841969426</c:v>
                </c:pt>
                <c:pt idx="783">
                  <c:v>113.24068559327638</c:v>
                </c:pt>
                <c:pt idx="784">
                  <c:v>113.32936271590231</c:v>
                </c:pt>
                <c:pt idx="785">
                  <c:v>113.12123618556016</c:v>
                </c:pt>
                <c:pt idx="786">
                  <c:v>112.82476341737805</c:v>
                </c:pt>
                <c:pt idx="787">
                  <c:v>112.83468996095559</c:v>
                </c:pt>
                <c:pt idx="788">
                  <c:v>114.05830189927865</c:v>
                </c:pt>
                <c:pt idx="789">
                  <c:v>114.06260340149558</c:v>
                </c:pt>
                <c:pt idx="790">
                  <c:v>114.19098669843159</c:v>
                </c:pt>
                <c:pt idx="791">
                  <c:v>113.89633379657199</c:v>
                </c:pt>
                <c:pt idx="792">
                  <c:v>113.9036132618622</c:v>
                </c:pt>
                <c:pt idx="793">
                  <c:v>114.5958242340017</c:v>
                </c:pt>
                <c:pt idx="794">
                  <c:v>115.44801800013232</c:v>
                </c:pt>
                <c:pt idx="795">
                  <c:v>116.27969690953607</c:v>
                </c:pt>
                <c:pt idx="796">
                  <c:v>116.45854013632452</c:v>
                </c:pt>
                <c:pt idx="797">
                  <c:v>116.76163060022498</c:v>
                </c:pt>
                <c:pt idx="798">
                  <c:v>116.56988286678576</c:v>
                </c:pt>
                <c:pt idx="799">
                  <c:v>117.25696512474354</c:v>
                </c:pt>
                <c:pt idx="800">
                  <c:v>117.22933624511943</c:v>
                </c:pt>
                <c:pt idx="801">
                  <c:v>116.8469988749917</c:v>
                </c:pt>
                <c:pt idx="802">
                  <c:v>116.26298722784723</c:v>
                </c:pt>
                <c:pt idx="803">
                  <c:v>116.34653563629141</c:v>
                </c:pt>
                <c:pt idx="804">
                  <c:v>117.56832770829193</c:v>
                </c:pt>
                <c:pt idx="805">
                  <c:v>117.89292568327704</c:v>
                </c:pt>
                <c:pt idx="806">
                  <c:v>119.29190655813642</c:v>
                </c:pt>
                <c:pt idx="807">
                  <c:v>119.42012441267946</c:v>
                </c:pt>
                <c:pt idx="808">
                  <c:v>119.54404076500559</c:v>
                </c:pt>
                <c:pt idx="809">
                  <c:v>119.85424525180329</c:v>
                </c:pt>
                <c:pt idx="810">
                  <c:v>120.12805241215007</c:v>
                </c:pt>
                <c:pt idx="811">
                  <c:v>119.20951624644296</c:v>
                </c:pt>
                <c:pt idx="812">
                  <c:v>119.98924624445768</c:v>
                </c:pt>
                <c:pt idx="813">
                  <c:v>119.91876778505723</c:v>
                </c:pt>
                <c:pt idx="814">
                  <c:v>120.05625041360598</c:v>
                </c:pt>
                <c:pt idx="815">
                  <c:v>120.70031764939448</c:v>
                </c:pt>
                <c:pt idx="816">
                  <c:v>121.26431076699093</c:v>
                </c:pt>
                <c:pt idx="817">
                  <c:v>121.81341406922108</c:v>
                </c:pt>
                <c:pt idx="818">
                  <c:v>121.8390576401297</c:v>
                </c:pt>
                <c:pt idx="819">
                  <c:v>121.62811858910726</c:v>
                </c:pt>
                <c:pt idx="820">
                  <c:v>121.93170538018661</c:v>
                </c:pt>
                <c:pt idx="821">
                  <c:v>122.24290252134205</c:v>
                </c:pt>
                <c:pt idx="822">
                  <c:v>122.1757329098008</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125.13235391436697</c:v>
                </c:pt>
                <c:pt idx="849">
                  <c:v>123.36261663688698</c:v>
                </c:pt>
                <c:pt idx="850">
                  <c:v>123.29246906227246</c:v>
                </c:pt>
                <c:pt idx="851">
                  <c:v>123.20461915161135</c:v>
                </c:pt>
                <c:pt idx="852">
                  <c:v>122.27946529018591</c:v>
                </c:pt>
                <c:pt idx="853">
                  <c:v>120.25511216994239</c:v>
                </c:pt>
                <c:pt idx="854">
                  <c:v>120.87816822182512</c:v>
                </c:pt>
                <c:pt idx="855">
                  <c:v>122.38601019125137</c:v>
                </c:pt>
                <c:pt idx="856">
                  <c:v>121.12914433194358</c:v>
                </c:pt>
                <c:pt idx="857">
                  <c:v>121.05403348554029</c:v>
                </c:pt>
                <c:pt idx="858">
                  <c:v>122.74138045132682</c:v>
                </c:pt>
                <c:pt idx="859">
                  <c:v>122.50893388921975</c:v>
                </c:pt>
                <c:pt idx="860">
                  <c:v>121.96016147177549</c:v>
                </c:pt>
                <c:pt idx="861">
                  <c:v>122.21014492753619</c:v>
                </c:pt>
                <c:pt idx="862">
                  <c:v>120.73092449209182</c:v>
                </c:pt>
                <c:pt idx="863">
                  <c:v>121.27572629210505</c:v>
                </c:pt>
                <c:pt idx="864">
                  <c:v>122.70167427701671</c:v>
                </c:pt>
                <c:pt idx="865">
                  <c:v>123.2458143074581</c:v>
                </c:pt>
                <c:pt idx="866">
                  <c:v>123.6061478393223</c:v>
                </c:pt>
                <c:pt idx="867">
                  <c:v>123.2353914367017</c:v>
                </c:pt>
                <c:pt idx="868">
                  <c:v>123.63857454834223</c:v>
                </c:pt>
                <c:pt idx="869">
                  <c:v>123.33498775726288</c:v>
                </c:pt>
                <c:pt idx="870">
                  <c:v>122.70564489444772</c:v>
                </c:pt>
                <c:pt idx="871">
                  <c:v>120.96899609555948</c:v>
                </c:pt>
                <c:pt idx="872">
                  <c:v>120.70627357554095</c:v>
                </c:pt>
                <c:pt idx="873">
                  <c:v>119.87459466613721</c:v>
                </c:pt>
                <c:pt idx="874">
                  <c:v>119.11885381510153</c:v>
                </c:pt>
                <c:pt idx="875">
                  <c:v>119.57150420223677</c:v>
                </c:pt>
                <c:pt idx="876">
                  <c:v>119.37346965786512</c:v>
                </c:pt>
                <c:pt idx="877">
                  <c:v>117.83071934352456</c:v>
                </c:pt>
                <c:pt idx="878">
                  <c:v>117.0516511150817</c:v>
                </c:pt>
                <c:pt idx="879">
                  <c:v>116.38243663556347</c:v>
                </c:pt>
                <c:pt idx="880">
                  <c:v>115.1712328767123</c:v>
                </c:pt>
                <c:pt idx="881">
                  <c:v>113.81493613923629</c:v>
                </c:pt>
                <c:pt idx="882">
                  <c:v>115.12987227847262</c:v>
                </c:pt>
                <c:pt idx="883">
                  <c:v>116.08315134670107</c:v>
                </c:pt>
                <c:pt idx="884">
                  <c:v>115.09628747270199</c:v>
                </c:pt>
                <c:pt idx="885">
                  <c:v>115.60221031036991</c:v>
                </c:pt>
                <c:pt idx="886">
                  <c:v>115.53007742703987</c:v>
                </c:pt>
                <c:pt idx="887">
                  <c:v>115.6250413605982</c:v>
                </c:pt>
                <c:pt idx="888">
                  <c:v>116.80911256700414</c:v>
                </c:pt>
                <c:pt idx="889">
                  <c:v>115.08751902587515</c:v>
                </c:pt>
                <c:pt idx="890">
                  <c:v>114.84762755608492</c:v>
                </c:pt>
                <c:pt idx="891">
                  <c:v>112.51968764476206</c:v>
                </c:pt>
                <c:pt idx="892">
                  <c:v>112.15918867050489</c:v>
                </c:pt>
                <c:pt idx="893">
                  <c:v>112.93279729998012</c:v>
                </c:pt>
                <c:pt idx="894">
                  <c:v>115.29796174971872</c:v>
                </c:pt>
                <c:pt idx="895">
                  <c:v>115.81348024617826</c:v>
                </c:pt>
                <c:pt idx="896">
                  <c:v>115.97114684666798</c:v>
                </c:pt>
                <c:pt idx="897">
                  <c:v>115.3502415458937</c:v>
                </c:pt>
                <c:pt idx="898">
                  <c:v>116.17431010522134</c:v>
                </c:pt>
                <c:pt idx="899">
                  <c:v>115.76136589239626</c:v>
                </c:pt>
                <c:pt idx="900">
                  <c:v>116.31228906094898</c:v>
                </c:pt>
                <c:pt idx="901">
                  <c:v>117.2725167096817</c:v>
                </c:pt>
                <c:pt idx="902">
                  <c:v>117.68463371054199</c:v>
                </c:pt>
                <c:pt idx="903">
                  <c:v>118.84752829064918</c:v>
                </c:pt>
                <c:pt idx="904">
                  <c:v>119.10280590298457</c:v>
                </c:pt>
                <c:pt idx="905">
                  <c:v>117.37922705314008</c:v>
                </c:pt>
                <c:pt idx="906">
                  <c:v>117.54069882866784</c:v>
                </c:pt>
                <c:pt idx="907">
                  <c:v>115.97081596188208</c:v>
                </c:pt>
                <c:pt idx="908">
                  <c:v>116.12699358083515</c:v>
                </c:pt>
                <c:pt idx="909">
                  <c:v>117.27681821189863</c:v>
                </c:pt>
                <c:pt idx="910">
                  <c:v>117.21593541128979</c:v>
                </c:pt>
                <c:pt idx="911">
                  <c:v>119.87839984117529</c:v>
                </c:pt>
                <c:pt idx="912">
                  <c:v>120.44520547945207</c:v>
                </c:pt>
                <c:pt idx="913">
                  <c:v>121.50420223678115</c:v>
                </c:pt>
                <c:pt idx="914">
                  <c:v>121.59966249751835</c:v>
                </c:pt>
                <c:pt idx="915">
                  <c:v>121.10780226325194</c:v>
                </c:pt>
                <c:pt idx="916">
                  <c:v>120.04301502216927</c:v>
                </c:pt>
                <c:pt idx="917">
                  <c:v>119.59036463503408</c:v>
                </c:pt>
                <c:pt idx="918">
                  <c:v>119.13126199457349</c:v>
                </c:pt>
                <c:pt idx="919">
                  <c:v>119.11686850638608</c:v>
                </c:pt>
                <c:pt idx="920">
                  <c:v>118.30570445370923</c:v>
                </c:pt>
                <c:pt idx="921">
                  <c:v>119.75051287141818</c:v>
                </c:pt>
                <c:pt idx="922">
                  <c:v>119.64975845410629</c:v>
                </c:pt>
                <c:pt idx="923">
                  <c:v>120.12226192839655</c:v>
                </c:pt>
                <c:pt idx="924">
                  <c:v>120.85649526834757</c:v>
                </c:pt>
                <c:pt idx="925">
                  <c:v>121.52157368804184</c:v>
                </c:pt>
                <c:pt idx="926">
                  <c:v>120.17950499636029</c:v>
                </c:pt>
                <c:pt idx="927">
                  <c:v>118.61954867315204</c:v>
                </c:pt>
                <c:pt idx="928">
                  <c:v>117.76636225266365</c:v>
                </c:pt>
                <c:pt idx="929">
                  <c:v>117.6662696049236</c:v>
                </c:pt>
                <c:pt idx="930">
                  <c:v>119.62758917344985</c:v>
                </c:pt>
                <c:pt idx="931">
                  <c:v>121.63473628482566</c:v>
                </c:pt>
                <c:pt idx="932">
                  <c:v>122.082919727351</c:v>
                </c:pt>
                <c:pt idx="933">
                  <c:v>121.64532459797505</c:v>
                </c:pt>
                <c:pt idx="934">
                  <c:v>121.53298921315604</c:v>
                </c:pt>
                <c:pt idx="935">
                  <c:v>120.58401164714451</c:v>
                </c:pt>
                <c:pt idx="936">
                  <c:v>122.61829131096557</c:v>
                </c:pt>
                <c:pt idx="937">
                  <c:v>123.26401297068367</c:v>
                </c:pt>
                <c:pt idx="938">
                  <c:v>124.12348620210447</c:v>
                </c:pt>
                <c:pt idx="939">
                  <c:v>124.20852359208529</c:v>
                </c:pt>
                <c:pt idx="940">
                  <c:v>124.51045595923506</c:v>
                </c:pt>
                <c:pt idx="941">
                  <c:v>124.46280855006293</c:v>
                </c:pt>
                <c:pt idx="942">
                  <c:v>124.30183310171405</c:v>
                </c:pt>
                <c:pt idx="943">
                  <c:v>124.58093441863551</c:v>
                </c:pt>
                <c:pt idx="944">
                  <c:v>124.62014426576673</c:v>
                </c:pt>
                <c:pt idx="945">
                  <c:v>125.58599695586003</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128.99559923234736</c:v>
                </c:pt>
                <c:pt idx="992">
                  <c:v>128.90427503143411</c:v>
                </c:pt>
                <c:pt idx="993">
                  <c:v>127.15190920521481</c:v>
                </c:pt>
                <c:pt idx="994">
                  <c:v>126.96793726424467</c:v>
                </c:pt>
                <c:pt idx="995">
                  <c:v>127.35225994308789</c:v>
                </c:pt>
                <c:pt idx="996">
                  <c:v>127.13817748659925</c:v>
                </c:pt>
                <c:pt idx="997">
                  <c:v>127.00168751240825</c:v>
                </c:pt>
                <c:pt idx="998">
                  <c:v>127.29501687512416</c:v>
                </c:pt>
                <c:pt idx="999">
                  <c:v>127.29882205016222</c:v>
                </c:pt>
                <c:pt idx="1000">
                  <c:v>128.46287472702014</c:v>
                </c:pt>
                <c:pt idx="1001">
                  <c:v>128.04993051419504</c:v>
                </c:pt>
                <c:pt idx="1002">
                  <c:v>127.95893719806772</c:v>
                </c:pt>
                <c:pt idx="1003">
                  <c:v>128.66851962146791</c:v>
                </c:pt>
                <c:pt idx="1004">
                  <c:v>126.59767718880295</c:v>
                </c:pt>
                <c:pt idx="1005">
                  <c:v>125.48573886572704</c:v>
                </c:pt>
                <c:pt idx="1006">
                  <c:v>125.52180530739204</c:v>
                </c:pt>
                <c:pt idx="1007">
                  <c:v>125.39673085831521</c:v>
                </c:pt>
                <c:pt idx="1008">
                  <c:v>125.16511150817293</c:v>
                </c:pt>
                <c:pt idx="1009">
                  <c:v>123.91271259347502</c:v>
                </c:pt>
                <c:pt idx="1010">
                  <c:v>123.59721395010266</c:v>
                </c:pt>
                <c:pt idx="1011">
                  <c:v>123.7667924028854</c:v>
                </c:pt>
                <c:pt idx="1012">
                  <c:v>126.16669975514534</c:v>
                </c:pt>
                <c:pt idx="1013">
                  <c:v>126.35067169611551</c:v>
                </c:pt>
                <c:pt idx="1014">
                  <c:v>126.70322943551065</c:v>
                </c:pt>
                <c:pt idx="1015">
                  <c:v>127.19376613063339</c:v>
                </c:pt>
                <c:pt idx="1016">
                  <c:v>128.34938124545042</c:v>
                </c:pt>
                <c:pt idx="1017">
                  <c:v>128.11875454966588</c:v>
                </c:pt>
                <c:pt idx="1018">
                  <c:v>127.89507643438563</c:v>
                </c:pt>
                <c:pt idx="1019">
                  <c:v>128.3695652173914</c:v>
                </c:pt>
                <c:pt idx="1020">
                  <c:v>129.32780755740859</c:v>
                </c:pt>
                <c:pt idx="1021">
                  <c:v>129.43567599761772</c:v>
                </c:pt>
                <c:pt idx="1022">
                  <c:v>129.15574746873148</c:v>
                </c:pt>
                <c:pt idx="1023">
                  <c:v>129.03298921315607</c:v>
                </c:pt>
                <c:pt idx="1024">
                  <c:v>129.32631857587197</c:v>
                </c:pt>
                <c:pt idx="1025">
                  <c:v>129.81338098074258</c:v>
                </c:pt>
                <c:pt idx="1026">
                  <c:v>130.13847528290657</c:v>
                </c:pt>
                <c:pt idx="1027">
                  <c:v>130.2269869631395</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157.9357752630535</c:v>
                </c:pt>
                <c:pt idx="1145">
                  <c:v>155.40913903778716</c:v>
                </c:pt>
                <c:pt idx="1146">
                  <c:v>155.16511150817297</c:v>
                </c:pt>
                <c:pt idx="1147">
                  <c:v>154.90702137515729</c:v>
                </c:pt>
                <c:pt idx="1148">
                  <c:v>156.29127787704331</c:v>
                </c:pt>
                <c:pt idx="1149">
                  <c:v>154.91744424591369</c:v>
                </c:pt>
                <c:pt idx="1150">
                  <c:v>154.78145059890159</c:v>
                </c:pt>
                <c:pt idx="1151">
                  <c:v>153.01518761167372</c:v>
                </c:pt>
                <c:pt idx="1152">
                  <c:v>152.66064456356307</c:v>
                </c:pt>
                <c:pt idx="1153">
                  <c:v>152.73128846535647</c:v>
                </c:pt>
                <c:pt idx="1154">
                  <c:v>150.19638012044217</c:v>
                </c:pt>
                <c:pt idx="1155">
                  <c:v>150.1229236979685</c:v>
                </c:pt>
                <c:pt idx="1156">
                  <c:v>151.46565415922188</c:v>
                </c:pt>
                <c:pt idx="1157">
                  <c:v>152.15902322811212</c:v>
                </c:pt>
                <c:pt idx="1158">
                  <c:v>150.52213619217804</c:v>
                </c:pt>
                <c:pt idx="1159">
                  <c:v>149.55049301833117</c:v>
                </c:pt>
                <c:pt idx="1160">
                  <c:v>150.12705975779249</c:v>
                </c:pt>
                <c:pt idx="1161">
                  <c:v>150.05310700813993</c:v>
                </c:pt>
                <c:pt idx="1162">
                  <c:v>151.48203295612484</c:v>
                </c:pt>
                <c:pt idx="1163">
                  <c:v>152.29567864469604</c:v>
                </c:pt>
                <c:pt idx="1164">
                  <c:v>151.23850175368949</c:v>
                </c:pt>
                <c:pt idx="1165">
                  <c:v>147.07398583813131</c:v>
                </c:pt>
                <c:pt idx="1166">
                  <c:v>146.97472040235604</c:v>
                </c:pt>
                <c:pt idx="1167">
                  <c:v>145.02746343723129</c:v>
                </c:pt>
                <c:pt idx="1168">
                  <c:v>146.31741777513082</c:v>
                </c:pt>
                <c:pt idx="1169">
                  <c:v>147.91443319436183</c:v>
                </c:pt>
                <c:pt idx="1170">
                  <c:v>149.40275296141894</c:v>
                </c:pt>
                <c:pt idx="1171">
                  <c:v>149.31324862682825</c:v>
                </c:pt>
                <c:pt idx="1172">
                  <c:v>150.29845807689776</c:v>
                </c:pt>
                <c:pt idx="1173">
                  <c:v>150.59129111243479</c:v>
                </c:pt>
                <c:pt idx="1174">
                  <c:v>150.12557077625584</c:v>
                </c:pt>
                <c:pt idx="1175">
                  <c:v>151.21600158824711</c:v>
                </c:pt>
                <c:pt idx="1176">
                  <c:v>151.90771623320774</c:v>
                </c:pt>
                <c:pt idx="1177">
                  <c:v>152.71077360862961</c:v>
                </c:pt>
                <c:pt idx="1178">
                  <c:v>154.1109125802397</c:v>
                </c:pt>
                <c:pt idx="1179">
                  <c:v>154.21712659651922</c:v>
                </c:pt>
                <c:pt idx="1180">
                  <c:v>155.89090728608312</c:v>
                </c:pt>
                <c:pt idx="1181">
                  <c:v>156.21236185560201</c:v>
                </c:pt>
                <c:pt idx="1182">
                  <c:v>156.58708887565362</c:v>
                </c:pt>
                <c:pt idx="1183">
                  <c:v>156.08381311627303</c:v>
                </c:pt>
                <c:pt idx="1184">
                  <c:v>156.53811792733782</c:v>
                </c:pt>
                <c:pt idx="1185">
                  <c:v>157.52117662629885</c:v>
                </c:pt>
                <c:pt idx="1186">
                  <c:v>157.51340083382979</c:v>
                </c:pt>
                <c:pt idx="1187">
                  <c:v>157.83717159685011</c:v>
                </c:pt>
                <c:pt idx="1188">
                  <c:v>157.745351068758</c:v>
                </c:pt>
                <c:pt idx="1189">
                  <c:v>157.71143537820143</c:v>
                </c:pt>
                <c:pt idx="1190">
                  <c:v>157.63301568393899</c:v>
                </c:pt>
                <c:pt idx="1191">
                  <c:v>157.10889418304561</c:v>
                </c:pt>
                <c:pt idx="1192">
                  <c:v>156.42396267619631</c:v>
                </c:pt>
                <c:pt idx="1193">
                  <c:v>156.8858778373372</c:v>
                </c:pt>
                <c:pt idx="1194">
                  <c:v>156.82813844219461</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#N/A</c:v>
                </c:pt>
                <c:pt idx="1208">
                  <c:v>#N/A</c:v>
                </c:pt>
                <c:pt idx="1209">
                  <c:v>#N/A</c:v>
                </c:pt>
                <c:pt idx="1210">
                  <c:v>#N/A</c:v>
                </c:pt>
                <c:pt idx="1211">
                  <c:v>#N/A</c:v>
                </c:pt>
                <c:pt idx="1212">
                  <c:v>#N/A</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#N/A</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#N/A</c:v>
                </c:pt>
                <c:pt idx="1259">
                  <c:v>#N/A</c:v>
                </c:pt>
                <c:pt idx="1260">
                  <c:v>#N/A</c:v>
                </c:pt>
                <c:pt idx="1261">
                  <c:v>#N/A</c:v>
                </c:pt>
                <c:pt idx="1262">
                  <c:v>#N/A</c:v>
                </c:pt>
                <c:pt idx="1263">
                  <c:v>#N/A</c:v>
                </c:pt>
                <c:pt idx="1264">
                  <c:v>#N/A</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173.91436701740494</c:v>
                </c:pt>
                <c:pt idx="1321">
                  <c:v>170.36744755476181</c:v>
                </c:pt>
                <c:pt idx="1322">
                  <c:v>168.92115015551622</c:v>
                </c:pt>
                <c:pt idx="1323">
                  <c:v>169.76110118456791</c:v>
                </c:pt>
                <c:pt idx="1324">
                  <c:v>168.93934881874168</c:v>
                </c:pt>
                <c:pt idx="1325">
                  <c:v>169.72056779829302</c:v>
                </c:pt>
                <c:pt idx="1326">
                  <c:v>168.87118655284269</c:v>
                </c:pt>
                <c:pt idx="1327">
                  <c:v>165.93987823439915</c:v>
                </c:pt>
                <c:pt idx="1328">
                  <c:v>165.83564952683511</c:v>
                </c:pt>
                <c:pt idx="1329">
                  <c:v>166.04873932896601</c:v>
                </c:pt>
                <c:pt idx="1330">
                  <c:v>168.07342333399546</c:v>
                </c:pt>
                <c:pt idx="1331">
                  <c:v>169.97104758123257</c:v>
                </c:pt>
                <c:pt idx="1332">
                  <c:v>170.45248494474257</c:v>
                </c:pt>
                <c:pt idx="1333">
                  <c:v>172.10972139501061</c:v>
                </c:pt>
                <c:pt idx="1334">
                  <c:v>172.59364039441499</c:v>
                </c:pt>
                <c:pt idx="1335">
                  <c:v>172.94338561312983</c:v>
                </c:pt>
                <c:pt idx="1336">
                  <c:v>173.45691880087386</c:v>
                </c:pt>
                <c:pt idx="1337">
                  <c:v>173.83048772417476</c:v>
                </c:pt>
                <c:pt idx="1338">
                  <c:v>174.53113625835513</c:v>
                </c:pt>
                <c:pt idx="1339">
                  <c:v>174.02653695983088</c:v>
                </c:pt>
                <c:pt idx="1340">
                  <c:v>174.39414995698525</c:v>
                </c:pt>
                <c:pt idx="1341">
                  <c:v>174.82132221560479</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190.36198795579395</c:v>
                </c:pt>
                <c:pt idx="1493">
                  <c:v>189.08907418436917</c:v>
                </c:pt>
                <c:pt idx="1494">
                  <c:v>190.16180266031381</c:v>
                </c:pt>
                <c:pt idx="1495">
                  <c:v>188.00277943220183</c:v>
                </c:pt>
                <c:pt idx="1496">
                  <c:v>189.07319171464508</c:v>
                </c:pt>
                <c:pt idx="1497">
                  <c:v>188.54824300178689</c:v>
                </c:pt>
                <c:pt idx="1498">
                  <c:v>188.32770829197284</c:v>
                </c:pt>
                <c:pt idx="1499">
                  <c:v>186.34405400039716</c:v>
                </c:pt>
                <c:pt idx="1500">
                  <c:v>184.85507246376821</c:v>
                </c:pt>
                <c:pt idx="1501">
                  <c:v>186.51065449010665</c:v>
                </c:pt>
                <c:pt idx="1502">
                  <c:v>186.6947918734698</c:v>
                </c:pt>
                <c:pt idx="1503">
                  <c:v>184.28793594070558</c:v>
                </c:pt>
                <c:pt idx="1504">
                  <c:v>185.57789027860511</c:v>
                </c:pt>
                <c:pt idx="1505">
                  <c:v>183.03007742704</c:v>
                </c:pt>
                <c:pt idx="1506">
                  <c:v>180.55323936205423</c:v>
                </c:pt>
                <c:pt idx="1507">
                  <c:v>178.88260207795656</c:v>
                </c:pt>
                <c:pt idx="1508">
                  <c:v>178.73701277215284</c:v>
                </c:pt>
                <c:pt idx="1509">
                  <c:v>176.7551783468997</c:v>
                </c:pt>
                <c:pt idx="1510">
                  <c:v>176.2878035867912</c:v>
                </c:pt>
                <c:pt idx="1511">
                  <c:v>178.63294950698179</c:v>
                </c:pt>
                <c:pt idx="1512">
                  <c:v>180.04715108199338</c:v>
                </c:pt>
                <c:pt idx="1513">
                  <c:v>182.90665740189277</c:v>
                </c:pt>
                <c:pt idx="1514">
                  <c:v>182.80987360201192</c:v>
                </c:pt>
                <c:pt idx="1515">
                  <c:v>184.48613592747017</c:v>
                </c:pt>
                <c:pt idx="1516">
                  <c:v>185.25693203626508</c:v>
                </c:pt>
                <c:pt idx="1517">
                  <c:v>184.98792270531411</c:v>
                </c:pt>
                <c:pt idx="1518">
                  <c:v>186.83128184766073</c:v>
                </c:pt>
                <c:pt idx="1519">
                  <c:v>186.97472040235601</c:v>
                </c:pt>
                <c:pt idx="1520">
                  <c:v>187.98689696247777</c:v>
                </c:pt>
                <c:pt idx="1521">
                  <c:v>190.88081530011257</c:v>
                </c:pt>
                <c:pt idx="1522">
                  <c:v>190.44917609688315</c:v>
                </c:pt>
                <c:pt idx="1523">
                  <c:v>190.01985308715516</c:v>
                </c:pt>
                <c:pt idx="1524">
                  <c:v>191.50271325524463</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196.58725431804652</c:v>
                </c:pt>
                <c:pt idx="1548">
                  <c:v>195.33088478591759</c:v>
                </c:pt>
                <c:pt idx="1549">
                  <c:v>192.68628813447162</c:v>
                </c:pt>
                <c:pt idx="1550">
                  <c:v>193.03206273575543</c:v>
                </c:pt>
                <c:pt idx="1551">
                  <c:v>189.9106611078023</c:v>
                </c:pt>
                <c:pt idx="1552">
                  <c:v>187.78869697571309</c:v>
                </c:pt>
                <c:pt idx="1553">
                  <c:v>187.4091721262657</c:v>
                </c:pt>
                <c:pt idx="1554">
                  <c:v>189.8661571040964</c:v>
                </c:pt>
                <c:pt idx="1555">
                  <c:v>194.42078618225139</c:v>
                </c:pt>
                <c:pt idx="1556">
                  <c:v>195.81943617232488</c:v>
                </c:pt>
                <c:pt idx="1557">
                  <c:v>196.74674078485876</c:v>
                </c:pt>
                <c:pt idx="1558">
                  <c:v>197.32876712328772</c:v>
                </c:pt>
                <c:pt idx="1559">
                  <c:v>197.51687512408185</c:v>
                </c:pt>
                <c:pt idx="1560">
                  <c:v>197.47948514327317</c:v>
                </c:pt>
                <c:pt idx="1561">
                  <c:v>197.98524253854811</c:v>
                </c:pt>
                <c:pt idx="1562">
                  <c:v>#N/A</c:v>
                </c:pt>
                <c:pt idx="1563">
                  <c:v>#N/A</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#N/A</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#N/A</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#N/A</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pt idx="1671">
                  <c:v>#N/A</c:v>
                </c:pt>
                <c:pt idx="1672">
                  <c:v>#N/A</c:v>
                </c:pt>
                <c:pt idx="1673">
                  <c:v>#N/A</c:v>
                </c:pt>
                <c:pt idx="1674">
                  <c:v>#N/A</c:v>
                </c:pt>
                <c:pt idx="1675">
                  <c:v>#N/A</c:v>
                </c:pt>
                <c:pt idx="1676">
                  <c:v>#N/A</c:v>
                </c:pt>
                <c:pt idx="1677">
                  <c:v>#N/A</c:v>
                </c:pt>
                <c:pt idx="1678">
                  <c:v>#N/A</c:v>
                </c:pt>
                <c:pt idx="1679">
                  <c:v>#N/A</c:v>
                </c:pt>
                <c:pt idx="1680">
                  <c:v>#N/A</c:v>
                </c:pt>
                <c:pt idx="1681">
                  <c:v>#N/A</c:v>
                </c:pt>
                <c:pt idx="1682">
                  <c:v>#N/A</c:v>
                </c:pt>
                <c:pt idx="1683">
                  <c:v>#N/A</c:v>
                </c:pt>
                <c:pt idx="1684">
                  <c:v>#N/A</c:v>
                </c:pt>
                <c:pt idx="1685">
                  <c:v>#N/A</c:v>
                </c:pt>
                <c:pt idx="1686">
                  <c:v>#N/A</c:v>
                </c:pt>
                <c:pt idx="1687">
                  <c:v>#N/A</c:v>
                </c:pt>
                <c:pt idx="1688">
                  <c:v>#N/A</c:v>
                </c:pt>
                <c:pt idx="1689">
                  <c:v>#N/A</c:v>
                </c:pt>
                <c:pt idx="1690">
                  <c:v>#N/A</c:v>
                </c:pt>
                <c:pt idx="1691">
                  <c:v>#N/A</c:v>
                </c:pt>
                <c:pt idx="1692">
                  <c:v>#N/A</c:v>
                </c:pt>
                <c:pt idx="1693">
                  <c:v>#N/A</c:v>
                </c:pt>
                <c:pt idx="1694">
                  <c:v>#N/A</c:v>
                </c:pt>
                <c:pt idx="1695">
                  <c:v>#N/A</c:v>
                </c:pt>
                <c:pt idx="1696">
                  <c:v>#N/A</c:v>
                </c:pt>
                <c:pt idx="1697">
                  <c:v>#N/A</c:v>
                </c:pt>
                <c:pt idx="1698">
                  <c:v>#N/A</c:v>
                </c:pt>
                <c:pt idx="1699">
                  <c:v>#N/A</c:v>
                </c:pt>
                <c:pt idx="1700">
                  <c:v>#N/A</c:v>
                </c:pt>
                <c:pt idx="1701">
                  <c:v>#N/A</c:v>
                </c:pt>
                <c:pt idx="1702">
                  <c:v>#N/A</c:v>
                </c:pt>
                <c:pt idx="1703">
                  <c:v>#N/A</c:v>
                </c:pt>
                <c:pt idx="1704">
                  <c:v>#N/A</c:v>
                </c:pt>
                <c:pt idx="1705">
                  <c:v>#N/A</c:v>
                </c:pt>
                <c:pt idx="1706">
                  <c:v>#N/A</c:v>
                </c:pt>
                <c:pt idx="1707">
                  <c:v>#N/A</c:v>
                </c:pt>
                <c:pt idx="1708">
                  <c:v>212.89524187677858</c:v>
                </c:pt>
                <c:pt idx="1709">
                  <c:v>211.8185427834029</c:v>
                </c:pt>
                <c:pt idx="1710">
                  <c:v>211.24826285487401</c:v>
                </c:pt>
                <c:pt idx="1711">
                  <c:v>209.29256832770838</c:v>
                </c:pt>
                <c:pt idx="1712">
                  <c:v>207.24571504202243</c:v>
                </c:pt>
                <c:pt idx="1713">
                  <c:v>209.22175898352199</c:v>
                </c:pt>
                <c:pt idx="1714">
                  <c:v>210.83746939315736</c:v>
                </c:pt>
                <c:pt idx="1715">
                  <c:v>211.33528555357032</c:v>
                </c:pt>
                <c:pt idx="1716">
                  <c:v>211.5042022367812</c:v>
                </c:pt>
                <c:pt idx="1717">
                  <c:v>211.39633379657207</c:v>
                </c:pt>
                <c:pt idx="1718">
                  <c:v>211.12087221229572</c:v>
                </c:pt>
                <c:pt idx="1719">
                  <c:v>212.19426245781224</c:v>
                </c:pt>
                <c:pt idx="1720">
                  <c:v>211.00572430679642</c:v>
                </c:pt>
                <c:pt idx="1721">
                  <c:v>210.23989146979025</c:v>
                </c:pt>
                <c:pt idx="1722">
                  <c:v>212.42455826881087</c:v>
                </c:pt>
                <c:pt idx="1723">
                  <c:v>210.39077493216868</c:v>
                </c:pt>
                <c:pt idx="1724">
                  <c:v>208.75521143537827</c:v>
                </c:pt>
                <c:pt idx="1725">
                  <c:v>209.12993845542988</c:v>
                </c:pt>
                <c:pt idx="1726">
                  <c:v>209.42062073985844</c:v>
                </c:pt>
                <c:pt idx="1727">
                  <c:v>210.23873337303962</c:v>
                </c:pt>
                <c:pt idx="1728">
                  <c:v>209.76540268678454</c:v>
                </c:pt>
                <c:pt idx="1729">
                  <c:v>207.54036794388205</c:v>
                </c:pt>
                <c:pt idx="1730">
                  <c:v>203.53963999735302</c:v>
                </c:pt>
                <c:pt idx="1731">
                  <c:v>197.47121302362527</c:v>
                </c:pt>
                <c:pt idx="1732">
                  <c:v>188.37783733703935</c:v>
                </c:pt>
                <c:pt idx="1733">
                  <c:v>188.50241545893732</c:v>
                </c:pt>
                <c:pt idx="1734">
                  <c:v>192.50363973264521</c:v>
                </c:pt>
                <c:pt idx="1735">
                  <c:v>197.79696909536113</c:v>
                </c:pt>
                <c:pt idx="1736">
                  <c:v>198.77605717689113</c:v>
                </c:pt>
                <c:pt idx="1737">
                  <c:v>197.35788498444856</c:v>
                </c:pt>
                <c:pt idx="1738">
                  <c:v>191.58493812454518</c:v>
                </c:pt>
                <c:pt idx="1739">
                  <c:v>193.66736152471722</c:v>
                </c:pt>
                <c:pt idx="1740">
                  <c:v>194.95880484415341</c:v>
                </c:pt>
                <c:pt idx="1741">
                  <c:v>191.52802594136733</c:v>
                </c:pt>
                <c:pt idx="1742">
                  <c:v>191.78098736020127</c:v>
                </c:pt>
                <c:pt idx="1743">
                  <c:v>195.14194957315874</c:v>
                </c:pt>
                <c:pt idx="1744">
                  <c:v>195.4892131559792</c:v>
                </c:pt>
                <c:pt idx="1745">
                  <c:v>195.01604791211713</c:v>
                </c:pt>
                <c:pt idx="1746">
                  <c:v>195.08470650519499</c:v>
                </c:pt>
                <c:pt idx="1747">
                  <c:v>194.18833962014435</c:v>
                </c:pt>
                <c:pt idx="1748">
                  <c:v>195.94963933558341</c:v>
                </c:pt>
                <c:pt idx="1749">
                  <c:v>198.05985705777255</c:v>
                </c:pt>
                <c:pt idx="1750">
                  <c:v>198.00277943220178</c:v>
                </c:pt>
                <c:pt idx="1751">
                  <c:v>194.90205810336849</c:v>
                </c:pt>
                <c:pt idx="1752">
                  <c:v>195.54678710872881</c:v>
                </c:pt>
                <c:pt idx="1753">
                  <c:v>192.43084507974331</c:v>
                </c:pt>
                <c:pt idx="1754">
                  <c:v>192.1572033617895</c:v>
                </c:pt>
                <c:pt idx="1755">
                  <c:v>190.41492952154067</c:v>
                </c:pt>
                <c:pt idx="1756">
                  <c:v>192.00102574283642</c:v>
                </c:pt>
                <c:pt idx="1757">
                  <c:v>187.7486599166171</c:v>
                </c:pt>
                <c:pt idx="1758">
                  <c:v>186.62083912381715</c:v>
                </c:pt>
                <c:pt idx="1759">
                  <c:v>190.58765137978963</c:v>
                </c:pt>
                <c:pt idx="1760">
                  <c:v>191.09671762292376</c:v>
                </c:pt>
                <c:pt idx="1761">
                  <c:v>193.12504136059829</c:v>
                </c:pt>
                <c:pt idx="1762">
                  <c:v>196.98745946661379</c:v>
                </c:pt>
                <c:pt idx="1763">
                  <c:v>197.06918800873538</c:v>
                </c:pt>
                <c:pt idx="1764">
                  <c:v>198.30967507114028</c:v>
                </c:pt>
                <c:pt idx="1765">
                  <c:v>199.46049235656147</c:v>
                </c:pt>
                <c:pt idx="1766">
                  <c:v>200.10158162927669</c:v>
                </c:pt>
                <c:pt idx="1767">
                  <c:v>199.98924624445772</c:v>
                </c:pt>
                <c:pt idx="1768">
                  <c:v>198.75388789623457</c:v>
                </c:pt>
                <c:pt idx="1769">
                  <c:v>197.46955859969563</c:v>
                </c:pt>
                <c:pt idx="1770">
                  <c:v>199.92439282641789</c:v>
                </c:pt>
                <c:pt idx="1771">
                  <c:v>201.11061478393228</c:v>
                </c:pt>
                <c:pt idx="1772">
                  <c:v>200.98620210442724</c:v>
                </c:pt>
                <c:pt idx="1773">
                  <c:v>200.67004169148305</c:v>
                </c:pt>
                <c:pt idx="1774">
                  <c:v>200.35338495135997</c:v>
                </c:pt>
                <c:pt idx="1775">
                  <c:v>202.93312818476608</c:v>
                </c:pt>
                <c:pt idx="1776">
                  <c:v>205.44884521209718</c:v>
                </c:pt>
                <c:pt idx="1777">
                  <c:v>205.13533187744031</c:v>
                </c:pt>
                <c:pt idx="1778">
                  <c:v>204.25286215339821</c:v>
                </c:pt>
                <c:pt idx="1779">
                  <c:v>206.60727284759449</c:v>
                </c:pt>
                <c:pt idx="1780">
                  <c:v>206.37581893984515</c:v>
                </c:pt>
                <c:pt idx="1781">
                  <c:v>205.6209053007743</c:v>
                </c:pt>
                <c:pt idx="1782">
                  <c:v>206.80580371914505</c:v>
                </c:pt>
                <c:pt idx="1783">
                  <c:v>207.39908014029518</c:v>
                </c:pt>
                <c:pt idx="1784">
                  <c:v>207.38667196082326</c:v>
                </c:pt>
                <c:pt idx="1785">
                  <c:v>207.25878499106614</c:v>
                </c:pt>
                <c:pt idx="1786">
                  <c:v>207.48295943352522</c:v>
                </c:pt>
                <c:pt idx="1787">
                  <c:v>205.90397723512672</c:v>
                </c:pt>
                <c:pt idx="1788">
                  <c:v>205.95840778241012</c:v>
                </c:pt>
                <c:pt idx="1789">
                  <c:v>205.88594401429418</c:v>
                </c:pt>
                <c:pt idx="1790">
                  <c:v>203.39719409701536</c:v>
                </c:pt>
                <c:pt idx="1791">
                  <c:v>201.43670174045394</c:v>
                </c:pt>
                <c:pt idx="1792">
                  <c:v>203.16094235987026</c:v>
                </c:pt>
                <c:pt idx="1793">
                  <c:v>204.44742240751762</c:v>
                </c:pt>
                <c:pt idx="1794">
                  <c:v>206.44298855138635</c:v>
                </c:pt>
                <c:pt idx="1795">
                  <c:v>206.95652173913038</c:v>
                </c:pt>
                <c:pt idx="1796">
                  <c:v>207.49454040103228</c:v>
                </c:pt>
                <c:pt idx="1797">
                  <c:v>207.19360068824028</c:v>
                </c:pt>
                <c:pt idx="1798">
                  <c:v>206.87429686982983</c:v>
                </c:pt>
                <c:pt idx="1799">
                  <c:v>207.36235192905824</c:v>
                </c:pt>
                <c:pt idx="1800">
                  <c:v>207.95231950234918</c:v>
                </c:pt>
                <c:pt idx="1801">
                  <c:v>207.82228178148361</c:v>
                </c:pt>
                <c:pt idx="1802">
                  <c:v>207.22023691350662</c:v>
                </c:pt>
                <c:pt idx="1803">
                  <c:v>208.968301237509</c:v>
                </c:pt>
                <c:pt idx="1804">
                  <c:v>207.59744556945259</c:v>
                </c:pt>
                <c:pt idx="1805">
                  <c:v>204.43551055522457</c:v>
                </c:pt>
                <c:pt idx="1806">
                  <c:v>206.18307855204804</c:v>
                </c:pt>
                <c:pt idx="1807">
                  <c:v>205.51022433988473</c:v>
                </c:pt>
                <c:pt idx="1808">
                  <c:v>203.6119383230758</c:v>
                </c:pt>
                <c:pt idx="1809">
                  <c:v>202.24240619416307</c:v>
                </c:pt>
                <c:pt idx="1810">
                  <c:v>202.22387664615167</c:v>
                </c:pt>
                <c:pt idx="1811">
                  <c:v>198.79011978029237</c:v>
                </c:pt>
                <c:pt idx="1812">
                  <c:v>198.12537224538403</c:v>
                </c:pt>
                <c:pt idx="1813">
                  <c:v>200.46869829925208</c:v>
                </c:pt>
                <c:pt idx="1814">
                  <c:v>203.23506055191569</c:v>
                </c:pt>
                <c:pt idx="1815">
                  <c:v>202.2781417510422</c:v>
                </c:pt>
                <c:pt idx="1816">
                  <c:v>199.39332274502007</c:v>
                </c:pt>
                <c:pt idx="1817">
                  <c:v>199.84961286480038</c:v>
                </c:pt>
                <c:pt idx="1818">
                  <c:v>201.10118456753349</c:v>
                </c:pt>
                <c:pt idx="1819">
                  <c:v>203.93603997088206</c:v>
                </c:pt>
                <c:pt idx="1820">
                  <c:v>203.79988088147698</c:v>
                </c:pt>
                <c:pt idx="1821">
                  <c:v>203.72609357421737</c:v>
                </c:pt>
                <c:pt idx="1822">
                  <c:v>203.46088941830445</c:v>
                </c:pt>
                <c:pt idx="1823">
                  <c:v>205.66937992191109</c:v>
                </c:pt>
                <c:pt idx="1824">
                  <c:v>204.54023558996752</c:v>
                </c:pt>
                <c:pt idx="1825">
                  <c:v>203.15945337833361</c:v>
                </c:pt>
                <c:pt idx="1826">
                  <c:v>203.19287274171131</c:v>
                </c:pt>
                <c:pt idx="1827">
                  <c:v>199.44924227384018</c:v>
                </c:pt>
                <c:pt idx="1828">
                  <c:v>199.7586195486731</c:v>
                </c:pt>
                <c:pt idx="1829">
                  <c:v>197.15670703461049</c:v>
                </c:pt>
                <c:pt idx="1830">
                  <c:v>192.54897094831574</c:v>
                </c:pt>
                <c:pt idx="1831">
                  <c:v>190.39507643438549</c:v>
                </c:pt>
                <c:pt idx="1832">
                  <c:v>190.08189398451452</c:v>
                </c:pt>
                <c:pt idx="1833">
                  <c:v>191.00837138508362</c:v>
                </c:pt>
                <c:pt idx="1834">
                  <c:v>188.78565283568253</c:v>
                </c:pt>
                <c:pt idx="1835">
                  <c:v>189.46562107074305</c:v>
                </c:pt>
                <c:pt idx="1836">
                  <c:v>185.33634438488511</c:v>
                </c:pt>
                <c:pt idx="1837">
                  <c:v>184.85474157898213</c:v>
                </c:pt>
                <c:pt idx="1838">
                  <c:v>185.91026404605907</c:v>
                </c:pt>
                <c:pt idx="1839">
                  <c:v>181.82185163126189</c:v>
                </c:pt>
                <c:pt idx="1840">
                  <c:v>183.23009728012698</c:v>
                </c:pt>
                <c:pt idx="1841">
                  <c:v>188.23654953345235</c:v>
                </c:pt>
                <c:pt idx="1842">
                  <c:v>186.30699490437419</c:v>
                </c:pt>
                <c:pt idx="1843">
                  <c:v>188.05373568923289</c:v>
                </c:pt>
                <c:pt idx="1844">
                  <c:v>187.6652769505657</c:v>
                </c:pt>
                <c:pt idx="1845">
                  <c:v>187.5777579246905</c:v>
                </c:pt>
                <c:pt idx="1846">
                  <c:v>192.2352921712658</c:v>
                </c:pt>
                <c:pt idx="1847">
                  <c:v>192.35110184633695</c:v>
                </c:pt>
                <c:pt idx="1848">
                  <c:v>188.95076434385533</c:v>
                </c:pt>
                <c:pt idx="1849">
                  <c:v>188.09840513533172</c:v>
                </c:pt>
                <c:pt idx="1850">
                  <c:v>188.47511746409884</c:v>
                </c:pt>
                <c:pt idx="1851">
                  <c:v>185.73059360730579</c:v>
                </c:pt>
                <c:pt idx="1852">
                  <c:v>182.58156309972853</c:v>
                </c:pt>
                <c:pt idx="1853">
                  <c:v>180.55886440341456</c:v>
                </c:pt>
                <c:pt idx="1854">
                  <c:v>180.74035470849034</c:v>
                </c:pt>
                <c:pt idx="1855">
                  <c:v>177.84097677188785</c:v>
                </c:pt>
                <c:pt idx="1856">
                  <c:v>180.36992919065565</c:v>
                </c:pt>
                <c:pt idx="1857">
                  <c:v>183.10502283105006</c:v>
                </c:pt>
                <c:pt idx="1858">
                  <c:v>185.18513003772071</c:v>
                </c:pt>
                <c:pt idx="1859">
                  <c:v>188.16590563165886</c:v>
                </c:pt>
                <c:pt idx="1860">
                  <c:v>188.08301899278652</c:v>
                </c:pt>
                <c:pt idx="1861">
                  <c:v>187.48990801402931</c:v>
                </c:pt>
                <c:pt idx="1862">
                  <c:v>190.12375090993299</c:v>
                </c:pt>
                <c:pt idx="1863">
                  <c:v>187.95926808285341</c:v>
                </c:pt>
                <c:pt idx="1864">
                  <c:v>187.28277413804497</c:v>
                </c:pt>
                <c:pt idx="1865">
                  <c:v>189.79501687512391</c:v>
                </c:pt>
                <c:pt idx="1866">
                  <c:v>190.46919462643092</c:v>
                </c:pt>
                <c:pt idx="1867">
                  <c:v>189.54404076500549</c:v>
                </c:pt>
                <c:pt idx="1868">
                  <c:v>193.10088677122613</c:v>
                </c:pt>
                <c:pt idx="1869">
                  <c:v>194.57200052941548</c:v>
                </c:pt>
                <c:pt idx="1870">
                  <c:v>195.26702402223526</c:v>
                </c:pt>
                <c:pt idx="1871">
                  <c:v>196.17728806829442</c:v>
                </c:pt>
                <c:pt idx="1872">
                  <c:v>196.10068824035451</c:v>
                </c:pt>
                <c:pt idx="1873">
                  <c:v>194.24392826417824</c:v>
                </c:pt>
                <c:pt idx="1874">
                  <c:v>194.86466812255955</c:v>
                </c:pt>
                <c:pt idx="1875">
                  <c:v>194.46777182185147</c:v>
                </c:pt>
                <c:pt idx="1876">
                  <c:v>197.583713850837</c:v>
                </c:pt>
                <c:pt idx="1877">
                  <c:v>198.03868043147364</c:v>
                </c:pt>
                <c:pt idx="1878">
                  <c:v>197.22801270597563</c:v>
                </c:pt>
                <c:pt idx="1879">
                  <c:v>197.84048044470902</c:v>
                </c:pt>
                <c:pt idx="1880">
                  <c:v>198.50241545893704</c:v>
                </c:pt>
                <c:pt idx="1881">
                  <c:v>198.89914631725219</c:v>
                </c:pt>
                <c:pt idx="1882">
                  <c:v>199.00039706174294</c:v>
                </c:pt>
                <c:pt idx="1883">
                  <c:v>199.24905697835996</c:v>
                </c:pt>
                <c:pt idx="1884">
                  <c:v>198.43557673218169</c:v>
                </c:pt>
                <c:pt idx="1885">
                  <c:v>197.48196677916735</c:v>
                </c:pt>
                <c:pt idx="1886">
                  <c:v>197.66660048970937</c:v>
                </c:pt>
                <c:pt idx="1887">
                  <c:v>197.90053603335309</c:v>
                </c:pt>
                <c:pt idx="1888">
                  <c:v>199.06971742439273</c:v>
                </c:pt>
                <c:pt idx="1889">
                  <c:v>199.92902521342057</c:v>
                </c:pt>
                <c:pt idx="1890">
                  <c:v>199.34699887499161</c:v>
                </c:pt>
                <c:pt idx="1891">
                  <c:v>198.88376017470708</c:v>
                </c:pt>
                <c:pt idx="1892">
                  <c:v>198.62748990801396</c:v>
                </c:pt>
                <c:pt idx="1893">
                  <c:v>196.03269141684859</c:v>
                </c:pt>
                <c:pt idx="1894">
                  <c:v>197.86546224604587</c:v>
                </c:pt>
                <c:pt idx="1895">
                  <c:v>196.11723247965054</c:v>
                </c:pt>
                <c:pt idx="1896">
                  <c:v>197.31784792535231</c:v>
                </c:pt>
                <c:pt idx="1897">
                  <c:v>196.96280855006279</c:v>
                </c:pt>
                <c:pt idx="1898">
                  <c:v>198.76265634306131</c:v>
                </c:pt>
                <c:pt idx="1899">
                  <c:v>201.82549136390702</c:v>
                </c:pt>
                <c:pt idx="1900">
                  <c:v>202.66378796902913</c:v>
                </c:pt>
                <c:pt idx="1901">
                  <c:v>202.33257229832569</c:v>
                </c:pt>
                <c:pt idx="1902">
                  <c:v>202.70101250744483</c:v>
                </c:pt>
                <c:pt idx="1903">
                  <c:v>204.45387466084304</c:v>
                </c:pt>
                <c:pt idx="1904">
                  <c:v>204.8597048507709</c:v>
                </c:pt>
                <c:pt idx="1905">
                  <c:v>204.67060419561906</c:v>
                </c:pt>
                <c:pt idx="1906">
                  <c:v>204.58325061213682</c:v>
                </c:pt>
                <c:pt idx="1907">
                  <c:v>203.95374230692869</c:v>
                </c:pt>
                <c:pt idx="1908">
                  <c:v>204.15409304480175</c:v>
                </c:pt>
                <c:pt idx="1909">
                  <c:v>204.49358083515315</c:v>
                </c:pt>
                <c:pt idx="1910">
                  <c:v>202.88564621798685</c:v>
                </c:pt>
                <c:pt idx="1911">
                  <c:v>201.35795116140554</c:v>
                </c:pt>
                <c:pt idx="1912">
                  <c:v>201.71398319105282</c:v>
                </c:pt>
                <c:pt idx="1913">
                  <c:v>199.89709483157961</c:v>
                </c:pt>
                <c:pt idx="1914">
                  <c:v>198.54311428760502</c:v>
                </c:pt>
                <c:pt idx="1915">
                  <c:v>198.64204883859438</c:v>
                </c:pt>
                <c:pt idx="1916">
                  <c:v>198.89070875521139</c:v>
                </c:pt>
                <c:pt idx="1917">
                  <c:v>199.30993977896895</c:v>
                </c:pt>
                <c:pt idx="1918">
                  <c:v>201.82069353451124</c:v>
                </c:pt>
                <c:pt idx="1919">
                  <c:v>200.53123552379054</c:v>
                </c:pt>
                <c:pt idx="1920">
                  <c:v>200.20647210641249</c:v>
                </c:pt>
                <c:pt idx="1921">
                  <c:v>199.13010389782272</c:v>
                </c:pt>
                <c:pt idx="1922">
                  <c:v>200.55803719144984</c:v>
                </c:pt>
                <c:pt idx="1923">
                  <c:v>199.69409701541915</c:v>
                </c:pt>
                <c:pt idx="1924">
                  <c:v>199.84845476804969</c:v>
                </c:pt>
                <c:pt idx="1925">
                  <c:v>198.67199391171988</c:v>
                </c:pt>
                <c:pt idx="1926">
                  <c:v>200.41592217589826</c:v>
                </c:pt>
                <c:pt idx="1927">
                  <c:v>199.8777380716034</c:v>
                </c:pt>
                <c:pt idx="1928">
                  <c:v>202.27218582489573</c:v>
                </c:pt>
                <c:pt idx="1929">
                  <c:v>204.1213354509959</c:v>
                </c:pt>
                <c:pt idx="1930">
                  <c:v>204.3211898616901</c:v>
                </c:pt>
                <c:pt idx="1931">
                  <c:v>205.17834689960949</c:v>
                </c:pt>
                <c:pt idx="1932">
                  <c:v>205.51833101713973</c:v>
                </c:pt>
                <c:pt idx="1933">
                  <c:v>205.27215273641713</c:v>
                </c:pt>
                <c:pt idx="1934">
                  <c:v>204.86963139434843</c:v>
                </c:pt>
                <c:pt idx="1935">
                  <c:v>204.93051419495725</c:v>
                </c:pt>
                <c:pt idx="1936">
                  <c:v>204.46347031963464</c:v>
                </c:pt>
                <c:pt idx="1937">
                  <c:v>205.34031500231615</c:v>
                </c:pt>
                <c:pt idx="1938">
                  <c:v>206.07818807491225</c:v>
                </c:pt>
                <c:pt idx="1939">
                  <c:v>206.38640725299445</c:v>
                </c:pt>
                <c:pt idx="1940">
                  <c:v>205.47746674607896</c:v>
                </c:pt>
                <c:pt idx="1941">
                  <c:v>203.01055522467072</c:v>
                </c:pt>
                <c:pt idx="1942">
                  <c:v>200.69105287538875</c:v>
                </c:pt>
                <c:pt idx="1943">
                  <c:v>199.23830322281779</c:v>
                </c:pt>
                <c:pt idx="1944">
                  <c:v>199.52915094963933</c:v>
                </c:pt>
                <c:pt idx="1945">
                  <c:v>199.01760307061079</c:v>
                </c:pt>
                <c:pt idx="1946">
                  <c:v>199.39778968963006</c:v>
                </c:pt>
                <c:pt idx="1947">
                  <c:v>202.142809873602</c:v>
                </c:pt>
                <c:pt idx="1948">
                  <c:v>202.91029713453773</c:v>
                </c:pt>
                <c:pt idx="1949">
                  <c:v>202.81285156508503</c:v>
                </c:pt>
                <c:pt idx="1950">
                  <c:v>205.3944146648137</c:v>
                </c:pt>
                <c:pt idx="1951">
                  <c:v>196.95188935212755</c:v>
                </c:pt>
                <c:pt idx="1952">
                  <c:v>193.43392230825225</c:v>
                </c:pt>
                <c:pt idx="1953">
                  <c:v>196.6383760174707</c:v>
                </c:pt>
                <c:pt idx="1954">
                  <c:v>200.48292634504668</c:v>
                </c:pt>
                <c:pt idx="1955">
                  <c:v>202.82923036198801</c:v>
                </c:pt>
                <c:pt idx="1956">
                  <c:v>203.70607504466952</c:v>
                </c:pt>
                <c:pt idx="1957">
                  <c:v>203.62517371451267</c:v>
                </c:pt>
                <c:pt idx="1958">
                  <c:v>202.11121037654698</c:v>
                </c:pt>
                <c:pt idx="1959">
                  <c:v>201.76957183508711</c:v>
                </c:pt>
                <c:pt idx="1960">
                  <c:v>202.04834226722261</c:v>
                </c:pt>
                <c:pt idx="1961">
                  <c:v>204.38008735358355</c:v>
                </c:pt>
                <c:pt idx="1962">
                  <c:v>206.38822711931709</c:v>
                </c:pt>
                <c:pt idx="1963">
                  <c:v>208.06697108066979</c:v>
                </c:pt>
                <c:pt idx="1964">
                  <c:v>208.30289193302897</c:v>
                </c:pt>
                <c:pt idx="1965">
                  <c:v>209.37512408179478</c:v>
                </c:pt>
                <c:pt idx="1966">
                  <c:v>209.42856197472045</c:v>
                </c:pt>
                <c:pt idx="1967">
                  <c:v>209.87873072596125</c:v>
                </c:pt>
                <c:pt idx="1968">
                  <c:v>209.8281053537159</c:v>
                </c:pt>
                <c:pt idx="1969">
                  <c:v>210.93094434517906</c:v>
                </c:pt>
                <c:pt idx="1970">
                  <c:v>210.61875454966585</c:v>
                </c:pt>
                <c:pt idx="1971">
                  <c:v>211.20342796638212</c:v>
                </c:pt>
                <c:pt idx="1972">
                  <c:v>210.79114552312885</c:v>
                </c:pt>
                <c:pt idx="1973">
                  <c:v>210.72149427569317</c:v>
                </c:pt>
                <c:pt idx="1974">
                  <c:v>211.05055919528817</c:v>
                </c:pt>
                <c:pt idx="1975">
                  <c:v>210.68906756667326</c:v>
                </c:pt>
                <c:pt idx="1976">
                  <c:v>211.26017470716693</c:v>
                </c:pt>
                <c:pt idx="1977">
                  <c:v>210.93011713321414</c:v>
                </c:pt>
                <c:pt idx="1978">
                  <c:v>209.00569121831774</c:v>
                </c:pt>
                <c:pt idx="1979">
                  <c:v>208.93670174045388</c:v>
                </c:pt>
                <c:pt idx="1980">
                  <c:v>209.73148699622783</c:v>
                </c:pt>
                <c:pt idx="1981">
                  <c:v>211.37333730395068</c:v>
                </c:pt>
                <c:pt idx="1982">
                  <c:v>211.88620872212286</c:v>
                </c:pt>
                <c:pt idx="1983">
                  <c:v>212.72715240553231</c:v>
                </c:pt>
                <c:pt idx="1984">
                  <c:v>212.25531070081388</c:v>
                </c:pt>
                <c:pt idx="1985">
                  <c:v>213.32340678975575</c:v>
                </c:pt>
                <c:pt idx="1986">
                  <c:v>213.34822314869953</c:v>
                </c:pt>
                <c:pt idx="1987">
                  <c:v>213.8136126000926</c:v>
                </c:pt>
                <c:pt idx="1988">
                  <c:v>212.40106544901062</c:v>
                </c:pt>
                <c:pt idx="1989">
                  <c:v>212.45830851697434</c:v>
                </c:pt>
                <c:pt idx="1990">
                  <c:v>212.65882469724036</c:v>
                </c:pt>
                <c:pt idx="1991">
                  <c:v>212.34481503540462</c:v>
                </c:pt>
                <c:pt idx="1992">
                  <c:v>212.39064257825416</c:v>
                </c:pt>
                <c:pt idx="1993">
                  <c:v>213.03123552379054</c:v>
                </c:pt>
                <c:pt idx="1994">
                  <c:v>212.47286744755471</c:v>
                </c:pt>
                <c:pt idx="1995">
                  <c:v>211.98597048507705</c:v>
                </c:pt>
                <c:pt idx="1996">
                  <c:v>211.76212692740384</c:v>
                </c:pt>
                <c:pt idx="1997">
                  <c:v>212.73740983389578</c:v>
                </c:pt>
                <c:pt idx="1998">
                  <c:v>212.77314539077491</c:v>
                </c:pt>
                <c:pt idx="1999">
                  <c:v>212.46112103765466</c:v>
                </c:pt>
                <c:pt idx="2000">
                  <c:v>212.52365826219307</c:v>
                </c:pt>
                <c:pt idx="2001">
                  <c:v>#N/A</c:v>
                </c:pt>
                <c:pt idx="2002">
                  <c:v>#N/A</c:v>
                </c:pt>
                <c:pt idx="2003">
                  <c:v>#N/A</c:v>
                </c:pt>
                <c:pt idx="2004">
                  <c:v>#N/A</c:v>
                </c:pt>
                <c:pt idx="2005">
                  <c:v>#N/A</c:v>
                </c:pt>
                <c:pt idx="2006">
                  <c:v>#N/A</c:v>
                </c:pt>
                <c:pt idx="2007">
                  <c:v>#N/A</c:v>
                </c:pt>
                <c:pt idx="2008">
                  <c:v>#N/A</c:v>
                </c:pt>
                <c:pt idx="2009">
                  <c:v>#N/A</c:v>
                </c:pt>
                <c:pt idx="2010">
                  <c:v>#N/A</c:v>
                </c:pt>
                <c:pt idx="2011">
                  <c:v>#N/A</c:v>
                </c:pt>
                <c:pt idx="2012">
                  <c:v>#N/A</c:v>
                </c:pt>
                <c:pt idx="2013">
                  <c:v>#N/A</c:v>
                </c:pt>
                <c:pt idx="2014">
                  <c:v>#N/A</c:v>
                </c:pt>
                <c:pt idx="2015">
                  <c:v>#N/A</c:v>
                </c:pt>
                <c:pt idx="2016">
                  <c:v>#N/A</c:v>
                </c:pt>
                <c:pt idx="2017">
                  <c:v>#N/A</c:v>
                </c:pt>
                <c:pt idx="2018">
                  <c:v>#N/A</c:v>
                </c:pt>
                <c:pt idx="2019">
                  <c:v>#N/A</c:v>
                </c:pt>
                <c:pt idx="2020">
                  <c:v>#N/A</c:v>
                </c:pt>
                <c:pt idx="2021">
                  <c:v>#N/A</c:v>
                </c:pt>
                <c:pt idx="2022">
                  <c:v>#N/A</c:v>
                </c:pt>
                <c:pt idx="2023">
                  <c:v>#N/A</c:v>
                </c:pt>
                <c:pt idx="2024">
                  <c:v>#N/A</c:v>
                </c:pt>
                <c:pt idx="2025">
                  <c:v>#N/A</c:v>
                </c:pt>
                <c:pt idx="2026">
                  <c:v>#N/A</c:v>
                </c:pt>
                <c:pt idx="2027">
                  <c:v>#N/A</c:v>
                </c:pt>
                <c:pt idx="2028">
                  <c:v>#N/A</c:v>
                </c:pt>
                <c:pt idx="2029">
                  <c:v>#N/A</c:v>
                </c:pt>
                <c:pt idx="2030">
                  <c:v>#N/A</c:v>
                </c:pt>
                <c:pt idx="2031">
                  <c:v>#N/A</c:v>
                </c:pt>
                <c:pt idx="2032">
                  <c:v>#N/A</c:v>
                </c:pt>
                <c:pt idx="2033">
                  <c:v>#N/A</c:v>
                </c:pt>
                <c:pt idx="2034">
                  <c:v>#N/A</c:v>
                </c:pt>
                <c:pt idx="2035">
                  <c:v>#N/A</c:v>
                </c:pt>
                <c:pt idx="2036">
                  <c:v>#N/A</c:v>
                </c:pt>
                <c:pt idx="2037">
                  <c:v>#N/A</c:v>
                </c:pt>
                <c:pt idx="2038">
                  <c:v>#N/A</c:v>
                </c:pt>
                <c:pt idx="2039">
                  <c:v>#N/A</c:v>
                </c:pt>
                <c:pt idx="2040">
                  <c:v>#N/A</c:v>
                </c:pt>
                <c:pt idx="2041">
                  <c:v>#N/A</c:v>
                </c:pt>
                <c:pt idx="2042">
                  <c:v>#N/A</c:v>
                </c:pt>
                <c:pt idx="2043">
                  <c:v>#N/A</c:v>
                </c:pt>
                <c:pt idx="2044">
                  <c:v>#N/A</c:v>
                </c:pt>
                <c:pt idx="2045">
                  <c:v>#N/A</c:v>
                </c:pt>
                <c:pt idx="2046">
                  <c:v>#N/A</c:v>
                </c:pt>
                <c:pt idx="2047">
                  <c:v>#N/A</c:v>
                </c:pt>
                <c:pt idx="2048">
                  <c:v>#N/A</c:v>
                </c:pt>
                <c:pt idx="2049">
                  <c:v>#N/A</c:v>
                </c:pt>
                <c:pt idx="2050">
                  <c:v>#N/A</c:v>
                </c:pt>
                <c:pt idx="2051">
                  <c:v>#N/A</c:v>
                </c:pt>
                <c:pt idx="2052">
                  <c:v>#N/A</c:v>
                </c:pt>
                <c:pt idx="2053">
                  <c:v>#N/A</c:v>
                </c:pt>
                <c:pt idx="2054">
                  <c:v>#N/A</c:v>
                </c:pt>
                <c:pt idx="2055">
                  <c:v>#N/A</c:v>
                </c:pt>
                <c:pt idx="2056">
                  <c:v>#N/A</c:v>
                </c:pt>
                <c:pt idx="2057">
                  <c:v>#N/A</c:v>
                </c:pt>
                <c:pt idx="2058">
                  <c:v>#N/A</c:v>
                </c:pt>
                <c:pt idx="2059">
                  <c:v>#N/A</c:v>
                </c:pt>
                <c:pt idx="2060">
                  <c:v>#N/A</c:v>
                </c:pt>
                <c:pt idx="2061">
                  <c:v>#N/A</c:v>
                </c:pt>
                <c:pt idx="2062">
                  <c:v>#N/A</c:v>
                </c:pt>
                <c:pt idx="2063">
                  <c:v>#N/A</c:v>
                </c:pt>
                <c:pt idx="2064">
                  <c:v>#N/A</c:v>
                </c:pt>
                <c:pt idx="2065">
                  <c:v>#N/A</c:v>
                </c:pt>
                <c:pt idx="2066">
                  <c:v>#N/A</c:v>
                </c:pt>
                <c:pt idx="2067">
                  <c:v>#N/A</c:v>
                </c:pt>
                <c:pt idx="2068">
                  <c:v>#N/A</c:v>
                </c:pt>
                <c:pt idx="2069">
                  <c:v>#N/A</c:v>
                </c:pt>
                <c:pt idx="2070">
                  <c:v>#N/A</c:v>
                </c:pt>
                <c:pt idx="2071">
                  <c:v>#N/A</c:v>
                </c:pt>
                <c:pt idx="2072">
                  <c:v>#N/A</c:v>
                </c:pt>
                <c:pt idx="2073">
                  <c:v>#N/A</c:v>
                </c:pt>
                <c:pt idx="2074">
                  <c:v>#N/A</c:v>
                </c:pt>
                <c:pt idx="2075">
                  <c:v>#N/A</c:v>
                </c:pt>
                <c:pt idx="2076">
                  <c:v>#N/A</c:v>
                </c:pt>
                <c:pt idx="2077">
                  <c:v>#N/A</c:v>
                </c:pt>
                <c:pt idx="2078">
                  <c:v>#N/A</c:v>
                </c:pt>
                <c:pt idx="2079">
                  <c:v>#N/A</c:v>
                </c:pt>
                <c:pt idx="2080">
                  <c:v>#N/A</c:v>
                </c:pt>
                <c:pt idx="2081">
                  <c:v>#N/A</c:v>
                </c:pt>
                <c:pt idx="2082">
                  <c:v>#N/A</c:v>
                </c:pt>
                <c:pt idx="2083">
                  <c:v>#N/A</c:v>
                </c:pt>
                <c:pt idx="2084">
                  <c:v>#N/A</c:v>
                </c:pt>
                <c:pt idx="2085">
                  <c:v>#N/A</c:v>
                </c:pt>
                <c:pt idx="2086">
                  <c:v>#N/A</c:v>
                </c:pt>
                <c:pt idx="2087">
                  <c:v>#N/A</c:v>
                </c:pt>
                <c:pt idx="2088">
                  <c:v>#N/A</c:v>
                </c:pt>
                <c:pt idx="2089">
                  <c:v>#N/A</c:v>
                </c:pt>
                <c:pt idx="2090">
                  <c:v>#N/A</c:v>
                </c:pt>
                <c:pt idx="2091">
                  <c:v>#N/A</c:v>
                </c:pt>
                <c:pt idx="2092">
                  <c:v>#N/A</c:v>
                </c:pt>
                <c:pt idx="2093">
                  <c:v>#N/A</c:v>
                </c:pt>
                <c:pt idx="2094">
                  <c:v>#N/A</c:v>
                </c:pt>
                <c:pt idx="2095">
                  <c:v>#N/A</c:v>
                </c:pt>
                <c:pt idx="2096">
                  <c:v>#N/A</c:v>
                </c:pt>
                <c:pt idx="2097">
                  <c:v>#N/A</c:v>
                </c:pt>
                <c:pt idx="2098">
                  <c:v>#N/A</c:v>
                </c:pt>
                <c:pt idx="2099">
                  <c:v>#N/A</c:v>
                </c:pt>
                <c:pt idx="2100">
                  <c:v>#N/A</c:v>
                </c:pt>
                <c:pt idx="2101">
                  <c:v>#N/A</c:v>
                </c:pt>
                <c:pt idx="2102">
                  <c:v>#N/A</c:v>
                </c:pt>
                <c:pt idx="2103">
                  <c:v>#N/A</c:v>
                </c:pt>
                <c:pt idx="2104">
                  <c:v>#N/A</c:v>
                </c:pt>
                <c:pt idx="2105">
                  <c:v>#N/A</c:v>
                </c:pt>
                <c:pt idx="2106">
                  <c:v>#N/A</c:v>
                </c:pt>
                <c:pt idx="2107">
                  <c:v>#N/A</c:v>
                </c:pt>
                <c:pt idx="2108">
                  <c:v>#N/A</c:v>
                </c:pt>
                <c:pt idx="2109">
                  <c:v>#N/A</c:v>
                </c:pt>
                <c:pt idx="2110">
                  <c:v>#N/A</c:v>
                </c:pt>
                <c:pt idx="2111">
                  <c:v>#N/A</c:v>
                </c:pt>
                <c:pt idx="2112">
                  <c:v>#N/A</c:v>
                </c:pt>
                <c:pt idx="2113">
                  <c:v>#N/A</c:v>
                </c:pt>
                <c:pt idx="2114">
                  <c:v>#N/A</c:v>
                </c:pt>
                <c:pt idx="2115">
                  <c:v>#N/A</c:v>
                </c:pt>
                <c:pt idx="2116">
                  <c:v>#N/A</c:v>
                </c:pt>
                <c:pt idx="2117">
                  <c:v>#N/A</c:v>
                </c:pt>
                <c:pt idx="2118">
                  <c:v>#N/A</c:v>
                </c:pt>
                <c:pt idx="2119">
                  <c:v>#N/A</c:v>
                </c:pt>
                <c:pt idx="2120">
                  <c:v>#N/A</c:v>
                </c:pt>
                <c:pt idx="2121">
                  <c:v>#N/A</c:v>
                </c:pt>
                <c:pt idx="2122">
                  <c:v>#N/A</c:v>
                </c:pt>
                <c:pt idx="2123">
                  <c:v>#N/A</c:v>
                </c:pt>
                <c:pt idx="2124">
                  <c:v>#N/A</c:v>
                </c:pt>
                <c:pt idx="2125">
                  <c:v>#N/A</c:v>
                </c:pt>
                <c:pt idx="2126">
                  <c:v>#N/A</c:v>
                </c:pt>
                <c:pt idx="2127">
                  <c:v>#N/A</c:v>
                </c:pt>
                <c:pt idx="2128">
                  <c:v>#N/A</c:v>
                </c:pt>
                <c:pt idx="2129">
                  <c:v>#N/A</c:v>
                </c:pt>
                <c:pt idx="2130">
                  <c:v>#N/A</c:v>
                </c:pt>
                <c:pt idx="2131">
                  <c:v>#N/A</c:v>
                </c:pt>
                <c:pt idx="2132">
                  <c:v>#N/A</c:v>
                </c:pt>
                <c:pt idx="2133">
                  <c:v>#N/A</c:v>
                </c:pt>
                <c:pt idx="2134">
                  <c:v>#N/A</c:v>
                </c:pt>
                <c:pt idx="2135">
                  <c:v>#N/A</c:v>
                </c:pt>
                <c:pt idx="2136">
                  <c:v>#N/A</c:v>
                </c:pt>
                <c:pt idx="2137">
                  <c:v>#N/A</c:v>
                </c:pt>
                <c:pt idx="2138">
                  <c:v>#N/A</c:v>
                </c:pt>
                <c:pt idx="2139">
                  <c:v>#N/A</c:v>
                </c:pt>
                <c:pt idx="2140">
                  <c:v>#N/A</c:v>
                </c:pt>
                <c:pt idx="2141">
                  <c:v>#N/A</c:v>
                </c:pt>
                <c:pt idx="2142">
                  <c:v>#N/A</c:v>
                </c:pt>
                <c:pt idx="2143">
                  <c:v>#N/A</c:v>
                </c:pt>
                <c:pt idx="2144">
                  <c:v>#N/A</c:v>
                </c:pt>
                <c:pt idx="2145">
                  <c:v>#N/A</c:v>
                </c:pt>
                <c:pt idx="2146">
                  <c:v>#N/A</c:v>
                </c:pt>
                <c:pt idx="2147">
                  <c:v>#N/A</c:v>
                </c:pt>
                <c:pt idx="2148">
                  <c:v>#N/A</c:v>
                </c:pt>
                <c:pt idx="2149">
                  <c:v>#N/A</c:v>
                </c:pt>
                <c:pt idx="2150">
                  <c:v>#N/A</c:v>
                </c:pt>
                <c:pt idx="2151">
                  <c:v>#N/A</c:v>
                </c:pt>
                <c:pt idx="2152">
                  <c:v>#N/A</c:v>
                </c:pt>
                <c:pt idx="2153">
                  <c:v>#N/A</c:v>
                </c:pt>
                <c:pt idx="2154">
                  <c:v>#N/A</c:v>
                </c:pt>
                <c:pt idx="2155">
                  <c:v>#N/A</c:v>
                </c:pt>
                <c:pt idx="2156">
                  <c:v>#N/A</c:v>
                </c:pt>
                <c:pt idx="2157">
                  <c:v>#N/A</c:v>
                </c:pt>
                <c:pt idx="2158">
                  <c:v>#N/A</c:v>
                </c:pt>
                <c:pt idx="2159">
                  <c:v>#N/A</c:v>
                </c:pt>
                <c:pt idx="2160">
                  <c:v>#N/A</c:v>
                </c:pt>
                <c:pt idx="2161">
                  <c:v>#N/A</c:v>
                </c:pt>
                <c:pt idx="2162">
                  <c:v>#N/A</c:v>
                </c:pt>
                <c:pt idx="2163">
                  <c:v>#N/A</c:v>
                </c:pt>
                <c:pt idx="2164">
                  <c:v>#N/A</c:v>
                </c:pt>
                <c:pt idx="2165">
                  <c:v>#N/A</c:v>
                </c:pt>
                <c:pt idx="2166">
                  <c:v>#N/A</c:v>
                </c:pt>
                <c:pt idx="2167">
                  <c:v>#N/A</c:v>
                </c:pt>
                <c:pt idx="2168">
                  <c:v>#N/A</c:v>
                </c:pt>
                <c:pt idx="2169">
                  <c:v>#N/A</c:v>
                </c:pt>
                <c:pt idx="2170">
                  <c:v>#N/A</c:v>
                </c:pt>
                <c:pt idx="2171">
                  <c:v>#N/A</c:v>
                </c:pt>
                <c:pt idx="2172">
                  <c:v>#N/A</c:v>
                </c:pt>
                <c:pt idx="2173">
                  <c:v>#N/A</c:v>
                </c:pt>
                <c:pt idx="2174">
                  <c:v>#N/A</c:v>
                </c:pt>
                <c:pt idx="2175">
                  <c:v>#N/A</c:v>
                </c:pt>
                <c:pt idx="2176">
                  <c:v>#N/A</c:v>
                </c:pt>
                <c:pt idx="2177">
                  <c:v>#N/A</c:v>
                </c:pt>
                <c:pt idx="2178">
                  <c:v>#N/A</c:v>
                </c:pt>
                <c:pt idx="2179">
                  <c:v>#N/A</c:v>
                </c:pt>
                <c:pt idx="2180">
                  <c:v>#N/A</c:v>
                </c:pt>
                <c:pt idx="2181">
                  <c:v>#N/A</c:v>
                </c:pt>
                <c:pt idx="2182">
                  <c:v>#N/A</c:v>
                </c:pt>
                <c:pt idx="2183">
                  <c:v>#N/A</c:v>
                </c:pt>
                <c:pt idx="2184">
                  <c:v>#N/A</c:v>
                </c:pt>
                <c:pt idx="2185">
                  <c:v>#N/A</c:v>
                </c:pt>
                <c:pt idx="2186">
                  <c:v>#N/A</c:v>
                </c:pt>
                <c:pt idx="2187">
                  <c:v>#N/A</c:v>
                </c:pt>
                <c:pt idx="2188">
                  <c:v>#N/A</c:v>
                </c:pt>
                <c:pt idx="2189">
                  <c:v>#N/A</c:v>
                </c:pt>
                <c:pt idx="2190">
                  <c:v>#N/A</c:v>
                </c:pt>
                <c:pt idx="2191">
                  <c:v>#N/A</c:v>
                </c:pt>
                <c:pt idx="2192">
                  <c:v>#N/A</c:v>
                </c:pt>
                <c:pt idx="2193">
                  <c:v>#N/A</c:v>
                </c:pt>
                <c:pt idx="2194">
                  <c:v>#N/A</c:v>
                </c:pt>
                <c:pt idx="2195">
                  <c:v>#N/A</c:v>
                </c:pt>
                <c:pt idx="2196">
                  <c:v>#N/A</c:v>
                </c:pt>
                <c:pt idx="2197">
                  <c:v>#N/A</c:v>
                </c:pt>
                <c:pt idx="2198">
                  <c:v>#N/A</c:v>
                </c:pt>
                <c:pt idx="2199">
                  <c:v>#N/A</c:v>
                </c:pt>
                <c:pt idx="2200">
                  <c:v>#N/A</c:v>
                </c:pt>
                <c:pt idx="2201">
                  <c:v>#N/A</c:v>
                </c:pt>
                <c:pt idx="2202">
                  <c:v>#N/A</c:v>
                </c:pt>
                <c:pt idx="2203">
                  <c:v>#N/A</c:v>
                </c:pt>
                <c:pt idx="2204">
                  <c:v>#N/A</c:v>
                </c:pt>
                <c:pt idx="2205">
                  <c:v>#N/A</c:v>
                </c:pt>
                <c:pt idx="2206">
                  <c:v>#N/A</c:v>
                </c:pt>
                <c:pt idx="2207">
                  <c:v>#N/A</c:v>
                </c:pt>
                <c:pt idx="2208">
                  <c:v>#N/A</c:v>
                </c:pt>
                <c:pt idx="2209">
                  <c:v>#N/A</c:v>
                </c:pt>
                <c:pt idx="2210">
                  <c:v>#N/A</c:v>
                </c:pt>
                <c:pt idx="2211">
                  <c:v>#N/A</c:v>
                </c:pt>
                <c:pt idx="2212">
                  <c:v>#N/A</c:v>
                </c:pt>
                <c:pt idx="2213">
                  <c:v>#N/A</c:v>
                </c:pt>
                <c:pt idx="2214">
                  <c:v>#N/A</c:v>
                </c:pt>
                <c:pt idx="2215">
                  <c:v>#N/A</c:v>
                </c:pt>
                <c:pt idx="2216">
                  <c:v>#N/A</c:v>
                </c:pt>
                <c:pt idx="2217">
                  <c:v>#N/A</c:v>
                </c:pt>
                <c:pt idx="2218">
                  <c:v>#N/A</c:v>
                </c:pt>
                <c:pt idx="2219">
                  <c:v>#N/A</c:v>
                </c:pt>
                <c:pt idx="2220">
                  <c:v>#N/A</c:v>
                </c:pt>
                <c:pt idx="2221">
                  <c:v>#N/A</c:v>
                </c:pt>
                <c:pt idx="2222">
                  <c:v>#N/A</c:v>
                </c:pt>
                <c:pt idx="2223">
                  <c:v>#N/A</c:v>
                </c:pt>
                <c:pt idx="2224">
                  <c:v>#N/A</c:v>
                </c:pt>
                <c:pt idx="2225">
                  <c:v>#N/A</c:v>
                </c:pt>
                <c:pt idx="2226">
                  <c:v>#N/A</c:v>
                </c:pt>
                <c:pt idx="2227">
                  <c:v>#N/A</c:v>
                </c:pt>
                <c:pt idx="2228">
                  <c:v>#N/A</c:v>
                </c:pt>
                <c:pt idx="2229">
                  <c:v>#N/A</c:v>
                </c:pt>
                <c:pt idx="2230">
                  <c:v>#N/A</c:v>
                </c:pt>
                <c:pt idx="2231">
                  <c:v>#N/A</c:v>
                </c:pt>
                <c:pt idx="2232">
                  <c:v>#N/A</c:v>
                </c:pt>
                <c:pt idx="2233">
                  <c:v>#N/A</c:v>
                </c:pt>
                <c:pt idx="2234">
                  <c:v>#N/A</c:v>
                </c:pt>
                <c:pt idx="2235">
                  <c:v>#N/A</c:v>
                </c:pt>
                <c:pt idx="2236">
                  <c:v>#N/A</c:v>
                </c:pt>
                <c:pt idx="2237">
                  <c:v>#N/A</c:v>
                </c:pt>
                <c:pt idx="2238">
                  <c:v>#N/A</c:v>
                </c:pt>
                <c:pt idx="2239">
                  <c:v>#N/A</c:v>
                </c:pt>
                <c:pt idx="2240">
                  <c:v>#N/A</c:v>
                </c:pt>
                <c:pt idx="2241">
                  <c:v>#N/A</c:v>
                </c:pt>
                <c:pt idx="2242">
                  <c:v>#N/A</c:v>
                </c:pt>
                <c:pt idx="2243">
                  <c:v>#N/A</c:v>
                </c:pt>
                <c:pt idx="2244">
                  <c:v>#N/A</c:v>
                </c:pt>
                <c:pt idx="2245">
                  <c:v>#N/A</c:v>
                </c:pt>
                <c:pt idx="2246">
                  <c:v>#N/A</c:v>
                </c:pt>
                <c:pt idx="2247">
                  <c:v>#N/A</c:v>
                </c:pt>
                <c:pt idx="2248">
                  <c:v>#N/A</c:v>
                </c:pt>
                <c:pt idx="2249">
                  <c:v>#N/A</c:v>
                </c:pt>
                <c:pt idx="2250">
                  <c:v>#N/A</c:v>
                </c:pt>
                <c:pt idx="2251">
                  <c:v>#N/A</c:v>
                </c:pt>
                <c:pt idx="2252">
                  <c:v>#N/A</c:v>
                </c:pt>
                <c:pt idx="2253">
                  <c:v>#N/A</c:v>
                </c:pt>
                <c:pt idx="2254">
                  <c:v>#N/A</c:v>
                </c:pt>
                <c:pt idx="2255">
                  <c:v>#N/A</c:v>
                </c:pt>
                <c:pt idx="2256">
                  <c:v>#N/A</c:v>
                </c:pt>
                <c:pt idx="2257">
                  <c:v>#N/A</c:v>
                </c:pt>
                <c:pt idx="2258">
                  <c:v>#N/A</c:v>
                </c:pt>
                <c:pt idx="2259">
                  <c:v>#N/A</c:v>
                </c:pt>
                <c:pt idx="2260">
                  <c:v>#N/A</c:v>
                </c:pt>
                <c:pt idx="2261">
                  <c:v>#N/A</c:v>
                </c:pt>
                <c:pt idx="2262">
                  <c:v>#N/A</c:v>
                </c:pt>
                <c:pt idx="2263">
                  <c:v>#N/A</c:v>
                </c:pt>
                <c:pt idx="2264">
                  <c:v>#N/A</c:v>
                </c:pt>
                <c:pt idx="2265">
                  <c:v>#N/A</c:v>
                </c:pt>
                <c:pt idx="2266">
                  <c:v>#N/A</c:v>
                </c:pt>
                <c:pt idx="2267">
                  <c:v>#N/A</c:v>
                </c:pt>
                <c:pt idx="2268">
                  <c:v>#N/A</c:v>
                </c:pt>
                <c:pt idx="2269">
                  <c:v>#N/A</c:v>
                </c:pt>
                <c:pt idx="2270">
                  <c:v>#N/A</c:v>
                </c:pt>
                <c:pt idx="2271">
                  <c:v>#N/A</c:v>
                </c:pt>
                <c:pt idx="2272">
                  <c:v>#N/A</c:v>
                </c:pt>
                <c:pt idx="2273">
                  <c:v>#N/A</c:v>
                </c:pt>
                <c:pt idx="2274">
                  <c:v>#N/A</c:v>
                </c:pt>
                <c:pt idx="2275">
                  <c:v>#N/A</c:v>
                </c:pt>
                <c:pt idx="2276">
                  <c:v>#N/A</c:v>
                </c:pt>
                <c:pt idx="2277">
                  <c:v>#N/A</c:v>
                </c:pt>
                <c:pt idx="2278">
                  <c:v>#N/A</c:v>
                </c:pt>
                <c:pt idx="2279">
                  <c:v>#N/A</c:v>
                </c:pt>
                <c:pt idx="2280">
                  <c:v>#N/A</c:v>
                </c:pt>
                <c:pt idx="2281">
                  <c:v>#N/A</c:v>
                </c:pt>
                <c:pt idx="2282">
                  <c:v>#N/A</c:v>
                </c:pt>
                <c:pt idx="2283">
                  <c:v>#N/A</c:v>
                </c:pt>
                <c:pt idx="2284">
                  <c:v>#N/A</c:v>
                </c:pt>
                <c:pt idx="2285">
                  <c:v>#N/A</c:v>
                </c:pt>
                <c:pt idx="2286">
                  <c:v>#N/A</c:v>
                </c:pt>
                <c:pt idx="2287">
                  <c:v>#N/A</c:v>
                </c:pt>
                <c:pt idx="2288">
                  <c:v>#N/A</c:v>
                </c:pt>
                <c:pt idx="2289">
                  <c:v>#N/A</c:v>
                </c:pt>
                <c:pt idx="2290">
                  <c:v>#N/A</c:v>
                </c:pt>
                <c:pt idx="2291">
                  <c:v>#N/A</c:v>
                </c:pt>
                <c:pt idx="2292">
                  <c:v>#N/A</c:v>
                </c:pt>
                <c:pt idx="2293">
                  <c:v>#N/A</c:v>
                </c:pt>
                <c:pt idx="2294">
                  <c:v>#N/A</c:v>
                </c:pt>
                <c:pt idx="2295">
                  <c:v>#N/A</c:v>
                </c:pt>
                <c:pt idx="2296">
                  <c:v>#N/A</c:v>
                </c:pt>
                <c:pt idx="2297">
                  <c:v>#N/A</c:v>
                </c:pt>
                <c:pt idx="2298">
                  <c:v>#N/A</c:v>
                </c:pt>
                <c:pt idx="2299">
                  <c:v>#N/A</c:v>
                </c:pt>
                <c:pt idx="2300">
                  <c:v>#N/A</c:v>
                </c:pt>
                <c:pt idx="2301">
                  <c:v>#N/A</c:v>
                </c:pt>
                <c:pt idx="2302">
                  <c:v>#N/A</c:v>
                </c:pt>
                <c:pt idx="2303">
                  <c:v>#N/A</c:v>
                </c:pt>
                <c:pt idx="2304">
                  <c:v>#N/A</c:v>
                </c:pt>
                <c:pt idx="2305">
                  <c:v>#N/A</c:v>
                </c:pt>
                <c:pt idx="2306">
                  <c:v>#N/A</c:v>
                </c:pt>
                <c:pt idx="2307">
                  <c:v>#N/A</c:v>
                </c:pt>
                <c:pt idx="2308">
                  <c:v>#N/A</c:v>
                </c:pt>
                <c:pt idx="2309">
                  <c:v>#N/A</c:v>
                </c:pt>
                <c:pt idx="2310">
                  <c:v>#N/A</c:v>
                </c:pt>
                <c:pt idx="2311">
                  <c:v>#N/A</c:v>
                </c:pt>
                <c:pt idx="2312">
                  <c:v>#N/A</c:v>
                </c:pt>
                <c:pt idx="2313">
                  <c:v>#N/A</c:v>
                </c:pt>
                <c:pt idx="2314">
                  <c:v>#N/A</c:v>
                </c:pt>
                <c:pt idx="2315">
                  <c:v>#N/A</c:v>
                </c:pt>
                <c:pt idx="2316">
                  <c:v>#N/A</c:v>
                </c:pt>
                <c:pt idx="2317">
                  <c:v>#N/A</c:v>
                </c:pt>
                <c:pt idx="2318">
                  <c:v>#N/A</c:v>
                </c:pt>
                <c:pt idx="2319">
                  <c:v>#N/A</c:v>
                </c:pt>
                <c:pt idx="2320">
                  <c:v>#N/A</c:v>
                </c:pt>
                <c:pt idx="2321">
                  <c:v>#N/A</c:v>
                </c:pt>
                <c:pt idx="2322">
                  <c:v>#N/A</c:v>
                </c:pt>
                <c:pt idx="2323">
                  <c:v>#N/A</c:v>
                </c:pt>
                <c:pt idx="2324">
                  <c:v>#N/A</c:v>
                </c:pt>
                <c:pt idx="2325">
                  <c:v>#N/A</c:v>
                </c:pt>
                <c:pt idx="2326">
                  <c:v>#N/A</c:v>
                </c:pt>
                <c:pt idx="2327">
                  <c:v>#N/A</c:v>
                </c:pt>
                <c:pt idx="2328">
                  <c:v>#N/A</c:v>
                </c:pt>
                <c:pt idx="2329">
                  <c:v>#N/A</c:v>
                </c:pt>
                <c:pt idx="2330">
                  <c:v>#N/A</c:v>
                </c:pt>
                <c:pt idx="2331">
                  <c:v>#N/A</c:v>
                </c:pt>
                <c:pt idx="2332">
                  <c:v>#N/A</c:v>
                </c:pt>
                <c:pt idx="2333">
                  <c:v>#N/A</c:v>
                </c:pt>
                <c:pt idx="2334">
                  <c:v>#N/A</c:v>
                </c:pt>
                <c:pt idx="2335">
                  <c:v>#N/A</c:v>
                </c:pt>
                <c:pt idx="2336">
                  <c:v>#N/A</c:v>
                </c:pt>
                <c:pt idx="2337">
                  <c:v>#N/A</c:v>
                </c:pt>
                <c:pt idx="2338">
                  <c:v>#N/A</c:v>
                </c:pt>
                <c:pt idx="2339">
                  <c:v>#N/A</c:v>
                </c:pt>
                <c:pt idx="2340">
                  <c:v>#N/A</c:v>
                </c:pt>
                <c:pt idx="2341">
                  <c:v>#N/A</c:v>
                </c:pt>
                <c:pt idx="2342">
                  <c:v>#N/A</c:v>
                </c:pt>
                <c:pt idx="2343">
                  <c:v>#N/A</c:v>
                </c:pt>
                <c:pt idx="2344">
                  <c:v>#N/A</c:v>
                </c:pt>
                <c:pt idx="2345">
                  <c:v>#N/A</c:v>
                </c:pt>
                <c:pt idx="2346">
                  <c:v>#N/A</c:v>
                </c:pt>
                <c:pt idx="2347">
                  <c:v>#N/A</c:v>
                </c:pt>
                <c:pt idx="2348">
                  <c:v>#N/A</c:v>
                </c:pt>
                <c:pt idx="2349">
                  <c:v>#N/A</c:v>
                </c:pt>
                <c:pt idx="2350">
                  <c:v>#N/A</c:v>
                </c:pt>
                <c:pt idx="2351">
                  <c:v>#N/A</c:v>
                </c:pt>
                <c:pt idx="2352">
                  <c:v>#N/A</c:v>
                </c:pt>
                <c:pt idx="2353">
                  <c:v>#N/A</c:v>
                </c:pt>
                <c:pt idx="2354">
                  <c:v>#N/A</c:v>
                </c:pt>
                <c:pt idx="2355">
                  <c:v>#N/A</c:v>
                </c:pt>
                <c:pt idx="2356">
                  <c:v>#N/A</c:v>
                </c:pt>
                <c:pt idx="2357">
                  <c:v>#N/A</c:v>
                </c:pt>
                <c:pt idx="2358">
                  <c:v>#N/A</c:v>
                </c:pt>
                <c:pt idx="2359">
                  <c:v>#N/A</c:v>
                </c:pt>
                <c:pt idx="2360">
                  <c:v>#N/A</c:v>
                </c:pt>
                <c:pt idx="2361">
                  <c:v>#N/A</c:v>
                </c:pt>
                <c:pt idx="2362">
                  <c:v>#N/A</c:v>
                </c:pt>
                <c:pt idx="2363">
                  <c:v>#N/A</c:v>
                </c:pt>
                <c:pt idx="2364">
                  <c:v>#N/A</c:v>
                </c:pt>
                <c:pt idx="2365">
                  <c:v>#N/A</c:v>
                </c:pt>
                <c:pt idx="2366">
                  <c:v>#N/A</c:v>
                </c:pt>
                <c:pt idx="2367">
                  <c:v>281.78661240156202</c:v>
                </c:pt>
                <c:pt idx="2368">
                  <c:v>279.04523195023518</c:v>
                </c:pt>
                <c:pt idx="2369">
                  <c:v>278.64999007345665</c:v>
                </c:pt>
                <c:pt idx="2370">
                  <c:v>278.66521077360886</c:v>
                </c:pt>
                <c:pt idx="2371">
                  <c:v>274.11422142809897</c:v>
                </c:pt>
                <c:pt idx="2372">
                  <c:v>265.65432466415217</c:v>
                </c:pt>
                <c:pt idx="2373">
                  <c:v>265.2709946396667</c:v>
                </c:pt>
                <c:pt idx="2374">
                  <c:v>265.80802064721092</c:v>
                </c:pt>
                <c:pt idx="2375">
                  <c:v>258.44897756601182</c:v>
                </c:pt>
                <c:pt idx="2376">
                  <c:v>259.42674210839817</c:v>
                </c:pt>
                <c:pt idx="2377">
                  <c:v>262.61680232942928</c:v>
                </c:pt>
                <c:pt idx="2378">
                  <c:v>262.63053404804481</c:v>
                </c:pt>
                <c:pt idx="2379">
                  <c:v>265.47035272318209</c:v>
                </c:pt>
                <c:pt idx="2380">
                  <c:v>268.22662298987524</c:v>
                </c:pt>
                <c:pt idx="2381">
                  <c:v>269.22936933359836</c:v>
                </c:pt>
                <c:pt idx="2382">
                  <c:v>269.40639269406427</c:v>
                </c:pt>
                <c:pt idx="2383">
                  <c:v>268.5892727152409</c:v>
                </c:pt>
                <c:pt idx="2384">
                  <c:v>267.84014955992359</c:v>
                </c:pt>
                <c:pt idx="2385">
                  <c:v>267.66147177552813</c:v>
                </c:pt>
                <c:pt idx="2386">
                  <c:v>270.71653100390483</c:v>
                </c:pt>
                <c:pt idx="2387">
                  <c:v>273.40629342862854</c:v>
                </c:pt>
                <c:pt idx="2388">
                  <c:v>271.39567202700061</c:v>
                </c:pt>
                <c:pt idx="2389">
                  <c:v>268.62236119383277</c:v>
                </c:pt>
                <c:pt idx="2390">
                  <c:v>265.3959036463508</c:v>
                </c:pt>
                <c:pt idx="2391">
                  <c:v>264.51244126795092</c:v>
                </c:pt>
                <c:pt idx="2392">
                  <c:v>266.66699755145299</c:v>
                </c:pt>
                <c:pt idx="2393">
                  <c:v>267.83766792402923</c:v>
                </c:pt>
                <c:pt idx="2394">
                  <c:v>267.68463371054236</c:v>
                </c:pt>
                <c:pt idx="2395">
                  <c:v>269.32896565415962</c:v>
                </c:pt>
                <c:pt idx="2396">
                  <c:v>272.45284891800719</c:v>
                </c:pt>
                <c:pt idx="2397">
                  <c:v>272.9159221758988</c:v>
                </c:pt>
                <c:pt idx="2398">
                  <c:v>271.41320892065426</c:v>
                </c:pt>
                <c:pt idx="2399">
                  <c:v>270.26752034941478</c:v>
                </c:pt>
                <c:pt idx="2400">
                  <c:v>270.39143670174093</c:v>
                </c:pt>
                <c:pt idx="2401">
                  <c:v>270.79213817748712</c:v>
                </c:pt>
                <c:pt idx="2402">
                  <c:v>267.43018331017191</c:v>
                </c:pt>
                <c:pt idx="2403">
                  <c:v>267.88316458209306</c:v>
                </c:pt>
                <c:pt idx="2404">
                  <c:v>267.53011051551903</c:v>
                </c:pt>
                <c:pt idx="2405">
                  <c:v>262.46889683012427</c:v>
                </c:pt>
                <c:pt idx="2406">
                  <c:v>257.43597379392548</c:v>
                </c:pt>
                <c:pt idx="2407">
                  <c:v>261.33015683938908</c:v>
                </c:pt>
                <c:pt idx="2408">
                  <c:v>260.0345774601289</c:v>
                </c:pt>
                <c:pt idx="2409">
                  <c:v>259.59665144596704</c:v>
                </c:pt>
                <c:pt idx="2410">
                  <c:v>262.26341737806945</c:v>
                </c:pt>
                <c:pt idx="2411">
                  <c:v>262.43928264178464</c:v>
                </c:pt>
                <c:pt idx="2412">
                  <c:v>258.75934749520269</c:v>
                </c:pt>
                <c:pt idx="2413">
                  <c:v>260.18810800079461</c:v>
                </c:pt>
                <c:pt idx="2414">
                  <c:v>261.70935080405047</c:v>
                </c:pt>
                <c:pt idx="2415">
                  <c:v>264.74455694527211</c:v>
                </c:pt>
                <c:pt idx="2416">
                  <c:v>260.95509893455142</c:v>
                </c:pt>
                <c:pt idx="2417">
                  <c:v>261.80530739196649</c:v>
                </c:pt>
                <c:pt idx="2418">
                  <c:v>265.15766660049013</c:v>
                </c:pt>
                <c:pt idx="2419">
                  <c:v>263.95092978624882</c:v>
                </c:pt>
                <c:pt idx="2420">
                  <c:v>265.42469062272556</c:v>
                </c:pt>
                <c:pt idx="2421">
                  <c:v>265.18876977036632</c:v>
                </c:pt>
                <c:pt idx="2422">
                  <c:v>266.29971543908454</c:v>
                </c:pt>
                <c:pt idx="2423">
                  <c:v>268.4956323208263</c:v>
                </c:pt>
                <c:pt idx="2424">
                  <c:v>269.43120905300816</c:v>
                </c:pt>
                <c:pt idx="2425">
                  <c:v>268.62666269604966</c:v>
                </c:pt>
                <c:pt idx="2426">
                  <c:v>267.45566143868751</c:v>
                </c:pt>
                <c:pt idx="2427">
                  <c:v>267.79680365296855</c:v>
                </c:pt>
                <c:pt idx="2428">
                  <c:v>266.02574283634488</c:v>
                </c:pt>
                <c:pt idx="2429">
                  <c:v>265.76814903050808</c:v>
                </c:pt>
                <c:pt idx="2430">
                  <c:v>268.07640129706886</c:v>
                </c:pt>
                <c:pt idx="2431">
                  <c:v>268.70739858381359</c:v>
                </c:pt>
                <c:pt idx="2432">
                  <c:v>267.71838395870606</c:v>
                </c:pt>
                <c:pt idx="2433">
                  <c:v>268.15812983919051</c:v>
                </c:pt>
                <c:pt idx="2434">
                  <c:v>267.41132287737457</c:v>
                </c:pt>
                <c:pt idx="2435">
                  <c:v>266.6861888690363</c:v>
                </c:pt>
                <c:pt idx="2436">
                  <c:v>269.14218119250927</c:v>
                </c:pt>
                <c:pt idx="2437">
                  <c:v>270.16825491363954</c:v>
                </c:pt>
                <c:pt idx="2438">
                  <c:v>270.32856859241656</c:v>
                </c:pt>
                <c:pt idx="2439">
                  <c:v>272.20319634703242</c:v>
                </c:pt>
                <c:pt idx="2440">
                  <c:v>274.03613261862267</c:v>
                </c:pt>
                <c:pt idx="2441">
                  <c:v>274.70402355899722</c:v>
                </c:pt>
                <c:pt idx="2442">
                  <c:v>275.15865925484792</c:v>
                </c:pt>
                <c:pt idx="2443">
                  <c:v>274.02058103368449</c:v>
                </c:pt>
                <c:pt idx="2444">
                  <c:v>274.57249685659497</c:v>
                </c:pt>
                <c:pt idx="2445">
                  <c:v>275.05012904506691</c:v>
                </c:pt>
                <c:pt idx="2446">
                  <c:v>274.59218450135705</c:v>
                </c:pt>
                <c:pt idx="2447">
                  <c:v>276.07537555423249</c:v>
                </c:pt>
                <c:pt idx="2448">
                  <c:v>275.58301899278717</c:v>
                </c:pt>
                <c:pt idx="2449">
                  <c:v>275.09562570313068</c:v>
                </c:pt>
                <c:pt idx="2450">
                  <c:v>274.09883528555406</c:v>
                </c:pt>
                <c:pt idx="2451">
                  <c:v>273.64370326252447</c:v>
                </c:pt>
                <c:pt idx="2452">
                  <c:v>273.42151412878087</c:v>
                </c:pt>
                <c:pt idx="2453">
                  <c:v>270.54232016411936</c:v>
                </c:pt>
                <c:pt idx="2454">
                  <c:v>272.45102905168471</c:v>
                </c:pt>
                <c:pt idx="2455">
                  <c:v>271.26166368870412</c:v>
                </c:pt>
                <c:pt idx="2456">
                  <c:v>273.63692012441322</c:v>
                </c:pt>
                <c:pt idx="2457">
                  <c:v>275.06783138111359</c:v>
                </c:pt>
                <c:pt idx="2458">
                  <c:v>274.9856065118131</c:v>
                </c:pt>
                <c:pt idx="2459">
                  <c:v>276.63969955661491</c:v>
                </c:pt>
                <c:pt idx="2460">
                  <c:v>276.72275163788021</c:v>
                </c:pt>
                <c:pt idx="2461">
                  <c:v>276.90887432995879</c:v>
                </c:pt>
                <c:pt idx="2462">
                  <c:v>277.76321884719789</c:v>
                </c:pt>
                <c:pt idx="2463">
                  <c:v>278.07789027860548</c:v>
                </c:pt>
                <c:pt idx="2464">
                  <c:v>277.51125008272169</c:v>
                </c:pt>
                <c:pt idx="2465">
                  <c:v>278.39239626762009</c:v>
                </c:pt>
                <c:pt idx="2466">
                  <c:v>277.90334855403398</c:v>
                </c:pt>
                <c:pt idx="2467">
                  <c:v>276.95337833366472</c:v>
                </c:pt>
                <c:pt idx="2468">
                  <c:v>275.33799880881526</c:v>
                </c:pt>
                <c:pt idx="2469">
                  <c:v>276.16454900403727</c:v>
                </c:pt>
                <c:pt idx="2470">
                  <c:v>274.40672357885035</c:v>
                </c:pt>
                <c:pt idx="2471">
                  <c:v>275.40996624975236</c:v>
                </c:pt>
                <c:pt idx="2472">
                  <c:v>271.36738137780475</c:v>
                </c:pt>
                <c:pt idx="2473">
                  <c:v>271.91797366157152</c:v>
                </c:pt>
                <c:pt idx="2474">
                  <c:v>270.85120111177338</c:v>
                </c:pt>
                <c:pt idx="2475">
                  <c:v>271.51743762821837</c:v>
                </c:pt>
                <c:pt idx="2476">
                  <c:v>272.29816028059076</c:v>
                </c:pt>
                <c:pt idx="2477">
                  <c:v>271.81060154854129</c:v>
                </c:pt>
                <c:pt idx="2478">
                  <c:v>271.42876050559244</c:v>
                </c:pt>
                <c:pt idx="2479">
                  <c:v>271.3725100919865</c:v>
                </c:pt>
                <c:pt idx="2480">
                  <c:v>273.01038978227831</c:v>
                </c:pt>
                <c:pt idx="2481">
                  <c:v>274.93977896896354</c:v>
                </c:pt>
                <c:pt idx="2482">
                  <c:v>277.22867447554819</c:v>
                </c:pt>
                <c:pt idx="2483">
                  <c:v>278.12156707034666</c:v>
                </c:pt>
                <c:pt idx="2484">
                  <c:v>275.86906889021299</c:v>
                </c:pt>
                <c:pt idx="2485">
                  <c:v>278.14621798689751</c:v>
                </c:pt>
                <c:pt idx="2486">
                  <c:v>278.71583614585461</c:v>
                </c:pt>
                <c:pt idx="2487">
                  <c:v>278.25210111839112</c:v>
                </c:pt>
                <c:pt idx="2488">
                  <c:v>279.32383693997809</c:v>
                </c:pt>
                <c:pt idx="2489">
                  <c:v>280.19654556283564</c:v>
                </c:pt>
                <c:pt idx="2490">
                  <c:v>279.55578717490636</c:v>
                </c:pt>
                <c:pt idx="2491">
                  <c:v>279.2207663291648</c:v>
                </c:pt>
                <c:pt idx="2492">
                  <c:v>279.22606048573942</c:v>
                </c:pt>
                <c:pt idx="2493">
                  <c:v>280.54182383694058</c:v>
                </c:pt>
                <c:pt idx="2494">
                  <c:v>282.03014360399766</c:v>
                </c:pt>
                <c:pt idx="2495">
                  <c:v>282.14330620078147</c:v>
                </c:pt>
                <c:pt idx="2496">
                  <c:v>281.37796969095422</c:v>
                </c:pt>
                <c:pt idx="2497">
                  <c:v>280.07527628879683</c:v>
                </c:pt>
                <c:pt idx="2498">
                  <c:v>280.9698233075249</c:v>
                </c:pt>
                <c:pt idx="2499">
                  <c:v>280.62272516709737</c:v>
                </c:pt>
                <c:pt idx="2500">
                  <c:v>280.69932499503727</c:v>
                </c:pt>
                <c:pt idx="2501">
                  <c:v>281.70951624644357</c:v>
                </c:pt>
                <c:pt idx="2502">
                  <c:v>282.31999867646141</c:v>
                </c:pt>
                <c:pt idx="2503">
                  <c:v>#N/A</c:v>
                </c:pt>
                <c:pt idx="2504">
                  <c:v>#N/A</c:v>
                </c:pt>
                <c:pt idx="2505">
                  <c:v>#N/A</c:v>
                </c:pt>
                <c:pt idx="2506">
                  <c:v>#N/A</c:v>
                </c:pt>
                <c:pt idx="2507">
                  <c:v>#N/A</c:v>
                </c:pt>
                <c:pt idx="2508">
                  <c:v>#N/A</c:v>
                </c:pt>
                <c:pt idx="2509">
                  <c:v>#N/A</c:v>
                </c:pt>
                <c:pt idx="2510">
                  <c:v>#N/A</c:v>
                </c:pt>
                <c:pt idx="2511">
                  <c:v>#N/A</c:v>
                </c:pt>
                <c:pt idx="2512">
                  <c:v>#N/A</c:v>
                </c:pt>
                <c:pt idx="2513">
                  <c:v>#N/A</c:v>
                </c:pt>
                <c:pt idx="2514">
                  <c:v>#N/A</c:v>
                </c:pt>
                <c:pt idx="2515">
                  <c:v>#N/A</c:v>
                </c:pt>
                <c:pt idx="2516">
                  <c:v>#N/A</c:v>
                </c:pt>
                <c:pt idx="2517">
                  <c:v>#N/A</c:v>
                </c:pt>
                <c:pt idx="2518">
                  <c:v>#N/A</c:v>
                </c:pt>
                <c:pt idx="2519">
                  <c:v>#N/A</c:v>
                </c:pt>
                <c:pt idx="2520">
                  <c:v>#N/A</c:v>
                </c:pt>
                <c:pt idx="2521">
                  <c:v>#N/A</c:v>
                </c:pt>
                <c:pt idx="2522">
                  <c:v>#N/A</c:v>
                </c:pt>
                <c:pt idx="2523">
                  <c:v>#N/A</c:v>
                </c:pt>
                <c:pt idx="2524">
                  <c:v>#N/A</c:v>
                </c:pt>
                <c:pt idx="2525">
                  <c:v>#N/A</c:v>
                </c:pt>
                <c:pt idx="2526">
                  <c:v>#N/A</c:v>
                </c:pt>
                <c:pt idx="2527">
                  <c:v>#N/A</c:v>
                </c:pt>
                <c:pt idx="2528">
                  <c:v>#N/A</c:v>
                </c:pt>
                <c:pt idx="2529">
                  <c:v>#N/A</c:v>
                </c:pt>
                <c:pt idx="2530">
                  <c:v>#N/A</c:v>
                </c:pt>
                <c:pt idx="2531">
                  <c:v>#N/A</c:v>
                </c:pt>
                <c:pt idx="2532">
                  <c:v>#N/A</c:v>
                </c:pt>
                <c:pt idx="2533">
                  <c:v>#N/A</c:v>
                </c:pt>
                <c:pt idx="2534">
                  <c:v>#N/A</c:v>
                </c:pt>
                <c:pt idx="2535">
                  <c:v>#N/A</c:v>
                </c:pt>
                <c:pt idx="2536">
                  <c:v>#N/A</c:v>
                </c:pt>
                <c:pt idx="2537">
                  <c:v>287.12097147773193</c:v>
                </c:pt>
                <c:pt idx="2538">
                  <c:v>287.41330818609009</c:v>
                </c:pt>
                <c:pt idx="2539">
                  <c:v>287.12014426576712</c:v>
                </c:pt>
                <c:pt idx="2540">
                  <c:v>287.60671034345887</c:v>
                </c:pt>
                <c:pt idx="2541">
                  <c:v>287.27168949771732</c:v>
                </c:pt>
                <c:pt idx="2542">
                  <c:v>288.01402951492338</c:v>
                </c:pt>
                <c:pt idx="2543">
                  <c:v>287.57527628879672</c:v>
                </c:pt>
                <c:pt idx="2544">
                  <c:v>287.81218979551369</c:v>
                </c:pt>
                <c:pt idx="2545">
                  <c:v>285.50311031698811</c:v>
                </c:pt>
                <c:pt idx="2546">
                  <c:v>283.67232479650636</c:v>
                </c:pt>
                <c:pt idx="2547">
                  <c:v>282.66643504731707</c:v>
                </c:pt>
                <c:pt idx="2548">
                  <c:v>282.01277215273694</c:v>
                </c:pt>
                <c:pt idx="2549">
                  <c:v>274.92158030573808</c:v>
                </c:pt>
                <c:pt idx="2550">
                  <c:v>268.87102111044982</c:v>
                </c:pt>
                <c:pt idx="2551">
                  <c:v>271.39285950632035</c:v>
                </c:pt>
                <c:pt idx="2552">
                  <c:v>270.11531334789271</c:v>
                </c:pt>
                <c:pt idx="2553">
                  <c:v>274.91893322745068</c:v>
                </c:pt>
                <c:pt idx="2554">
                  <c:v>275.02365826219358</c:v>
                </c:pt>
                <c:pt idx="2555">
                  <c:v>272.0607504466949</c:v>
                </c:pt>
                <c:pt idx="2556">
                  <c:v>271.87380054265151</c:v>
                </c:pt>
                <c:pt idx="2557">
                  <c:v>270.89802130898067</c:v>
                </c:pt>
                <c:pt idx="2558">
                  <c:v>268.11114419959017</c:v>
                </c:pt>
                <c:pt idx="2559">
                  <c:v>262.40817947190834</c:v>
                </c:pt>
                <c:pt idx="2560">
                  <c:v>265.0673350539347</c:v>
                </c:pt>
                <c:pt idx="2561">
                  <c:v>261.55400039706223</c:v>
                </c:pt>
                <c:pt idx="2562">
                  <c:v>260.97180861624031</c:v>
                </c:pt>
                <c:pt idx="2563">
                  <c:v>264.25352392297049</c:v>
                </c:pt>
                <c:pt idx="2564">
                  <c:v>267.602243398849</c:v>
                </c:pt>
                <c:pt idx="2565">
                  <c:v>269.47455495996343</c:v>
                </c:pt>
                <c:pt idx="2566">
                  <c:v>269.05019522202423</c:v>
                </c:pt>
                <c:pt idx="2567">
                  <c:v>269.46975713056764</c:v>
                </c:pt>
                <c:pt idx="2568">
                  <c:v>270.6496922771496</c:v>
                </c:pt>
                <c:pt idx="2569">
                  <c:v>274.64413341274621</c:v>
                </c:pt>
                <c:pt idx="2570">
                  <c:v>274.68979551320285</c:v>
                </c:pt>
                <c:pt idx="2571">
                  <c:v>272.7058103368413</c:v>
                </c:pt>
                <c:pt idx="2572">
                  <c:v>268.88624181060214</c:v>
                </c:pt>
                <c:pt idx="2573">
                  <c:v>268.41373833631189</c:v>
                </c:pt>
                <c:pt idx="2574">
                  <c:v>266.86668651975441</c:v>
                </c:pt>
                <c:pt idx="2575">
                  <c:v>268.42796638210638</c:v>
                </c:pt>
                <c:pt idx="2576">
                  <c:v>268.64039441466542</c:v>
                </c:pt>
                <c:pt idx="2577">
                  <c:v>265.53834954668844</c:v>
                </c:pt>
                <c:pt idx="2578">
                  <c:v>261.5849381245456</c:v>
                </c:pt>
                <c:pt idx="2579">
                  <c:v>262.83419363377726</c:v>
                </c:pt>
                <c:pt idx="2580">
                  <c:v>262.56468797564742</c:v>
                </c:pt>
                <c:pt idx="2581">
                  <c:v>261.68304546357012</c:v>
                </c:pt>
                <c:pt idx="2582">
                  <c:v>264.98874991727934</c:v>
                </c:pt>
                <c:pt idx="2583">
                  <c:v>265.44520547945262</c:v>
                </c:pt>
                <c:pt idx="2584">
                  <c:v>269.43931573026327</c:v>
                </c:pt>
                <c:pt idx="2585">
                  <c:v>269.43931573026327</c:v>
                </c:pt>
                <c:pt idx="2586">
                  <c:v>270.59658526900989</c:v>
                </c:pt>
                <c:pt idx="2587">
                  <c:v>273.73486202104488</c:v>
                </c:pt>
                <c:pt idx="2588">
                  <c:v>267.0812653034219</c:v>
                </c:pt>
                <c:pt idx="2589">
                  <c:v>266.21368539474611</c:v>
                </c:pt>
                <c:pt idx="2590">
                  <c:v>263.55039375289579</c:v>
                </c:pt>
                <c:pt idx="2591">
                  <c:v>260.12904506650841</c:v>
                </c:pt>
                <c:pt idx="2592">
                  <c:v>258.90675666732898</c:v>
                </c:pt>
                <c:pt idx="2593">
                  <c:v>259.42823108993503</c:v>
                </c:pt>
                <c:pt idx="2594">
                  <c:v>261.90225663424047</c:v>
                </c:pt>
                <c:pt idx="2595">
                  <c:v>261.96065779895491</c:v>
                </c:pt>
                <c:pt idx="2596">
                  <c:v>257.89276024088463</c:v>
                </c:pt>
                <c:pt idx="2597">
                  <c:v>253.8281715306735</c:v>
                </c:pt>
                <c:pt idx="2598">
                  <c:v>252.88796241148879</c:v>
                </c:pt>
                <c:pt idx="2599">
                  <c:v>250.56283502084617</c:v>
                </c:pt>
                <c:pt idx="2600">
                  <c:v>246.31907219906074</c:v>
                </c:pt>
                <c:pt idx="2601">
                  <c:v>242.30907947852603</c:v>
                </c:pt>
                <c:pt idx="2602">
                  <c:v>237.66875124081838</c:v>
                </c:pt>
                <c:pt idx="2603">
                  <c:v>236.61935014228087</c:v>
                </c:pt>
                <c:pt idx="2604">
                  <c:v>244.35312024353163</c:v>
                </c:pt>
                <c:pt idx="2605">
                  <c:v>246.08910727284803</c:v>
                </c:pt>
                <c:pt idx="2606">
                  <c:v>247.02518033220875</c:v>
                </c:pt>
                <c:pt idx="2607">
                  <c:v>248.62467738733417</c:v>
                </c:pt>
                <c:pt idx="2608">
                  <c:v>248.62914433194408</c:v>
                </c:pt>
                <c:pt idx="2609">
                  <c:v>248.59522864138751</c:v>
                </c:pt>
                <c:pt idx="2610">
                  <c:v>244.41185229303204</c:v>
                </c:pt>
                <c:pt idx="2611">
                  <c:v>250.83018992786756</c:v>
                </c:pt>
                <c:pt idx="2612">
                  <c:v>252.59843822381094</c:v>
                </c:pt>
                <c:pt idx="2613">
                  <c:v>254.82777446893039</c:v>
                </c:pt>
                <c:pt idx="2614">
                  <c:v>256.41999205876562</c:v>
                </c:pt>
                <c:pt idx="2615">
                  <c:v>257.20170736549579</c:v>
                </c:pt>
                <c:pt idx="2616">
                  <c:v>257.26606445635679</c:v>
                </c:pt>
                <c:pt idx="2617">
                  <c:v>256.02094500694909</c:v>
                </c:pt>
                <c:pt idx="2618">
                  <c:v>258.29081463834342</c:v>
                </c:pt>
                <c:pt idx="2619">
                  <c:v>258.87482628548787</c:v>
                </c:pt>
                <c:pt idx="2620">
                  <c:v>260.21424789888209</c:v>
                </c:pt>
                <c:pt idx="2621">
                  <c:v>263.54145986367598</c:v>
                </c:pt>
                <c:pt idx="2622">
                  <c:v>263.70624048706287</c:v>
                </c:pt>
                <c:pt idx="2623">
                  <c:v>260.86427106081715</c:v>
                </c:pt>
                <c:pt idx="2624">
                  <c:v>260.92101780160198</c:v>
                </c:pt>
                <c:pt idx="2625">
                  <c:v>261.47045198861804</c:v>
                </c:pt>
                <c:pt idx="2626">
                  <c:v>263.40612798623567</c:v>
                </c:pt>
                <c:pt idx="2627">
                  <c:v>261.59883528555406</c:v>
                </c:pt>
                <c:pt idx="2628">
                  <c:v>261.82168618886953</c:v>
                </c:pt>
                <c:pt idx="2629">
                  <c:v>264.57580570445418</c:v>
                </c:pt>
                <c:pt idx="2630">
                  <c:v>266.07041228244373</c:v>
                </c:pt>
                <c:pt idx="2631">
                  <c:v>266.47293362451245</c:v>
                </c:pt>
                <c:pt idx="2632">
                  <c:v>267.94504003705958</c:v>
                </c:pt>
                <c:pt idx="2633">
                  <c:v>269.92604725034789</c:v>
                </c:pt>
                <c:pt idx="2634">
                  <c:v>269.67490569783649</c:v>
                </c:pt>
                <c:pt idx="2635">
                  <c:v>267.16001588247019</c:v>
                </c:pt>
                <c:pt idx="2636">
                  <c:v>266.5048640063535</c:v>
                </c:pt>
                <c:pt idx="2637">
                  <c:v>267.14711137581941</c:v>
                </c:pt>
                <c:pt idx="2638">
                  <c:v>270.21044272384404</c:v>
                </c:pt>
                <c:pt idx="2639">
                  <c:v>271.29690291840427</c:v>
                </c:pt>
                <c:pt idx="2640">
                  <c:v>270.93094434517946</c:v>
                </c:pt>
                <c:pt idx="2641">
                  <c:v>273.32721196479429</c:v>
                </c:pt>
                <c:pt idx="2642">
                  <c:v>273.83545099596364</c:v>
                </c:pt>
                <c:pt idx="2643">
                  <c:v>274.08080206472147</c:v>
                </c:pt>
                <c:pt idx="2644">
                  <c:v>274.95433789954376</c:v>
                </c:pt>
                <c:pt idx="2645">
                  <c:v>274.39663159287977</c:v>
                </c:pt>
                <c:pt idx="2646">
                  <c:v>275.61941631923798</c:v>
                </c:pt>
                <c:pt idx="2647">
                  <c:v>276.15660776917514</c:v>
                </c:pt>
                <c:pt idx="2648">
                  <c:v>275.91704718417083</c:v>
                </c:pt>
                <c:pt idx="2649">
                  <c:v>275.86476738799587</c:v>
                </c:pt>
                <c:pt idx="2650">
                  <c:v>275.29548011382474</c:v>
                </c:pt>
                <c:pt idx="2651">
                  <c:v>276.98249619482533</c:v>
                </c:pt>
                <c:pt idx="2652">
                  <c:v>276.61355965852727</c:v>
                </c:pt>
                <c:pt idx="2653">
                  <c:v>276.42247369465991</c:v>
                </c:pt>
                <c:pt idx="2654">
                  <c:v>275.21557143802568</c:v>
                </c:pt>
                <c:pt idx="2655">
                  <c:v>273.37452848918048</c:v>
                </c:pt>
                <c:pt idx="2656">
                  <c:v>272.06339752498224</c:v>
                </c:pt>
                <c:pt idx="2657">
                  <c:v>275.14525842101824</c:v>
                </c:pt>
                <c:pt idx="2658">
                  <c:v>276.11739792204401</c:v>
                </c:pt>
                <c:pt idx="2659">
                  <c:v>277.37194758785034</c:v>
                </c:pt>
                <c:pt idx="2660">
                  <c:v>277.59678379988128</c:v>
                </c:pt>
                <c:pt idx="2661">
                  <c:v>279.12001191185271</c:v>
                </c:pt>
                <c:pt idx="2662">
                  <c:v>280.32377076302072</c:v>
                </c:pt>
                <c:pt idx="2663">
                  <c:v>280.54132750976152</c:v>
                </c:pt>
                <c:pt idx="2664">
                  <c:v>279.54503341936379</c:v>
                </c:pt>
                <c:pt idx="2665">
                  <c:v>281.62878035867953</c:v>
                </c:pt>
                <c:pt idx="2666">
                  <c:v>277.17043875322651</c:v>
                </c:pt>
                <c:pt idx="2667">
                  <c:v>276.09373965985083</c:v>
                </c:pt>
                <c:pt idx="2668">
                  <c:v>278.31166037985616</c:v>
                </c:pt>
                <c:pt idx="2669">
                  <c:v>277.62722520018571</c:v>
                </c:pt>
                <c:pt idx="2670">
                  <c:v>278.04265104890521</c:v>
                </c:pt>
                <c:pt idx="2671">
                  <c:v>279.78856462179914</c:v>
                </c:pt>
                <c:pt idx="2672">
                  <c:v>282.95033419363421</c:v>
                </c:pt>
                <c:pt idx="2673">
                  <c:v>283.34210178016053</c:v>
                </c:pt>
                <c:pt idx="2674">
                  <c:v>284.44742240751805</c:v>
                </c:pt>
                <c:pt idx="2675">
                  <c:v>284.69608232413509</c:v>
                </c:pt>
                <c:pt idx="2676">
                  <c:v>285.8189398451463</c:v>
                </c:pt>
                <c:pt idx="2677">
                  <c:v>285.9147309906694</c:v>
                </c:pt>
                <c:pt idx="2678">
                  <c:v>284.55793792601452</c:v>
                </c:pt>
                <c:pt idx="2679">
                  <c:v>285.19737277480016</c:v>
                </c:pt>
                <c:pt idx="2680">
                  <c:v>285.27016742770201</c:v>
                </c:pt>
                <c:pt idx="2681">
                  <c:v>286.67940573092483</c:v>
                </c:pt>
                <c:pt idx="2682">
                  <c:v>287.0056581298395</c:v>
                </c:pt>
                <c:pt idx="2683">
                  <c:v>287.38203957382069</c:v>
                </c:pt>
                <c:pt idx="2684">
                  <c:v>287.10541989279363</c:v>
                </c:pt>
                <c:pt idx="2685">
                  <c:v>287.37674541724596</c:v>
                </c:pt>
                <c:pt idx="2686">
                  <c:v>287.39808748593765</c:v>
                </c:pt>
                <c:pt idx="2687">
                  <c:v>287.63764807094196</c:v>
                </c:pt>
                <c:pt idx="2688">
                  <c:v>#N/A</c:v>
                </c:pt>
                <c:pt idx="2689">
                  <c:v>#N/A</c:v>
                </c:pt>
                <c:pt idx="2690">
                  <c:v>#N/A</c:v>
                </c:pt>
                <c:pt idx="2691">
                  <c:v>#N/A</c:v>
                </c:pt>
                <c:pt idx="2692">
                  <c:v>#N/A</c:v>
                </c:pt>
                <c:pt idx="2693">
                  <c:v>#N/A</c:v>
                </c:pt>
                <c:pt idx="2694">
                  <c:v>289.04059956323238</c:v>
                </c:pt>
                <c:pt idx="2695">
                  <c:v>288.33581496922801</c:v>
                </c:pt>
                <c:pt idx="2696">
                  <c:v>290.34875256435743</c:v>
                </c:pt>
                <c:pt idx="2697">
                  <c:v>288.92776785123453</c:v>
                </c:pt>
                <c:pt idx="2698">
                  <c:v>284.77632188472006</c:v>
                </c:pt>
                <c:pt idx="2699">
                  <c:v>284.24723711203796</c:v>
                </c:pt>
                <c:pt idx="2700">
                  <c:v>282.42273840248862</c:v>
                </c:pt>
                <c:pt idx="2701">
                  <c:v>283.29395804380948</c:v>
                </c:pt>
                <c:pt idx="2702">
                  <c:v>277.87356892330121</c:v>
                </c:pt>
                <c:pt idx="2703">
                  <c:v>279.88816094236017</c:v>
                </c:pt>
                <c:pt idx="2704">
                  <c:v>281.54407385348452</c:v>
                </c:pt>
                <c:pt idx="2705">
                  <c:v>284.07286082985934</c:v>
                </c:pt>
                <c:pt idx="2706">
                  <c:v>282.99715439084144</c:v>
                </c:pt>
                <c:pt idx="2707">
                  <c:v>281.40510224339914</c:v>
                </c:pt>
                <c:pt idx="2708">
                  <c:v>283.23555687909504</c:v>
                </c:pt>
                <c:pt idx="2709">
                  <c:v>282.62457812189831</c:v>
                </c:pt>
                <c:pt idx="2710">
                  <c:v>279.24260472503511</c:v>
                </c:pt>
                <c:pt idx="2711">
                  <c:v>279.95516511150856</c:v>
                </c:pt>
                <c:pt idx="2712">
                  <c:v>280.27198729402465</c:v>
                </c:pt>
                <c:pt idx="2713">
                  <c:v>278.79243597379434</c:v>
                </c:pt>
                <c:pt idx="2714">
                  <c:v>276.26943948117304</c:v>
                </c:pt>
                <c:pt idx="2715">
                  <c:v>276.71216332473074</c:v>
                </c:pt>
                <c:pt idx="2716">
                  <c:v>273.64304149295259</c:v>
                </c:pt>
                <c:pt idx="2717">
                  <c:v>273.1121368539479</c:v>
                </c:pt>
                <c:pt idx="2718">
                  <c:v>277.21064125471554</c:v>
                </c:pt>
                <c:pt idx="2719">
                  <c:v>279.32300972801318</c:v>
                </c:pt>
                <c:pt idx="2720">
                  <c:v>280.44454370988069</c:v>
                </c:pt>
                <c:pt idx="2721">
                  <c:v>283.06233869366736</c:v>
                </c:pt>
                <c:pt idx="2722">
                  <c:v>284.5910264046064</c:v>
                </c:pt>
                <c:pt idx="2723">
                  <c:v>285.21540599563281</c:v>
                </c:pt>
                <c:pt idx="2724">
                  <c:v>284.4871285818283</c:v>
                </c:pt>
                <c:pt idx="2725">
                  <c:v>285.22301634570891</c:v>
                </c:pt>
                <c:pt idx="2726">
                  <c:v>284.78161604129491</c:v>
                </c:pt>
                <c:pt idx="2727">
                  <c:v>284.98163589438207</c:v>
                </c:pt>
                <c:pt idx="2728">
                  <c:v>287.79415657468121</c:v>
                </c:pt>
                <c:pt idx="2729">
                  <c:v>288.93091125670094</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#N/A</c:v>
                </c:pt>
                <c:pt idx="2757">
                  <c:v>296.45738203957433</c:v>
                </c:pt>
                <c:pt idx="2758">
                  <c:v>295.3487525643576</c:v>
                </c:pt>
                <c:pt idx="2759">
                  <c:v>293.00956257031356</c:v>
                </c:pt>
                <c:pt idx="2760">
                  <c:v>291.48716167030693</c:v>
                </c:pt>
                <c:pt idx="2761">
                  <c:v>287.87224538415779</c:v>
                </c:pt>
                <c:pt idx="2762">
                  <c:v>280.19819998676513</c:v>
                </c:pt>
                <c:pt idx="2763">
                  <c:v>281.87065713718533</c:v>
                </c:pt>
                <c:pt idx="2764">
                  <c:v>282.34547680497701</c:v>
                </c:pt>
                <c:pt idx="2765">
                  <c:v>287.14396797035323</c:v>
                </c:pt>
                <c:pt idx="2766">
                  <c:v>285.46869829925271</c:v>
                </c:pt>
                <c:pt idx="2767">
                  <c:v>282.87969029184086</c:v>
                </c:pt>
                <c:pt idx="2768">
                  <c:v>285.6424128118594</c:v>
                </c:pt>
                <c:pt idx="2769">
                  <c:v>279.07964396797081</c:v>
                </c:pt>
                <c:pt idx="2770">
                  <c:v>278.92313546423179</c:v>
                </c:pt>
                <c:pt idx="2771">
                  <c:v>282.49685659453417</c:v>
                </c:pt>
                <c:pt idx="2772">
                  <c:v>285.74101647806276</c:v>
                </c:pt>
                <c:pt idx="2773">
                  <c:v>284.08593077890316</c:v>
                </c:pt>
                <c:pt idx="2774">
                  <c:v>286.2540533386279</c:v>
                </c:pt>
                <c:pt idx="2775">
                  <c:v>285.67517040566514</c:v>
                </c:pt>
                <c:pt idx="2776">
                  <c:v>280.3371715968504</c:v>
                </c:pt>
                <c:pt idx="2777">
                  <c:v>281.84666799020624</c:v>
                </c:pt>
                <c:pt idx="2778">
                  <c:v>281.75881807954516</c:v>
                </c:pt>
                <c:pt idx="2779">
                  <c:v>282.91277877043257</c:v>
                </c:pt>
                <c:pt idx="2780">
                  <c:v>286.06412547151126</c:v>
                </c:pt>
                <c:pt idx="2781">
                  <c:v>287.00350737873117</c:v>
                </c:pt>
                <c:pt idx="2782">
                  <c:v>287.0991330818614</c:v>
                </c:pt>
                <c:pt idx="2783">
                  <c:v>285.6854278340287</c:v>
                </c:pt>
                <c:pt idx="2784">
                  <c:v>288.31364568857174</c:v>
                </c:pt>
                <c:pt idx="2785">
                  <c:v>291.56541592217638</c:v>
                </c:pt>
                <c:pt idx="2786">
                  <c:v>291.98696313943532</c:v>
                </c:pt>
                <c:pt idx="2787">
                  <c:v>291.95188935212809</c:v>
                </c:pt>
                <c:pt idx="2788">
                  <c:v>292.17920720005344</c:v>
                </c:pt>
                <c:pt idx="2789">
                  <c:v>294.43468334326036</c:v>
                </c:pt>
                <c:pt idx="2790">
                  <c:v>295.32178545430531</c:v>
                </c:pt>
                <c:pt idx="2791">
                  <c:v>295.57375421878152</c:v>
                </c:pt>
                <c:pt idx="2792">
                  <c:v>294.68086162398305</c:v>
                </c:pt>
                <c:pt idx="2793">
                  <c:v>295.31731850969544</c:v>
                </c:pt>
                <c:pt idx="2794">
                  <c:v>295.24882535901054</c:v>
                </c:pt>
                <c:pt idx="2795">
                  <c:v>295.79875587320544</c:v>
                </c:pt>
                <c:pt idx="2796">
                  <c:v>295.00198530871597</c:v>
                </c:pt>
                <c:pt idx="2797">
                  <c:v>294.50135662762273</c:v>
                </c:pt>
                <c:pt idx="2798">
                  <c:v>292.81533320097986</c:v>
                </c:pt>
                <c:pt idx="2799">
                  <c:v>293.56660710740562</c:v>
                </c:pt>
                <c:pt idx="2800">
                  <c:v>293.53153332009833</c:v>
                </c:pt>
                <c:pt idx="2801">
                  <c:v>292.77182185163167</c:v>
                </c:pt>
                <c:pt idx="2802">
                  <c:v>293.59919925881849</c:v>
                </c:pt>
                <c:pt idx="2803">
                  <c:v>290.81761630600266</c:v>
                </c:pt>
                <c:pt idx="2804">
                  <c:v>285.51618026603177</c:v>
                </c:pt>
                <c:pt idx="2805">
                  <c:v>286.45936734828973</c:v>
                </c:pt>
                <c:pt idx="2806">
                  <c:v>289.67854543048151</c:v>
                </c:pt>
                <c:pt idx="2807">
                  <c:v>289.3115942028989</c:v>
                </c:pt>
                <c:pt idx="2808">
                  <c:v>285.88594401429458</c:v>
                </c:pt>
                <c:pt idx="2809">
                  <c:v>287.76437694394849</c:v>
                </c:pt>
                <c:pt idx="2810">
                  <c:v>289.35444378267522</c:v>
                </c:pt>
                <c:pt idx="2811">
                  <c:v>292.73608629475251</c:v>
                </c:pt>
                <c:pt idx="2812">
                  <c:v>292.3496128648008</c:v>
                </c:pt>
                <c:pt idx="2813">
                  <c:v>295.02316193501457</c:v>
                </c:pt>
                <c:pt idx="2814">
                  <c:v>294.79402422076669</c:v>
                </c:pt>
                <c:pt idx="2815">
                  <c:v>295.12606710343493</c:v>
                </c:pt>
                <c:pt idx="2816">
                  <c:v>294.00850373899846</c:v>
                </c:pt>
                <c:pt idx="2817">
                  <c:v>295.68790946992294</c:v>
                </c:pt>
                <c:pt idx="2818">
                  <c:v>295.18926609754516</c:v>
                </c:pt>
                <c:pt idx="2819">
                  <c:v>295.86526371517471</c:v>
                </c:pt>
                <c:pt idx="2820">
                  <c:v>#N/A</c:v>
                </c:pt>
                <c:pt idx="2821">
                  <c:v>#N/A</c:v>
                </c:pt>
                <c:pt idx="2822">
                  <c:v>#N/A</c:v>
                </c:pt>
                <c:pt idx="2823">
                  <c:v>#N/A</c:v>
                </c:pt>
                <c:pt idx="2824">
                  <c:v>#N/A</c:v>
                </c:pt>
                <c:pt idx="2825">
                  <c:v>#N/A</c:v>
                </c:pt>
                <c:pt idx="2826">
                  <c:v>#N/A</c:v>
                </c:pt>
                <c:pt idx="2827">
                  <c:v>#N/A</c:v>
                </c:pt>
                <c:pt idx="2828">
                  <c:v>#N/A</c:v>
                </c:pt>
                <c:pt idx="2829">
                  <c:v>#N/A</c:v>
                </c:pt>
                <c:pt idx="2830">
                  <c:v>#N/A</c:v>
                </c:pt>
                <c:pt idx="2831">
                  <c:v>#N/A</c:v>
                </c:pt>
                <c:pt idx="2832">
                  <c:v>#N/A</c:v>
                </c:pt>
                <c:pt idx="2833">
                  <c:v>#N/A</c:v>
                </c:pt>
                <c:pt idx="2834">
                  <c:v>#N/A</c:v>
                </c:pt>
                <c:pt idx="2835">
                  <c:v>#N/A</c:v>
                </c:pt>
                <c:pt idx="2836">
                  <c:v>#N/A</c:v>
                </c:pt>
                <c:pt idx="2837">
                  <c:v>#N/A</c:v>
                </c:pt>
                <c:pt idx="2838">
                  <c:v>#N/A</c:v>
                </c:pt>
                <c:pt idx="2839">
                  <c:v>#N/A</c:v>
                </c:pt>
                <c:pt idx="2840">
                  <c:v>#N/A</c:v>
                </c:pt>
                <c:pt idx="2841">
                  <c:v>#N/A</c:v>
                </c:pt>
                <c:pt idx="2842">
                  <c:v>#N/A</c:v>
                </c:pt>
                <c:pt idx="2843">
                  <c:v>#N/A</c:v>
                </c:pt>
                <c:pt idx="2844">
                  <c:v>#N/A</c:v>
                </c:pt>
                <c:pt idx="2845">
                  <c:v>#N/A</c:v>
                </c:pt>
                <c:pt idx="2846">
                  <c:v>#N/A</c:v>
                </c:pt>
                <c:pt idx="2847">
                  <c:v>#N/A</c:v>
                </c:pt>
                <c:pt idx="2848">
                  <c:v>#N/A</c:v>
                </c:pt>
                <c:pt idx="2849">
                  <c:v>#N/A</c:v>
                </c:pt>
                <c:pt idx="2850">
                  <c:v>#N/A</c:v>
                </c:pt>
                <c:pt idx="2851">
                  <c:v>#N/A</c:v>
                </c:pt>
                <c:pt idx="2852">
                  <c:v>#N/A</c:v>
                </c:pt>
                <c:pt idx="2853">
                  <c:v>#N/A</c:v>
                </c:pt>
                <c:pt idx="2854">
                  <c:v>#N/A</c:v>
                </c:pt>
                <c:pt idx="2855">
                  <c:v>#N/A</c:v>
                </c:pt>
                <c:pt idx="2856">
                  <c:v>#N/A</c:v>
                </c:pt>
                <c:pt idx="2857">
                  <c:v>#N/A</c:v>
                </c:pt>
                <c:pt idx="2858">
                  <c:v>#N/A</c:v>
                </c:pt>
                <c:pt idx="2859">
                  <c:v>#N/A</c:v>
                </c:pt>
                <c:pt idx="2860">
                  <c:v>#N/A</c:v>
                </c:pt>
                <c:pt idx="2861">
                  <c:v>#N/A</c:v>
                </c:pt>
                <c:pt idx="2862">
                  <c:v>#N/A</c:v>
                </c:pt>
                <c:pt idx="2863">
                  <c:v>#N/A</c:v>
                </c:pt>
                <c:pt idx="2864">
                  <c:v>#N/A</c:v>
                </c:pt>
                <c:pt idx="2865">
                  <c:v>#N/A</c:v>
                </c:pt>
                <c:pt idx="2866">
                  <c:v>#N/A</c:v>
                </c:pt>
                <c:pt idx="2867">
                  <c:v>#N/A</c:v>
                </c:pt>
                <c:pt idx="2868">
                  <c:v>#N/A</c:v>
                </c:pt>
                <c:pt idx="2869">
                  <c:v>#N/A</c:v>
                </c:pt>
                <c:pt idx="2870">
                  <c:v>#N/A</c:v>
                </c:pt>
                <c:pt idx="2871">
                  <c:v>#N/A</c:v>
                </c:pt>
                <c:pt idx="2872">
                  <c:v>#N/A</c:v>
                </c:pt>
                <c:pt idx="2873">
                  <c:v>#N/A</c:v>
                </c:pt>
                <c:pt idx="2874">
                  <c:v>#N/A</c:v>
                </c:pt>
                <c:pt idx="2875">
                  <c:v>#N/A</c:v>
                </c:pt>
                <c:pt idx="2876">
                  <c:v>#N/A</c:v>
                </c:pt>
                <c:pt idx="2877">
                  <c:v>#N/A</c:v>
                </c:pt>
                <c:pt idx="2878">
                  <c:v>#N/A</c:v>
                </c:pt>
                <c:pt idx="2879">
                  <c:v>#N/A</c:v>
                </c:pt>
                <c:pt idx="2880">
                  <c:v>#N/A</c:v>
                </c:pt>
                <c:pt idx="2881">
                  <c:v>#N/A</c:v>
                </c:pt>
                <c:pt idx="2882">
                  <c:v>#N/A</c:v>
                </c:pt>
                <c:pt idx="2883">
                  <c:v>#N/A</c:v>
                </c:pt>
                <c:pt idx="2884">
                  <c:v>#N/A</c:v>
                </c:pt>
                <c:pt idx="2885">
                  <c:v>#N/A</c:v>
                </c:pt>
                <c:pt idx="2886">
                  <c:v>#N/A</c:v>
                </c:pt>
                <c:pt idx="2887">
                  <c:v>#N/A</c:v>
                </c:pt>
                <c:pt idx="2888">
                  <c:v>#N/A</c:v>
                </c:pt>
                <c:pt idx="2889">
                  <c:v>#N/A</c:v>
                </c:pt>
                <c:pt idx="2890">
                  <c:v>#N/A</c:v>
                </c:pt>
                <c:pt idx="2891">
                  <c:v>#N/A</c:v>
                </c:pt>
                <c:pt idx="2892">
                  <c:v>#N/A</c:v>
                </c:pt>
                <c:pt idx="2893">
                  <c:v>#N/A</c:v>
                </c:pt>
                <c:pt idx="2894">
                  <c:v>#N/A</c:v>
                </c:pt>
                <c:pt idx="2895">
                  <c:v>#N/A</c:v>
                </c:pt>
                <c:pt idx="2896">
                  <c:v>#N/A</c:v>
                </c:pt>
                <c:pt idx="2897">
                  <c:v>#N/A</c:v>
                </c:pt>
                <c:pt idx="2898">
                  <c:v>#N/A</c:v>
                </c:pt>
                <c:pt idx="2899">
                  <c:v>#N/A</c:v>
                </c:pt>
                <c:pt idx="2900">
                  <c:v>#N/A</c:v>
                </c:pt>
                <c:pt idx="2901">
                  <c:v>#N/A</c:v>
                </c:pt>
                <c:pt idx="2902">
                  <c:v>#N/A</c:v>
                </c:pt>
                <c:pt idx="2903">
                  <c:v>#N/A</c:v>
                </c:pt>
                <c:pt idx="2904">
                  <c:v>#N/A</c:v>
                </c:pt>
                <c:pt idx="2905">
                  <c:v>327.49437495863981</c:v>
                </c:pt>
                <c:pt idx="2906">
                  <c:v>324.71808616239866</c:v>
                </c:pt>
                <c:pt idx="2907">
                  <c:v>314.81602805903026</c:v>
                </c:pt>
                <c:pt idx="2908">
                  <c:v>306.21418172192483</c:v>
                </c:pt>
                <c:pt idx="2909">
                  <c:v>304.95086360929162</c:v>
                </c:pt>
                <c:pt idx="2910">
                  <c:v>293.42945536364277</c:v>
                </c:pt>
                <c:pt idx="2911">
                  <c:v>287.72235457613692</c:v>
                </c:pt>
                <c:pt idx="2912">
                  <c:v>296.68370723314183</c:v>
                </c:pt>
                <c:pt idx="2913">
                  <c:v>291.87148434915002</c:v>
                </c:pt>
                <c:pt idx="2914">
                  <c:v>300.29399113228817</c:v>
                </c:pt>
                <c:pt idx="2915">
                  <c:v>293.25143934881919</c:v>
                </c:pt>
                <c:pt idx="2916">
                  <c:v>286.64267751968811</c:v>
                </c:pt>
                <c:pt idx="2917">
                  <c:v>265.5615114817025</c:v>
                </c:pt>
                <c:pt idx="2918">
                  <c:v>273.42945536364283</c:v>
                </c:pt>
                <c:pt idx="2919">
                  <c:v>263.47114684666843</c:v>
                </c:pt>
                <c:pt idx="2920">
                  <c:v>237.0744821653104</c:v>
                </c:pt>
                <c:pt idx="2921">
                  <c:v>251.47061743101091</c:v>
                </c:pt>
                <c:pt idx="2922">
                  <c:v>225.51684203560356</c:v>
                </c:pt>
                <c:pt idx="2923">
                  <c:v>235.70097941896665</c:v>
                </c:pt>
                <c:pt idx="2924">
                  <c:v>222.30246178280754</c:v>
                </c:pt>
                <c:pt idx="2925">
                  <c:v>225.72033617894283</c:v>
                </c:pt>
                <c:pt idx="2926">
                  <c:v>219.28016014823669</c:v>
                </c:pt>
                <c:pt idx="2927">
                  <c:v>211.0136655416587</c:v>
                </c:pt>
                <c:pt idx="2928">
                  <c:v>233.35169743895207</c:v>
                </c:pt>
                <c:pt idx="2929">
                  <c:v>239.74753490834524</c:v>
                </c:pt>
                <c:pt idx="2930">
                  <c:v>251.37234464959332</c:v>
                </c:pt>
                <c:pt idx="2931">
                  <c:v>244.3153993779369</c:v>
                </c:pt>
                <c:pt idx="2932">
                  <c:v>251.05816954536465</c:v>
                </c:pt>
                <c:pt idx="2933">
                  <c:v>248.57256303355206</c:v>
                </c:pt>
                <c:pt idx="2934">
                  <c:v>238.9639997352925</c:v>
                </c:pt>
                <c:pt idx="2935">
                  <c:v>242.18235060551947</c:v>
                </c:pt>
                <c:pt idx="2936">
                  <c:v>239.06094897756634</c:v>
                </c:pt>
                <c:pt idx="2937">
                  <c:v>253.46568724770069</c:v>
                </c:pt>
                <c:pt idx="2938">
                  <c:v>254.68135795116174</c:v>
                </c:pt>
                <c:pt idx="2939">
                  <c:v>260.59526172986602</c:v>
                </c:pt>
                <c:pt idx="2940">
                  <c:v>263.95109522864175</c:v>
                </c:pt>
                <c:pt idx="2941">
                  <c:v>264.11935014228084</c:v>
                </c:pt>
                <c:pt idx="2942">
                  <c:v>261.93964661504901</c:v>
                </c:pt>
                <c:pt idx="2943">
                  <c:v>267.79564555621766</c:v>
                </c:pt>
                <c:pt idx="2944">
                  <c:v>262.48874991727916</c:v>
                </c:pt>
                <c:pt idx="2945">
                  <c:v>263.37204685328601</c:v>
                </c:pt>
                <c:pt idx="2946">
                  <c:v>269.86830785520516</c:v>
                </c:pt>
                <c:pt idx="2947">
                  <c:v>266.83409436834131</c:v>
                </c:pt>
                <c:pt idx="2948">
                  <c:v>259.45337833366455</c:v>
                </c:pt>
                <c:pt idx="2949">
                  <c:v>264.17890940374599</c:v>
                </c:pt>
                <c:pt idx="2950">
                  <c:v>264.58920653828369</c:v>
                </c:pt>
                <c:pt idx="2951">
                  <c:v>266.47012110383196</c:v>
                </c:pt>
                <c:pt idx="2952">
                  <c:v>270.49715439084139</c:v>
                </c:pt>
                <c:pt idx="2953">
                  <c:v>270.39921249420985</c:v>
                </c:pt>
                <c:pt idx="2954">
                  <c:v>276.04145986367581</c:v>
                </c:pt>
                <c:pt idx="2955">
                  <c:v>273.32208325061242</c:v>
                </c:pt>
                <c:pt idx="2956">
                  <c:v>266.89696247766557</c:v>
                </c:pt>
                <c:pt idx="2957">
                  <c:v>266.39319039110609</c:v>
                </c:pt>
                <c:pt idx="2958">
                  <c:v>269.32830388458768</c:v>
                </c:pt>
                <c:pt idx="2959">
                  <c:v>268.08831314936168</c:v>
                </c:pt>
                <c:pt idx="2960">
                  <c:v>270.88329693600713</c:v>
                </c:pt>
                <c:pt idx="2961">
                  <c:v>275.03226126662719</c:v>
                </c:pt>
                <c:pt idx="2962">
                  <c:v>275.49334921580333</c:v>
                </c:pt>
                <c:pt idx="2963">
                  <c:v>271.68321090596282</c:v>
                </c:pt>
                <c:pt idx="2964">
                  <c:v>267.19393157302653</c:v>
                </c:pt>
                <c:pt idx="2965">
                  <c:v>267.55327245053297</c:v>
                </c:pt>
                <c:pt idx="2966">
                  <c:v>268.86787770498336</c:v>
                </c:pt>
                <c:pt idx="2967">
                  <c:v>276.79289921249443</c:v>
                </c:pt>
                <c:pt idx="2968">
                  <c:v>275.45016875124105</c:v>
                </c:pt>
                <c:pt idx="2969">
                  <c:v>279.18304546356978</c:v>
                </c:pt>
                <c:pt idx="2970">
                  <c:v>277.26308649328325</c:v>
                </c:pt>
                <c:pt idx="2971">
                  <c:v>277.22652372443935</c:v>
                </c:pt>
                <c:pt idx="2972">
                  <c:v>278.52293031566433</c:v>
                </c:pt>
                <c:pt idx="2973">
                  <c:v>282.05727615644258</c:v>
                </c:pt>
                <c:pt idx="2974">
                  <c:v>285.46638210575105</c:v>
                </c:pt>
                <c:pt idx="2975">
                  <c:v>286.32668254913665</c:v>
                </c:pt>
                <c:pt idx="2976">
                  <c:v>286.10862947521696</c:v>
                </c:pt>
                <c:pt idx="2977">
                  <c:v>287.7556084971215</c:v>
                </c:pt>
                <c:pt idx="2978">
                  <c:v>290.54016941301063</c:v>
                </c:pt>
                <c:pt idx="2979">
                  <c:v>294.94689299186047</c:v>
                </c:pt>
                <c:pt idx="2980">
                  <c:v>293.97872410826568</c:v>
                </c:pt>
                <c:pt idx="2981">
                  <c:v>300.20961551187895</c:v>
                </c:pt>
                <c:pt idx="2982">
                  <c:v>302.6560121765603</c:v>
                </c:pt>
                <c:pt idx="2983">
                  <c:v>300.68675137317206</c:v>
                </c:pt>
                <c:pt idx="2984">
                  <c:v>299.51988617563381</c:v>
                </c:pt>
                <c:pt idx="2985">
                  <c:v>285.23542452518052</c:v>
                </c:pt>
                <c:pt idx="2986">
                  <c:v>287.43531202435332</c:v>
                </c:pt>
                <c:pt idx="2987">
                  <c:v>288.24482165310059</c:v>
                </c:pt>
                <c:pt idx="2988">
                  <c:v>294.5276619681029</c:v>
                </c:pt>
                <c:pt idx="2989">
                  <c:v>294.24293560982085</c:v>
                </c:pt>
                <c:pt idx="2990">
                  <c:v>294.10247501819885</c:v>
                </c:pt>
                <c:pt idx="2991">
                  <c:v>293.50804050029797</c:v>
                </c:pt>
                <c:pt idx="2992">
                  <c:v>294.27321156773223</c:v>
                </c:pt>
                <c:pt idx="2993">
                  <c:v>295.90116471444657</c:v>
                </c:pt>
                <c:pt idx="2994">
                  <c:v>289.34385546952564</c:v>
                </c:pt>
                <c:pt idx="2995">
                  <c:v>291.46945933425991</c:v>
                </c:pt>
                <c:pt idx="2996">
                  <c:v>287.02137515717038</c:v>
                </c:pt>
                <c:pt idx="2997">
                  <c:v>289.57200052941573</c:v>
                </c:pt>
                <c:pt idx="2998">
                  <c:v>292.71490966845357</c:v>
                </c:pt>
                <c:pt idx="2999">
                  <c:v>293.58232413473638</c:v>
                </c:pt>
                <c:pt idx="3000">
                  <c:v>295.95311362583561</c:v>
                </c:pt>
                <c:pt idx="3001">
                  <c:v>295.64158559989426</c:v>
                </c:pt>
                <c:pt idx="3002">
                  <c:v>300.1541923102377</c:v>
                </c:pt>
                <c:pt idx="3003">
                  <c:v>297.53805175038065</c:v>
                </c:pt>
                <c:pt idx="3004">
                  <c:v>298.55816954536442</c:v>
                </c:pt>
                <c:pt idx="3005">
                  <c:v>297.13172523327387</c:v>
                </c:pt>
                <c:pt idx="3006">
                  <c:v>299.37909469922579</c:v>
                </c:pt>
                <c:pt idx="3007">
                  <c:v>298.53302230163462</c:v>
                </c:pt>
                <c:pt idx="3008">
                  <c:v>300.86311296406598</c:v>
                </c:pt>
                <c:pt idx="3009">
                  <c:v>304.11521408245653</c:v>
                </c:pt>
                <c:pt idx="3010">
                  <c:v>302.91873469657872</c:v>
                </c:pt>
                <c:pt idx="3011">
                  <c:v>303.74098338958385</c:v>
                </c:pt>
                <c:pt idx="3012">
                  <c:v>305.94831579643977</c:v>
                </c:pt>
                <c:pt idx="3013">
                  <c:v>306.30550592283782</c:v>
                </c:pt>
                <c:pt idx="3014">
                  <c:v>306.68718152339375</c:v>
                </c:pt>
                <c:pt idx="3015">
                  <c:v>304.12894580107223</c:v>
                </c:pt>
                <c:pt idx="3016">
                  <c:v>301.6875124081796</c:v>
                </c:pt>
                <c:pt idx="3017">
                  <c:v>303.33945470187297</c:v>
                </c:pt>
                <c:pt idx="3018">
                  <c:v>301.86519753821733</c:v>
                </c:pt>
                <c:pt idx="3019">
                  <c:v>304.21100522797974</c:v>
                </c:pt>
                <c:pt idx="3020">
                  <c:v>302.2127920058237</c:v>
                </c:pt>
                <c:pt idx="3021">
                  <c:v>302.16183574879238</c:v>
                </c:pt>
                <c:pt idx="3022">
                  <c:v>305.35024154589382</c:v>
                </c:pt>
                <c:pt idx="3023">
                  <c:v>306.75550923168561</c:v>
                </c:pt>
                <c:pt idx="3024">
                  <c:v>308.36294752167299</c:v>
                </c:pt>
                <c:pt idx="3025">
                  <c:v>309.1147177552777</c:v>
                </c:pt>
                <c:pt idx="3026">
                  <c:v>309.13936867182855</c:v>
                </c:pt>
                <c:pt idx="3027">
                  <c:v>309.81983323406797</c:v>
                </c:pt>
                <c:pt idx="3028">
                  <c:v>309.76887697703671</c:v>
                </c:pt>
                <c:pt idx="3029">
                  <c:v>313.88409105949319</c:v>
                </c:pt>
                <c:pt idx="3030">
                  <c:v>313.59423598702944</c:v>
                </c:pt>
                <c:pt idx="3031">
                  <c:v>312.7997816160414</c:v>
                </c:pt>
                <c:pt idx="3032">
                  <c:v>313.75256435709093</c:v>
                </c:pt>
                <c:pt idx="3033">
                  <c:v>313.93008404473568</c:v>
                </c:pt>
                <c:pt idx="3034">
                  <c:v>313.50737873072603</c:v>
                </c:pt>
                <c:pt idx="3035">
                  <c:v>313.38180795447033</c:v>
                </c:pt>
                <c:pt idx="3036">
                  <c:v>314.09718086162405</c:v>
                </c:pt>
                <c:pt idx="3037">
                  <c:v>317.20501621335455</c:v>
                </c:pt>
                <c:pt idx="3038">
                  <c:v>318.04050029779637</c:v>
                </c:pt>
                <c:pt idx="3039">
                  <c:v>320.6713652306268</c:v>
                </c:pt>
                <c:pt idx="3040">
                  <c:v>320.38978227781098</c:v>
                </c:pt>
                <c:pt idx="3041">
                  <c:v>321.00588974918946</c:v>
                </c:pt>
                <c:pt idx="3042">
                  <c:v>320.51485672688779</c:v>
                </c:pt>
                <c:pt idx="3043">
                  <c:v>322.10608166236534</c:v>
                </c:pt>
                <c:pt idx="3044">
                  <c:v>326.34124147971693</c:v>
                </c:pt>
                <c:pt idx="3045">
                  <c:v>317.52001852954817</c:v>
                </c:pt>
                <c:pt idx="3046">
                  <c:v>314.34633710542005</c:v>
                </c:pt>
                <c:pt idx="3047">
                  <c:v>315.36132618622213</c:v>
                </c:pt>
                <c:pt idx="3048">
                  <c:v>308.55668056382785</c:v>
                </c:pt>
                <c:pt idx="3049">
                  <c:v>313.78366752696729</c:v>
                </c:pt>
                <c:pt idx="3050">
                  <c:v>310.21540599563252</c:v>
                </c:pt>
                <c:pt idx="3051">
                  <c:v>310.51915822910485</c:v>
                </c:pt>
                <c:pt idx="3052">
                  <c:v>313.91387069022591</c:v>
                </c:pt>
                <c:pt idx="3053">
                  <c:v>315.52676857918095</c:v>
                </c:pt>
                <c:pt idx="3054">
                  <c:v>314.69227714909687</c:v>
                </c:pt>
                <c:pt idx="3055">
                  <c:v>312.22718549401117</c:v>
                </c:pt>
                <c:pt idx="3056">
                  <c:v>309.86483356495285</c:v>
                </c:pt>
                <c:pt idx="3057">
                  <c:v>305.4726689166834</c:v>
                </c:pt>
                <c:pt idx="3058">
                  <c:v>307.67421083978576</c:v>
                </c:pt>
                <c:pt idx="3059">
                  <c:v>302.73360465885798</c:v>
                </c:pt>
                <c:pt idx="3060">
                  <c:v>302.25167096816909</c:v>
                </c:pt>
                <c:pt idx="3061">
                  <c:v>306.03782013103063</c:v>
                </c:pt>
                <c:pt idx="3062">
                  <c:v>311.21567070346134</c:v>
                </c:pt>
                <c:pt idx="3063">
                  <c:v>310.18827344318737</c:v>
                </c:pt>
                <c:pt idx="3064">
                  <c:v>311.03963999735316</c:v>
                </c:pt>
                <c:pt idx="3065">
                  <c:v>312.749652570975</c:v>
                </c:pt>
                <c:pt idx="3066">
                  <c:v>310.40268678446188</c:v>
                </c:pt>
                <c:pt idx="3067">
                  <c:v>315.4685328568595</c:v>
                </c:pt>
                <c:pt idx="3068">
                  <c:v>312.78389914631748</c:v>
                </c:pt>
                <c:pt idx="3069">
                  <c:v>316.65376216001613</c:v>
                </c:pt>
                <c:pt idx="3070">
                  <c:v>319.00138971610113</c:v>
                </c:pt>
                <c:pt idx="3071">
                  <c:v>320.98156971742469</c:v>
                </c:pt>
                <c:pt idx="3072">
                  <c:v>324.76788432267915</c:v>
                </c:pt>
                <c:pt idx="3073">
                  <c:v>323.53136787770529</c:v>
                </c:pt>
                <c:pt idx="3074">
                  <c:v>321.89266097544862</c:v>
                </c:pt>
                <c:pt idx="3075">
                  <c:v>320.33287009463334</c:v>
                </c:pt>
                <c:pt idx="3076">
                  <c:v>320.7903183111643</c:v>
                </c:pt>
                <c:pt idx="3077">
                  <c:v>317.47154390841132</c:v>
                </c:pt>
                <c:pt idx="3078">
                  <c:v>318.05340480444733</c:v>
                </c:pt>
                <c:pt idx="3079">
                  <c:v>316.59403745615799</c:v>
                </c:pt>
                <c:pt idx="3080">
                  <c:v>317.42141486334481</c:v>
                </c:pt>
                <c:pt idx="3081">
                  <c:v>318.77208655946021</c:v>
                </c:pt>
                <c:pt idx="3082">
                  <c:v>313.50258090133036</c:v>
                </c:pt>
                <c:pt idx="3083">
                  <c:v>312.10029117861183</c:v>
                </c:pt>
                <c:pt idx="3084">
                  <c:v>302.70432135530427</c:v>
                </c:pt>
                <c:pt idx="3085">
                  <c:v>304.95615776586612</c:v>
                </c:pt>
                <c:pt idx="3086">
                  <c:v>301.4458010720669</c:v>
                </c:pt>
                <c:pt idx="3087">
                  <c:v>305.37671232876733</c:v>
                </c:pt>
                <c:pt idx="3088">
                  <c:v>310.64671431407606</c:v>
                </c:pt>
                <c:pt idx="3089">
                  <c:v>316.88157633512031</c:v>
                </c:pt>
                <c:pt idx="3090">
                  <c:v>322.18168883594757</c:v>
                </c:pt>
                <c:pt idx="3091">
                  <c:v>322.33224141354003</c:v>
                </c:pt>
                <c:pt idx="3092">
                  <c:v>327.00152207001543</c:v>
                </c:pt>
                <c:pt idx="3093">
                  <c:v>327.66742770167446</c:v>
                </c:pt>
                <c:pt idx="3094">
                  <c:v>#N/A</c:v>
                </c:pt>
                <c:pt idx="3095">
                  <c:v>#N/A</c:v>
                </c:pt>
                <c:pt idx="3096">
                  <c:v>#N/A</c:v>
                </c:pt>
                <c:pt idx="3097">
                  <c:v>#N/A</c:v>
                </c:pt>
                <c:pt idx="3098">
                  <c:v>#N/A</c:v>
                </c:pt>
                <c:pt idx="3099">
                  <c:v>#N/A</c:v>
                </c:pt>
                <c:pt idx="3100">
                  <c:v>#N/A</c:v>
                </c:pt>
                <c:pt idx="3101">
                  <c:v>#N/A</c:v>
                </c:pt>
                <c:pt idx="3102">
                  <c:v>#N/A</c:v>
                </c:pt>
                <c:pt idx="3103">
                  <c:v>#N/A</c:v>
                </c:pt>
                <c:pt idx="3104">
                  <c:v>#N/A</c:v>
                </c:pt>
                <c:pt idx="3105">
                  <c:v>#N/A</c:v>
                </c:pt>
                <c:pt idx="3106">
                  <c:v>#N/A</c:v>
                </c:pt>
                <c:pt idx="3107">
                  <c:v>#N/A</c:v>
                </c:pt>
                <c:pt idx="3108">
                  <c:v>#N/A</c:v>
                </c:pt>
                <c:pt idx="3109">
                  <c:v>#N/A</c:v>
                </c:pt>
                <c:pt idx="3110">
                  <c:v>#N/A</c:v>
                </c:pt>
                <c:pt idx="3111">
                  <c:v>#N/A</c:v>
                </c:pt>
                <c:pt idx="3112">
                  <c:v>#N/A</c:v>
                </c:pt>
                <c:pt idx="3113">
                  <c:v>#N/A</c:v>
                </c:pt>
                <c:pt idx="3114">
                  <c:v>#N/A</c:v>
                </c:pt>
                <c:pt idx="3115">
                  <c:v>#N/A</c:v>
                </c:pt>
                <c:pt idx="3116">
                  <c:v>#N/A</c:v>
                </c:pt>
                <c:pt idx="3117">
                  <c:v>#N/A</c:v>
                </c:pt>
                <c:pt idx="3118">
                  <c:v>#N/A</c:v>
                </c:pt>
                <c:pt idx="3119">
                  <c:v>#N/A</c:v>
                </c:pt>
                <c:pt idx="3120">
                  <c:v>#N/A</c:v>
                </c:pt>
                <c:pt idx="3121">
                  <c:v>#N/A</c:v>
                </c:pt>
                <c:pt idx="3122">
                  <c:v>#N/A</c:v>
                </c:pt>
                <c:pt idx="3123">
                  <c:v>#N/A</c:v>
                </c:pt>
                <c:pt idx="3124">
                  <c:v>#N/A</c:v>
                </c:pt>
                <c:pt idx="3125">
                  <c:v>#N/A</c:v>
                </c:pt>
                <c:pt idx="3126">
                  <c:v>#N/A</c:v>
                </c:pt>
                <c:pt idx="3127">
                  <c:v>#N/A</c:v>
                </c:pt>
                <c:pt idx="3128">
                  <c:v>#N/A</c:v>
                </c:pt>
                <c:pt idx="3129">
                  <c:v>#N/A</c:v>
                </c:pt>
                <c:pt idx="3130">
                  <c:v>#N/A</c:v>
                </c:pt>
                <c:pt idx="3131">
                  <c:v>#N/A</c:v>
                </c:pt>
                <c:pt idx="3132">
                  <c:v>#N/A</c:v>
                </c:pt>
                <c:pt idx="3133">
                  <c:v>#N/A</c:v>
                </c:pt>
                <c:pt idx="3134">
                  <c:v>#N/A</c:v>
                </c:pt>
                <c:pt idx="3135">
                  <c:v>#N/A</c:v>
                </c:pt>
                <c:pt idx="3136">
                  <c:v>#N/A</c:v>
                </c:pt>
                <c:pt idx="3137">
                  <c:v>#N/A</c:v>
                </c:pt>
                <c:pt idx="3138">
                  <c:v>#N/A</c:v>
                </c:pt>
                <c:pt idx="3139">
                  <c:v>#N/A</c:v>
                </c:pt>
                <c:pt idx="3140">
                  <c:v>#N/A</c:v>
                </c:pt>
                <c:pt idx="3141">
                  <c:v>#N/A</c:v>
                </c:pt>
                <c:pt idx="3142">
                  <c:v>#N/A</c:v>
                </c:pt>
                <c:pt idx="3143">
                  <c:v>#N/A</c:v>
                </c:pt>
                <c:pt idx="3144">
                  <c:v>#N/A</c:v>
                </c:pt>
                <c:pt idx="3145">
                  <c:v>#N/A</c:v>
                </c:pt>
                <c:pt idx="3146">
                  <c:v>#N/A</c:v>
                </c:pt>
                <c:pt idx="3147">
                  <c:v>#N/A</c:v>
                </c:pt>
                <c:pt idx="3148">
                  <c:v>#N/A</c:v>
                </c:pt>
                <c:pt idx="3149">
                  <c:v>#N/A</c:v>
                </c:pt>
                <c:pt idx="3150">
                  <c:v>#N/A</c:v>
                </c:pt>
                <c:pt idx="3151">
                  <c:v>#N/A</c:v>
                </c:pt>
                <c:pt idx="3152">
                  <c:v>#N/A</c:v>
                </c:pt>
                <c:pt idx="3153">
                  <c:v>#N/A</c:v>
                </c:pt>
                <c:pt idx="3154">
                  <c:v>#N/A</c:v>
                </c:pt>
                <c:pt idx="3155">
                  <c:v>#N/A</c:v>
                </c:pt>
                <c:pt idx="3156">
                  <c:v>#N/A</c:v>
                </c:pt>
                <c:pt idx="3157">
                  <c:v>#N/A</c:v>
                </c:pt>
                <c:pt idx="3158">
                  <c:v>#N/A</c:v>
                </c:pt>
                <c:pt idx="3159">
                  <c:v>#N/A</c:v>
                </c:pt>
                <c:pt idx="3160">
                  <c:v>#N/A</c:v>
                </c:pt>
                <c:pt idx="3161">
                  <c:v>#N/A</c:v>
                </c:pt>
                <c:pt idx="3162">
                  <c:v>#N/A</c:v>
                </c:pt>
                <c:pt idx="3163">
                  <c:v>#N/A</c:v>
                </c:pt>
                <c:pt idx="3164">
                  <c:v>#N/A</c:v>
                </c:pt>
                <c:pt idx="3165">
                  <c:v>#N/A</c:v>
                </c:pt>
                <c:pt idx="3166">
                  <c:v>#N/A</c:v>
                </c:pt>
                <c:pt idx="3167">
                  <c:v>#N/A</c:v>
                </c:pt>
                <c:pt idx="3168">
                  <c:v>#N/A</c:v>
                </c:pt>
                <c:pt idx="3169">
                  <c:v>#N/A</c:v>
                </c:pt>
                <c:pt idx="3170">
                  <c:v>#N/A</c:v>
                </c:pt>
                <c:pt idx="3171">
                  <c:v>#N/A</c:v>
                </c:pt>
                <c:pt idx="3172">
                  <c:v>#N/A</c:v>
                </c:pt>
                <c:pt idx="3173">
                  <c:v>#N/A</c:v>
                </c:pt>
                <c:pt idx="3174">
                  <c:v>#N/A</c:v>
                </c:pt>
                <c:pt idx="3175">
                  <c:v>#N/A</c:v>
                </c:pt>
                <c:pt idx="3176">
                  <c:v>#N/A</c:v>
                </c:pt>
                <c:pt idx="3177">
                  <c:v>#N/A</c:v>
                </c:pt>
                <c:pt idx="3178">
                  <c:v>#N/A</c:v>
                </c:pt>
                <c:pt idx="3179">
                  <c:v>#N/A</c:v>
                </c:pt>
                <c:pt idx="3180">
                  <c:v>#N/A</c:v>
                </c:pt>
                <c:pt idx="3181">
                  <c:v>#N/A</c:v>
                </c:pt>
                <c:pt idx="3182">
                  <c:v>#N/A</c:v>
                </c:pt>
                <c:pt idx="3183">
                  <c:v>#N/A</c:v>
                </c:pt>
                <c:pt idx="3184">
                  <c:v>#N/A</c:v>
                </c:pt>
                <c:pt idx="3185">
                  <c:v>#N/A</c:v>
                </c:pt>
                <c:pt idx="3186">
                  <c:v>#N/A</c:v>
                </c:pt>
                <c:pt idx="3187">
                  <c:v>#N/A</c:v>
                </c:pt>
                <c:pt idx="3188">
                  <c:v>#N/A</c:v>
                </c:pt>
                <c:pt idx="3189">
                  <c:v>#N/A</c:v>
                </c:pt>
                <c:pt idx="3190">
                  <c:v>#N/A</c:v>
                </c:pt>
                <c:pt idx="3191">
                  <c:v>#N/A</c:v>
                </c:pt>
                <c:pt idx="3192">
                  <c:v>#N/A</c:v>
                </c:pt>
                <c:pt idx="3193">
                  <c:v>#N/A</c:v>
                </c:pt>
                <c:pt idx="3194">
                  <c:v>#N/A</c:v>
                </c:pt>
                <c:pt idx="3195">
                  <c:v>#N/A</c:v>
                </c:pt>
                <c:pt idx="3196">
                  <c:v>#N/A</c:v>
                </c:pt>
                <c:pt idx="3197">
                  <c:v>#N/A</c:v>
                </c:pt>
                <c:pt idx="3198">
                  <c:v>#N/A</c:v>
                </c:pt>
                <c:pt idx="3199">
                  <c:v>#N/A</c:v>
                </c:pt>
                <c:pt idx="3200">
                  <c:v>#N/A</c:v>
                </c:pt>
                <c:pt idx="3201">
                  <c:v>#N/A</c:v>
                </c:pt>
                <c:pt idx="3202">
                  <c:v>#N/A</c:v>
                </c:pt>
                <c:pt idx="3203">
                  <c:v>#N/A</c:v>
                </c:pt>
                <c:pt idx="3204">
                  <c:v>#N/A</c:v>
                </c:pt>
                <c:pt idx="3205">
                  <c:v>#N/A</c:v>
                </c:pt>
                <c:pt idx="3206">
                  <c:v>#N/A</c:v>
                </c:pt>
                <c:pt idx="3207">
                  <c:v>#N/A</c:v>
                </c:pt>
                <c:pt idx="3208">
                  <c:v>#N/A</c:v>
                </c:pt>
                <c:pt idx="3209">
                  <c:v>#N/A</c:v>
                </c:pt>
                <c:pt idx="3210">
                  <c:v>#N/A</c:v>
                </c:pt>
                <c:pt idx="3211">
                  <c:v>#N/A</c:v>
                </c:pt>
                <c:pt idx="3212">
                  <c:v>#N/A</c:v>
                </c:pt>
                <c:pt idx="3213">
                  <c:v>#N/A</c:v>
                </c:pt>
                <c:pt idx="3214">
                  <c:v>#N/A</c:v>
                </c:pt>
                <c:pt idx="3215">
                  <c:v>#N/A</c:v>
                </c:pt>
                <c:pt idx="3216">
                  <c:v>#N/A</c:v>
                </c:pt>
                <c:pt idx="3217">
                  <c:v>#N/A</c:v>
                </c:pt>
                <c:pt idx="3218">
                  <c:v>#N/A</c:v>
                </c:pt>
                <c:pt idx="3219">
                  <c:v>#N/A</c:v>
                </c:pt>
                <c:pt idx="3220">
                  <c:v>#N/A</c:v>
                </c:pt>
                <c:pt idx="3221">
                  <c:v>#N/A</c:v>
                </c:pt>
                <c:pt idx="3222">
                  <c:v>#N/A</c:v>
                </c:pt>
                <c:pt idx="3223">
                  <c:v>#N/A</c:v>
                </c:pt>
                <c:pt idx="3224">
                  <c:v>#N/A</c:v>
                </c:pt>
                <c:pt idx="3225">
                  <c:v>#N/A</c:v>
                </c:pt>
                <c:pt idx="3226">
                  <c:v>#N/A</c:v>
                </c:pt>
                <c:pt idx="3227">
                  <c:v>#N/A</c:v>
                </c:pt>
                <c:pt idx="3228">
                  <c:v>#N/A</c:v>
                </c:pt>
                <c:pt idx="3229">
                  <c:v>#N/A</c:v>
                </c:pt>
                <c:pt idx="3230">
                  <c:v>#N/A</c:v>
                </c:pt>
                <c:pt idx="3231">
                  <c:v>#N/A</c:v>
                </c:pt>
                <c:pt idx="3232">
                  <c:v>#N/A</c:v>
                </c:pt>
                <c:pt idx="3233">
                  <c:v>#N/A</c:v>
                </c:pt>
                <c:pt idx="3234">
                  <c:v>#N/A</c:v>
                </c:pt>
                <c:pt idx="3235">
                  <c:v>#N/A</c:v>
                </c:pt>
                <c:pt idx="3236">
                  <c:v>#N/A</c:v>
                </c:pt>
                <c:pt idx="3237">
                  <c:v>#N/A</c:v>
                </c:pt>
                <c:pt idx="3238">
                  <c:v>#N/A</c:v>
                </c:pt>
                <c:pt idx="3239">
                  <c:v>#N/A</c:v>
                </c:pt>
                <c:pt idx="3240">
                  <c:v>#N/A</c:v>
                </c:pt>
                <c:pt idx="3241">
                  <c:v>#N/A</c:v>
                </c:pt>
                <c:pt idx="3242">
                  <c:v>#N/A</c:v>
                </c:pt>
                <c:pt idx="3243">
                  <c:v>#N/A</c:v>
                </c:pt>
                <c:pt idx="3244">
                  <c:v>#N/A</c:v>
                </c:pt>
                <c:pt idx="3245">
                  <c:v>#N/A</c:v>
                </c:pt>
                <c:pt idx="3246">
                  <c:v>#N/A</c:v>
                </c:pt>
                <c:pt idx="3247">
                  <c:v>#N/A</c:v>
                </c:pt>
                <c:pt idx="3248">
                  <c:v>#N/A</c:v>
                </c:pt>
                <c:pt idx="3249">
                  <c:v>#N/A</c:v>
                </c:pt>
                <c:pt idx="3250">
                  <c:v>#N/A</c:v>
                </c:pt>
                <c:pt idx="3251">
                  <c:v>#N/A</c:v>
                </c:pt>
                <c:pt idx="3252">
                  <c:v>#N/A</c:v>
                </c:pt>
                <c:pt idx="3253">
                  <c:v>#N/A</c:v>
                </c:pt>
                <c:pt idx="3254">
                  <c:v>#N/A</c:v>
                </c:pt>
                <c:pt idx="3255">
                  <c:v>#N/A</c:v>
                </c:pt>
                <c:pt idx="3256">
                  <c:v>#N/A</c:v>
                </c:pt>
                <c:pt idx="3257">
                  <c:v>#N/A</c:v>
                </c:pt>
                <c:pt idx="3258">
                  <c:v>#N/A</c:v>
                </c:pt>
                <c:pt idx="3259">
                  <c:v>#N/A</c:v>
                </c:pt>
                <c:pt idx="3260">
                  <c:v>#N/A</c:v>
                </c:pt>
                <c:pt idx="3261">
                  <c:v>#N/A</c:v>
                </c:pt>
                <c:pt idx="3262">
                  <c:v>#N/A</c:v>
                </c:pt>
                <c:pt idx="3263">
                  <c:v>#N/A</c:v>
                </c:pt>
                <c:pt idx="3264">
                  <c:v>#N/A</c:v>
                </c:pt>
                <c:pt idx="3265">
                  <c:v>#N/A</c:v>
                </c:pt>
                <c:pt idx="3266">
                  <c:v>#N/A</c:v>
                </c:pt>
                <c:pt idx="3267">
                  <c:v>#N/A</c:v>
                </c:pt>
                <c:pt idx="3268">
                  <c:v>#N/A</c:v>
                </c:pt>
                <c:pt idx="3269">
                  <c:v>#N/A</c:v>
                </c:pt>
                <c:pt idx="3270">
                  <c:v>#N/A</c:v>
                </c:pt>
                <c:pt idx="3271">
                  <c:v>#N/A</c:v>
                </c:pt>
                <c:pt idx="3272">
                  <c:v>#N/A</c:v>
                </c:pt>
                <c:pt idx="3273">
                  <c:v>#N/A</c:v>
                </c:pt>
                <c:pt idx="3274">
                  <c:v>#N/A</c:v>
                </c:pt>
                <c:pt idx="3275">
                  <c:v>#N/A</c:v>
                </c:pt>
                <c:pt idx="3276">
                  <c:v>#N/A</c:v>
                </c:pt>
                <c:pt idx="3277">
                  <c:v>#N/A</c:v>
                </c:pt>
                <c:pt idx="3278">
                  <c:v>#N/A</c:v>
                </c:pt>
                <c:pt idx="3279">
                  <c:v>#N/A</c:v>
                </c:pt>
                <c:pt idx="3280">
                  <c:v>#N/A</c:v>
                </c:pt>
                <c:pt idx="3281">
                  <c:v>#N/A</c:v>
                </c:pt>
                <c:pt idx="3282">
                  <c:v>#N/A</c:v>
                </c:pt>
                <c:pt idx="3283">
                  <c:v>#N/A</c:v>
                </c:pt>
                <c:pt idx="3284">
                  <c:v>#N/A</c:v>
                </c:pt>
                <c:pt idx="3285">
                  <c:v>#N/A</c:v>
                </c:pt>
                <c:pt idx="3286">
                  <c:v>#N/A</c:v>
                </c:pt>
                <c:pt idx="3287">
                  <c:v>#N/A</c:v>
                </c:pt>
                <c:pt idx="3288">
                  <c:v>#N/A</c:v>
                </c:pt>
                <c:pt idx="3289">
                  <c:v>#N/A</c:v>
                </c:pt>
                <c:pt idx="3290">
                  <c:v>#N/A</c:v>
                </c:pt>
                <c:pt idx="3291">
                  <c:v>#N/A</c:v>
                </c:pt>
                <c:pt idx="3292">
                  <c:v>#N/A</c:v>
                </c:pt>
                <c:pt idx="3293">
                  <c:v>#N/A</c:v>
                </c:pt>
                <c:pt idx="3294">
                  <c:v>#N/A</c:v>
                </c:pt>
                <c:pt idx="3295">
                  <c:v>#N/A</c:v>
                </c:pt>
                <c:pt idx="3296">
                  <c:v>#N/A</c:v>
                </c:pt>
                <c:pt idx="3297">
                  <c:v>#N/A</c:v>
                </c:pt>
                <c:pt idx="3298">
                  <c:v>#N/A</c:v>
                </c:pt>
                <c:pt idx="3299">
                  <c:v>#N/A</c:v>
                </c:pt>
                <c:pt idx="3300">
                  <c:v>#N/A</c:v>
                </c:pt>
                <c:pt idx="3301">
                  <c:v>#N/A</c:v>
                </c:pt>
                <c:pt idx="3302">
                  <c:v>#N/A</c:v>
                </c:pt>
                <c:pt idx="3303">
                  <c:v>#N/A</c:v>
                </c:pt>
                <c:pt idx="3304">
                  <c:v>#N/A</c:v>
                </c:pt>
                <c:pt idx="3305">
                  <c:v>#N/A</c:v>
                </c:pt>
                <c:pt idx="3306">
                  <c:v>#N/A</c:v>
                </c:pt>
                <c:pt idx="3307">
                  <c:v>#N/A</c:v>
                </c:pt>
                <c:pt idx="3308">
                  <c:v>416.8827344318712</c:v>
                </c:pt>
                <c:pt idx="3309">
                  <c:v>415.73870028456128</c:v>
                </c:pt>
                <c:pt idx="3310">
                  <c:v>413.88160942359912</c:v>
                </c:pt>
                <c:pt idx="3311">
                  <c:v>411.93898484547719</c:v>
                </c:pt>
                <c:pt idx="3312">
                  <c:v>412.67239097346345</c:v>
                </c:pt>
                <c:pt idx="3313">
                  <c:v>411.32717887631566</c:v>
                </c:pt>
                <c:pt idx="3314">
                  <c:v>412.76636225266401</c:v>
                </c:pt>
                <c:pt idx="3315">
                  <c:v>412.67950499636061</c:v>
                </c:pt>
                <c:pt idx="3316">
                  <c:v>409.60839785586694</c:v>
                </c:pt>
                <c:pt idx="3317">
                  <c:v>402.98623519290618</c:v>
                </c:pt>
                <c:pt idx="3318">
                  <c:v>403.31563099728703</c:v>
                </c:pt>
                <c:pt idx="3319">
                  <c:v>406.57666600489745</c:v>
                </c:pt>
                <c:pt idx="3320">
                  <c:v>410.61461848984214</c:v>
                </c:pt>
                <c:pt idx="3321">
                  <c:v>410.75441731189233</c:v>
                </c:pt>
                <c:pt idx="3322">
                  <c:v>409.73231420819297</c:v>
                </c:pt>
                <c:pt idx="3323">
                  <c:v>401.95834160545331</c:v>
                </c:pt>
                <c:pt idx="3324">
                  <c:v>402.22404208854505</c:v>
                </c:pt>
                <c:pt idx="3325">
                  <c:v>399.1459863675471</c:v>
                </c:pt>
                <c:pt idx="3326">
                  <c:v>400.9900072794656</c:v>
                </c:pt>
                <c:pt idx="3327">
                  <c:v>396.65260406326547</c:v>
                </c:pt>
                <c:pt idx="3328">
                  <c:v>400.05128714181757</c:v>
                </c:pt>
                <c:pt idx="3329">
                  <c:v>400.31649129773041</c:v>
                </c:pt>
                <c:pt idx="3330">
                  <c:v>404.15061875454995</c:v>
                </c:pt>
                <c:pt idx="3331">
                  <c:v>403.71550526106836</c:v>
                </c:pt>
                <c:pt idx="3332">
                  <c:v>402.3802197074981</c:v>
                </c:pt>
                <c:pt idx="3333">
                  <c:v>401.7234134074518</c:v>
                </c:pt>
                <c:pt idx="3334">
                  <c:v>403.32142148104049</c:v>
                </c:pt>
                <c:pt idx="3335">
                  <c:v>408.96449606247126</c:v>
                </c:pt>
                <c:pt idx="3336">
                  <c:v>412.0638938521609</c:v>
                </c:pt>
                <c:pt idx="3337">
                  <c:v>412.85007610350095</c:v>
                </c:pt>
                <c:pt idx="3338">
                  <c:v>415.20812653034233</c:v>
                </c:pt>
                <c:pt idx="3339">
                  <c:v>416.49493746277557</c:v>
                </c:pt>
                <c:pt idx="3340">
                  <c:v>417.00367282112376</c:v>
                </c:pt>
                <c:pt idx="3341">
                  <c:v>416.89497716894988</c:v>
                </c:pt>
                <c:pt idx="3342">
                  <c:v>#N/A</c:v>
                </c:pt>
                <c:pt idx="3343">
                  <c:v>#N/A</c:v>
                </c:pt>
                <c:pt idx="3344">
                  <c:v>#N/A</c:v>
                </c:pt>
                <c:pt idx="3345">
                  <c:v>#N/A</c:v>
                </c:pt>
                <c:pt idx="3346">
                  <c:v>#N/A</c:v>
                </c:pt>
                <c:pt idx="3347">
                  <c:v>#N/A</c:v>
                </c:pt>
                <c:pt idx="3348">
                  <c:v>#N/A</c:v>
                </c:pt>
                <c:pt idx="3349">
                  <c:v>#N/A</c:v>
                </c:pt>
                <c:pt idx="3350">
                  <c:v>#N/A</c:v>
                </c:pt>
                <c:pt idx="3351">
                  <c:v>#N/A</c:v>
                </c:pt>
                <c:pt idx="3352">
                  <c:v>#N/A</c:v>
                </c:pt>
                <c:pt idx="3353">
                  <c:v>#N/A</c:v>
                </c:pt>
                <c:pt idx="3354">
                  <c:v>#N/A</c:v>
                </c:pt>
                <c:pt idx="3355">
                  <c:v>#N/A</c:v>
                </c:pt>
                <c:pt idx="3356">
                  <c:v>#N/A</c:v>
                </c:pt>
                <c:pt idx="3357">
                  <c:v>#N/A</c:v>
                </c:pt>
                <c:pt idx="3358">
                  <c:v>#N/A</c:v>
                </c:pt>
                <c:pt idx="3359">
                  <c:v>#N/A</c:v>
                </c:pt>
                <c:pt idx="3360">
                  <c:v>#N/A</c:v>
                </c:pt>
                <c:pt idx="3361">
                  <c:v>#N/A</c:v>
                </c:pt>
                <c:pt idx="3362">
                  <c:v>#N/A</c:v>
                </c:pt>
                <c:pt idx="3363">
                  <c:v>#N/A</c:v>
                </c:pt>
                <c:pt idx="3364">
                  <c:v>#N/A</c:v>
                </c:pt>
                <c:pt idx="3365">
                  <c:v>#N/A</c:v>
                </c:pt>
                <c:pt idx="3366">
                  <c:v>#N/A</c:v>
                </c:pt>
                <c:pt idx="3367">
                  <c:v>#N/A</c:v>
                </c:pt>
                <c:pt idx="3368">
                  <c:v>#N/A</c:v>
                </c:pt>
                <c:pt idx="3369">
                  <c:v>#N/A</c:v>
                </c:pt>
                <c:pt idx="3370">
                  <c:v>#N/A</c:v>
                </c:pt>
                <c:pt idx="3371">
                  <c:v>#N/A</c:v>
                </c:pt>
                <c:pt idx="3372">
                  <c:v>#N/A</c:v>
                </c:pt>
                <c:pt idx="3373">
                  <c:v>#N/A</c:v>
                </c:pt>
                <c:pt idx="3374">
                  <c:v>#N/A</c:v>
                </c:pt>
                <c:pt idx="3375">
                  <c:v>#N/A</c:v>
                </c:pt>
                <c:pt idx="3376">
                  <c:v>#N/A</c:v>
                </c:pt>
                <c:pt idx="3377">
                  <c:v>#N/A</c:v>
                </c:pt>
                <c:pt idx="3378">
                  <c:v>#N/A</c:v>
                </c:pt>
                <c:pt idx="3379">
                  <c:v>#N/A</c:v>
                </c:pt>
                <c:pt idx="3380">
                  <c:v>#N/A</c:v>
                </c:pt>
                <c:pt idx="3381">
                  <c:v>#N/A</c:v>
                </c:pt>
                <c:pt idx="3382">
                  <c:v>#N/A</c:v>
                </c:pt>
                <c:pt idx="3383">
                  <c:v>#N/A</c:v>
                </c:pt>
                <c:pt idx="3384">
                  <c:v>#N/A</c:v>
                </c:pt>
                <c:pt idx="3385">
                  <c:v>#N/A</c:v>
                </c:pt>
                <c:pt idx="3386">
                  <c:v>#N/A</c:v>
                </c:pt>
                <c:pt idx="3387">
                  <c:v>#N/A</c:v>
                </c:pt>
                <c:pt idx="3388">
                  <c:v>#N/A</c:v>
                </c:pt>
                <c:pt idx="3389">
                  <c:v>#N/A</c:v>
                </c:pt>
                <c:pt idx="3390">
                  <c:v>#N/A</c:v>
                </c:pt>
                <c:pt idx="3391">
                  <c:v>#N/A</c:v>
                </c:pt>
                <c:pt idx="3392">
                  <c:v>#N/A</c:v>
                </c:pt>
                <c:pt idx="3393">
                  <c:v>#N/A</c:v>
                </c:pt>
                <c:pt idx="3394">
                  <c:v>426.75286215339827</c:v>
                </c:pt>
                <c:pt idx="3395">
                  <c:v>424.72999801469132</c:v>
                </c:pt>
                <c:pt idx="3396">
                  <c:v>423.40794785255781</c:v>
                </c:pt>
                <c:pt idx="3397">
                  <c:v>421.98018000132367</c:v>
                </c:pt>
                <c:pt idx="3398">
                  <c:v>425.50823903116941</c:v>
                </c:pt>
                <c:pt idx="3399">
                  <c:v>427.34316061147513</c:v>
                </c:pt>
                <c:pt idx="3400">
                  <c:v>422.59628747270204</c:v>
                </c:pt>
                <c:pt idx="3401">
                  <c:v>421.62199722056789</c:v>
                </c:pt>
                <c:pt idx="3402">
                  <c:v>422.40470518165574</c:v>
                </c:pt>
                <c:pt idx="3403">
                  <c:v>415.81314936139233</c:v>
                </c:pt>
                <c:pt idx="3404">
                  <c:v>412.27731453907745</c:v>
                </c:pt>
                <c:pt idx="3405">
                  <c:v>409.95880484415324</c:v>
                </c:pt>
                <c:pt idx="3406">
                  <c:v>402.30262722520013</c:v>
                </c:pt>
                <c:pt idx="3407">
                  <c:v>400.00926477400566</c:v>
                </c:pt>
                <c:pt idx="3408">
                  <c:v>396.16703063993117</c:v>
                </c:pt>
                <c:pt idx="3409">
                  <c:v>396.8388921977367</c:v>
                </c:pt>
                <c:pt idx="3410">
                  <c:v>394.3584144001058</c:v>
                </c:pt>
                <c:pt idx="3411">
                  <c:v>401.05568790946984</c:v>
                </c:pt>
                <c:pt idx="3412">
                  <c:v>408.28221163390901</c:v>
                </c:pt>
                <c:pt idx="3413">
                  <c:v>411.23271126993581</c:v>
                </c:pt>
                <c:pt idx="3414">
                  <c:v>414.40242207663283</c:v>
                </c:pt>
                <c:pt idx="3415">
                  <c:v>405.8253920984713</c:v>
                </c:pt>
                <c:pt idx="3416">
                  <c:v>407.55625041360599</c:v>
                </c:pt>
                <c:pt idx="3417">
                  <c:v>406.94725696512472</c:v>
                </c:pt>
                <c:pt idx="3418">
                  <c:v>409.51972073324066</c:v>
                </c:pt>
                <c:pt idx="3419">
                  <c:v>415.52329428892858</c:v>
                </c:pt>
                <c:pt idx="3420">
                  <c:v>410.47333068625505</c:v>
                </c:pt>
                <c:pt idx="3421">
                  <c:v>404.56554827609028</c:v>
                </c:pt>
                <c:pt idx="3422">
                  <c:v>401.57021375157171</c:v>
                </c:pt>
                <c:pt idx="3423">
                  <c:v>407.03097081596184</c:v>
                </c:pt>
                <c:pt idx="3424">
                  <c:v>407.51340083382962</c:v>
                </c:pt>
                <c:pt idx="3425">
                  <c:v>400.62239428231084</c:v>
                </c:pt>
                <c:pt idx="3426">
                  <c:v>397.58222486930049</c:v>
                </c:pt>
                <c:pt idx="3427">
                  <c:v>396.42247369465946</c:v>
                </c:pt>
                <c:pt idx="3428">
                  <c:v>393.09509628747264</c:v>
                </c:pt>
                <c:pt idx="3429">
                  <c:v>387.88928595063197</c:v>
                </c:pt>
                <c:pt idx="3430">
                  <c:v>389.18883594732313</c:v>
                </c:pt>
                <c:pt idx="3431">
                  <c:v>398.0158493812454</c:v>
                </c:pt>
                <c:pt idx="3432">
                  <c:v>397.49056978360136</c:v>
                </c:pt>
                <c:pt idx="3433">
                  <c:v>391.58030573754218</c:v>
                </c:pt>
                <c:pt idx="3434">
                  <c:v>396.68420356032027</c:v>
                </c:pt>
                <c:pt idx="3435">
                  <c:v>393.69168155648202</c:v>
                </c:pt>
                <c:pt idx="3436">
                  <c:v>388.24713784660179</c:v>
                </c:pt>
                <c:pt idx="3437">
                  <c:v>378.58910727284757</c:v>
                </c:pt>
                <c:pt idx="3438">
                  <c:v>375.82241413539799</c:v>
                </c:pt>
                <c:pt idx="3439">
                  <c:v>386.29028522268538</c:v>
                </c:pt>
                <c:pt idx="3440">
                  <c:v>385.18446826814892</c:v>
                </c:pt>
                <c:pt idx="3441">
                  <c:v>381.46300708093435</c:v>
                </c:pt>
                <c:pt idx="3442">
                  <c:v>379.88931903911049</c:v>
                </c:pt>
                <c:pt idx="3443">
                  <c:v>385.31318244987091</c:v>
                </c:pt>
                <c:pt idx="3444">
                  <c:v>394.57315862616633</c:v>
                </c:pt>
                <c:pt idx="3445">
                  <c:v>399.71130302428691</c:v>
                </c:pt>
                <c:pt idx="3446">
                  <c:v>403.85315333200981</c:v>
                </c:pt>
                <c:pt idx="3447">
                  <c:v>403.6144199589703</c:v>
                </c:pt>
                <c:pt idx="3448">
                  <c:v>407.89524187677853</c:v>
                </c:pt>
                <c:pt idx="3449">
                  <c:v>404.33889219773675</c:v>
                </c:pt>
                <c:pt idx="3450">
                  <c:v>408.21123684732976</c:v>
                </c:pt>
                <c:pt idx="3451">
                  <c:v>409.27652041559134</c:v>
                </c:pt>
                <c:pt idx="3452">
                  <c:v>411.62282443253264</c:v>
                </c:pt>
                <c:pt idx="3453">
                  <c:v>417.01641188538156</c:v>
                </c:pt>
                <c:pt idx="3454">
                  <c:v>414.76639534114224</c:v>
                </c:pt>
                <c:pt idx="3455">
                  <c:v>409.3001786777844</c:v>
                </c:pt>
                <c:pt idx="3456">
                  <c:v>410.64654887168285</c:v>
                </c:pt>
                <c:pt idx="3457">
                  <c:v>413.91188538151022</c:v>
                </c:pt>
                <c:pt idx="3458">
                  <c:v>409.93862087221231</c:v>
                </c:pt>
                <c:pt idx="3459">
                  <c:v>405.40285222685458</c:v>
                </c:pt>
                <c:pt idx="3460">
                  <c:v>405.93160611475082</c:v>
                </c:pt>
                <c:pt idx="3461">
                  <c:v>406.06164383561645</c:v>
                </c:pt>
                <c:pt idx="3462">
                  <c:v>400.77675203494147</c:v>
                </c:pt>
                <c:pt idx="3463">
                  <c:v>399.12183177817491</c:v>
                </c:pt>
                <c:pt idx="3464">
                  <c:v>402.84577460128378</c:v>
                </c:pt>
                <c:pt idx="3465">
                  <c:v>399.90288531533315</c:v>
                </c:pt>
                <c:pt idx="3466">
                  <c:v>399.76771888028588</c:v>
                </c:pt>
                <c:pt idx="3467">
                  <c:v>399.11571040963531</c:v>
                </c:pt>
                <c:pt idx="3468">
                  <c:v>403.90841109125796</c:v>
                </c:pt>
                <c:pt idx="3469">
                  <c:v>404.45040037059084</c:v>
                </c:pt>
                <c:pt idx="3470">
                  <c:v>400.10323605320616</c:v>
                </c:pt>
                <c:pt idx="3471">
                  <c:v>390.11630600224987</c:v>
                </c:pt>
                <c:pt idx="3472">
                  <c:v>389.70468532856847</c:v>
                </c:pt>
                <c:pt idx="3473">
                  <c:v>380.66458209251527</c:v>
                </c:pt>
                <c:pt idx="3474">
                  <c:v>381.12302296340397</c:v>
                </c:pt>
                <c:pt idx="3475">
                  <c:v>389.37744027529601</c:v>
                </c:pt>
                <c:pt idx="3476">
                  <c:v>379.4631394348487</c:v>
                </c:pt>
                <c:pt idx="3477">
                  <c:v>380.15551584938117</c:v>
                </c:pt>
                <c:pt idx="3478">
                  <c:v>381.837568658593</c:v>
                </c:pt>
                <c:pt idx="3479">
                  <c:v>389.22788035206133</c:v>
                </c:pt>
                <c:pt idx="3480">
                  <c:v>378.72295016875114</c:v>
                </c:pt>
                <c:pt idx="3481">
                  <c:v>375.73274435841438</c:v>
                </c:pt>
                <c:pt idx="3482">
                  <c:v>363.8136126000926</c:v>
                </c:pt>
                <c:pt idx="3483">
                  <c:v>364.38157633512003</c:v>
                </c:pt>
                <c:pt idx="3484">
                  <c:v>360.94781946926076</c:v>
                </c:pt>
                <c:pt idx="3485">
                  <c:v>359.37744027529607</c:v>
                </c:pt>
                <c:pt idx="3486">
                  <c:v>368.37552114353775</c:v>
                </c:pt>
                <c:pt idx="3487">
                  <c:v>367.27582555754077</c:v>
                </c:pt>
                <c:pt idx="3488">
                  <c:v>373.72559724703854</c:v>
                </c:pt>
                <c:pt idx="3489">
                  <c:v>362.46691152140818</c:v>
                </c:pt>
                <c:pt idx="3490">
                  <c:v>360.01687512408165</c:v>
                </c:pt>
                <c:pt idx="3491">
                  <c:v>360.8717159684997</c:v>
                </c:pt>
                <c:pt idx="3492">
                  <c:v>366.63887234464949</c:v>
                </c:pt>
                <c:pt idx="3493">
                  <c:v>363.28154986433708</c:v>
                </c:pt>
                <c:pt idx="3494">
                  <c:v>366.30236251737125</c:v>
                </c:pt>
                <c:pt idx="3495">
                  <c:v>372.07547481966759</c:v>
                </c:pt>
                <c:pt idx="3496">
                  <c:v>379.94325325921494</c:v>
                </c:pt>
                <c:pt idx="3497">
                  <c:v>381.25256435709076</c:v>
                </c:pt>
                <c:pt idx="3498">
                  <c:v>378.55883131493601</c:v>
                </c:pt>
                <c:pt idx="3499">
                  <c:v>376.4003044140029</c:v>
                </c:pt>
                <c:pt idx="3500">
                  <c:v>381.90440738534829</c:v>
                </c:pt>
                <c:pt idx="3501">
                  <c:v>377.39924558268802</c:v>
                </c:pt>
                <c:pt idx="3502">
                  <c:v>378.91337436304673</c:v>
                </c:pt>
                <c:pt idx="3503">
                  <c:v>381.29078154986422</c:v>
                </c:pt>
                <c:pt idx="3504">
                  <c:v>378.51316921447943</c:v>
                </c:pt>
                <c:pt idx="3505">
                  <c:v>370.79958308516962</c:v>
                </c:pt>
                <c:pt idx="3506">
                  <c:v>360.74234001720589</c:v>
                </c:pt>
                <c:pt idx="3507">
                  <c:v>347.83948779035131</c:v>
                </c:pt>
                <c:pt idx="3508">
                  <c:v>345.48838594401417</c:v>
                </c:pt>
                <c:pt idx="3509">
                  <c:v>349.96691152140818</c:v>
                </c:pt>
                <c:pt idx="3510">
                  <c:v>339.53262523989139</c:v>
                </c:pt>
                <c:pt idx="3511">
                  <c:v>339.49143008404462</c:v>
                </c:pt>
                <c:pt idx="3512">
                  <c:v>340.47018728078871</c:v>
                </c:pt>
                <c:pt idx="3513">
                  <c:v>347.24108265501934</c:v>
                </c:pt>
                <c:pt idx="3514">
                  <c:v>345.99662497518347</c:v>
                </c:pt>
                <c:pt idx="3515">
                  <c:v>347.67536893653607</c:v>
                </c:pt>
                <c:pt idx="3516">
                  <c:v>357.59330950962845</c:v>
                </c:pt>
                <c:pt idx="3517">
                  <c:v>357.86761299715408</c:v>
                </c:pt>
                <c:pt idx="3518">
                  <c:v>353.01981999867621</c:v>
                </c:pt>
                <c:pt idx="3519">
                  <c:v>351.87710939050999</c:v>
                </c:pt>
                <c:pt idx="3520">
                  <c:v>347.89755807027967</c:v>
                </c:pt>
                <c:pt idx="3521">
                  <c:v>350.28356826153106</c:v>
                </c:pt>
                <c:pt idx="3522">
                  <c:v>351.08530209780929</c:v>
                </c:pt>
                <c:pt idx="3523">
                  <c:v>350.52296340414244</c:v>
                </c:pt>
                <c:pt idx="3524">
                  <c:v>351.66335781880724</c:v>
                </c:pt>
                <c:pt idx="3525">
                  <c:v>357.18532856859213</c:v>
                </c:pt>
                <c:pt idx="3526">
                  <c:v>357.3281053537155</c:v>
                </c:pt>
                <c:pt idx="3527">
                  <c:v>354.05350406988259</c:v>
                </c:pt>
                <c:pt idx="3528">
                  <c:v>351.49990073456399</c:v>
                </c:pt>
                <c:pt idx="3529">
                  <c:v>349.85639600291154</c:v>
                </c:pt>
                <c:pt idx="3530">
                  <c:v>347.86513136125973</c:v>
                </c:pt>
                <c:pt idx="3531">
                  <c:v>353.71765601217629</c:v>
                </c:pt>
                <c:pt idx="3532">
                  <c:v>352.59711468466651</c:v>
                </c:pt>
                <c:pt idx="3533">
                  <c:v>360.47730130368581</c:v>
                </c:pt>
                <c:pt idx="3534">
                  <c:v>362.80706108133126</c:v>
                </c:pt>
                <c:pt idx="3535">
                  <c:v>365.65399377936586</c:v>
                </c:pt>
                <c:pt idx="3536">
                  <c:v>363.0242869432862</c:v>
                </c:pt>
                <c:pt idx="3537">
                  <c:v>363.32704652240074</c:v>
                </c:pt>
                <c:pt idx="3538">
                  <c:v>359.94954007014741</c:v>
                </c:pt>
                <c:pt idx="3539">
                  <c:v>367.11104493415371</c:v>
                </c:pt>
                <c:pt idx="3540">
                  <c:v>370.8574879227051</c:v>
                </c:pt>
                <c:pt idx="3541">
                  <c:v>375.35073787307243</c:v>
                </c:pt>
                <c:pt idx="3542">
                  <c:v>374.8244656210706</c:v>
                </c:pt>
                <c:pt idx="3543">
                  <c:v>372.57527628879615</c:v>
                </c:pt>
                <c:pt idx="3544">
                  <c:v>377.32843623850164</c:v>
                </c:pt>
                <c:pt idx="3545">
                  <c:v>377.52101118390556</c:v>
                </c:pt>
                <c:pt idx="3546">
                  <c:v>377.07663291641836</c:v>
                </c:pt>
                <c:pt idx="3547">
                  <c:v>377.24389517569966</c:v>
                </c:pt>
                <c:pt idx="3548">
                  <c:v>375.34991066110763</c:v>
                </c:pt>
                <c:pt idx="3549">
                  <c:v>381.6833763483553</c:v>
                </c:pt>
                <c:pt idx="3550">
                  <c:v>381.70273310833153</c:v>
                </c:pt>
                <c:pt idx="3551">
                  <c:v>386.97670571107125</c:v>
                </c:pt>
                <c:pt idx="3552">
                  <c:v>388.5368274766725</c:v>
                </c:pt>
                <c:pt idx="3553">
                  <c:v>389.2199391171992</c:v>
                </c:pt>
                <c:pt idx="3554">
                  <c:v>387.09234994374941</c:v>
                </c:pt>
                <c:pt idx="3555">
                  <c:v>387.7071338759842</c:v>
                </c:pt>
                <c:pt idx="3556">
                  <c:v>383.67927337700991</c:v>
                </c:pt>
                <c:pt idx="3557">
                  <c:v>376.93286347693714</c:v>
                </c:pt>
                <c:pt idx="3558">
                  <c:v>375.55803719144978</c:v>
                </c:pt>
                <c:pt idx="3559">
                  <c:v>376.55896366885037</c:v>
                </c:pt>
                <c:pt idx="3560">
                  <c:v>380.86890344781932</c:v>
                </c:pt>
                <c:pt idx="3561">
                  <c:v>370.87783733703913</c:v>
                </c:pt>
                <c:pt idx="3562">
                  <c:v>368.00757726159742</c:v>
                </c:pt>
                <c:pt idx="3563">
                  <c:v>365.05045992985225</c:v>
                </c:pt>
                <c:pt idx="3564">
                  <c:v>362.28674475547598</c:v>
                </c:pt>
                <c:pt idx="3565">
                  <c:v>361.08331678909389</c:v>
                </c:pt>
                <c:pt idx="3566">
                  <c:v>359.80825226656054</c:v>
                </c:pt>
                <c:pt idx="3567">
                  <c:v>359.29372642445884</c:v>
                </c:pt>
                <c:pt idx="3568">
                  <c:v>358.06118059691596</c:v>
                </c:pt>
                <c:pt idx="3569">
                  <c:v>362.42389649923882</c:v>
                </c:pt>
                <c:pt idx="3570">
                  <c:v>365.27446892991838</c:v>
                </c:pt>
                <c:pt idx="3571">
                  <c:v>370.74482165310013</c:v>
                </c:pt>
                <c:pt idx="3572">
                  <c:v>374.92406194163163</c:v>
                </c:pt>
                <c:pt idx="3573">
                  <c:v>362.52200383826329</c:v>
                </c:pt>
                <c:pt idx="3574">
                  <c:v>362.14959301171308</c:v>
                </c:pt>
                <c:pt idx="3575">
                  <c:v>358.91949573158604</c:v>
                </c:pt>
                <c:pt idx="3576">
                  <c:v>355.69932499503653</c:v>
                </c:pt>
                <c:pt idx="3577">
                  <c:v>357.50248163589413</c:v>
                </c:pt>
                <c:pt idx="3578">
                  <c:v>353.95076434385527</c:v>
                </c:pt>
                <c:pt idx="3579">
                  <c:v>349.29620806035319</c:v>
                </c:pt>
                <c:pt idx="3580">
                  <c:v>345.68542783402796</c:v>
                </c:pt>
                <c:pt idx="3581">
                  <c:v>339.37413142743679</c:v>
                </c:pt>
                <c:pt idx="3582">
                  <c:v>335.59989411686831</c:v>
                </c:pt>
                <c:pt idx="3583">
                  <c:v>335.05641585599875</c:v>
                </c:pt>
                <c:pt idx="3584">
                  <c:v>340.09066243134117</c:v>
                </c:pt>
                <c:pt idx="3585">
                  <c:v>333.98418370723294</c:v>
                </c:pt>
                <c:pt idx="3586">
                  <c:v>330.25875190258733</c:v>
                </c:pt>
                <c:pt idx="3587">
                  <c:v>336.99722056779808</c:v>
                </c:pt>
                <c:pt idx="3588">
                  <c:v>347.54400767652686</c:v>
                </c:pt>
                <c:pt idx="3589">
                  <c:v>346.80696181589548</c:v>
                </c:pt>
                <c:pt idx="3590">
                  <c:v>344.11240156177604</c:v>
                </c:pt>
                <c:pt idx="3591">
                  <c:v>336.01565085037373</c:v>
                </c:pt>
                <c:pt idx="3592">
                  <c:v>333.647012110383</c:v>
                </c:pt>
                <c:pt idx="3593">
                  <c:v>330.88792932300959</c:v>
                </c:pt>
                <c:pt idx="3594">
                  <c:v>329.84084441797353</c:v>
                </c:pt>
                <c:pt idx="3595">
                  <c:v>336.16190192574931</c:v>
                </c:pt>
                <c:pt idx="3596">
                  <c:v>331.07190126397978</c:v>
                </c:pt>
                <c:pt idx="3597">
                  <c:v>338.30586989610202</c:v>
                </c:pt>
                <c:pt idx="3598">
                  <c:v>342.04271722586185</c:v>
                </c:pt>
                <c:pt idx="3599">
                  <c:v>339.90735225994297</c:v>
                </c:pt>
                <c:pt idx="3600">
                  <c:v>338.02163986499886</c:v>
                </c:pt>
                <c:pt idx="3601">
                  <c:v>343.30868241678229</c:v>
                </c:pt>
                <c:pt idx="3602">
                  <c:v>346.97902190457268</c:v>
                </c:pt>
                <c:pt idx="3603">
                  <c:v>352.17076963801185</c:v>
                </c:pt>
                <c:pt idx="3604">
                  <c:v>350.81463834292879</c:v>
                </c:pt>
                <c:pt idx="3605">
                  <c:v>349.25832175236559</c:v>
                </c:pt>
                <c:pt idx="3606">
                  <c:v>355.25047978293929</c:v>
                </c:pt>
                <c:pt idx="3607">
                  <c:v>353.99626100191892</c:v>
                </c:pt>
                <c:pt idx="3608">
                  <c:v>353.85000992654335</c:v>
                </c:pt>
                <c:pt idx="3609">
                  <c:v>347.2328105353713</c:v>
                </c:pt>
                <c:pt idx="3610">
                  <c:v>343.92098471312261</c:v>
                </c:pt>
                <c:pt idx="3611">
                  <c:v>348.33813116272881</c:v>
                </c:pt>
                <c:pt idx="3612">
                  <c:v>351.14535768645328</c:v>
                </c:pt>
                <c:pt idx="3613">
                  <c:v>353.39371980676299</c:v>
                </c:pt>
                <c:pt idx="3614">
                  <c:v>347.8211236847327</c:v>
                </c:pt>
                <c:pt idx="3615">
                  <c:v>363.0100588974916</c:v>
                </c:pt>
                <c:pt idx="3616">
                  <c:v>366.42743696644794</c:v>
                </c:pt>
                <c:pt idx="3617">
                  <c:v>364.03911058169513</c:v>
                </c:pt>
                <c:pt idx="3618">
                  <c:v>366.6261332803914</c:v>
                </c:pt>
                <c:pt idx="3619">
                  <c:v>363.90626034014917</c:v>
                </c:pt>
                <c:pt idx="3620">
                  <c:v>362.9811064787238</c:v>
                </c:pt>
                <c:pt idx="3621">
                  <c:v>364.6871484349146</c:v>
                </c:pt>
                <c:pt idx="3622">
                  <c:v>363.56726887697664</c:v>
                </c:pt>
                <c:pt idx="3623">
                  <c:v>367.64757461451882</c:v>
                </c:pt>
                <c:pt idx="3624">
                  <c:v>369.36685196214643</c:v>
                </c:pt>
                <c:pt idx="3625">
                  <c:v>369.89908014029481</c:v>
                </c:pt>
                <c:pt idx="3626">
                  <c:v>369.93746277546126</c:v>
                </c:pt>
                <c:pt idx="3627">
                  <c:v>365.52842300310999</c:v>
                </c:pt>
                <c:pt idx="3628">
                  <c:v>365.11117728806795</c:v>
                </c:pt>
                <c:pt idx="3629">
                  <c:v>373.35368274766688</c:v>
                </c:pt>
                <c:pt idx="3630">
                  <c:v>373.7110383164578</c:v>
                </c:pt>
                <c:pt idx="3631">
                  <c:v>372.85123420025104</c:v>
                </c:pt>
                <c:pt idx="3632">
                  <c:v>367.83965323274396</c:v>
                </c:pt>
                <c:pt idx="3633">
                  <c:v>363.53434584077792</c:v>
                </c:pt>
                <c:pt idx="3634">
                  <c:v>362.41562437959067</c:v>
                </c:pt>
                <c:pt idx="3635">
                  <c:v>364.29323009727983</c:v>
                </c:pt>
                <c:pt idx="3636">
                  <c:v>363.2032956124674</c:v>
                </c:pt>
                <c:pt idx="3637">
                  <c:v>366.42148104030139</c:v>
                </c:pt>
                <c:pt idx="3638">
                  <c:v>369.23499437495826</c:v>
                </c:pt>
                <c:pt idx="3639">
                  <c:v>367.81020448679732</c:v>
                </c:pt>
                <c:pt idx="3640">
                  <c:v>359.56951889352092</c:v>
                </c:pt>
                <c:pt idx="3641">
                  <c:v>355.54711799351429</c:v>
                </c:pt>
                <c:pt idx="3642">
                  <c:v>352.99500363973232</c:v>
                </c:pt>
                <c:pt idx="3643">
                  <c:v>352.57858513665514</c:v>
                </c:pt>
                <c:pt idx="3644">
                  <c:v>357.52117662629848</c:v>
                </c:pt>
                <c:pt idx="3645">
                  <c:v>353.49364701211016</c:v>
                </c:pt>
                <c:pt idx="3646">
                  <c:v>354.88088147706941</c:v>
                </c:pt>
                <c:pt idx="3647">
                  <c:v>354.90255443054696</c:v>
                </c:pt>
                <c:pt idx="3648">
                  <c:v>354.1526040632649</c:v>
                </c:pt>
                <c:pt idx="3649">
                  <c:v>350.96965786513113</c:v>
                </c:pt>
                <c:pt idx="3650">
                  <c:v>355.6101515452317</c:v>
                </c:pt>
                <c:pt idx="3651">
                  <c:v>354.12927668585775</c:v>
                </c:pt>
                <c:pt idx="3652">
                  <c:v>354.74554959962927</c:v>
                </c:pt>
                <c:pt idx="3653">
                  <c:v>354.42938918668506</c:v>
                </c:pt>
                <c:pt idx="3654">
                  <c:v>357.26043941499563</c:v>
                </c:pt>
                <c:pt idx="3655">
                  <c:v>354.42707299318369</c:v>
                </c:pt>
                <c:pt idx="3656">
                  <c:v>360.77691747733428</c:v>
                </c:pt>
                <c:pt idx="3657">
                  <c:v>361.32568989477852</c:v>
                </c:pt>
                <c:pt idx="3658">
                  <c:v>362.81202435312019</c:v>
                </c:pt>
                <c:pt idx="3659">
                  <c:v>366.81655747468727</c:v>
                </c:pt>
                <c:pt idx="3660">
                  <c:v>368.56511812586848</c:v>
                </c:pt>
                <c:pt idx="3661">
                  <c:v>369.95102905168415</c:v>
                </c:pt>
                <c:pt idx="3662">
                  <c:v>370.17818145721657</c:v>
                </c:pt>
                <c:pt idx="3663">
                  <c:v>369.96476077029973</c:v>
                </c:pt>
                <c:pt idx="3664">
                  <c:v>366.56905565482094</c:v>
                </c:pt>
                <c:pt idx="3665">
                  <c:v>363.52657004830917</c:v>
                </c:pt>
                <c:pt idx="3666">
                  <c:v>368.75934749520218</c:v>
                </c:pt>
                <c:pt idx="3667">
                  <c:v>372.31635894381583</c:v>
                </c:pt>
                <c:pt idx="3668">
                  <c:v>372.32628548739336</c:v>
                </c:pt>
                <c:pt idx="3669">
                  <c:v>372.11964793858778</c:v>
                </c:pt>
                <c:pt idx="3670">
                  <c:v>375.13450466547556</c:v>
                </c:pt>
                <c:pt idx="3671">
                  <c:v>376.1225266362253</c:v>
                </c:pt>
                <c:pt idx="3672">
                  <c:v>372.67272185824902</c:v>
                </c:pt>
                <c:pt idx="3673">
                  <c:v>376.2285752101119</c:v>
                </c:pt>
                <c:pt idx="3674">
                  <c:v>379.05532393620547</c:v>
                </c:pt>
                <c:pt idx="3675">
                  <c:v>383.76960492356574</c:v>
                </c:pt>
                <c:pt idx="3676">
                  <c:v>381.77569320362659</c:v>
                </c:pt>
                <c:pt idx="3677">
                  <c:v>379.4399774998347</c:v>
                </c:pt>
                <c:pt idx="3678">
                  <c:v>382.82542518695004</c:v>
                </c:pt>
                <c:pt idx="3679">
                  <c:v>379.98858447488601</c:v>
                </c:pt>
                <c:pt idx="3680">
                  <c:v>377.86231884057992</c:v>
                </c:pt>
                <c:pt idx="3681">
                  <c:v>377.66014823638426</c:v>
                </c:pt>
                <c:pt idx="3682">
                  <c:v>381.13361127655372</c:v>
                </c:pt>
                <c:pt idx="3683">
                  <c:v>381.4780623386938</c:v>
                </c:pt>
                <c:pt idx="3684">
                  <c:v>382.90632651710683</c:v>
                </c:pt>
                <c:pt idx="3685">
                  <c:v>379.54271722586208</c:v>
                </c:pt>
                <c:pt idx="3686">
                  <c:v>378.27857190126406</c:v>
                </c:pt>
                <c:pt idx="3687">
                  <c:v>378.28717490569784</c:v>
                </c:pt>
                <c:pt idx="3688">
                  <c:v>372.4591357289392</c:v>
                </c:pt>
                <c:pt idx="3689">
                  <c:v>371.64615180993985</c:v>
                </c:pt>
                <c:pt idx="3690">
                  <c:v>372.91029713453776</c:v>
                </c:pt>
                <c:pt idx="3691">
                  <c:v>369.50135662762233</c:v>
                </c:pt>
                <c:pt idx="3692">
                  <c:v>371.0646217986897</c:v>
                </c:pt>
                <c:pt idx="3693">
                  <c:v>370.01836410561845</c:v>
                </c:pt>
                <c:pt idx="3694">
                  <c:v>368.8246972404209</c:v>
                </c:pt>
                <c:pt idx="3695">
                  <c:v>371.14370326252396</c:v>
                </c:pt>
                <c:pt idx="3696">
                  <c:v>376.3528224472239</c:v>
                </c:pt>
                <c:pt idx="3697">
                  <c:v>376.69479187346963</c:v>
                </c:pt>
                <c:pt idx="3698">
                  <c:v>372.45764674740258</c:v>
                </c:pt>
                <c:pt idx="3699">
                  <c:v>372.79614188339627</c:v>
                </c:pt>
                <c:pt idx="3700">
                  <c:v>367.85801733836286</c:v>
                </c:pt>
                <c:pt idx="3701">
                  <c:v>361.87760571768916</c:v>
                </c:pt>
                <c:pt idx="3702">
                  <c:v>359.32036264972544</c:v>
                </c:pt>
                <c:pt idx="3703">
                  <c:v>363.82436635563499</c:v>
                </c:pt>
                <c:pt idx="3704">
                  <c:v>359.76871153464361</c:v>
                </c:pt>
                <c:pt idx="3705">
                  <c:v>364.91843690027139</c:v>
                </c:pt>
                <c:pt idx="3706">
                  <c:v>361.56773211567736</c:v>
                </c:pt>
                <c:pt idx="3707">
                  <c:v>363.95523128846537</c:v>
                </c:pt>
                <c:pt idx="3708">
                  <c:v>368.63543114287597</c:v>
                </c:pt>
                <c:pt idx="3709">
                  <c:v>365.00330884785916</c:v>
                </c:pt>
                <c:pt idx="3710">
                  <c:v>365.47068360796766</c:v>
                </c:pt>
                <c:pt idx="3711">
                  <c:v>365.70213751571697</c:v>
                </c:pt>
                <c:pt idx="3712">
                  <c:v>367.01442657666598</c:v>
                </c:pt>
                <c:pt idx="3713">
                  <c:v>366.87892925683275</c:v>
                </c:pt>
                <c:pt idx="3714">
                  <c:v>371.94957315862615</c:v>
                </c:pt>
                <c:pt idx="3715">
                  <c:v>374.48745946661376</c:v>
                </c:pt>
                <c:pt idx="3716">
                  <c:v>379.15905631659064</c:v>
                </c:pt>
                <c:pt idx="3717">
                  <c:v>380.27231817881017</c:v>
                </c:pt>
                <c:pt idx="3718">
                  <c:v>378.78978889550655</c:v>
                </c:pt>
                <c:pt idx="3719">
                  <c:v>377.36400635298787</c:v>
                </c:pt>
                <c:pt idx="3720">
                  <c:v>378.49199258818078</c:v>
                </c:pt>
                <c:pt idx="3721">
                  <c:v>378.5237575276289</c:v>
                </c:pt>
                <c:pt idx="3722">
                  <c:v>379.00254781285156</c:v>
                </c:pt>
                <c:pt idx="3723">
                  <c:v>379.85920852359214</c:v>
                </c:pt>
                <c:pt idx="3724">
                  <c:v>379.10628019323673</c:v>
                </c:pt>
                <c:pt idx="3725">
                  <c:v>382.83948779035137</c:v>
                </c:pt>
                <c:pt idx="3726">
                  <c:v>382.99698894844818</c:v>
                </c:pt>
                <c:pt idx="3727">
                  <c:v>384.00387135199526</c:v>
                </c:pt>
                <c:pt idx="3728">
                  <c:v>384.6641519422937</c:v>
                </c:pt>
                <c:pt idx="3729">
                  <c:v>384.51823175170404</c:v>
                </c:pt>
                <c:pt idx="3730">
                  <c:v>382.73542452518029</c:v>
                </c:pt>
                <c:pt idx="3731">
                  <c:v>383.2610350076103</c:v>
                </c:pt>
                <c:pt idx="3732">
                  <c:v>383.45807689762415</c:v>
                </c:pt>
                <c:pt idx="3733">
                  <c:v>378.84190324928852</c:v>
                </c:pt>
                <c:pt idx="3734">
                  <c:v>377.11716630269336</c:v>
                </c:pt>
                <c:pt idx="3735">
                  <c:v>382.42770167427693</c:v>
                </c:pt>
                <c:pt idx="3736">
                  <c:v>385.25031434054654</c:v>
                </c:pt>
                <c:pt idx="3737">
                  <c:v>385.43428628151673</c:v>
                </c:pt>
                <c:pt idx="3738">
                  <c:v>381.27820792799946</c:v>
                </c:pt>
                <c:pt idx="3739">
                  <c:v>379.62692740387797</c:v>
                </c:pt>
                <c:pt idx="3740">
                  <c:v>377.28161604129434</c:v>
                </c:pt>
                <c:pt idx="3741">
                  <c:v>382.96936006882407</c:v>
                </c:pt>
                <c:pt idx="3742">
                  <c:v>383.49480510886116</c:v>
                </c:pt>
                <c:pt idx="3743">
                  <c:v>382.31867513731726</c:v>
                </c:pt>
                <c:pt idx="3744">
                  <c:v>383.07937926014165</c:v>
                </c:pt>
                <c:pt idx="3745">
                  <c:v>382.74948712858185</c:v>
                </c:pt>
                <c:pt idx="3746">
                  <c:v>382.69638012044209</c:v>
                </c:pt>
                <c:pt idx="3747">
                  <c:v>384.07815498643373</c:v>
                </c:pt>
                <c:pt idx="3748">
                  <c:v>381.88935212758918</c:v>
                </c:pt>
                <c:pt idx="3749">
                  <c:v>384.92273840248828</c:v>
                </c:pt>
                <c:pt idx="3750">
                  <c:v>388.24779961617361</c:v>
                </c:pt>
                <c:pt idx="3751">
                  <c:v>388.35368274766722</c:v>
                </c:pt>
                <c:pt idx="3752">
                  <c:v>388.81824498709551</c:v>
                </c:pt>
                <c:pt idx="3753">
                  <c:v>385.06617695718359</c:v>
                </c:pt>
                <c:pt idx="3754">
                  <c:v>381.74128118589113</c:v>
                </c:pt>
                <c:pt idx="3755">
                  <c:v>383.29015286877114</c:v>
                </c:pt>
                <c:pt idx="3756">
                  <c:v>387.83981867513734</c:v>
                </c:pt>
                <c:pt idx="3757">
                  <c:v>387.95579379260141</c:v>
                </c:pt>
                <c:pt idx="3758">
                  <c:v>387.190953609953</c:v>
                </c:pt>
                <c:pt idx="3759">
                  <c:v>384.21646482694729</c:v>
                </c:pt>
                <c:pt idx="3760">
                  <c:v>387.70779564555619</c:v>
                </c:pt>
                <c:pt idx="3761">
                  <c:v>393.34689960955592</c:v>
                </c:pt>
                <c:pt idx="3762">
                  <c:v>393.07838660578386</c:v>
                </c:pt>
                <c:pt idx="3763">
                  <c:v>394.12050823903121</c:v>
                </c:pt>
                <c:pt idx="3764">
                  <c:v>392.3689696247767</c:v>
                </c:pt>
                <c:pt idx="3765">
                  <c:v>393.83693997749975</c:v>
                </c:pt>
                <c:pt idx="3766">
                  <c:v>394.25021507511076</c:v>
                </c:pt>
                <c:pt idx="3767">
                  <c:v>397.21510819932496</c:v>
                </c:pt>
                <c:pt idx="3768">
                  <c:v>399.76093574217447</c:v>
                </c:pt>
                <c:pt idx="3769">
                  <c:v>400.50956257031288</c:v>
                </c:pt>
                <c:pt idx="3770">
                  <c:v>403.74644298855122</c:v>
                </c:pt>
                <c:pt idx="3771">
                  <c:v>403.18244987095477</c:v>
                </c:pt>
                <c:pt idx="3772">
                  <c:v>402.47998147045178</c:v>
                </c:pt>
                <c:pt idx="3773">
                  <c:v>400.8958705578716</c:v>
                </c:pt>
                <c:pt idx="3774">
                  <c:v>399.11504864006332</c:v>
                </c:pt>
                <c:pt idx="3775">
                  <c:v>399.60508900800716</c:v>
                </c:pt>
                <c:pt idx="3776">
                  <c:v>396.66186883727062</c:v>
                </c:pt>
                <c:pt idx="3777">
                  <c:v>395.4466944609884</c:v>
                </c:pt>
                <c:pt idx="3778">
                  <c:v>398.83512011117699</c:v>
                </c:pt>
                <c:pt idx="3779">
                  <c:v>400.15171067434289</c:v>
                </c:pt>
                <c:pt idx="3780">
                  <c:v>401.37912778770396</c:v>
                </c:pt>
                <c:pt idx="3781">
                  <c:v>405.41211700085995</c:v>
                </c:pt>
                <c:pt idx="3782">
                  <c:v>406.1574349811392</c:v>
                </c:pt>
                <c:pt idx="3783">
                  <c:v>406.02193766130597</c:v>
                </c:pt>
                <c:pt idx="3784">
                  <c:v>404.84994374958598</c:v>
                </c:pt>
                <c:pt idx="3785">
                  <c:v>400.10902653695939</c:v>
                </c:pt>
                <c:pt idx="3786">
                  <c:v>398.9702865462242</c:v>
                </c:pt>
                <c:pt idx="3787">
                  <c:v>399.69889484481462</c:v>
                </c:pt>
                <c:pt idx="3788">
                  <c:v>402.2266891668317</c:v>
                </c:pt>
                <c:pt idx="3789">
                  <c:v>405.15253788630753</c:v>
                </c:pt>
                <c:pt idx="3790">
                  <c:v>408.59489775660063</c:v>
                </c:pt>
                <c:pt idx="3791">
                  <c:v>408.38892197736698</c:v>
                </c:pt>
                <c:pt idx="3792">
                  <c:v>409.23764145324549</c:v>
                </c:pt>
                <c:pt idx="3793">
                  <c:v>411.79107934617122</c:v>
                </c:pt>
                <c:pt idx="3794">
                  <c:v>413.37254318046405</c:v>
                </c:pt>
                <c:pt idx="3795">
                  <c:v>411.2624909006679</c:v>
                </c:pt>
                <c:pt idx="3796">
                  <c:v>411.75683277082868</c:v>
                </c:pt>
                <c:pt idx="3797">
                  <c:v>412.90020514856678</c:v>
                </c:pt>
                <c:pt idx="3798">
                  <c:v>413.94960624710427</c:v>
                </c:pt>
                <c:pt idx="3799">
                  <c:v>413.69631394348431</c:v>
                </c:pt>
                <c:pt idx="3800">
                  <c:v>412.98706240487007</c:v>
                </c:pt>
                <c:pt idx="3801">
                  <c:v>416.06180927800887</c:v>
                </c:pt>
                <c:pt idx="3802">
                  <c:v>416.93005095625654</c:v>
                </c:pt>
                <c:pt idx="3803">
                  <c:v>415.820594269075</c:v>
                </c:pt>
                <c:pt idx="3804">
                  <c:v>409.73363774733593</c:v>
                </c:pt>
                <c:pt idx="3805">
                  <c:v>408.05373568923255</c:v>
                </c:pt>
                <c:pt idx="3806">
                  <c:v>406.90176030706061</c:v>
                </c:pt>
                <c:pt idx="3807">
                  <c:v>409.52484944742196</c:v>
                </c:pt>
                <c:pt idx="3808">
                  <c:v>407.98888227119272</c:v>
                </c:pt>
                <c:pt idx="3809">
                  <c:v>406.20673681424086</c:v>
                </c:pt>
                <c:pt idx="3810">
                  <c:v>407.37194758784949</c:v>
                </c:pt>
                <c:pt idx="3811">
                  <c:v>406.13013698630095</c:v>
                </c:pt>
                <c:pt idx="3812">
                  <c:v>407.32181854278292</c:v>
                </c:pt>
                <c:pt idx="3813">
                  <c:v>402.95314671431362</c:v>
                </c:pt>
                <c:pt idx="3814">
                  <c:v>400.1280524121496</c:v>
                </c:pt>
                <c:pt idx="3815">
                  <c:v>396.87330421547165</c:v>
                </c:pt>
                <c:pt idx="3816">
                  <c:v>396.34670107868385</c:v>
                </c:pt>
                <c:pt idx="3817">
                  <c:v>398.30256104824247</c:v>
                </c:pt>
                <c:pt idx="3818">
                  <c:v>398.17980279266703</c:v>
                </c:pt>
                <c:pt idx="3819">
                  <c:v>402.1315597908802</c:v>
                </c:pt>
                <c:pt idx="3820">
                  <c:v>397.94834888491766</c:v>
                </c:pt>
                <c:pt idx="3821">
                  <c:v>399.51674277016684</c:v>
                </c:pt>
                <c:pt idx="3822">
                  <c:v>402.64774005691163</c:v>
                </c:pt>
                <c:pt idx="3823">
                  <c:v>408.1119714115539</c:v>
                </c:pt>
                <c:pt idx="3824">
                  <c:v>409.53047448878243</c:v>
                </c:pt>
                <c:pt idx="3825">
                  <c:v>409.31639203229378</c:v>
                </c:pt>
                <c:pt idx="3826">
                  <c:v>410.21871484349089</c:v>
                </c:pt>
                <c:pt idx="3827">
                  <c:v>410.48772417444195</c:v>
                </c:pt>
                <c:pt idx="3828">
                  <c:v>409.01611408907371</c:v>
                </c:pt>
                <c:pt idx="3829">
                  <c:v>406.71613394216087</c:v>
                </c:pt>
                <c:pt idx="3830">
                  <c:v>405.48888227119272</c:v>
                </c:pt>
                <c:pt idx="3831">
                  <c:v>405.69932499503631</c:v>
                </c:pt>
                <c:pt idx="3832">
                  <c:v>408.05853351862845</c:v>
                </c:pt>
                <c:pt idx="3833">
                  <c:v>406.56243795910228</c:v>
                </c:pt>
                <c:pt idx="3834">
                  <c:v>406.58096750711366</c:v>
                </c:pt>
                <c:pt idx="3835">
                  <c:v>410.5163457084239</c:v>
                </c:pt>
                <c:pt idx="3836">
                  <c:v>407.72268546092209</c:v>
                </c:pt>
                <c:pt idx="3837">
                  <c:v>406.99093375686545</c:v>
                </c:pt>
                <c:pt idx="3838">
                  <c:v>406.09506319899373</c:v>
                </c:pt>
                <c:pt idx="3839">
                  <c:v>403.89054331281801</c:v>
                </c:pt>
                <c:pt idx="3840">
                  <c:v>397.52531268612228</c:v>
                </c:pt>
                <c:pt idx="3841">
                  <c:v>396.80266031367836</c:v>
                </c:pt>
                <c:pt idx="3842">
                  <c:v>397.37674541724527</c:v>
                </c:pt>
                <c:pt idx="3843">
                  <c:v>392.54797829395767</c:v>
                </c:pt>
                <c:pt idx="3844">
                  <c:v>392.45516511150777</c:v>
                </c:pt>
                <c:pt idx="3845">
                  <c:v>394.45867249023854</c:v>
                </c:pt>
                <c:pt idx="3846">
                  <c:v>393.98070941698063</c:v>
                </c:pt>
                <c:pt idx="3847">
                  <c:v>392.88581166037949</c:v>
                </c:pt>
                <c:pt idx="3848">
                  <c:v>387.57296009529449</c:v>
                </c:pt>
                <c:pt idx="3849">
                  <c:v>389.0549930514191</c:v>
                </c:pt>
                <c:pt idx="3850">
                  <c:v>389.44940771623283</c:v>
                </c:pt>
                <c:pt idx="3851">
                  <c:v>393.55370260075404</c:v>
                </c:pt>
                <c:pt idx="3852">
                  <c:v>395.03358480577032</c:v>
                </c:pt>
                <c:pt idx="3853">
                  <c:v>398.74313414069184</c:v>
                </c:pt>
                <c:pt idx="3854">
                  <c:v>400.17801601482324</c:v>
                </c:pt>
                <c:pt idx="3855">
                  <c:v>398.85149890807992</c:v>
                </c:pt>
                <c:pt idx="3856">
                  <c:v>396.14717755277582</c:v>
                </c:pt>
                <c:pt idx="3857">
                  <c:v>398.98633445834122</c:v>
                </c:pt>
                <c:pt idx="3858">
                  <c:v>399.2738733373036</c:v>
                </c:pt>
                <c:pt idx="3859">
                  <c:v>394.41863543114249</c:v>
                </c:pt>
                <c:pt idx="3860">
                  <c:v>390.54016941301006</c:v>
                </c:pt>
                <c:pt idx="3861">
                  <c:v>385.66259678379959</c:v>
                </c:pt>
                <c:pt idx="3862">
                  <c:v>384.81023757527595</c:v>
                </c:pt>
                <c:pt idx="3863">
                  <c:v>387.14843491496219</c:v>
                </c:pt>
                <c:pt idx="3864">
                  <c:v>383.13695321289089</c:v>
                </c:pt>
                <c:pt idx="3865">
                  <c:v>379.08741976043905</c:v>
                </c:pt>
                <c:pt idx="3866">
                  <c:v>377.64112236119342</c:v>
                </c:pt>
                <c:pt idx="3867">
                  <c:v>380.94914300840401</c:v>
                </c:pt>
                <c:pt idx="3868">
                  <c:v>383.2802263251931</c:v>
                </c:pt>
                <c:pt idx="3869">
                  <c:v>387.28839917940525</c:v>
                </c:pt>
                <c:pt idx="3870">
                  <c:v>394.10793461716582</c:v>
                </c:pt>
                <c:pt idx="3871">
                  <c:v>396.9839851763611</c:v>
                </c:pt>
                <c:pt idx="3872">
                  <c:v>397.71457878366698</c:v>
                </c:pt>
                <c:pt idx="3873">
                  <c:v>398.28502415458877</c:v>
                </c:pt>
                <c:pt idx="3874">
                  <c:v>398.44550327575882</c:v>
                </c:pt>
                <c:pt idx="3875">
                  <c:v>397.11815895705058</c:v>
                </c:pt>
                <c:pt idx="3876">
                  <c:v>400.9291244788559</c:v>
                </c:pt>
                <c:pt idx="3877">
                  <c:v>401.17249023889826</c:v>
                </c:pt>
                <c:pt idx="3878">
                  <c:v>407.6270597577917</c:v>
                </c:pt>
                <c:pt idx="3879">
                  <c:v>408.76414532459734</c:v>
                </c:pt>
                <c:pt idx="3880">
                  <c:v>408.76778505724241</c:v>
                </c:pt>
                <c:pt idx="3881">
                  <c:v>410.13069949043677</c:v>
                </c:pt>
                <c:pt idx="3882">
                  <c:v>412.05347098140362</c:v>
                </c:pt>
                <c:pt idx="3883">
                  <c:v>411.11078022632455</c:v>
                </c:pt>
                <c:pt idx="3884">
                  <c:v>412.68132486268217</c:v>
                </c:pt>
                <c:pt idx="3885">
                  <c:v>412.7210310369922</c:v>
                </c:pt>
                <c:pt idx="3886">
                  <c:v>413.11676924094962</c:v>
                </c:pt>
                <c:pt idx="3887">
                  <c:v>412.04437164979089</c:v>
                </c:pt>
                <c:pt idx="3888">
                  <c:v>411.88422341340674</c:v>
                </c:pt>
                <c:pt idx="3889">
                  <c:v>412.09632056117988</c:v>
                </c:pt>
                <c:pt idx="3890">
                  <c:v>413.68605651512075</c:v>
                </c:pt>
                <c:pt idx="3891">
                  <c:v>416.28581827807488</c:v>
                </c:pt>
                <c:pt idx="3892">
                  <c:v>414.46777182185093</c:v>
                </c:pt>
                <c:pt idx="3893">
                  <c:v>414.17973661570971</c:v>
                </c:pt>
                <c:pt idx="3894">
                  <c:v>413.92197736747994</c:v>
                </c:pt>
                <c:pt idx="3895">
                  <c:v>415.72877374098272</c:v>
                </c:pt>
                <c:pt idx="3896">
                  <c:v>417.31255376877698</c:v>
                </c:pt>
                <c:pt idx="3897">
                  <c:v>419.05466216663285</c:v>
                </c:pt>
                <c:pt idx="3898">
                  <c:v>420.30772285090251</c:v>
                </c:pt>
                <c:pt idx="3899">
                  <c:v>424.7458804844145</c:v>
                </c:pt>
                <c:pt idx="3900">
                  <c:v>426.11574349811315</c:v>
                </c:pt>
                <c:pt idx="3901">
                  <c:v>426.0348421679563</c:v>
                </c:pt>
                <c:pt idx="3902">
                  <c:v>427.16018132486192</c:v>
                </c:pt>
                <c:pt idx="3903">
                  <c:v>429.41846998874917</c:v>
                </c:pt>
                <c:pt idx="3904">
                  <c:v>425.29035139964191</c:v>
                </c:pt>
                <c:pt idx="3905">
                  <c:v>427.9794520547938</c:v>
                </c:pt>
                <c:pt idx="3906">
                  <c:v>428.64171795380781</c:v>
                </c:pt>
                <c:pt idx="3907">
                  <c:v>428.65627688438815</c:v>
                </c:pt>
                <c:pt idx="3908">
                  <c:v>429.93862087221169</c:v>
                </c:pt>
                <c:pt idx="3909">
                  <c:v>430.91936337767123</c:v>
                </c:pt>
                <c:pt idx="3910">
                  <c:v>430.90910594930779</c:v>
                </c:pt>
                <c:pt idx="3911">
                  <c:v>430.25378863079811</c:v>
                </c:pt>
                <c:pt idx="3912">
                  <c:v>430.25676659387136</c:v>
                </c:pt>
                <c:pt idx="3913">
                  <c:v>428.09691615379467</c:v>
                </c:pt>
                <c:pt idx="3914">
                  <c:v>424.63271788763097</c:v>
                </c:pt>
                <c:pt idx="3915">
                  <c:v>424.23731056845958</c:v>
                </c:pt>
                <c:pt idx="3916">
                  <c:v>424.77714909668407</c:v>
                </c:pt>
                <c:pt idx="3917">
                  <c:v>429.408212560386</c:v>
                </c:pt>
                <c:pt idx="3918">
                  <c:v>429.02422076632871</c:v>
                </c:pt>
                <c:pt idx="3919">
                  <c:v>430.94798491165341</c:v>
                </c:pt>
                <c:pt idx="3920">
                  <c:v>430.72232148765761</c:v>
                </c:pt>
                <c:pt idx="3921">
                  <c:v>431.72622592813138</c:v>
                </c:pt>
                <c:pt idx="3922">
                  <c:v>431.7571636556147</c:v>
                </c:pt>
                <c:pt idx="3923">
                  <c:v>429.94027529614146</c:v>
                </c:pt>
                <c:pt idx="3924">
                  <c:v>426.92541856925368</c:v>
                </c:pt>
                <c:pt idx="3925">
                  <c:v>430.06998213222107</c:v>
                </c:pt>
                <c:pt idx="3926">
                  <c:v>#N/A</c:v>
                </c:pt>
                <c:pt idx="3927">
                  <c:v>#N/A</c:v>
                </c:pt>
                <c:pt idx="3928">
                  <c:v>#N/A</c:v>
                </c:pt>
                <c:pt idx="3929">
                  <c:v>#N/A</c:v>
                </c:pt>
                <c:pt idx="3930">
                  <c:v>#N/A</c:v>
                </c:pt>
                <c:pt idx="3931">
                  <c:v>#N/A</c:v>
                </c:pt>
                <c:pt idx="3932">
                  <c:v>#N/A</c:v>
                </c:pt>
                <c:pt idx="3933">
                  <c:v>#N/A</c:v>
                </c:pt>
                <c:pt idx="3934">
                  <c:v>#N/A</c:v>
                </c:pt>
                <c:pt idx="3935">
                  <c:v>#N/A</c:v>
                </c:pt>
                <c:pt idx="3936">
                  <c:v>#N/A</c:v>
                </c:pt>
                <c:pt idx="3937">
                  <c:v>#N/A</c:v>
                </c:pt>
                <c:pt idx="3938">
                  <c:v>#N/A</c:v>
                </c:pt>
                <c:pt idx="3939">
                  <c:v>#N/A</c:v>
                </c:pt>
                <c:pt idx="3940">
                  <c:v>#N/A</c:v>
                </c:pt>
                <c:pt idx="3941">
                  <c:v>#N/A</c:v>
                </c:pt>
                <c:pt idx="3942">
                  <c:v>#N/A</c:v>
                </c:pt>
                <c:pt idx="3943">
                  <c:v>#N/A</c:v>
                </c:pt>
                <c:pt idx="3944">
                  <c:v>#N/A</c:v>
                </c:pt>
                <c:pt idx="3945">
                  <c:v>#N/A</c:v>
                </c:pt>
                <c:pt idx="3946">
                  <c:v>#N/A</c:v>
                </c:pt>
                <c:pt idx="3947">
                  <c:v>#N/A</c:v>
                </c:pt>
                <c:pt idx="3948">
                  <c:v>#N/A</c:v>
                </c:pt>
                <c:pt idx="3949">
                  <c:v>#N/A</c:v>
                </c:pt>
                <c:pt idx="3950">
                  <c:v>#N/A</c:v>
                </c:pt>
                <c:pt idx="3951">
                  <c:v>#N/A</c:v>
                </c:pt>
                <c:pt idx="3952">
                  <c:v>#N/A</c:v>
                </c:pt>
                <c:pt idx="3953">
                  <c:v>#N/A</c:v>
                </c:pt>
                <c:pt idx="3954">
                  <c:v>#N/A</c:v>
                </c:pt>
                <c:pt idx="3955">
                  <c:v>#N/A</c:v>
                </c:pt>
                <c:pt idx="3956">
                  <c:v>#N/A</c:v>
                </c:pt>
                <c:pt idx="3957">
                  <c:v>#N/A</c:v>
                </c:pt>
                <c:pt idx="3958">
                  <c:v>#N/A</c:v>
                </c:pt>
                <c:pt idx="3959">
                  <c:v>#N/A</c:v>
                </c:pt>
                <c:pt idx="3960">
                  <c:v>#N/A</c:v>
                </c:pt>
                <c:pt idx="3961">
                  <c:v>#N/A</c:v>
                </c:pt>
                <c:pt idx="3962">
                  <c:v>#N/A</c:v>
                </c:pt>
                <c:pt idx="3963">
                  <c:v>#N/A</c:v>
                </c:pt>
                <c:pt idx="3964">
                  <c:v>#N/A</c:v>
                </c:pt>
                <c:pt idx="3965">
                  <c:v>#N/A</c:v>
                </c:pt>
                <c:pt idx="3966">
                  <c:v>#N/A</c:v>
                </c:pt>
                <c:pt idx="3967">
                  <c:v>#N/A</c:v>
                </c:pt>
                <c:pt idx="3968">
                  <c:v>#N/A</c:v>
                </c:pt>
                <c:pt idx="3969">
                  <c:v>#N/A</c:v>
                </c:pt>
                <c:pt idx="3970">
                  <c:v>#N/A</c:v>
                </c:pt>
                <c:pt idx="3971">
                  <c:v>#N/A</c:v>
                </c:pt>
                <c:pt idx="3972">
                  <c:v>#N/A</c:v>
                </c:pt>
                <c:pt idx="3973">
                  <c:v>#N/A</c:v>
                </c:pt>
                <c:pt idx="3974">
                  <c:v>#N/A</c:v>
                </c:pt>
                <c:pt idx="3975">
                  <c:v>#N/A</c:v>
                </c:pt>
                <c:pt idx="3976">
                  <c:v>#N/A</c:v>
                </c:pt>
                <c:pt idx="3977">
                  <c:v>#N/A</c:v>
                </c:pt>
                <c:pt idx="3978">
                  <c:v>#N/A</c:v>
                </c:pt>
                <c:pt idx="3979">
                  <c:v>#N/A</c:v>
                </c:pt>
                <c:pt idx="3980">
                  <c:v>#N/A</c:v>
                </c:pt>
                <c:pt idx="3981">
                  <c:v>#N/A</c:v>
                </c:pt>
                <c:pt idx="3982">
                  <c:v>#N/A</c:v>
                </c:pt>
                <c:pt idx="3983">
                  <c:v>#N/A</c:v>
                </c:pt>
                <c:pt idx="3984">
                  <c:v>#N/A</c:v>
                </c:pt>
                <c:pt idx="3985">
                  <c:v>#N/A</c:v>
                </c:pt>
                <c:pt idx="3986">
                  <c:v>#N/A</c:v>
                </c:pt>
                <c:pt idx="3987">
                  <c:v>#N/A</c:v>
                </c:pt>
                <c:pt idx="3988">
                  <c:v>#N/A</c:v>
                </c:pt>
                <c:pt idx="3989">
                  <c:v>#N/A</c:v>
                </c:pt>
                <c:pt idx="3990">
                  <c:v>#N/A</c:v>
                </c:pt>
                <c:pt idx="3991">
                  <c:v>#N/A</c:v>
                </c:pt>
                <c:pt idx="3992">
                  <c:v>#N/A</c:v>
                </c:pt>
                <c:pt idx="3993">
                  <c:v>#N/A</c:v>
                </c:pt>
                <c:pt idx="3994">
                  <c:v>#N/A</c:v>
                </c:pt>
                <c:pt idx="3995">
                  <c:v>#N/A</c:v>
                </c:pt>
                <c:pt idx="3996">
                  <c:v>#N/A</c:v>
                </c:pt>
                <c:pt idx="3997">
                  <c:v>#N/A</c:v>
                </c:pt>
                <c:pt idx="3998">
                  <c:v>#N/A</c:v>
                </c:pt>
                <c:pt idx="3999">
                  <c:v>#N/A</c:v>
                </c:pt>
                <c:pt idx="4000">
                  <c:v>#N/A</c:v>
                </c:pt>
                <c:pt idx="4001">
                  <c:v>#N/A</c:v>
                </c:pt>
                <c:pt idx="4002">
                  <c:v>#N/A</c:v>
                </c:pt>
                <c:pt idx="4003">
                  <c:v>#N/A</c:v>
                </c:pt>
                <c:pt idx="4004">
                  <c:v>#N/A</c:v>
                </c:pt>
                <c:pt idx="4005">
                  <c:v>#N/A</c:v>
                </c:pt>
                <c:pt idx="4006">
                  <c:v>#N/A</c:v>
                </c:pt>
                <c:pt idx="4007">
                  <c:v>#N/A</c:v>
                </c:pt>
                <c:pt idx="4008">
                  <c:v>#N/A</c:v>
                </c:pt>
                <c:pt idx="4009">
                  <c:v>#N/A</c:v>
                </c:pt>
                <c:pt idx="4010">
                  <c:v>#N/A</c:v>
                </c:pt>
                <c:pt idx="4011">
                  <c:v>#N/A</c:v>
                </c:pt>
                <c:pt idx="4012">
                  <c:v>#N/A</c:v>
                </c:pt>
                <c:pt idx="4013">
                  <c:v>#N/A</c:v>
                </c:pt>
                <c:pt idx="4014">
                  <c:v>#N/A</c:v>
                </c:pt>
                <c:pt idx="4015">
                  <c:v>#N/A</c:v>
                </c:pt>
                <c:pt idx="4016">
                  <c:v>#N/A</c:v>
                </c:pt>
                <c:pt idx="4017">
                  <c:v>#N/A</c:v>
                </c:pt>
                <c:pt idx="4018">
                  <c:v>#N/A</c:v>
                </c:pt>
                <c:pt idx="4019">
                  <c:v>#N/A</c:v>
                </c:pt>
                <c:pt idx="4020">
                  <c:v>#N/A</c:v>
                </c:pt>
                <c:pt idx="4021">
                  <c:v>#N/A</c:v>
                </c:pt>
                <c:pt idx="4022">
                  <c:v>#N/A</c:v>
                </c:pt>
                <c:pt idx="4023">
                  <c:v>#N/A</c:v>
                </c:pt>
                <c:pt idx="4024">
                  <c:v>#N/A</c:v>
                </c:pt>
                <c:pt idx="4025">
                  <c:v>#N/A</c:v>
                </c:pt>
                <c:pt idx="4026">
                  <c:v>#N/A</c:v>
                </c:pt>
                <c:pt idx="4027">
                  <c:v>#N/A</c:v>
                </c:pt>
                <c:pt idx="4028">
                  <c:v>#N/A</c:v>
                </c:pt>
                <c:pt idx="4029">
                  <c:v>#N/A</c:v>
                </c:pt>
                <c:pt idx="4030">
                  <c:v>#N/A</c:v>
                </c:pt>
                <c:pt idx="4031">
                  <c:v>#N/A</c:v>
                </c:pt>
                <c:pt idx="4032">
                  <c:v>#N/A</c:v>
                </c:pt>
                <c:pt idx="4033">
                  <c:v>#N/A</c:v>
                </c:pt>
                <c:pt idx="4034">
                  <c:v>#N/A</c:v>
                </c:pt>
                <c:pt idx="4035">
                  <c:v>#N/A</c:v>
                </c:pt>
                <c:pt idx="4036">
                  <c:v>#N/A</c:v>
                </c:pt>
                <c:pt idx="4037">
                  <c:v>#N/A</c:v>
                </c:pt>
                <c:pt idx="4038">
                  <c:v>#N/A</c:v>
                </c:pt>
                <c:pt idx="4039">
                  <c:v>#N/A</c:v>
                </c:pt>
                <c:pt idx="4040">
                  <c:v>#N/A</c:v>
                </c:pt>
                <c:pt idx="4041">
                  <c:v>#N/A</c:v>
                </c:pt>
              </c:numCache>
            </c:numRef>
          </c:val>
          <c:smooth val="0"/>
          <c:extLst>
            <c:ext xmlns:c16="http://schemas.microsoft.com/office/drawing/2014/chart" uri="{C3380CC4-5D6E-409C-BE32-E72D297353CC}">
              <c16:uniqueId val="{00000001-8227-4B5B-AA10-B3CD06D48065}"/>
            </c:ext>
          </c:extLst>
        </c:ser>
        <c:dLbls>
          <c:showLegendKey val="0"/>
          <c:showVal val="0"/>
          <c:showCatName val="0"/>
          <c:showSerName val="0"/>
          <c:showPercent val="0"/>
          <c:showBubbleSize val="0"/>
        </c:dLbls>
        <c:smooth val="0"/>
        <c:axId val="587787119"/>
        <c:axId val="588829919"/>
        <c:extLst/>
      </c:lineChart>
      <c:dateAx>
        <c:axId val="587787119"/>
        <c:scaling>
          <c:orientation val="minMax"/>
          <c:max val="45473"/>
          <c:min val="40163"/>
        </c:scaling>
        <c:delete val="0"/>
        <c:axPos val="b"/>
        <c:numFmt formatCode="mmm\-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829919"/>
        <c:crosses val="autoZero"/>
        <c:auto val="1"/>
        <c:lblOffset val="100"/>
        <c:baseTimeUnit val="days"/>
        <c:majorUnit val="12"/>
        <c:majorTimeUnit val="months"/>
      </c:dateAx>
      <c:valAx>
        <c:axId val="588829919"/>
        <c:scaling>
          <c:orientation val="minMax"/>
          <c:max val="500"/>
        </c:scaling>
        <c:delete val="0"/>
        <c:axPos val="l"/>
        <c:majorGridlines>
          <c:spPr>
            <a:ln w="9525" cap="flat" cmpd="sng" algn="ctr">
              <a:solidFill>
                <a:schemeClr val="tx1">
                  <a:lumMod val="15000"/>
                  <a:lumOff val="85000"/>
                </a:schemeClr>
              </a:solidFill>
              <a:round/>
            </a:ln>
            <a:effectLst/>
          </c:spPr>
        </c:majorGridlines>
        <c:numFmt formatCode="#,##0_);\(#,##0\);#,##0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7871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Global Equities</c:v>
          </c:tx>
          <c:spPr>
            <a:ln w="28575" cap="rnd">
              <a:solidFill>
                <a:schemeClr val="tx2"/>
              </a:solidFill>
              <a:round/>
            </a:ln>
            <a:effectLst/>
          </c:spPr>
          <c:marker>
            <c:symbol val="none"/>
          </c:marker>
          <c:cat>
            <c:numRef>
              <c:f>'[240806 Analysis of market draws MSCI versus CORE infra.xlsx]Example 1 - double dip'!$B$3:$B$179</c:f>
              <c:numCache>
                <c:formatCode>d\-mmm\-yy</c:formatCode>
                <c:ptCount val="177"/>
                <c:pt idx="0">
                  <c:v>40967</c:v>
                </c:pt>
                <c:pt idx="1">
                  <c:v>40968</c:v>
                </c:pt>
                <c:pt idx="2">
                  <c:v>40969</c:v>
                </c:pt>
                <c:pt idx="3">
                  <c:v>40970</c:v>
                </c:pt>
                <c:pt idx="4">
                  <c:v>40973</c:v>
                </c:pt>
                <c:pt idx="5">
                  <c:v>40974</c:v>
                </c:pt>
                <c:pt idx="6">
                  <c:v>40975</c:v>
                </c:pt>
                <c:pt idx="7">
                  <c:v>40976</c:v>
                </c:pt>
                <c:pt idx="8">
                  <c:v>40977</c:v>
                </c:pt>
                <c:pt idx="9">
                  <c:v>40980</c:v>
                </c:pt>
                <c:pt idx="10">
                  <c:v>40981</c:v>
                </c:pt>
                <c:pt idx="11">
                  <c:v>40982</c:v>
                </c:pt>
                <c:pt idx="12">
                  <c:v>40983</c:v>
                </c:pt>
                <c:pt idx="13">
                  <c:v>40984</c:v>
                </c:pt>
                <c:pt idx="14">
                  <c:v>40987</c:v>
                </c:pt>
                <c:pt idx="15">
                  <c:v>40988</c:v>
                </c:pt>
                <c:pt idx="16">
                  <c:v>40989</c:v>
                </c:pt>
                <c:pt idx="17">
                  <c:v>40990</c:v>
                </c:pt>
                <c:pt idx="18">
                  <c:v>40991</c:v>
                </c:pt>
                <c:pt idx="19">
                  <c:v>40994</c:v>
                </c:pt>
                <c:pt idx="20">
                  <c:v>40995</c:v>
                </c:pt>
                <c:pt idx="21">
                  <c:v>40996</c:v>
                </c:pt>
                <c:pt idx="22">
                  <c:v>40997</c:v>
                </c:pt>
                <c:pt idx="23">
                  <c:v>40998</c:v>
                </c:pt>
                <c:pt idx="24">
                  <c:v>41001</c:v>
                </c:pt>
                <c:pt idx="25">
                  <c:v>41002</c:v>
                </c:pt>
                <c:pt idx="26">
                  <c:v>41003</c:v>
                </c:pt>
                <c:pt idx="27">
                  <c:v>41004</c:v>
                </c:pt>
                <c:pt idx="28">
                  <c:v>41005</c:v>
                </c:pt>
                <c:pt idx="29">
                  <c:v>41008</c:v>
                </c:pt>
                <c:pt idx="30">
                  <c:v>41009</c:v>
                </c:pt>
                <c:pt idx="31">
                  <c:v>41010</c:v>
                </c:pt>
                <c:pt idx="32">
                  <c:v>41011</c:v>
                </c:pt>
                <c:pt idx="33">
                  <c:v>41012</c:v>
                </c:pt>
                <c:pt idx="34">
                  <c:v>41015</c:v>
                </c:pt>
                <c:pt idx="35">
                  <c:v>41016</c:v>
                </c:pt>
                <c:pt idx="36">
                  <c:v>41017</c:v>
                </c:pt>
                <c:pt idx="37">
                  <c:v>41018</c:v>
                </c:pt>
                <c:pt idx="38">
                  <c:v>41019</c:v>
                </c:pt>
                <c:pt idx="39">
                  <c:v>41022</c:v>
                </c:pt>
                <c:pt idx="40">
                  <c:v>41023</c:v>
                </c:pt>
                <c:pt idx="41">
                  <c:v>41024</c:v>
                </c:pt>
                <c:pt idx="42">
                  <c:v>41025</c:v>
                </c:pt>
                <c:pt idx="43">
                  <c:v>41026</c:v>
                </c:pt>
                <c:pt idx="44">
                  <c:v>41029</c:v>
                </c:pt>
                <c:pt idx="45">
                  <c:v>41030</c:v>
                </c:pt>
                <c:pt idx="46">
                  <c:v>41031</c:v>
                </c:pt>
                <c:pt idx="47">
                  <c:v>41032</c:v>
                </c:pt>
                <c:pt idx="48">
                  <c:v>41033</c:v>
                </c:pt>
                <c:pt idx="49">
                  <c:v>41036</c:v>
                </c:pt>
                <c:pt idx="50">
                  <c:v>41037</c:v>
                </c:pt>
                <c:pt idx="51">
                  <c:v>41038</c:v>
                </c:pt>
                <c:pt idx="52">
                  <c:v>41039</c:v>
                </c:pt>
                <c:pt idx="53">
                  <c:v>41040</c:v>
                </c:pt>
                <c:pt idx="54">
                  <c:v>41043</c:v>
                </c:pt>
                <c:pt idx="55">
                  <c:v>41044</c:v>
                </c:pt>
                <c:pt idx="56">
                  <c:v>41045</c:v>
                </c:pt>
                <c:pt idx="57">
                  <c:v>41046</c:v>
                </c:pt>
                <c:pt idx="58">
                  <c:v>41047</c:v>
                </c:pt>
                <c:pt idx="59">
                  <c:v>41050</c:v>
                </c:pt>
                <c:pt idx="60">
                  <c:v>41051</c:v>
                </c:pt>
                <c:pt idx="61">
                  <c:v>41052</c:v>
                </c:pt>
                <c:pt idx="62">
                  <c:v>41053</c:v>
                </c:pt>
                <c:pt idx="63">
                  <c:v>41054</c:v>
                </c:pt>
                <c:pt idx="64">
                  <c:v>41057</c:v>
                </c:pt>
                <c:pt idx="65">
                  <c:v>41058</c:v>
                </c:pt>
                <c:pt idx="66">
                  <c:v>41059</c:v>
                </c:pt>
                <c:pt idx="67">
                  <c:v>41060</c:v>
                </c:pt>
                <c:pt idx="68">
                  <c:v>41061</c:v>
                </c:pt>
                <c:pt idx="69">
                  <c:v>41064</c:v>
                </c:pt>
                <c:pt idx="70">
                  <c:v>41065</c:v>
                </c:pt>
                <c:pt idx="71">
                  <c:v>41066</c:v>
                </c:pt>
                <c:pt idx="72">
                  <c:v>41067</c:v>
                </c:pt>
                <c:pt idx="73">
                  <c:v>41068</c:v>
                </c:pt>
                <c:pt idx="74">
                  <c:v>41071</c:v>
                </c:pt>
                <c:pt idx="75">
                  <c:v>41072</c:v>
                </c:pt>
                <c:pt idx="76">
                  <c:v>41073</c:v>
                </c:pt>
                <c:pt idx="77">
                  <c:v>41074</c:v>
                </c:pt>
                <c:pt idx="78">
                  <c:v>41075</c:v>
                </c:pt>
                <c:pt idx="79">
                  <c:v>41078</c:v>
                </c:pt>
                <c:pt idx="80">
                  <c:v>41079</c:v>
                </c:pt>
                <c:pt idx="81">
                  <c:v>41080</c:v>
                </c:pt>
                <c:pt idx="82">
                  <c:v>41081</c:v>
                </c:pt>
                <c:pt idx="83">
                  <c:v>41082</c:v>
                </c:pt>
                <c:pt idx="84">
                  <c:v>41085</c:v>
                </c:pt>
                <c:pt idx="85">
                  <c:v>41086</c:v>
                </c:pt>
                <c:pt idx="86">
                  <c:v>41087</c:v>
                </c:pt>
                <c:pt idx="87">
                  <c:v>41088</c:v>
                </c:pt>
                <c:pt idx="88">
                  <c:v>41089</c:v>
                </c:pt>
                <c:pt idx="89">
                  <c:v>41092</c:v>
                </c:pt>
                <c:pt idx="90">
                  <c:v>41093</c:v>
                </c:pt>
                <c:pt idx="91">
                  <c:v>41094</c:v>
                </c:pt>
                <c:pt idx="92">
                  <c:v>41095</c:v>
                </c:pt>
                <c:pt idx="93">
                  <c:v>41096</c:v>
                </c:pt>
                <c:pt idx="94">
                  <c:v>41099</c:v>
                </c:pt>
                <c:pt idx="95">
                  <c:v>41100</c:v>
                </c:pt>
                <c:pt idx="96">
                  <c:v>41101</c:v>
                </c:pt>
                <c:pt idx="97">
                  <c:v>41102</c:v>
                </c:pt>
                <c:pt idx="98">
                  <c:v>41103</c:v>
                </c:pt>
                <c:pt idx="99">
                  <c:v>41106</c:v>
                </c:pt>
                <c:pt idx="100">
                  <c:v>41107</c:v>
                </c:pt>
                <c:pt idx="101">
                  <c:v>41108</c:v>
                </c:pt>
                <c:pt idx="102">
                  <c:v>41109</c:v>
                </c:pt>
                <c:pt idx="103">
                  <c:v>41110</c:v>
                </c:pt>
                <c:pt idx="104">
                  <c:v>41113</c:v>
                </c:pt>
                <c:pt idx="105">
                  <c:v>41114</c:v>
                </c:pt>
                <c:pt idx="106">
                  <c:v>41115</c:v>
                </c:pt>
                <c:pt idx="107">
                  <c:v>41116</c:v>
                </c:pt>
                <c:pt idx="108">
                  <c:v>41117</c:v>
                </c:pt>
                <c:pt idx="109">
                  <c:v>41120</c:v>
                </c:pt>
                <c:pt idx="110">
                  <c:v>41121</c:v>
                </c:pt>
                <c:pt idx="111">
                  <c:v>41122</c:v>
                </c:pt>
                <c:pt idx="112">
                  <c:v>41123</c:v>
                </c:pt>
                <c:pt idx="113">
                  <c:v>41124</c:v>
                </c:pt>
                <c:pt idx="114">
                  <c:v>41127</c:v>
                </c:pt>
                <c:pt idx="115">
                  <c:v>41128</c:v>
                </c:pt>
                <c:pt idx="116">
                  <c:v>41129</c:v>
                </c:pt>
                <c:pt idx="117">
                  <c:v>41130</c:v>
                </c:pt>
                <c:pt idx="118">
                  <c:v>41131</c:v>
                </c:pt>
                <c:pt idx="119">
                  <c:v>41134</c:v>
                </c:pt>
                <c:pt idx="120">
                  <c:v>41135</c:v>
                </c:pt>
                <c:pt idx="121">
                  <c:v>41136</c:v>
                </c:pt>
                <c:pt idx="122">
                  <c:v>41137</c:v>
                </c:pt>
                <c:pt idx="123">
                  <c:v>41138</c:v>
                </c:pt>
                <c:pt idx="124">
                  <c:v>41141</c:v>
                </c:pt>
                <c:pt idx="125">
                  <c:v>41142</c:v>
                </c:pt>
                <c:pt idx="126">
                  <c:v>41143</c:v>
                </c:pt>
                <c:pt idx="127">
                  <c:v>41144</c:v>
                </c:pt>
                <c:pt idx="128">
                  <c:v>41145</c:v>
                </c:pt>
                <c:pt idx="129">
                  <c:v>41148</c:v>
                </c:pt>
                <c:pt idx="130">
                  <c:v>41149</c:v>
                </c:pt>
                <c:pt idx="131">
                  <c:v>41150</c:v>
                </c:pt>
                <c:pt idx="132">
                  <c:v>41151</c:v>
                </c:pt>
                <c:pt idx="133">
                  <c:v>41152</c:v>
                </c:pt>
                <c:pt idx="134">
                  <c:v>41155</c:v>
                </c:pt>
                <c:pt idx="135">
                  <c:v>41156</c:v>
                </c:pt>
                <c:pt idx="136">
                  <c:v>41157</c:v>
                </c:pt>
                <c:pt idx="137">
                  <c:v>41158</c:v>
                </c:pt>
                <c:pt idx="138">
                  <c:v>41159</c:v>
                </c:pt>
                <c:pt idx="139">
                  <c:v>41162</c:v>
                </c:pt>
                <c:pt idx="140">
                  <c:v>41163</c:v>
                </c:pt>
                <c:pt idx="141">
                  <c:v>41164</c:v>
                </c:pt>
                <c:pt idx="142">
                  <c:v>41165</c:v>
                </c:pt>
                <c:pt idx="143">
                  <c:v>41166</c:v>
                </c:pt>
                <c:pt idx="144">
                  <c:v>41169</c:v>
                </c:pt>
                <c:pt idx="145">
                  <c:v>41170</c:v>
                </c:pt>
                <c:pt idx="146">
                  <c:v>41171</c:v>
                </c:pt>
                <c:pt idx="147">
                  <c:v>41172</c:v>
                </c:pt>
                <c:pt idx="148">
                  <c:v>41173</c:v>
                </c:pt>
                <c:pt idx="149">
                  <c:v>41176</c:v>
                </c:pt>
                <c:pt idx="150">
                  <c:v>41177</c:v>
                </c:pt>
                <c:pt idx="151">
                  <c:v>41178</c:v>
                </c:pt>
                <c:pt idx="152">
                  <c:v>41179</c:v>
                </c:pt>
                <c:pt idx="153">
                  <c:v>41180</c:v>
                </c:pt>
                <c:pt idx="154">
                  <c:v>41183</c:v>
                </c:pt>
                <c:pt idx="155">
                  <c:v>41184</c:v>
                </c:pt>
                <c:pt idx="156">
                  <c:v>41185</c:v>
                </c:pt>
                <c:pt idx="157">
                  <c:v>41186</c:v>
                </c:pt>
                <c:pt idx="158">
                  <c:v>41187</c:v>
                </c:pt>
                <c:pt idx="159">
                  <c:v>41190</c:v>
                </c:pt>
                <c:pt idx="160">
                  <c:v>41191</c:v>
                </c:pt>
                <c:pt idx="161">
                  <c:v>41192</c:v>
                </c:pt>
                <c:pt idx="162">
                  <c:v>41193</c:v>
                </c:pt>
                <c:pt idx="163">
                  <c:v>41194</c:v>
                </c:pt>
                <c:pt idx="164">
                  <c:v>41197</c:v>
                </c:pt>
                <c:pt idx="165">
                  <c:v>41198</c:v>
                </c:pt>
                <c:pt idx="166">
                  <c:v>41199</c:v>
                </c:pt>
                <c:pt idx="167">
                  <c:v>41200</c:v>
                </c:pt>
                <c:pt idx="168">
                  <c:v>41201</c:v>
                </c:pt>
                <c:pt idx="169">
                  <c:v>41204</c:v>
                </c:pt>
                <c:pt idx="170">
                  <c:v>41205</c:v>
                </c:pt>
                <c:pt idx="171">
                  <c:v>41206</c:v>
                </c:pt>
                <c:pt idx="172">
                  <c:v>41207</c:v>
                </c:pt>
                <c:pt idx="173">
                  <c:v>41208</c:v>
                </c:pt>
                <c:pt idx="174">
                  <c:v>41211</c:v>
                </c:pt>
                <c:pt idx="175">
                  <c:v>41212</c:v>
                </c:pt>
                <c:pt idx="176">
                  <c:v>41213</c:v>
                </c:pt>
              </c:numCache>
            </c:numRef>
          </c:cat>
          <c:val>
            <c:numRef>
              <c:f>'[240806 Analysis of market draws MSCI versus CORE infra.xlsx]Example 1 - double dip'!$F$3:$F$179</c:f>
              <c:numCache>
                <c:formatCode>#,##0.0_);\(#,##0.0\);#,##0.0_);@_)</c:formatCode>
                <c:ptCount val="177"/>
                <c:pt idx="0">
                  <c:v>100</c:v>
                </c:pt>
                <c:pt idx="1">
                  <c:v>99.629042164730663</c:v>
                </c:pt>
                <c:pt idx="2">
                  <c:v>100.18844874018778</c:v>
                </c:pt>
                <c:pt idx="3">
                  <c:v>100.02996820939948</c:v>
                </c:pt>
                <c:pt idx="4">
                  <c:v>99.584359834499892</c:v>
                </c:pt>
                <c:pt idx="5">
                  <c:v>97.779652665753218</c:v>
                </c:pt>
                <c:pt idx="6">
                  <c:v>98.275208056318647</c:v>
                </c:pt>
                <c:pt idx="7">
                  <c:v>99.559386326666967</c:v>
                </c:pt>
                <c:pt idx="8">
                  <c:v>100.06223128168091</c:v>
                </c:pt>
                <c:pt idx="9">
                  <c:v>99.996625201644193</c:v>
                </c:pt>
                <c:pt idx="10">
                  <c:v>101.49098591359167</c:v>
                </c:pt>
                <c:pt idx="11">
                  <c:v>101.66215568619774</c:v>
                </c:pt>
                <c:pt idx="12">
                  <c:v>102.19861363283542</c:v>
                </c:pt>
                <c:pt idx="13">
                  <c:v>102.43336460646475</c:v>
                </c:pt>
                <c:pt idx="14">
                  <c:v>102.66906052363369</c:v>
                </c:pt>
                <c:pt idx="15">
                  <c:v>102.18200962492489</c:v>
                </c:pt>
                <c:pt idx="16">
                  <c:v>101.92781981276617</c:v>
                </c:pt>
                <c:pt idx="17">
                  <c:v>101.27823862524212</c:v>
                </c:pt>
                <c:pt idx="18">
                  <c:v>101.40283618053819</c:v>
                </c:pt>
                <c:pt idx="19">
                  <c:v>102.47224228352353</c:v>
                </c:pt>
                <c:pt idx="20">
                  <c:v>102.45509830787607</c:v>
                </c:pt>
                <c:pt idx="21">
                  <c:v>101.97209716719424</c:v>
                </c:pt>
                <c:pt idx="22">
                  <c:v>101.36598338249287</c:v>
                </c:pt>
                <c:pt idx="23">
                  <c:v>101.79012803984961</c:v>
                </c:pt>
                <c:pt idx="24">
                  <c:v>102.68971428957117</c:v>
                </c:pt>
                <c:pt idx="25">
                  <c:v>102.10114945631996</c:v>
                </c:pt>
                <c:pt idx="26">
                  <c:v>100.657140735841</c:v>
                </c:pt>
                <c:pt idx="27">
                  <c:v>100.59990415572666</c:v>
                </c:pt>
                <c:pt idx="28">
                  <c:v>100.5282234386495</c:v>
                </c:pt>
                <c:pt idx="29">
                  <c:v>99.773348542424557</c:v>
                </c:pt>
                <c:pt idx="30">
                  <c:v>98.121587235162679</c:v>
                </c:pt>
                <c:pt idx="31">
                  <c:v>98.62996685948012</c:v>
                </c:pt>
                <c:pt idx="32">
                  <c:v>99.860283348069927</c:v>
                </c:pt>
                <c:pt idx="33">
                  <c:v>98.834749623709953</c:v>
                </c:pt>
                <c:pt idx="34">
                  <c:v>98.773463285568653</c:v>
                </c:pt>
                <c:pt idx="35">
                  <c:v>100.15024602280012</c:v>
                </c:pt>
                <c:pt idx="36">
                  <c:v>99.960582355204266</c:v>
                </c:pt>
                <c:pt idx="37">
                  <c:v>99.512814109356952</c:v>
                </c:pt>
                <c:pt idx="38">
                  <c:v>99.716786921981395</c:v>
                </c:pt>
                <c:pt idx="39">
                  <c:v>98.509824038013704</c:v>
                </c:pt>
                <c:pt idx="40">
                  <c:v>98.954352477439457</c:v>
                </c:pt>
                <c:pt idx="41">
                  <c:v>100.11784795858446</c:v>
                </c:pt>
                <c:pt idx="42">
                  <c:v>100.56183643027327</c:v>
                </c:pt>
                <c:pt idx="43">
                  <c:v>100.85584886303042</c:v>
                </c:pt>
                <c:pt idx="44">
                  <c:v>100.55333193841666</c:v>
                </c:pt>
                <c:pt idx="45">
                  <c:v>100.88230728213988</c:v>
                </c:pt>
                <c:pt idx="46">
                  <c:v>100.63459708282427</c:v>
                </c:pt>
                <c:pt idx="47">
                  <c:v>100.12108776500601</c:v>
                </c:pt>
                <c:pt idx="48">
                  <c:v>98.704077431373435</c:v>
                </c:pt>
                <c:pt idx="49">
                  <c:v>98.489710239813135</c:v>
                </c:pt>
                <c:pt idx="50">
                  <c:v>97.811105786429238</c:v>
                </c:pt>
                <c:pt idx="51">
                  <c:v>97.194462630857771</c:v>
                </c:pt>
                <c:pt idx="52">
                  <c:v>97.563800562916356</c:v>
                </c:pt>
                <c:pt idx="53">
                  <c:v>97.40221521764073</c:v>
                </c:pt>
                <c:pt idx="54">
                  <c:v>96.143415430927973</c:v>
                </c:pt>
                <c:pt idx="55">
                  <c:v>95.507738412629806</c:v>
                </c:pt>
                <c:pt idx="56">
                  <c:v>94.961696038661657</c:v>
                </c:pt>
                <c:pt idx="57">
                  <c:v>93.973420088149695</c:v>
                </c:pt>
                <c:pt idx="58">
                  <c:v>92.866756211316343</c:v>
                </c:pt>
                <c:pt idx="59">
                  <c:v>93.939672104591722</c:v>
                </c:pt>
                <c:pt idx="60">
                  <c:v>94.717495629636119</c:v>
                </c:pt>
                <c:pt idx="61">
                  <c:v>93.912268741942654</c:v>
                </c:pt>
                <c:pt idx="62">
                  <c:v>94.325074076823896</c:v>
                </c:pt>
                <c:pt idx="63">
                  <c:v>94.266217593498766</c:v>
                </c:pt>
                <c:pt idx="64">
                  <c:v>94.343702963747901</c:v>
                </c:pt>
                <c:pt idx="65">
                  <c:v>95.309840237045833</c:v>
                </c:pt>
                <c:pt idx="66">
                  <c:v>93.905114169428359</c:v>
                </c:pt>
                <c:pt idx="67">
                  <c:v>93.709375864792051</c:v>
                </c:pt>
                <c:pt idx="68">
                  <c:v>91.809904358214581</c:v>
                </c:pt>
                <c:pt idx="69">
                  <c:v>91.515756933523193</c:v>
                </c:pt>
                <c:pt idx="70">
                  <c:v>92.146979217991714</c:v>
                </c:pt>
                <c:pt idx="71">
                  <c:v>94.076823909771377</c:v>
                </c:pt>
                <c:pt idx="72">
                  <c:v>94.497458776838073</c:v>
                </c:pt>
                <c:pt idx="73">
                  <c:v>94.626106090161102</c:v>
                </c:pt>
                <c:pt idx="74">
                  <c:v>94.119481360988658</c:v>
                </c:pt>
                <c:pt idx="75">
                  <c:v>94.791876185397896</c:v>
                </c:pt>
                <c:pt idx="76">
                  <c:v>94.45493631755501</c:v>
                </c:pt>
                <c:pt idx="77">
                  <c:v>94.90445945854735</c:v>
                </c:pt>
                <c:pt idx="78">
                  <c:v>95.687952644829465</c:v>
                </c:pt>
                <c:pt idx="79">
                  <c:v>96.024217553001193</c:v>
                </c:pt>
                <c:pt idx="80">
                  <c:v>96.973075858717422</c:v>
                </c:pt>
                <c:pt idx="81">
                  <c:v>97.181368413237294</c:v>
                </c:pt>
                <c:pt idx="82">
                  <c:v>95.775022442409053</c:v>
                </c:pt>
                <c:pt idx="83">
                  <c:v>95.906774570219412</c:v>
                </c:pt>
                <c:pt idx="84">
                  <c:v>94.625836106292653</c:v>
                </c:pt>
                <c:pt idx="85">
                  <c:v>94.753268492207582</c:v>
                </c:pt>
                <c:pt idx="86">
                  <c:v>95.691462435119504</c:v>
                </c:pt>
                <c:pt idx="87">
                  <c:v>95.641785403322146</c:v>
                </c:pt>
                <c:pt idx="88">
                  <c:v>97.814210600916581</c:v>
                </c:pt>
                <c:pt idx="89">
                  <c:v>98.276692967595181</c:v>
                </c:pt>
                <c:pt idx="90">
                  <c:v>99.140776338613747</c:v>
                </c:pt>
                <c:pt idx="91">
                  <c:v>99.218666684665564</c:v>
                </c:pt>
                <c:pt idx="92">
                  <c:v>98.817335664194047</c:v>
                </c:pt>
                <c:pt idx="93">
                  <c:v>97.948527575477343</c:v>
                </c:pt>
                <c:pt idx="94">
                  <c:v>97.579189643418786</c:v>
                </c:pt>
                <c:pt idx="95">
                  <c:v>97.204587025925193</c:v>
                </c:pt>
                <c:pt idx="96">
                  <c:v>97.192842727647019</c:v>
                </c:pt>
                <c:pt idx="97">
                  <c:v>96.530977274107869</c:v>
                </c:pt>
                <c:pt idx="98">
                  <c:v>97.709861835755319</c:v>
                </c:pt>
                <c:pt idx="99">
                  <c:v>97.627651747808073</c:v>
                </c:pt>
                <c:pt idx="100">
                  <c:v>98.013188711974465</c:v>
                </c:pt>
                <c:pt idx="101">
                  <c:v>98.612282916095765</c:v>
                </c:pt>
                <c:pt idx="102">
                  <c:v>99.154950491708135</c:v>
                </c:pt>
                <c:pt idx="103">
                  <c:v>98.059895921218725</c:v>
                </c:pt>
                <c:pt idx="104">
                  <c:v>96.787056973345869</c:v>
                </c:pt>
                <c:pt idx="105">
                  <c:v>96.090903568511806</c:v>
                </c:pt>
                <c:pt idx="106">
                  <c:v>96.009233448301487</c:v>
                </c:pt>
                <c:pt idx="107">
                  <c:v>97.609562828621023</c:v>
                </c:pt>
                <c:pt idx="108">
                  <c:v>99.247284974722788</c:v>
                </c:pt>
                <c:pt idx="109">
                  <c:v>99.612978124557102</c:v>
                </c:pt>
                <c:pt idx="110">
                  <c:v>99.255924458513647</c:v>
                </c:pt>
                <c:pt idx="111">
                  <c:v>99.164264935170166</c:v>
                </c:pt>
                <c:pt idx="112">
                  <c:v>98.389951200415808</c:v>
                </c:pt>
                <c:pt idx="113">
                  <c:v>100.04981202373162</c:v>
                </c:pt>
                <c:pt idx="114">
                  <c:v>100.57668554303883</c:v>
                </c:pt>
                <c:pt idx="115">
                  <c:v>101.2779686413737</c:v>
                </c:pt>
                <c:pt idx="116">
                  <c:v>101.34735449556892</c:v>
                </c:pt>
                <c:pt idx="117">
                  <c:v>101.59371477554221</c:v>
                </c:pt>
                <c:pt idx="118">
                  <c:v>101.5548370984834</c:v>
                </c:pt>
                <c:pt idx="119">
                  <c:v>101.42348994647574</c:v>
                </c:pt>
                <c:pt idx="120">
                  <c:v>101.65122133952502</c:v>
                </c:pt>
                <c:pt idx="121">
                  <c:v>101.68321442793798</c:v>
                </c:pt>
                <c:pt idx="122">
                  <c:v>102.47129733998398</c:v>
                </c:pt>
                <c:pt idx="123">
                  <c:v>102.88990732803718</c:v>
                </c:pt>
                <c:pt idx="124">
                  <c:v>102.78150880484894</c:v>
                </c:pt>
                <c:pt idx="125">
                  <c:v>102.8139068690646</c:v>
                </c:pt>
                <c:pt idx="126">
                  <c:v>102.45887808203463</c:v>
                </c:pt>
                <c:pt idx="127">
                  <c:v>101.92727984502929</c:v>
                </c:pt>
                <c:pt idx="128">
                  <c:v>102.19874862476969</c:v>
                </c:pt>
                <c:pt idx="129">
                  <c:v>102.30066753511478</c:v>
                </c:pt>
                <c:pt idx="130">
                  <c:v>102.01232476359539</c:v>
                </c:pt>
                <c:pt idx="131">
                  <c:v>102.07590596461864</c:v>
                </c:pt>
                <c:pt idx="132">
                  <c:v>101.2623095770028</c:v>
                </c:pt>
                <c:pt idx="133">
                  <c:v>101.58899005784407</c:v>
                </c:pt>
                <c:pt idx="134">
                  <c:v>101.84182995066047</c:v>
                </c:pt>
                <c:pt idx="135">
                  <c:v>101.38866202744389</c:v>
                </c:pt>
                <c:pt idx="136">
                  <c:v>101.29038789932304</c:v>
                </c:pt>
                <c:pt idx="137">
                  <c:v>103.21213307504878</c:v>
                </c:pt>
                <c:pt idx="138">
                  <c:v>103.90545164926398</c:v>
                </c:pt>
                <c:pt idx="139">
                  <c:v>103.54407824132511</c:v>
                </c:pt>
                <c:pt idx="140">
                  <c:v>103.74805105394954</c:v>
                </c:pt>
                <c:pt idx="141">
                  <c:v>104.10672462320377</c:v>
                </c:pt>
                <c:pt idx="142">
                  <c:v>105.0678671949351</c:v>
                </c:pt>
                <c:pt idx="143">
                  <c:v>106.07342211302874</c:v>
                </c:pt>
                <c:pt idx="144">
                  <c:v>105.82544192984469</c:v>
                </c:pt>
                <c:pt idx="145">
                  <c:v>105.55734794846008</c:v>
                </c:pt>
                <c:pt idx="146">
                  <c:v>105.86985427620699</c:v>
                </c:pt>
                <c:pt idx="147">
                  <c:v>105.53520927124603</c:v>
                </c:pt>
                <c:pt idx="148">
                  <c:v>105.69247487462621</c:v>
                </c:pt>
                <c:pt idx="149">
                  <c:v>105.38779807906477</c:v>
                </c:pt>
                <c:pt idx="150">
                  <c:v>104.90722679319909</c:v>
                </c:pt>
                <c:pt idx="151">
                  <c:v>103.94594922953351</c:v>
                </c:pt>
                <c:pt idx="152">
                  <c:v>104.67477068245171</c:v>
                </c:pt>
                <c:pt idx="153">
                  <c:v>104.04921805922095</c:v>
                </c:pt>
                <c:pt idx="154">
                  <c:v>104.61051452175732</c:v>
                </c:pt>
                <c:pt idx="155">
                  <c:v>104.70838367407546</c:v>
                </c:pt>
                <c:pt idx="156">
                  <c:v>104.90857671254142</c:v>
                </c:pt>
                <c:pt idx="157">
                  <c:v>105.47297798956511</c:v>
                </c:pt>
                <c:pt idx="158">
                  <c:v>105.84204593775522</c:v>
                </c:pt>
                <c:pt idx="159">
                  <c:v>105.37551381304966</c:v>
                </c:pt>
                <c:pt idx="160">
                  <c:v>104.48875179708013</c:v>
                </c:pt>
                <c:pt idx="161">
                  <c:v>103.83134107737064</c:v>
                </c:pt>
                <c:pt idx="162">
                  <c:v>104.08242607504204</c:v>
                </c:pt>
                <c:pt idx="163">
                  <c:v>103.7961081825361</c:v>
                </c:pt>
                <c:pt idx="164">
                  <c:v>104.4767375149335</c:v>
                </c:pt>
                <c:pt idx="165">
                  <c:v>105.71339862443223</c:v>
                </c:pt>
                <c:pt idx="166">
                  <c:v>106.28940920779986</c:v>
                </c:pt>
                <c:pt idx="167">
                  <c:v>106.38241865048568</c:v>
                </c:pt>
                <c:pt idx="168">
                  <c:v>105.25334611256982</c:v>
                </c:pt>
                <c:pt idx="169">
                  <c:v>105.17883056487379</c:v>
                </c:pt>
                <c:pt idx="170">
                  <c:v>103.7489959974892</c:v>
                </c:pt>
                <c:pt idx="171">
                  <c:v>103.5988849666233</c:v>
                </c:pt>
                <c:pt idx="172">
                  <c:v>103.91247122984407</c:v>
                </c:pt>
                <c:pt idx="173">
                  <c:v>103.73779166694796</c:v>
                </c:pt>
                <c:pt idx="174">
                  <c:v>103.62642332120662</c:v>
                </c:pt>
                <c:pt idx="175">
                  <c:v>103.86576402059983</c:v>
                </c:pt>
                <c:pt idx="176">
                  <c:v>103.86886883508717</c:v>
                </c:pt>
              </c:numCache>
            </c:numRef>
          </c:val>
          <c:smooth val="0"/>
          <c:extLst>
            <c:ext xmlns:c16="http://schemas.microsoft.com/office/drawing/2014/chart" uri="{C3380CC4-5D6E-409C-BE32-E72D297353CC}">
              <c16:uniqueId val="{00000000-1E20-4699-9852-F8D8BF47686A}"/>
            </c:ext>
          </c:extLst>
        </c:ser>
        <c:ser>
          <c:idx val="2"/>
          <c:order val="1"/>
          <c:tx>
            <c:v>Listed Core Infrastructure</c:v>
          </c:tx>
          <c:spPr>
            <a:ln w="28575" cap="rnd">
              <a:solidFill>
                <a:schemeClr val="accent4"/>
              </a:solidFill>
              <a:round/>
            </a:ln>
            <a:effectLst/>
          </c:spPr>
          <c:marker>
            <c:symbol val="none"/>
          </c:marker>
          <c:cat>
            <c:numRef>
              <c:f>'[240806 Analysis of market draws MSCI versus CORE infra.xlsx]Example 1 - double dip'!$B$3:$B$179</c:f>
              <c:numCache>
                <c:formatCode>d\-mmm\-yy</c:formatCode>
                <c:ptCount val="177"/>
                <c:pt idx="0">
                  <c:v>40967</c:v>
                </c:pt>
                <c:pt idx="1">
                  <c:v>40968</c:v>
                </c:pt>
                <c:pt idx="2">
                  <c:v>40969</c:v>
                </c:pt>
                <c:pt idx="3">
                  <c:v>40970</c:v>
                </c:pt>
                <c:pt idx="4">
                  <c:v>40973</c:v>
                </c:pt>
                <c:pt idx="5">
                  <c:v>40974</c:v>
                </c:pt>
                <c:pt idx="6">
                  <c:v>40975</c:v>
                </c:pt>
                <c:pt idx="7">
                  <c:v>40976</c:v>
                </c:pt>
                <c:pt idx="8">
                  <c:v>40977</c:v>
                </c:pt>
                <c:pt idx="9">
                  <c:v>40980</c:v>
                </c:pt>
                <c:pt idx="10">
                  <c:v>40981</c:v>
                </c:pt>
                <c:pt idx="11">
                  <c:v>40982</c:v>
                </c:pt>
                <c:pt idx="12">
                  <c:v>40983</c:v>
                </c:pt>
                <c:pt idx="13">
                  <c:v>40984</c:v>
                </c:pt>
                <c:pt idx="14">
                  <c:v>40987</c:v>
                </c:pt>
                <c:pt idx="15">
                  <c:v>40988</c:v>
                </c:pt>
                <c:pt idx="16">
                  <c:v>40989</c:v>
                </c:pt>
                <c:pt idx="17">
                  <c:v>40990</c:v>
                </c:pt>
                <c:pt idx="18">
                  <c:v>40991</c:v>
                </c:pt>
                <c:pt idx="19">
                  <c:v>40994</c:v>
                </c:pt>
                <c:pt idx="20">
                  <c:v>40995</c:v>
                </c:pt>
                <c:pt idx="21">
                  <c:v>40996</c:v>
                </c:pt>
                <c:pt idx="22">
                  <c:v>40997</c:v>
                </c:pt>
                <c:pt idx="23">
                  <c:v>40998</c:v>
                </c:pt>
                <c:pt idx="24">
                  <c:v>41001</c:v>
                </c:pt>
                <c:pt idx="25">
                  <c:v>41002</c:v>
                </c:pt>
                <c:pt idx="26">
                  <c:v>41003</c:v>
                </c:pt>
                <c:pt idx="27">
                  <c:v>41004</c:v>
                </c:pt>
                <c:pt idx="28">
                  <c:v>41005</c:v>
                </c:pt>
                <c:pt idx="29">
                  <c:v>41008</c:v>
                </c:pt>
                <c:pt idx="30">
                  <c:v>41009</c:v>
                </c:pt>
                <c:pt idx="31">
                  <c:v>41010</c:v>
                </c:pt>
                <c:pt idx="32">
                  <c:v>41011</c:v>
                </c:pt>
                <c:pt idx="33">
                  <c:v>41012</c:v>
                </c:pt>
                <c:pt idx="34">
                  <c:v>41015</c:v>
                </c:pt>
                <c:pt idx="35">
                  <c:v>41016</c:v>
                </c:pt>
                <c:pt idx="36">
                  <c:v>41017</c:v>
                </c:pt>
                <c:pt idx="37">
                  <c:v>41018</c:v>
                </c:pt>
                <c:pt idx="38">
                  <c:v>41019</c:v>
                </c:pt>
                <c:pt idx="39">
                  <c:v>41022</c:v>
                </c:pt>
                <c:pt idx="40">
                  <c:v>41023</c:v>
                </c:pt>
                <c:pt idx="41">
                  <c:v>41024</c:v>
                </c:pt>
                <c:pt idx="42">
                  <c:v>41025</c:v>
                </c:pt>
                <c:pt idx="43">
                  <c:v>41026</c:v>
                </c:pt>
                <c:pt idx="44">
                  <c:v>41029</c:v>
                </c:pt>
                <c:pt idx="45">
                  <c:v>41030</c:v>
                </c:pt>
                <c:pt idx="46">
                  <c:v>41031</c:v>
                </c:pt>
                <c:pt idx="47">
                  <c:v>41032</c:v>
                </c:pt>
                <c:pt idx="48">
                  <c:v>41033</c:v>
                </c:pt>
                <c:pt idx="49">
                  <c:v>41036</c:v>
                </c:pt>
                <c:pt idx="50">
                  <c:v>41037</c:v>
                </c:pt>
                <c:pt idx="51">
                  <c:v>41038</c:v>
                </c:pt>
                <c:pt idx="52">
                  <c:v>41039</c:v>
                </c:pt>
                <c:pt idx="53">
                  <c:v>41040</c:v>
                </c:pt>
                <c:pt idx="54">
                  <c:v>41043</c:v>
                </c:pt>
                <c:pt idx="55">
                  <c:v>41044</c:v>
                </c:pt>
                <c:pt idx="56">
                  <c:v>41045</c:v>
                </c:pt>
                <c:pt idx="57">
                  <c:v>41046</c:v>
                </c:pt>
                <c:pt idx="58">
                  <c:v>41047</c:v>
                </c:pt>
                <c:pt idx="59">
                  <c:v>41050</c:v>
                </c:pt>
                <c:pt idx="60">
                  <c:v>41051</c:v>
                </c:pt>
                <c:pt idx="61">
                  <c:v>41052</c:v>
                </c:pt>
                <c:pt idx="62">
                  <c:v>41053</c:v>
                </c:pt>
                <c:pt idx="63">
                  <c:v>41054</c:v>
                </c:pt>
                <c:pt idx="64">
                  <c:v>41057</c:v>
                </c:pt>
                <c:pt idx="65">
                  <c:v>41058</c:v>
                </c:pt>
                <c:pt idx="66">
                  <c:v>41059</c:v>
                </c:pt>
                <c:pt idx="67">
                  <c:v>41060</c:v>
                </c:pt>
                <c:pt idx="68">
                  <c:v>41061</c:v>
                </c:pt>
                <c:pt idx="69">
                  <c:v>41064</c:v>
                </c:pt>
                <c:pt idx="70">
                  <c:v>41065</c:v>
                </c:pt>
                <c:pt idx="71">
                  <c:v>41066</c:v>
                </c:pt>
                <c:pt idx="72">
                  <c:v>41067</c:v>
                </c:pt>
                <c:pt idx="73">
                  <c:v>41068</c:v>
                </c:pt>
                <c:pt idx="74">
                  <c:v>41071</c:v>
                </c:pt>
                <c:pt idx="75">
                  <c:v>41072</c:v>
                </c:pt>
                <c:pt idx="76">
                  <c:v>41073</c:v>
                </c:pt>
                <c:pt idx="77">
                  <c:v>41074</c:v>
                </c:pt>
                <c:pt idx="78">
                  <c:v>41075</c:v>
                </c:pt>
                <c:pt idx="79">
                  <c:v>41078</c:v>
                </c:pt>
                <c:pt idx="80">
                  <c:v>41079</c:v>
                </c:pt>
                <c:pt idx="81">
                  <c:v>41080</c:v>
                </c:pt>
                <c:pt idx="82">
                  <c:v>41081</c:v>
                </c:pt>
                <c:pt idx="83">
                  <c:v>41082</c:v>
                </c:pt>
                <c:pt idx="84">
                  <c:v>41085</c:v>
                </c:pt>
                <c:pt idx="85">
                  <c:v>41086</c:v>
                </c:pt>
                <c:pt idx="86">
                  <c:v>41087</c:v>
                </c:pt>
                <c:pt idx="87">
                  <c:v>41088</c:v>
                </c:pt>
                <c:pt idx="88">
                  <c:v>41089</c:v>
                </c:pt>
                <c:pt idx="89">
                  <c:v>41092</c:v>
                </c:pt>
                <c:pt idx="90">
                  <c:v>41093</c:v>
                </c:pt>
                <c:pt idx="91">
                  <c:v>41094</c:v>
                </c:pt>
                <c:pt idx="92">
                  <c:v>41095</c:v>
                </c:pt>
                <c:pt idx="93">
                  <c:v>41096</c:v>
                </c:pt>
                <c:pt idx="94">
                  <c:v>41099</c:v>
                </c:pt>
                <c:pt idx="95">
                  <c:v>41100</c:v>
                </c:pt>
                <c:pt idx="96">
                  <c:v>41101</c:v>
                </c:pt>
                <c:pt idx="97">
                  <c:v>41102</c:v>
                </c:pt>
                <c:pt idx="98">
                  <c:v>41103</c:v>
                </c:pt>
                <c:pt idx="99">
                  <c:v>41106</c:v>
                </c:pt>
                <c:pt idx="100">
                  <c:v>41107</c:v>
                </c:pt>
                <c:pt idx="101">
                  <c:v>41108</c:v>
                </c:pt>
                <c:pt idx="102">
                  <c:v>41109</c:v>
                </c:pt>
                <c:pt idx="103">
                  <c:v>41110</c:v>
                </c:pt>
                <c:pt idx="104">
                  <c:v>41113</c:v>
                </c:pt>
                <c:pt idx="105">
                  <c:v>41114</c:v>
                </c:pt>
                <c:pt idx="106">
                  <c:v>41115</c:v>
                </c:pt>
                <c:pt idx="107">
                  <c:v>41116</c:v>
                </c:pt>
                <c:pt idx="108">
                  <c:v>41117</c:v>
                </c:pt>
                <c:pt idx="109">
                  <c:v>41120</c:v>
                </c:pt>
                <c:pt idx="110">
                  <c:v>41121</c:v>
                </c:pt>
                <c:pt idx="111">
                  <c:v>41122</c:v>
                </c:pt>
                <c:pt idx="112">
                  <c:v>41123</c:v>
                </c:pt>
                <c:pt idx="113">
                  <c:v>41124</c:v>
                </c:pt>
                <c:pt idx="114">
                  <c:v>41127</c:v>
                </c:pt>
                <c:pt idx="115">
                  <c:v>41128</c:v>
                </c:pt>
                <c:pt idx="116">
                  <c:v>41129</c:v>
                </c:pt>
                <c:pt idx="117">
                  <c:v>41130</c:v>
                </c:pt>
                <c:pt idx="118">
                  <c:v>41131</c:v>
                </c:pt>
                <c:pt idx="119">
                  <c:v>41134</c:v>
                </c:pt>
                <c:pt idx="120">
                  <c:v>41135</c:v>
                </c:pt>
                <c:pt idx="121">
                  <c:v>41136</c:v>
                </c:pt>
                <c:pt idx="122">
                  <c:v>41137</c:v>
                </c:pt>
                <c:pt idx="123">
                  <c:v>41138</c:v>
                </c:pt>
                <c:pt idx="124">
                  <c:v>41141</c:v>
                </c:pt>
                <c:pt idx="125">
                  <c:v>41142</c:v>
                </c:pt>
                <c:pt idx="126">
                  <c:v>41143</c:v>
                </c:pt>
                <c:pt idx="127">
                  <c:v>41144</c:v>
                </c:pt>
                <c:pt idx="128">
                  <c:v>41145</c:v>
                </c:pt>
                <c:pt idx="129">
                  <c:v>41148</c:v>
                </c:pt>
                <c:pt idx="130">
                  <c:v>41149</c:v>
                </c:pt>
                <c:pt idx="131">
                  <c:v>41150</c:v>
                </c:pt>
                <c:pt idx="132">
                  <c:v>41151</c:v>
                </c:pt>
                <c:pt idx="133">
                  <c:v>41152</c:v>
                </c:pt>
                <c:pt idx="134">
                  <c:v>41155</c:v>
                </c:pt>
                <c:pt idx="135">
                  <c:v>41156</c:v>
                </c:pt>
                <c:pt idx="136">
                  <c:v>41157</c:v>
                </c:pt>
                <c:pt idx="137">
                  <c:v>41158</c:v>
                </c:pt>
                <c:pt idx="138">
                  <c:v>41159</c:v>
                </c:pt>
                <c:pt idx="139">
                  <c:v>41162</c:v>
                </c:pt>
                <c:pt idx="140">
                  <c:v>41163</c:v>
                </c:pt>
                <c:pt idx="141">
                  <c:v>41164</c:v>
                </c:pt>
                <c:pt idx="142">
                  <c:v>41165</c:v>
                </c:pt>
                <c:pt idx="143">
                  <c:v>41166</c:v>
                </c:pt>
                <c:pt idx="144">
                  <c:v>41169</c:v>
                </c:pt>
                <c:pt idx="145">
                  <c:v>41170</c:v>
                </c:pt>
                <c:pt idx="146">
                  <c:v>41171</c:v>
                </c:pt>
                <c:pt idx="147">
                  <c:v>41172</c:v>
                </c:pt>
                <c:pt idx="148">
                  <c:v>41173</c:v>
                </c:pt>
                <c:pt idx="149">
                  <c:v>41176</c:v>
                </c:pt>
                <c:pt idx="150">
                  <c:v>41177</c:v>
                </c:pt>
                <c:pt idx="151">
                  <c:v>41178</c:v>
                </c:pt>
                <c:pt idx="152">
                  <c:v>41179</c:v>
                </c:pt>
                <c:pt idx="153">
                  <c:v>41180</c:v>
                </c:pt>
                <c:pt idx="154">
                  <c:v>41183</c:v>
                </c:pt>
                <c:pt idx="155">
                  <c:v>41184</c:v>
                </c:pt>
                <c:pt idx="156">
                  <c:v>41185</c:v>
                </c:pt>
                <c:pt idx="157">
                  <c:v>41186</c:v>
                </c:pt>
                <c:pt idx="158">
                  <c:v>41187</c:v>
                </c:pt>
                <c:pt idx="159">
                  <c:v>41190</c:v>
                </c:pt>
                <c:pt idx="160">
                  <c:v>41191</c:v>
                </c:pt>
                <c:pt idx="161">
                  <c:v>41192</c:v>
                </c:pt>
                <c:pt idx="162">
                  <c:v>41193</c:v>
                </c:pt>
                <c:pt idx="163">
                  <c:v>41194</c:v>
                </c:pt>
                <c:pt idx="164">
                  <c:v>41197</c:v>
                </c:pt>
                <c:pt idx="165">
                  <c:v>41198</c:v>
                </c:pt>
                <c:pt idx="166">
                  <c:v>41199</c:v>
                </c:pt>
                <c:pt idx="167">
                  <c:v>41200</c:v>
                </c:pt>
                <c:pt idx="168">
                  <c:v>41201</c:v>
                </c:pt>
                <c:pt idx="169">
                  <c:v>41204</c:v>
                </c:pt>
                <c:pt idx="170">
                  <c:v>41205</c:v>
                </c:pt>
                <c:pt idx="171">
                  <c:v>41206</c:v>
                </c:pt>
                <c:pt idx="172">
                  <c:v>41207</c:v>
                </c:pt>
                <c:pt idx="173">
                  <c:v>41208</c:v>
                </c:pt>
                <c:pt idx="174">
                  <c:v>41211</c:v>
                </c:pt>
                <c:pt idx="175">
                  <c:v>41212</c:v>
                </c:pt>
                <c:pt idx="176">
                  <c:v>41213</c:v>
                </c:pt>
              </c:numCache>
            </c:numRef>
          </c:cat>
          <c:val>
            <c:numRef>
              <c:f>'[240806 Analysis of market draws MSCI versus CORE infra.xlsx]Example 1 - double dip'!$G$3:$G$179</c:f>
              <c:numCache>
                <c:formatCode>#,##0.0_);\(#,##0.0\);#,##0.0_);@_)</c:formatCode>
                <c:ptCount val="177"/>
                <c:pt idx="0">
                  <c:v>100</c:v>
                </c:pt>
                <c:pt idx="1">
                  <c:v>100.475504</c:v>
                </c:pt>
                <c:pt idx="2">
                  <c:v>100.80505360556958</c:v>
                </c:pt>
                <c:pt idx="3">
                  <c:v>100.93581792110673</c:v>
                </c:pt>
                <c:pt idx="4">
                  <c:v>101.09240773031318</c:v>
                </c:pt>
                <c:pt idx="5">
                  <c:v>100.13864635496114</c:v>
                </c:pt>
                <c:pt idx="6">
                  <c:v>100.32965882011031</c:v>
                </c:pt>
                <c:pt idx="7">
                  <c:v>100.91663146925782</c:v>
                </c:pt>
                <c:pt idx="8">
                  <c:v>101.18513328644389</c:v>
                </c:pt>
                <c:pt idx="9">
                  <c:v>101.56554790169628</c:v>
                </c:pt>
                <c:pt idx="10">
                  <c:v>102.44524570698107</c:v>
                </c:pt>
                <c:pt idx="11">
                  <c:v>101.70661958324357</c:v>
                </c:pt>
                <c:pt idx="12">
                  <c:v>101.57916491584665</c:v>
                </c:pt>
                <c:pt idx="13">
                  <c:v>101.36562113219397</c:v>
                </c:pt>
                <c:pt idx="14">
                  <c:v>101.10041825762579</c:v>
                </c:pt>
                <c:pt idx="15">
                  <c:v>100.90407720135276</c:v>
                </c:pt>
                <c:pt idx="16">
                  <c:v>100.82825485062135</c:v>
                </c:pt>
                <c:pt idx="17">
                  <c:v>100.97626669561187</c:v>
                </c:pt>
                <c:pt idx="18">
                  <c:v>100.92627132644553</c:v>
                </c:pt>
                <c:pt idx="19">
                  <c:v>101.78887000074383</c:v>
                </c:pt>
                <c:pt idx="20">
                  <c:v>101.7561051813793</c:v>
                </c:pt>
                <c:pt idx="21">
                  <c:v>101.35312353071264</c:v>
                </c:pt>
                <c:pt idx="22">
                  <c:v>101.07066555133861</c:v>
                </c:pt>
                <c:pt idx="23">
                  <c:v>101.70946450023604</c:v>
                </c:pt>
                <c:pt idx="24">
                  <c:v>102.30691568915755</c:v>
                </c:pt>
                <c:pt idx="25">
                  <c:v>102.00723417944424</c:v>
                </c:pt>
                <c:pt idx="26">
                  <c:v>101.24257367102234</c:v>
                </c:pt>
                <c:pt idx="27">
                  <c:v>100.79648269261604</c:v>
                </c:pt>
                <c:pt idx="28">
                  <c:v>100.79813978679151</c:v>
                </c:pt>
                <c:pt idx="29">
                  <c:v>100.7997969082096</c:v>
                </c:pt>
                <c:pt idx="30">
                  <c:v>99.509790339319451</c:v>
                </c:pt>
                <c:pt idx="31">
                  <c:v>99.933376649150546</c:v>
                </c:pt>
                <c:pt idx="32">
                  <c:v>100.64115179126686</c:v>
                </c:pt>
                <c:pt idx="33">
                  <c:v>99.945273579263755</c:v>
                </c:pt>
                <c:pt idx="34">
                  <c:v>100.61001459110312</c:v>
                </c:pt>
                <c:pt idx="35">
                  <c:v>101.42979002049216</c:v>
                </c:pt>
                <c:pt idx="36">
                  <c:v>101.16448721882087</c:v>
                </c:pt>
                <c:pt idx="37">
                  <c:v>101.07141690222443</c:v>
                </c:pt>
                <c:pt idx="38">
                  <c:v>101.83956674568053</c:v>
                </c:pt>
                <c:pt idx="39">
                  <c:v>100.92832972554054</c:v>
                </c:pt>
                <c:pt idx="40">
                  <c:v>101.89458929440053</c:v>
                </c:pt>
                <c:pt idx="41">
                  <c:v>101.89626444144854</c:v>
                </c:pt>
                <c:pt idx="42">
                  <c:v>102.75921881018994</c:v>
                </c:pt>
                <c:pt idx="43">
                  <c:v>103.34658742213242</c:v>
                </c:pt>
                <c:pt idx="44">
                  <c:v>103.55500028419138</c:v>
                </c:pt>
                <c:pt idx="45">
                  <c:v>103.80648567348155</c:v>
                </c:pt>
                <c:pt idx="46">
                  <c:v>103.12773658625693</c:v>
                </c:pt>
                <c:pt idx="47">
                  <c:v>102.99161622418201</c:v>
                </c:pt>
                <c:pt idx="48">
                  <c:v>102.68321812856034</c:v>
                </c:pt>
                <c:pt idx="49">
                  <c:v>102.8054994657009</c:v>
                </c:pt>
                <c:pt idx="50">
                  <c:v>102.91917047840514</c:v>
                </c:pt>
                <c:pt idx="51">
                  <c:v>102.67105397140749</c:v>
                </c:pt>
                <c:pt idx="52">
                  <c:v>103.31019257619543</c:v>
                </c:pt>
                <c:pt idx="53">
                  <c:v>103.50140631232892</c:v>
                </c:pt>
                <c:pt idx="54">
                  <c:v>103.00346725664467</c:v>
                </c:pt>
                <c:pt idx="55">
                  <c:v>102.38490671493638</c:v>
                </c:pt>
                <c:pt idx="56">
                  <c:v>101.88693314875067</c:v>
                </c:pt>
                <c:pt idx="57">
                  <c:v>101.56124137824737</c:v>
                </c:pt>
                <c:pt idx="58">
                  <c:v>100.99431738836228</c:v>
                </c:pt>
                <c:pt idx="59">
                  <c:v>101.15105147946046</c:v>
                </c:pt>
                <c:pt idx="60">
                  <c:v>102.16070890699197</c:v>
                </c:pt>
                <c:pt idx="61">
                  <c:v>101.28360916227808</c:v>
                </c:pt>
                <c:pt idx="62">
                  <c:v>101.96590822107196</c:v>
                </c:pt>
                <c:pt idx="63">
                  <c:v>102.28636769708822</c:v>
                </c:pt>
                <c:pt idx="64">
                  <c:v>101.98649270718332</c:v>
                </c:pt>
                <c:pt idx="65">
                  <c:v>102.33281130006388</c:v>
                </c:pt>
                <c:pt idx="66">
                  <c:v>101.70551116679451</c:v>
                </c:pt>
                <c:pt idx="67">
                  <c:v>102.48265314817111</c:v>
                </c:pt>
                <c:pt idx="68">
                  <c:v>101.99319907121505</c:v>
                </c:pt>
                <c:pt idx="69">
                  <c:v>102.08104173384712</c:v>
                </c:pt>
                <c:pt idx="70">
                  <c:v>102.41015611644913</c:v>
                </c:pt>
                <c:pt idx="71">
                  <c:v>103.62682256646407</c:v>
                </c:pt>
                <c:pt idx="72">
                  <c:v>104.01629258012964</c:v>
                </c:pt>
                <c:pt idx="73">
                  <c:v>104.24204954154555</c:v>
                </c:pt>
                <c:pt idx="74">
                  <c:v>104.24376328084001</c:v>
                </c:pt>
                <c:pt idx="75">
                  <c:v>104.19377214172106</c:v>
                </c:pt>
                <c:pt idx="76">
                  <c:v>104.11792636916594</c:v>
                </c:pt>
                <c:pt idx="77">
                  <c:v>104.55914274102351</c:v>
                </c:pt>
                <c:pt idx="78">
                  <c:v>104.67289367800291</c:v>
                </c:pt>
                <c:pt idx="79">
                  <c:v>104.88144709155378</c:v>
                </c:pt>
                <c:pt idx="80">
                  <c:v>105.18480723793587</c:v>
                </c:pt>
                <c:pt idx="81">
                  <c:v>104.82456715456317</c:v>
                </c:pt>
                <c:pt idx="82">
                  <c:v>104.07648453457328</c:v>
                </c:pt>
                <c:pt idx="83">
                  <c:v>104.36260952432603</c:v>
                </c:pt>
                <c:pt idx="84">
                  <c:v>103.89891288307022</c:v>
                </c:pt>
                <c:pt idx="85">
                  <c:v>103.82305109182865</c:v>
                </c:pt>
                <c:pt idx="86">
                  <c:v>104.97970736597482</c:v>
                </c:pt>
                <c:pt idx="87">
                  <c:v>105.51582088494258</c:v>
                </c:pt>
                <c:pt idx="88">
                  <c:v>106.64668458496054</c:v>
                </c:pt>
                <c:pt idx="89">
                  <c:v>107.40761493809427</c:v>
                </c:pt>
                <c:pt idx="90">
                  <c:v>107.40057866523968</c:v>
                </c:pt>
                <c:pt idx="91">
                  <c:v>107.59598864809215</c:v>
                </c:pt>
                <c:pt idx="92">
                  <c:v>107.0608244918746</c:v>
                </c:pt>
                <c:pt idx="93">
                  <c:v>107.00096785550944</c:v>
                </c:pt>
                <c:pt idx="94">
                  <c:v>106.86188692748118</c:v>
                </c:pt>
                <c:pt idx="95">
                  <c:v>107.32137914922406</c:v>
                </c:pt>
                <c:pt idx="96">
                  <c:v>107.6928592245836</c:v>
                </c:pt>
                <c:pt idx="97">
                  <c:v>107.66822125225018</c:v>
                </c:pt>
                <c:pt idx="98">
                  <c:v>108.72635653697976</c:v>
                </c:pt>
                <c:pt idx="99">
                  <c:v>108.73694648410647</c:v>
                </c:pt>
                <c:pt idx="100">
                  <c:v>108.93240766962843</c:v>
                </c:pt>
                <c:pt idx="101">
                  <c:v>109.16308838273002</c:v>
                </c:pt>
                <c:pt idx="102">
                  <c:v>109.46420602898671</c:v>
                </c:pt>
                <c:pt idx="103">
                  <c:v>109.10505068507943</c:v>
                </c:pt>
                <c:pt idx="104">
                  <c:v>107.91831613982833</c:v>
                </c:pt>
                <c:pt idx="105">
                  <c:v>107.04848911582552</c:v>
                </c:pt>
                <c:pt idx="106">
                  <c:v>107.03264058701191</c:v>
                </c:pt>
                <c:pt idx="107">
                  <c:v>108.54874723766287</c:v>
                </c:pt>
                <c:pt idx="108">
                  <c:v>109.43978482618785</c:v>
                </c:pt>
                <c:pt idx="109">
                  <c:v>110.08432168373889</c:v>
                </c:pt>
                <c:pt idx="110">
                  <c:v>109.48740596205708</c:v>
                </c:pt>
                <c:pt idx="111">
                  <c:v>109.2250577142611</c:v>
                </c:pt>
                <c:pt idx="112">
                  <c:v>108.47842252599082</c:v>
                </c:pt>
                <c:pt idx="113">
                  <c:v>109.72174037228289</c:v>
                </c:pt>
                <c:pt idx="114">
                  <c:v>109.96490372439042</c:v>
                </c:pt>
                <c:pt idx="115">
                  <c:v>109.90507072062496</c:v>
                </c:pt>
                <c:pt idx="116">
                  <c:v>109.21120813669515</c:v>
                </c:pt>
                <c:pt idx="117">
                  <c:v>109.01046373868284</c:v>
                </c:pt>
                <c:pt idx="118">
                  <c:v>108.9770313195588</c:v>
                </c:pt>
                <c:pt idx="119">
                  <c:v>108.87672656340463</c:v>
                </c:pt>
                <c:pt idx="120">
                  <c:v>109.53902695739163</c:v>
                </c:pt>
                <c:pt idx="121">
                  <c:v>109.40872371248417</c:v>
                </c:pt>
                <c:pt idx="122">
                  <c:v>109.97417644289847</c:v>
                </c:pt>
                <c:pt idx="123">
                  <c:v>110.22258721238946</c:v>
                </c:pt>
                <c:pt idx="124">
                  <c:v>110.16636955069947</c:v>
                </c:pt>
                <c:pt idx="125">
                  <c:v>110.11533387834143</c:v>
                </c:pt>
                <c:pt idx="126">
                  <c:v>109.82648153681846</c:v>
                </c:pt>
                <c:pt idx="127">
                  <c:v>109.27337670529718</c:v>
                </c:pt>
                <c:pt idx="128">
                  <c:v>109.7772428016879</c:v>
                </c:pt>
                <c:pt idx="129">
                  <c:v>109.66814359946298</c:v>
                </c:pt>
                <c:pt idx="130">
                  <c:v>109.48496051248306</c:v>
                </c:pt>
                <c:pt idx="131">
                  <c:v>109.59246817460868</c:v>
                </c:pt>
                <c:pt idx="132">
                  <c:v>109.38285066073111</c:v>
                </c:pt>
                <c:pt idx="133">
                  <c:v>109.24370036109156</c:v>
                </c:pt>
                <c:pt idx="134">
                  <c:v>109.38123387376538</c:v>
                </c:pt>
                <c:pt idx="135">
                  <c:v>109.66494691818717</c:v>
                </c:pt>
                <c:pt idx="136">
                  <c:v>109.34077952839596</c:v>
                </c:pt>
                <c:pt idx="137">
                  <c:v>110.79624854034009</c:v>
                </c:pt>
                <c:pt idx="138">
                  <c:v>110.98308536221614</c:v>
                </c:pt>
                <c:pt idx="139">
                  <c:v>110.88282984507205</c:v>
                </c:pt>
                <c:pt idx="140">
                  <c:v>110.52340758744243</c:v>
                </c:pt>
                <c:pt idx="141">
                  <c:v>110.56046829647465</c:v>
                </c:pt>
                <c:pt idx="142">
                  <c:v>110.92354334633686</c:v>
                </c:pt>
                <c:pt idx="143">
                  <c:v>110.74032982055628</c:v>
                </c:pt>
                <c:pt idx="144">
                  <c:v>110.4726283296845</c:v>
                </c:pt>
                <c:pt idx="145">
                  <c:v>110.39513730454263</c:v>
                </c:pt>
                <c:pt idx="146">
                  <c:v>110.83755244099882</c:v>
                </c:pt>
                <c:pt idx="147">
                  <c:v>111.01561740249738</c:v>
                </c:pt>
                <c:pt idx="148">
                  <c:v>111.52855618145622</c:v>
                </c:pt>
                <c:pt idx="149">
                  <c:v>111.90419215771176</c:v>
                </c:pt>
                <c:pt idx="150">
                  <c:v>112.0205993745619</c:v>
                </c:pt>
                <c:pt idx="151">
                  <c:v>111.65229356711423</c:v>
                </c:pt>
                <c:pt idx="152">
                  <c:v>111.26634955003253</c:v>
                </c:pt>
                <c:pt idx="153">
                  <c:v>111.40919217692137</c:v>
                </c:pt>
                <c:pt idx="154">
                  <c:v>111.41468696861291</c:v>
                </c:pt>
                <c:pt idx="155">
                  <c:v>112.17451396494833</c:v>
                </c:pt>
                <c:pt idx="156">
                  <c:v>112.53773391942168</c:v>
                </c:pt>
                <c:pt idx="157">
                  <c:v>112.9714791042486</c:v>
                </c:pt>
                <c:pt idx="158">
                  <c:v>113.3170950097018</c:v>
                </c:pt>
                <c:pt idx="159">
                  <c:v>112.9348343254902</c:v>
                </c:pt>
                <c:pt idx="160">
                  <c:v>112.55764891906821</c:v>
                </c:pt>
                <c:pt idx="161">
                  <c:v>112.18926686895642</c:v>
                </c:pt>
                <c:pt idx="162">
                  <c:v>112.28807868764393</c:v>
                </c:pt>
                <c:pt idx="163">
                  <c:v>112.02546382073243</c:v>
                </c:pt>
                <c:pt idx="164">
                  <c:v>112.58638358754764</c:v>
                </c:pt>
                <c:pt idx="165">
                  <c:v>113.10837459295759</c:v>
                </c:pt>
                <c:pt idx="166">
                  <c:v>113.78025530429595</c:v>
                </c:pt>
                <c:pt idx="167">
                  <c:v>113.60580172785063</c:v>
                </c:pt>
                <c:pt idx="168">
                  <c:v>113.1315861181622</c:v>
                </c:pt>
                <c:pt idx="169">
                  <c:v>112.81094359917194</c:v>
                </c:pt>
                <c:pt idx="170">
                  <c:v>112.05454058179231</c:v>
                </c:pt>
                <c:pt idx="171">
                  <c:v>112.03874873538811</c:v>
                </c:pt>
                <c:pt idx="172">
                  <c:v>112.50790427339261</c:v>
                </c:pt>
                <c:pt idx="173">
                  <c:v>112.62437920637069</c:v>
                </c:pt>
                <c:pt idx="174">
                  <c:v>112.72692923657131</c:v>
                </c:pt>
                <c:pt idx="175">
                  <c:v>112.71996383961378</c:v>
                </c:pt>
                <c:pt idx="176">
                  <c:v>113.1274498904929</c:v>
                </c:pt>
              </c:numCache>
            </c:numRef>
          </c:val>
          <c:smooth val="0"/>
          <c:extLst>
            <c:ext xmlns:c16="http://schemas.microsoft.com/office/drawing/2014/chart" uri="{C3380CC4-5D6E-409C-BE32-E72D297353CC}">
              <c16:uniqueId val="{00000001-1E20-4699-9852-F8D8BF47686A}"/>
            </c:ext>
          </c:extLst>
        </c:ser>
        <c:dLbls>
          <c:showLegendKey val="0"/>
          <c:showVal val="0"/>
          <c:showCatName val="0"/>
          <c:showSerName val="0"/>
          <c:showPercent val="0"/>
          <c:showBubbleSize val="0"/>
        </c:dLbls>
        <c:smooth val="0"/>
        <c:axId val="1190463088"/>
        <c:axId val="1293895856"/>
      </c:lineChart>
      <c:dateAx>
        <c:axId val="1190463088"/>
        <c:scaling>
          <c:orientation val="minMax"/>
        </c:scaling>
        <c:delete val="0"/>
        <c:axPos val="b"/>
        <c:numFmt formatCode="d\-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3895856"/>
        <c:crosses val="autoZero"/>
        <c:auto val="1"/>
        <c:lblOffset val="100"/>
        <c:baseTimeUnit val="days"/>
      </c:dateAx>
      <c:valAx>
        <c:axId val="1293895856"/>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0.0_);\(#,##0.0\);#,##0.0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0463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Global Equities</c:v>
          </c:tx>
          <c:spPr>
            <a:ln w="28575" cap="rnd">
              <a:solidFill>
                <a:schemeClr val="tx2"/>
              </a:solidFill>
              <a:round/>
            </a:ln>
            <a:effectLst/>
          </c:spPr>
          <c:marker>
            <c:symbol val="none"/>
          </c:marker>
          <c:cat>
            <c:numRef>
              <c:f>'[240806 Analysis of market draws MSCI versus CORE infra.xlsx]Example 2 - Taper Tantrum'!$B$3:$B$179</c:f>
              <c:numCache>
                <c:formatCode>d\-mmm\-yy</c:formatCode>
                <c:ptCount val="177"/>
                <c:pt idx="0">
                  <c:v>41365</c:v>
                </c:pt>
                <c:pt idx="1">
                  <c:v>41366</c:v>
                </c:pt>
                <c:pt idx="2">
                  <c:v>41367</c:v>
                </c:pt>
                <c:pt idx="3">
                  <c:v>41368</c:v>
                </c:pt>
                <c:pt idx="4">
                  <c:v>41369</c:v>
                </c:pt>
                <c:pt idx="5">
                  <c:v>41372</c:v>
                </c:pt>
                <c:pt idx="6">
                  <c:v>41373</c:v>
                </c:pt>
                <c:pt idx="7">
                  <c:v>41374</c:v>
                </c:pt>
                <c:pt idx="8">
                  <c:v>41375</c:v>
                </c:pt>
                <c:pt idx="9">
                  <c:v>41376</c:v>
                </c:pt>
                <c:pt idx="10">
                  <c:v>41379</c:v>
                </c:pt>
                <c:pt idx="11">
                  <c:v>41380</c:v>
                </c:pt>
                <c:pt idx="12">
                  <c:v>41381</c:v>
                </c:pt>
                <c:pt idx="13">
                  <c:v>41382</c:v>
                </c:pt>
                <c:pt idx="14">
                  <c:v>41383</c:v>
                </c:pt>
                <c:pt idx="15">
                  <c:v>41386</c:v>
                </c:pt>
                <c:pt idx="16">
                  <c:v>41387</c:v>
                </c:pt>
                <c:pt idx="17">
                  <c:v>41388</c:v>
                </c:pt>
                <c:pt idx="18">
                  <c:v>41389</c:v>
                </c:pt>
                <c:pt idx="19">
                  <c:v>41390</c:v>
                </c:pt>
                <c:pt idx="20">
                  <c:v>41393</c:v>
                </c:pt>
                <c:pt idx="21">
                  <c:v>41394</c:v>
                </c:pt>
                <c:pt idx="22">
                  <c:v>41395</c:v>
                </c:pt>
                <c:pt idx="23">
                  <c:v>41396</c:v>
                </c:pt>
                <c:pt idx="24">
                  <c:v>41397</c:v>
                </c:pt>
                <c:pt idx="25">
                  <c:v>41400</c:v>
                </c:pt>
                <c:pt idx="26">
                  <c:v>41401</c:v>
                </c:pt>
                <c:pt idx="27">
                  <c:v>41402</c:v>
                </c:pt>
                <c:pt idx="28">
                  <c:v>41403</c:v>
                </c:pt>
                <c:pt idx="29">
                  <c:v>41404</c:v>
                </c:pt>
                <c:pt idx="30">
                  <c:v>41407</c:v>
                </c:pt>
                <c:pt idx="31">
                  <c:v>41408</c:v>
                </c:pt>
                <c:pt idx="32">
                  <c:v>41409</c:v>
                </c:pt>
                <c:pt idx="33">
                  <c:v>41410</c:v>
                </c:pt>
                <c:pt idx="34">
                  <c:v>41411</c:v>
                </c:pt>
                <c:pt idx="35">
                  <c:v>41414</c:v>
                </c:pt>
                <c:pt idx="36">
                  <c:v>41415</c:v>
                </c:pt>
                <c:pt idx="37">
                  <c:v>41416</c:v>
                </c:pt>
                <c:pt idx="38">
                  <c:v>41417</c:v>
                </c:pt>
                <c:pt idx="39">
                  <c:v>41418</c:v>
                </c:pt>
                <c:pt idx="40">
                  <c:v>41421</c:v>
                </c:pt>
                <c:pt idx="41">
                  <c:v>41422</c:v>
                </c:pt>
                <c:pt idx="42">
                  <c:v>41423</c:v>
                </c:pt>
                <c:pt idx="43">
                  <c:v>41424</c:v>
                </c:pt>
                <c:pt idx="44">
                  <c:v>41425</c:v>
                </c:pt>
                <c:pt idx="45">
                  <c:v>41428</c:v>
                </c:pt>
                <c:pt idx="46">
                  <c:v>41429</c:v>
                </c:pt>
                <c:pt idx="47">
                  <c:v>41430</c:v>
                </c:pt>
                <c:pt idx="48">
                  <c:v>41431</c:v>
                </c:pt>
                <c:pt idx="49">
                  <c:v>41432</c:v>
                </c:pt>
                <c:pt idx="50">
                  <c:v>41435</c:v>
                </c:pt>
                <c:pt idx="51">
                  <c:v>41436</c:v>
                </c:pt>
                <c:pt idx="52">
                  <c:v>41437</c:v>
                </c:pt>
                <c:pt idx="53">
                  <c:v>41438</c:v>
                </c:pt>
                <c:pt idx="54">
                  <c:v>41439</c:v>
                </c:pt>
                <c:pt idx="55">
                  <c:v>41442</c:v>
                </c:pt>
                <c:pt idx="56">
                  <c:v>41443</c:v>
                </c:pt>
                <c:pt idx="57">
                  <c:v>41444</c:v>
                </c:pt>
                <c:pt idx="58">
                  <c:v>41445</c:v>
                </c:pt>
                <c:pt idx="59">
                  <c:v>41446</c:v>
                </c:pt>
                <c:pt idx="60">
                  <c:v>41449</c:v>
                </c:pt>
                <c:pt idx="61">
                  <c:v>41450</c:v>
                </c:pt>
                <c:pt idx="62">
                  <c:v>41451</c:v>
                </c:pt>
                <c:pt idx="63">
                  <c:v>41452</c:v>
                </c:pt>
                <c:pt idx="64">
                  <c:v>41453</c:v>
                </c:pt>
                <c:pt idx="65">
                  <c:v>41456</c:v>
                </c:pt>
                <c:pt idx="66">
                  <c:v>41457</c:v>
                </c:pt>
                <c:pt idx="67">
                  <c:v>41458</c:v>
                </c:pt>
                <c:pt idx="68">
                  <c:v>41459</c:v>
                </c:pt>
                <c:pt idx="69">
                  <c:v>41460</c:v>
                </c:pt>
                <c:pt idx="70">
                  <c:v>41463</c:v>
                </c:pt>
                <c:pt idx="71">
                  <c:v>41464</c:v>
                </c:pt>
                <c:pt idx="72">
                  <c:v>41465</c:v>
                </c:pt>
                <c:pt idx="73">
                  <c:v>41466</c:v>
                </c:pt>
                <c:pt idx="74">
                  <c:v>41467</c:v>
                </c:pt>
                <c:pt idx="75">
                  <c:v>41470</c:v>
                </c:pt>
                <c:pt idx="76">
                  <c:v>41471</c:v>
                </c:pt>
                <c:pt idx="77">
                  <c:v>41472</c:v>
                </c:pt>
                <c:pt idx="78">
                  <c:v>41473</c:v>
                </c:pt>
                <c:pt idx="79">
                  <c:v>41474</c:v>
                </c:pt>
                <c:pt idx="80">
                  <c:v>41477</c:v>
                </c:pt>
                <c:pt idx="81">
                  <c:v>41478</c:v>
                </c:pt>
                <c:pt idx="82">
                  <c:v>41479</c:v>
                </c:pt>
                <c:pt idx="83">
                  <c:v>41480</c:v>
                </c:pt>
                <c:pt idx="84">
                  <c:v>41481</c:v>
                </c:pt>
                <c:pt idx="85">
                  <c:v>41484</c:v>
                </c:pt>
                <c:pt idx="86">
                  <c:v>41485</c:v>
                </c:pt>
                <c:pt idx="87">
                  <c:v>41486</c:v>
                </c:pt>
                <c:pt idx="88">
                  <c:v>41487</c:v>
                </c:pt>
                <c:pt idx="89">
                  <c:v>41488</c:v>
                </c:pt>
                <c:pt idx="90">
                  <c:v>41491</c:v>
                </c:pt>
                <c:pt idx="91">
                  <c:v>41492</c:v>
                </c:pt>
                <c:pt idx="92">
                  <c:v>41493</c:v>
                </c:pt>
                <c:pt idx="93">
                  <c:v>41494</c:v>
                </c:pt>
                <c:pt idx="94">
                  <c:v>41495</c:v>
                </c:pt>
                <c:pt idx="95">
                  <c:v>41498</c:v>
                </c:pt>
                <c:pt idx="96">
                  <c:v>41499</c:v>
                </c:pt>
                <c:pt idx="97">
                  <c:v>41500</c:v>
                </c:pt>
                <c:pt idx="98">
                  <c:v>41501</c:v>
                </c:pt>
                <c:pt idx="99">
                  <c:v>41502</c:v>
                </c:pt>
                <c:pt idx="100">
                  <c:v>41505</c:v>
                </c:pt>
                <c:pt idx="101">
                  <c:v>41506</c:v>
                </c:pt>
                <c:pt idx="102">
                  <c:v>41507</c:v>
                </c:pt>
                <c:pt idx="103">
                  <c:v>41508</c:v>
                </c:pt>
                <c:pt idx="104">
                  <c:v>41509</c:v>
                </c:pt>
                <c:pt idx="105">
                  <c:v>41512</c:v>
                </c:pt>
                <c:pt idx="106">
                  <c:v>41513</c:v>
                </c:pt>
                <c:pt idx="107">
                  <c:v>41514</c:v>
                </c:pt>
                <c:pt idx="108">
                  <c:v>41515</c:v>
                </c:pt>
                <c:pt idx="109">
                  <c:v>41516</c:v>
                </c:pt>
                <c:pt idx="110">
                  <c:v>41519</c:v>
                </c:pt>
                <c:pt idx="111">
                  <c:v>41520</c:v>
                </c:pt>
                <c:pt idx="112">
                  <c:v>41521</c:v>
                </c:pt>
                <c:pt idx="113">
                  <c:v>41522</c:v>
                </c:pt>
                <c:pt idx="114">
                  <c:v>41523</c:v>
                </c:pt>
                <c:pt idx="115">
                  <c:v>41526</c:v>
                </c:pt>
                <c:pt idx="116">
                  <c:v>41527</c:v>
                </c:pt>
                <c:pt idx="117">
                  <c:v>41528</c:v>
                </c:pt>
                <c:pt idx="118">
                  <c:v>41529</c:v>
                </c:pt>
                <c:pt idx="119">
                  <c:v>41530</c:v>
                </c:pt>
                <c:pt idx="120">
                  <c:v>41533</c:v>
                </c:pt>
                <c:pt idx="121">
                  <c:v>41534</c:v>
                </c:pt>
                <c:pt idx="122">
                  <c:v>41535</c:v>
                </c:pt>
                <c:pt idx="123">
                  <c:v>41536</c:v>
                </c:pt>
                <c:pt idx="124">
                  <c:v>41537</c:v>
                </c:pt>
                <c:pt idx="125">
                  <c:v>41540</c:v>
                </c:pt>
                <c:pt idx="126">
                  <c:v>41541</c:v>
                </c:pt>
                <c:pt idx="127">
                  <c:v>41542</c:v>
                </c:pt>
                <c:pt idx="128">
                  <c:v>41543</c:v>
                </c:pt>
                <c:pt idx="129">
                  <c:v>41544</c:v>
                </c:pt>
                <c:pt idx="130">
                  <c:v>41547</c:v>
                </c:pt>
                <c:pt idx="131">
                  <c:v>41548</c:v>
                </c:pt>
                <c:pt idx="132">
                  <c:v>41549</c:v>
                </c:pt>
                <c:pt idx="133">
                  <c:v>41550</c:v>
                </c:pt>
                <c:pt idx="134">
                  <c:v>41551</c:v>
                </c:pt>
                <c:pt idx="135">
                  <c:v>41554</c:v>
                </c:pt>
                <c:pt idx="136">
                  <c:v>41555</c:v>
                </c:pt>
                <c:pt idx="137">
                  <c:v>41556</c:v>
                </c:pt>
                <c:pt idx="138">
                  <c:v>41557</c:v>
                </c:pt>
                <c:pt idx="139">
                  <c:v>41558</c:v>
                </c:pt>
                <c:pt idx="140">
                  <c:v>41561</c:v>
                </c:pt>
                <c:pt idx="141">
                  <c:v>41562</c:v>
                </c:pt>
                <c:pt idx="142">
                  <c:v>41563</c:v>
                </c:pt>
                <c:pt idx="143">
                  <c:v>41564</c:v>
                </c:pt>
                <c:pt idx="144">
                  <c:v>41565</c:v>
                </c:pt>
                <c:pt idx="145">
                  <c:v>41568</c:v>
                </c:pt>
                <c:pt idx="146">
                  <c:v>41569</c:v>
                </c:pt>
                <c:pt idx="147">
                  <c:v>41570</c:v>
                </c:pt>
                <c:pt idx="148">
                  <c:v>41571</c:v>
                </c:pt>
                <c:pt idx="149">
                  <c:v>41572</c:v>
                </c:pt>
                <c:pt idx="150">
                  <c:v>41575</c:v>
                </c:pt>
                <c:pt idx="151">
                  <c:v>41576</c:v>
                </c:pt>
                <c:pt idx="152">
                  <c:v>41577</c:v>
                </c:pt>
                <c:pt idx="153">
                  <c:v>41578</c:v>
                </c:pt>
                <c:pt idx="154">
                  <c:v>41579</c:v>
                </c:pt>
                <c:pt idx="155">
                  <c:v>41582</c:v>
                </c:pt>
                <c:pt idx="156">
                  <c:v>41583</c:v>
                </c:pt>
                <c:pt idx="157">
                  <c:v>41584</c:v>
                </c:pt>
                <c:pt idx="158">
                  <c:v>41585</c:v>
                </c:pt>
                <c:pt idx="159">
                  <c:v>41586</c:v>
                </c:pt>
                <c:pt idx="160">
                  <c:v>41589</c:v>
                </c:pt>
                <c:pt idx="161">
                  <c:v>41590</c:v>
                </c:pt>
                <c:pt idx="162">
                  <c:v>41591</c:v>
                </c:pt>
                <c:pt idx="163">
                  <c:v>41592</c:v>
                </c:pt>
                <c:pt idx="164">
                  <c:v>41593</c:v>
                </c:pt>
                <c:pt idx="165">
                  <c:v>41596</c:v>
                </c:pt>
                <c:pt idx="166">
                  <c:v>41597</c:v>
                </c:pt>
                <c:pt idx="167">
                  <c:v>41598</c:v>
                </c:pt>
                <c:pt idx="168">
                  <c:v>41599</c:v>
                </c:pt>
                <c:pt idx="169">
                  <c:v>41600</c:v>
                </c:pt>
                <c:pt idx="170">
                  <c:v>41603</c:v>
                </c:pt>
                <c:pt idx="171">
                  <c:v>41604</c:v>
                </c:pt>
                <c:pt idx="172">
                  <c:v>41605</c:v>
                </c:pt>
                <c:pt idx="173">
                  <c:v>41606</c:v>
                </c:pt>
                <c:pt idx="174">
                  <c:v>41607</c:v>
                </c:pt>
                <c:pt idx="175">
                  <c:v>41610</c:v>
                </c:pt>
                <c:pt idx="176">
                  <c:v>41611</c:v>
                </c:pt>
              </c:numCache>
            </c:numRef>
          </c:cat>
          <c:val>
            <c:numRef>
              <c:f>'[240806 Analysis of market draws MSCI versus CORE infra.xlsx]Example 2 - Taper Tantrum'!$F$3:$F$179</c:f>
              <c:numCache>
                <c:formatCode>#,##0.0_);\(#,##0.0\);#,##0.0_);@_)</c:formatCode>
                <c:ptCount val="177"/>
                <c:pt idx="0">
                  <c:v>100</c:v>
                </c:pt>
                <c:pt idx="1">
                  <c:v>100.56920697409619</c:v>
                </c:pt>
                <c:pt idx="2">
                  <c:v>99.812163978111641</c:v>
                </c:pt>
                <c:pt idx="3">
                  <c:v>99.944150697375434</c:v>
                </c:pt>
                <c:pt idx="4">
                  <c:v>99.496102516524004</c:v>
                </c:pt>
                <c:pt idx="5">
                  <c:v>100.25428529419477</c:v>
                </c:pt>
                <c:pt idx="6">
                  <c:v>100.61969930279557</c:v>
                </c:pt>
                <c:pt idx="7">
                  <c:v>101.94230197148042</c:v>
                </c:pt>
                <c:pt idx="8">
                  <c:v>102.56131740526422</c:v>
                </c:pt>
                <c:pt idx="9">
                  <c:v>102.17048626506082</c:v>
                </c:pt>
                <c:pt idx="10">
                  <c:v>100.49546309899804</c:v>
                </c:pt>
                <c:pt idx="11">
                  <c:v>101.00414766555616</c:v>
                </c:pt>
                <c:pt idx="12">
                  <c:v>99.930701273478107</c:v>
                </c:pt>
                <c:pt idx="13">
                  <c:v>99.414494147790961</c:v>
                </c:pt>
                <c:pt idx="14">
                  <c:v>100.163558671972</c:v>
                </c:pt>
                <c:pt idx="15">
                  <c:v>100.65081534282926</c:v>
                </c:pt>
                <c:pt idx="16">
                  <c:v>101.89135373010656</c:v>
                </c:pt>
                <c:pt idx="17">
                  <c:v>102.48985309353849</c:v>
                </c:pt>
                <c:pt idx="18">
                  <c:v>102.92433787232396</c:v>
                </c:pt>
                <c:pt idx="19">
                  <c:v>102.60782049806183</c:v>
                </c:pt>
                <c:pt idx="20">
                  <c:v>103.30513893368867</c:v>
                </c:pt>
                <c:pt idx="21">
                  <c:v>103.56888441587901</c:v>
                </c:pt>
                <c:pt idx="22">
                  <c:v>102.94439803000137</c:v>
                </c:pt>
                <c:pt idx="23">
                  <c:v>103.46185891554335</c:v>
                </c:pt>
                <c:pt idx="24">
                  <c:v>104.36274236032833</c:v>
                </c:pt>
                <c:pt idx="25">
                  <c:v>104.52174190555543</c:v>
                </c:pt>
                <c:pt idx="26">
                  <c:v>105.29576764866459</c:v>
                </c:pt>
                <c:pt idx="27">
                  <c:v>105.94783675134867</c:v>
                </c:pt>
                <c:pt idx="28">
                  <c:v>105.63542259115692</c:v>
                </c:pt>
                <c:pt idx="29">
                  <c:v>106.36305921963711</c:v>
                </c:pt>
                <c:pt idx="30">
                  <c:v>106.52388241556217</c:v>
                </c:pt>
                <c:pt idx="31">
                  <c:v>107.34657683667275</c:v>
                </c:pt>
                <c:pt idx="32">
                  <c:v>108.01334912310902</c:v>
                </c:pt>
                <c:pt idx="33">
                  <c:v>107.6420082497399</c:v>
                </c:pt>
                <c:pt idx="34">
                  <c:v>108.53479924455274</c:v>
                </c:pt>
                <c:pt idx="35">
                  <c:v>108.79580925069618</c:v>
                </c:pt>
                <c:pt idx="36">
                  <c:v>109.06183429625895</c:v>
                </c:pt>
                <c:pt idx="37">
                  <c:v>108.80663717671521</c:v>
                </c:pt>
                <c:pt idx="38">
                  <c:v>107.06596258552642</c:v>
                </c:pt>
                <c:pt idx="39">
                  <c:v>106.89784478680959</c:v>
                </c:pt>
                <c:pt idx="40">
                  <c:v>106.72003884375992</c:v>
                </c:pt>
                <c:pt idx="41">
                  <c:v>107.67369418061669</c:v>
                </c:pt>
                <c:pt idx="42">
                  <c:v>106.72721946838307</c:v>
                </c:pt>
                <c:pt idx="43">
                  <c:v>106.63352941377613</c:v>
                </c:pt>
                <c:pt idx="44">
                  <c:v>105.41669848557211</c:v>
                </c:pt>
                <c:pt idx="45">
                  <c:v>105.17244327021605</c:v>
                </c:pt>
                <c:pt idx="46">
                  <c:v>105.22111194821747</c:v>
                </c:pt>
                <c:pt idx="47">
                  <c:v>103.47473844859759</c:v>
                </c:pt>
                <c:pt idx="48">
                  <c:v>103.42413214172961</c:v>
                </c:pt>
                <c:pt idx="49">
                  <c:v>104.34917895826237</c:v>
                </c:pt>
                <c:pt idx="50">
                  <c:v>104.82686146295543</c:v>
                </c:pt>
                <c:pt idx="51">
                  <c:v>103.6991614626135</c:v>
                </c:pt>
                <c:pt idx="52">
                  <c:v>103.02976767829895</c:v>
                </c:pt>
                <c:pt idx="53">
                  <c:v>103.42698159594518</c:v>
                </c:pt>
                <c:pt idx="54">
                  <c:v>103.37603335457133</c:v>
                </c:pt>
                <c:pt idx="55">
                  <c:v>104.36046279695594</c:v>
                </c:pt>
                <c:pt idx="56">
                  <c:v>104.92100743023687</c:v>
                </c:pt>
                <c:pt idx="57">
                  <c:v>104.19268693274496</c:v>
                </c:pt>
                <c:pt idx="58">
                  <c:v>101.3236284722025</c:v>
                </c:pt>
                <c:pt idx="59">
                  <c:v>101.25524157102954</c:v>
                </c:pt>
                <c:pt idx="60">
                  <c:v>99.91371852635352</c:v>
                </c:pt>
                <c:pt idx="61">
                  <c:v>100.80240630709599</c:v>
                </c:pt>
                <c:pt idx="62">
                  <c:v>101.90263756880013</c:v>
                </c:pt>
                <c:pt idx="63">
                  <c:v>102.92798517371989</c:v>
                </c:pt>
                <c:pt idx="64">
                  <c:v>102.86632298449562</c:v>
                </c:pt>
                <c:pt idx="65">
                  <c:v>103.54506297863716</c:v>
                </c:pt>
                <c:pt idx="66">
                  <c:v>103.74680433709736</c:v>
                </c:pt>
                <c:pt idx="67">
                  <c:v>103.4259557924276</c:v>
                </c:pt>
                <c:pt idx="68">
                  <c:v>104.17718590181246</c:v>
                </c:pt>
                <c:pt idx="69">
                  <c:v>104.65372862481929</c:v>
                </c:pt>
                <c:pt idx="70">
                  <c:v>105.20697865530845</c:v>
                </c:pt>
                <c:pt idx="71">
                  <c:v>106.17157589635291</c:v>
                </c:pt>
                <c:pt idx="72">
                  <c:v>106.24474988060796</c:v>
                </c:pt>
                <c:pt idx="73">
                  <c:v>107.39786701255251</c:v>
                </c:pt>
                <c:pt idx="74">
                  <c:v>107.61932659418424</c:v>
                </c:pt>
                <c:pt idx="75">
                  <c:v>107.87748714611212</c:v>
                </c:pt>
                <c:pt idx="76">
                  <c:v>107.53076555716525</c:v>
                </c:pt>
                <c:pt idx="77">
                  <c:v>107.84374960820013</c:v>
                </c:pt>
                <c:pt idx="78">
                  <c:v>108.52100788614958</c:v>
                </c:pt>
                <c:pt idx="79">
                  <c:v>108.51565091222436</c:v>
                </c:pt>
                <c:pt idx="80">
                  <c:v>108.7387061882168</c:v>
                </c:pt>
                <c:pt idx="81">
                  <c:v>108.67544830463183</c:v>
                </c:pt>
                <c:pt idx="82">
                  <c:v>108.65208278006439</c:v>
                </c:pt>
                <c:pt idx="83">
                  <c:v>108.59805712813777</c:v>
                </c:pt>
                <c:pt idx="84">
                  <c:v>108.2369742899446</c:v>
                </c:pt>
                <c:pt idx="85">
                  <c:v>107.76510467185125</c:v>
                </c:pt>
                <c:pt idx="86">
                  <c:v>108.08333171864271</c:v>
                </c:pt>
                <c:pt idx="87">
                  <c:v>108.0435533377938</c:v>
                </c:pt>
                <c:pt idx="88">
                  <c:v>109.4990545510914</c:v>
                </c:pt>
                <c:pt idx="89">
                  <c:v>109.9722919072082</c:v>
                </c:pt>
                <c:pt idx="90">
                  <c:v>109.77864299872012</c:v>
                </c:pt>
                <c:pt idx="91">
                  <c:v>109.32706149464141</c:v>
                </c:pt>
                <c:pt idx="92">
                  <c:v>108.55816476912022</c:v>
                </c:pt>
                <c:pt idx="93">
                  <c:v>108.91434654606267</c:v>
                </c:pt>
                <c:pt idx="94">
                  <c:v>108.90648205242779</c:v>
                </c:pt>
                <c:pt idx="95">
                  <c:v>108.88744769826799</c:v>
                </c:pt>
                <c:pt idx="96">
                  <c:v>109.45198156745069</c:v>
                </c:pt>
                <c:pt idx="97">
                  <c:v>109.35373238609888</c:v>
                </c:pt>
                <c:pt idx="98">
                  <c:v>108.06623499334948</c:v>
                </c:pt>
                <c:pt idx="99">
                  <c:v>107.90336019038925</c:v>
                </c:pt>
                <c:pt idx="100">
                  <c:v>107.39741109987806</c:v>
                </c:pt>
                <c:pt idx="101">
                  <c:v>107.1954417850806</c:v>
                </c:pt>
                <c:pt idx="102">
                  <c:v>106.61916816452988</c:v>
                </c:pt>
                <c:pt idx="103">
                  <c:v>107.44892923209501</c:v>
                </c:pt>
                <c:pt idx="104">
                  <c:v>108.10817895940225</c:v>
                </c:pt>
                <c:pt idx="105">
                  <c:v>107.90210643053443</c:v>
                </c:pt>
                <c:pt idx="106">
                  <c:v>106.34117541126186</c:v>
                </c:pt>
                <c:pt idx="107">
                  <c:v>106.16724472594532</c:v>
                </c:pt>
                <c:pt idx="108">
                  <c:v>106.55875973516046</c:v>
                </c:pt>
                <c:pt idx="109">
                  <c:v>106.01781934688243</c:v>
                </c:pt>
                <c:pt idx="110">
                  <c:v>106.67490348898586</c:v>
                </c:pt>
                <c:pt idx="111">
                  <c:v>107.09628077837986</c:v>
                </c:pt>
                <c:pt idx="112">
                  <c:v>107.63197817090131</c:v>
                </c:pt>
                <c:pt idx="113">
                  <c:v>107.98815994784374</c:v>
                </c:pt>
                <c:pt idx="114">
                  <c:v>108.04435118497418</c:v>
                </c:pt>
                <c:pt idx="115">
                  <c:v>108.85336822585018</c:v>
                </c:pt>
                <c:pt idx="116">
                  <c:v>109.76496561848559</c:v>
                </c:pt>
                <c:pt idx="117">
                  <c:v>110.06974324137971</c:v>
                </c:pt>
                <c:pt idx="118">
                  <c:v>109.81807944506326</c:v>
                </c:pt>
                <c:pt idx="119">
                  <c:v>109.98859078532114</c:v>
                </c:pt>
                <c:pt idx="120">
                  <c:v>110.56908159811087</c:v>
                </c:pt>
                <c:pt idx="121">
                  <c:v>110.67872859632483</c:v>
                </c:pt>
                <c:pt idx="122">
                  <c:v>111.60081198047345</c:v>
                </c:pt>
                <c:pt idx="123">
                  <c:v>111.9623507313411</c:v>
                </c:pt>
                <c:pt idx="124">
                  <c:v>111.49959936673748</c:v>
                </c:pt>
                <c:pt idx="125">
                  <c:v>111.02795770498138</c:v>
                </c:pt>
                <c:pt idx="126">
                  <c:v>110.96321810520432</c:v>
                </c:pt>
                <c:pt idx="127">
                  <c:v>110.81641422401972</c:v>
                </c:pt>
                <c:pt idx="128">
                  <c:v>111.20998084027005</c:v>
                </c:pt>
                <c:pt idx="129">
                  <c:v>110.90144193781143</c:v>
                </c:pt>
                <c:pt idx="130">
                  <c:v>110.05481210129031</c:v>
                </c:pt>
                <c:pt idx="131">
                  <c:v>110.77731971218252</c:v>
                </c:pt>
                <c:pt idx="132">
                  <c:v>110.44119809291746</c:v>
                </c:pt>
                <c:pt idx="133">
                  <c:v>109.83483423585065</c:v>
                </c:pt>
                <c:pt idx="134">
                  <c:v>110.23387180419481</c:v>
                </c:pt>
                <c:pt idx="135">
                  <c:v>109.50327174333047</c:v>
                </c:pt>
                <c:pt idx="136">
                  <c:v>108.53251968118046</c:v>
                </c:pt>
                <c:pt idx="137">
                  <c:v>108.62290436889738</c:v>
                </c:pt>
                <c:pt idx="138">
                  <c:v>110.56395258052292</c:v>
                </c:pt>
                <c:pt idx="139">
                  <c:v>111.34287938488282</c:v>
                </c:pt>
                <c:pt idx="140">
                  <c:v>111.60753669242213</c:v>
                </c:pt>
                <c:pt idx="141">
                  <c:v>111.49241874211434</c:v>
                </c:pt>
                <c:pt idx="142">
                  <c:v>112.42168275088611</c:v>
                </c:pt>
                <c:pt idx="143">
                  <c:v>112.96000164128584</c:v>
                </c:pt>
                <c:pt idx="144">
                  <c:v>113.67954581979389</c:v>
                </c:pt>
                <c:pt idx="145">
                  <c:v>113.88276889444616</c:v>
                </c:pt>
                <c:pt idx="146">
                  <c:v>114.45003823967578</c:v>
                </c:pt>
                <c:pt idx="147">
                  <c:v>113.86464636563532</c:v>
                </c:pt>
                <c:pt idx="148">
                  <c:v>114.33355255134451</c:v>
                </c:pt>
                <c:pt idx="149">
                  <c:v>114.36375676602921</c:v>
                </c:pt>
                <c:pt idx="150">
                  <c:v>114.63399900383098</c:v>
                </c:pt>
                <c:pt idx="151">
                  <c:v>115.11453096273956</c:v>
                </c:pt>
                <c:pt idx="152">
                  <c:v>114.9420819936151</c:v>
                </c:pt>
                <c:pt idx="153">
                  <c:v>114.58373463146884</c:v>
                </c:pt>
                <c:pt idx="154">
                  <c:v>114.59479051382515</c:v>
                </c:pt>
                <c:pt idx="155">
                  <c:v>114.92259172678082</c:v>
                </c:pt>
                <c:pt idx="156">
                  <c:v>114.61621840952601</c:v>
                </c:pt>
                <c:pt idx="157">
                  <c:v>115.14929430416916</c:v>
                </c:pt>
                <c:pt idx="158">
                  <c:v>114.13124130204119</c:v>
                </c:pt>
                <c:pt idx="159">
                  <c:v>114.87700045933219</c:v>
                </c:pt>
                <c:pt idx="160">
                  <c:v>115.17083617803864</c:v>
                </c:pt>
                <c:pt idx="161">
                  <c:v>115.07463860372202</c:v>
                </c:pt>
                <c:pt idx="162">
                  <c:v>115.34442492884929</c:v>
                </c:pt>
                <c:pt idx="163">
                  <c:v>116.08425722137198</c:v>
                </c:pt>
                <c:pt idx="164">
                  <c:v>116.69233075096813</c:v>
                </c:pt>
                <c:pt idx="165">
                  <c:v>116.65072871942124</c:v>
                </c:pt>
                <c:pt idx="166">
                  <c:v>116.22957938636449</c:v>
                </c:pt>
                <c:pt idx="167">
                  <c:v>115.90576740931057</c:v>
                </c:pt>
                <c:pt idx="168">
                  <c:v>116.53732044164276</c:v>
                </c:pt>
                <c:pt idx="169">
                  <c:v>116.99129548726253</c:v>
                </c:pt>
                <c:pt idx="170">
                  <c:v>117.18049924717437</c:v>
                </c:pt>
                <c:pt idx="171">
                  <c:v>116.93635800998693</c:v>
                </c:pt>
                <c:pt idx="172">
                  <c:v>117.20956368017289</c:v>
                </c:pt>
                <c:pt idx="173">
                  <c:v>117.43957162445122</c:v>
                </c:pt>
                <c:pt idx="174">
                  <c:v>117.34200631211115</c:v>
                </c:pt>
                <c:pt idx="175">
                  <c:v>117.03130182444873</c:v>
                </c:pt>
                <c:pt idx="176">
                  <c:v>116.32178772477937</c:v>
                </c:pt>
              </c:numCache>
            </c:numRef>
          </c:val>
          <c:smooth val="0"/>
          <c:extLst>
            <c:ext xmlns:c16="http://schemas.microsoft.com/office/drawing/2014/chart" uri="{C3380CC4-5D6E-409C-BE32-E72D297353CC}">
              <c16:uniqueId val="{00000000-8072-492B-9DFA-8C2BE219C1E3}"/>
            </c:ext>
          </c:extLst>
        </c:ser>
        <c:ser>
          <c:idx val="2"/>
          <c:order val="1"/>
          <c:tx>
            <c:v>Listed Core Infrastructure</c:v>
          </c:tx>
          <c:spPr>
            <a:ln w="28575" cap="rnd">
              <a:solidFill>
                <a:schemeClr val="accent4"/>
              </a:solidFill>
              <a:round/>
            </a:ln>
            <a:effectLst/>
          </c:spPr>
          <c:marker>
            <c:symbol val="none"/>
          </c:marker>
          <c:cat>
            <c:numRef>
              <c:f>'[240806 Analysis of market draws MSCI versus CORE infra.xlsx]Example 2 - Taper Tantrum'!$B$3:$B$179</c:f>
              <c:numCache>
                <c:formatCode>d\-mmm\-yy</c:formatCode>
                <c:ptCount val="177"/>
                <c:pt idx="0">
                  <c:v>41365</c:v>
                </c:pt>
                <c:pt idx="1">
                  <c:v>41366</c:v>
                </c:pt>
                <c:pt idx="2">
                  <c:v>41367</c:v>
                </c:pt>
                <c:pt idx="3">
                  <c:v>41368</c:v>
                </c:pt>
                <c:pt idx="4">
                  <c:v>41369</c:v>
                </c:pt>
                <c:pt idx="5">
                  <c:v>41372</c:v>
                </c:pt>
                <c:pt idx="6">
                  <c:v>41373</c:v>
                </c:pt>
                <c:pt idx="7">
                  <c:v>41374</c:v>
                </c:pt>
                <c:pt idx="8">
                  <c:v>41375</c:v>
                </c:pt>
                <c:pt idx="9">
                  <c:v>41376</c:v>
                </c:pt>
                <c:pt idx="10">
                  <c:v>41379</c:v>
                </c:pt>
                <c:pt idx="11">
                  <c:v>41380</c:v>
                </c:pt>
                <c:pt idx="12">
                  <c:v>41381</c:v>
                </c:pt>
                <c:pt idx="13">
                  <c:v>41382</c:v>
                </c:pt>
                <c:pt idx="14">
                  <c:v>41383</c:v>
                </c:pt>
                <c:pt idx="15">
                  <c:v>41386</c:v>
                </c:pt>
                <c:pt idx="16">
                  <c:v>41387</c:v>
                </c:pt>
                <c:pt idx="17">
                  <c:v>41388</c:v>
                </c:pt>
                <c:pt idx="18">
                  <c:v>41389</c:v>
                </c:pt>
                <c:pt idx="19">
                  <c:v>41390</c:v>
                </c:pt>
                <c:pt idx="20">
                  <c:v>41393</c:v>
                </c:pt>
                <c:pt idx="21">
                  <c:v>41394</c:v>
                </c:pt>
                <c:pt idx="22">
                  <c:v>41395</c:v>
                </c:pt>
                <c:pt idx="23">
                  <c:v>41396</c:v>
                </c:pt>
                <c:pt idx="24">
                  <c:v>41397</c:v>
                </c:pt>
                <c:pt idx="25">
                  <c:v>41400</c:v>
                </c:pt>
                <c:pt idx="26">
                  <c:v>41401</c:v>
                </c:pt>
                <c:pt idx="27">
                  <c:v>41402</c:v>
                </c:pt>
                <c:pt idx="28">
                  <c:v>41403</c:v>
                </c:pt>
                <c:pt idx="29">
                  <c:v>41404</c:v>
                </c:pt>
                <c:pt idx="30">
                  <c:v>41407</c:v>
                </c:pt>
                <c:pt idx="31">
                  <c:v>41408</c:v>
                </c:pt>
                <c:pt idx="32">
                  <c:v>41409</c:v>
                </c:pt>
                <c:pt idx="33">
                  <c:v>41410</c:v>
                </c:pt>
                <c:pt idx="34">
                  <c:v>41411</c:v>
                </c:pt>
                <c:pt idx="35">
                  <c:v>41414</c:v>
                </c:pt>
                <c:pt idx="36">
                  <c:v>41415</c:v>
                </c:pt>
                <c:pt idx="37">
                  <c:v>41416</c:v>
                </c:pt>
                <c:pt idx="38">
                  <c:v>41417</c:v>
                </c:pt>
                <c:pt idx="39">
                  <c:v>41418</c:v>
                </c:pt>
                <c:pt idx="40">
                  <c:v>41421</c:v>
                </c:pt>
                <c:pt idx="41">
                  <c:v>41422</c:v>
                </c:pt>
                <c:pt idx="42">
                  <c:v>41423</c:v>
                </c:pt>
                <c:pt idx="43">
                  <c:v>41424</c:v>
                </c:pt>
                <c:pt idx="44">
                  <c:v>41425</c:v>
                </c:pt>
                <c:pt idx="45">
                  <c:v>41428</c:v>
                </c:pt>
                <c:pt idx="46">
                  <c:v>41429</c:v>
                </c:pt>
                <c:pt idx="47">
                  <c:v>41430</c:v>
                </c:pt>
                <c:pt idx="48">
                  <c:v>41431</c:v>
                </c:pt>
                <c:pt idx="49">
                  <c:v>41432</c:v>
                </c:pt>
                <c:pt idx="50">
                  <c:v>41435</c:v>
                </c:pt>
                <c:pt idx="51">
                  <c:v>41436</c:v>
                </c:pt>
                <c:pt idx="52">
                  <c:v>41437</c:v>
                </c:pt>
                <c:pt idx="53">
                  <c:v>41438</c:v>
                </c:pt>
                <c:pt idx="54">
                  <c:v>41439</c:v>
                </c:pt>
                <c:pt idx="55">
                  <c:v>41442</c:v>
                </c:pt>
                <c:pt idx="56">
                  <c:v>41443</c:v>
                </c:pt>
                <c:pt idx="57">
                  <c:v>41444</c:v>
                </c:pt>
                <c:pt idx="58">
                  <c:v>41445</c:v>
                </c:pt>
                <c:pt idx="59">
                  <c:v>41446</c:v>
                </c:pt>
                <c:pt idx="60">
                  <c:v>41449</c:v>
                </c:pt>
                <c:pt idx="61">
                  <c:v>41450</c:v>
                </c:pt>
                <c:pt idx="62">
                  <c:v>41451</c:v>
                </c:pt>
                <c:pt idx="63">
                  <c:v>41452</c:v>
                </c:pt>
                <c:pt idx="64">
                  <c:v>41453</c:v>
                </c:pt>
                <c:pt idx="65">
                  <c:v>41456</c:v>
                </c:pt>
                <c:pt idx="66">
                  <c:v>41457</c:v>
                </c:pt>
                <c:pt idx="67">
                  <c:v>41458</c:v>
                </c:pt>
                <c:pt idx="68">
                  <c:v>41459</c:v>
                </c:pt>
                <c:pt idx="69">
                  <c:v>41460</c:v>
                </c:pt>
                <c:pt idx="70">
                  <c:v>41463</c:v>
                </c:pt>
                <c:pt idx="71">
                  <c:v>41464</c:v>
                </c:pt>
                <c:pt idx="72">
                  <c:v>41465</c:v>
                </c:pt>
                <c:pt idx="73">
                  <c:v>41466</c:v>
                </c:pt>
                <c:pt idx="74">
                  <c:v>41467</c:v>
                </c:pt>
                <c:pt idx="75">
                  <c:v>41470</c:v>
                </c:pt>
                <c:pt idx="76">
                  <c:v>41471</c:v>
                </c:pt>
                <c:pt idx="77">
                  <c:v>41472</c:v>
                </c:pt>
                <c:pt idx="78">
                  <c:v>41473</c:v>
                </c:pt>
                <c:pt idx="79">
                  <c:v>41474</c:v>
                </c:pt>
                <c:pt idx="80">
                  <c:v>41477</c:v>
                </c:pt>
                <c:pt idx="81">
                  <c:v>41478</c:v>
                </c:pt>
                <c:pt idx="82">
                  <c:v>41479</c:v>
                </c:pt>
                <c:pt idx="83">
                  <c:v>41480</c:v>
                </c:pt>
                <c:pt idx="84">
                  <c:v>41481</c:v>
                </c:pt>
                <c:pt idx="85">
                  <c:v>41484</c:v>
                </c:pt>
                <c:pt idx="86">
                  <c:v>41485</c:v>
                </c:pt>
                <c:pt idx="87">
                  <c:v>41486</c:v>
                </c:pt>
                <c:pt idx="88">
                  <c:v>41487</c:v>
                </c:pt>
                <c:pt idx="89">
                  <c:v>41488</c:v>
                </c:pt>
                <c:pt idx="90">
                  <c:v>41491</c:v>
                </c:pt>
                <c:pt idx="91">
                  <c:v>41492</c:v>
                </c:pt>
                <c:pt idx="92">
                  <c:v>41493</c:v>
                </c:pt>
                <c:pt idx="93">
                  <c:v>41494</c:v>
                </c:pt>
                <c:pt idx="94">
                  <c:v>41495</c:v>
                </c:pt>
                <c:pt idx="95">
                  <c:v>41498</c:v>
                </c:pt>
                <c:pt idx="96">
                  <c:v>41499</c:v>
                </c:pt>
                <c:pt idx="97">
                  <c:v>41500</c:v>
                </c:pt>
                <c:pt idx="98">
                  <c:v>41501</c:v>
                </c:pt>
                <c:pt idx="99">
                  <c:v>41502</c:v>
                </c:pt>
                <c:pt idx="100">
                  <c:v>41505</c:v>
                </c:pt>
                <c:pt idx="101">
                  <c:v>41506</c:v>
                </c:pt>
                <c:pt idx="102">
                  <c:v>41507</c:v>
                </c:pt>
                <c:pt idx="103">
                  <c:v>41508</c:v>
                </c:pt>
                <c:pt idx="104">
                  <c:v>41509</c:v>
                </c:pt>
                <c:pt idx="105">
                  <c:v>41512</c:v>
                </c:pt>
                <c:pt idx="106">
                  <c:v>41513</c:v>
                </c:pt>
                <c:pt idx="107">
                  <c:v>41514</c:v>
                </c:pt>
                <c:pt idx="108">
                  <c:v>41515</c:v>
                </c:pt>
                <c:pt idx="109">
                  <c:v>41516</c:v>
                </c:pt>
                <c:pt idx="110">
                  <c:v>41519</c:v>
                </c:pt>
                <c:pt idx="111">
                  <c:v>41520</c:v>
                </c:pt>
                <c:pt idx="112">
                  <c:v>41521</c:v>
                </c:pt>
                <c:pt idx="113">
                  <c:v>41522</c:v>
                </c:pt>
                <c:pt idx="114">
                  <c:v>41523</c:v>
                </c:pt>
                <c:pt idx="115">
                  <c:v>41526</c:v>
                </c:pt>
                <c:pt idx="116">
                  <c:v>41527</c:v>
                </c:pt>
                <c:pt idx="117">
                  <c:v>41528</c:v>
                </c:pt>
                <c:pt idx="118">
                  <c:v>41529</c:v>
                </c:pt>
                <c:pt idx="119">
                  <c:v>41530</c:v>
                </c:pt>
                <c:pt idx="120">
                  <c:v>41533</c:v>
                </c:pt>
                <c:pt idx="121">
                  <c:v>41534</c:v>
                </c:pt>
                <c:pt idx="122">
                  <c:v>41535</c:v>
                </c:pt>
                <c:pt idx="123">
                  <c:v>41536</c:v>
                </c:pt>
                <c:pt idx="124">
                  <c:v>41537</c:v>
                </c:pt>
                <c:pt idx="125">
                  <c:v>41540</c:v>
                </c:pt>
                <c:pt idx="126">
                  <c:v>41541</c:v>
                </c:pt>
                <c:pt idx="127">
                  <c:v>41542</c:v>
                </c:pt>
                <c:pt idx="128">
                  <c:v>41543</c:v>
                </c:pt>
                <c:pt idx="129">
                  <c:v>41544</c:v>
                </c:pt>
                <c:pt idx="130">
                  <c:v>41547</c:v>
                </c:pt>
                <c:pt idx="131">
                  <c:v>41548</c:v>
                </c:pt>
                <c:pt idx="132">
                  <c:v>41549</c:v>
                </c:pt>
                <c:pt idx="133">
                  <c:v>41550</c:v>
                </c:pt>
                <c:pt idx="134">
                  <c:v>41551</c:v>
                </c:pt>
                <c:pt idx="135">
                  <c:v>41554</c:v>
                </c:pt>
                <c:pt idx="136">
                  <c:v>41555</c:v>
                </c:pt>
                <c:pt idx="137">
                  <c:v>41556</c:v>
                </c:pt>
                <c:pt idx="138">
                  <c:v>41557</c:v>
                </c:pt>
                <c:pt idx="139">
                  <c:v>41558</c:v>
                </c:pt>
                <c:pt idx="140">
                  <c:v>41561</c:v>
                </c:pt>
                <c:pt idx="141">
                  <c:v>41562</c:v>
                </c:pt>
                <c:pt idx="142">
                  <c:v>41563</c:v>
                </c:pt>
                <c:pt idx="143">
                  <c:v>41564</c:v>
                </c:pt>
                <c:pt idx="144">
                  <c:v>41565</c:v>
                </c:pt>
                <c:pt idx="145">
                  <c:v>41568</c:v>
                </c:pt>
                <c:pt idx="146">
                  <c:v>41569</c:v>
                </c:pt>
                <c:pt idx="147">
                  <c:v>41570</c:v>
                </c:pt>
                <c:pt idx="148">
                  <c:v>41571</c:v>
                </c:pt>
                <c:pt idx="149">
                  <c:v>41572</c:v>
                </c:pt>
                <c:pt idx="150">
                  <c:v>41575</c:v>
                </c:pt>
                <c:pt idx="151">
                  <c:v>41576</c:v>
                </c:pt>
                <c:pt idx="152">
                  <c:v>41577</c:v>
                </c:pt>
                <c:pt idx="153">
                  <c:v>41578</c:v>
                </c:pt>
                <c:pt idx="154">
                  <c:v>41579</c:v>
                </c:pt>
                <c:pt idx="155">
                  <c:v>41582</c:v>
                </c:pt>
                <c:pt idx="156">
                  <c:v>41583</c:v>
                </c:pt>
                <c:pt idx="157">
                  <c:v>41584</c:v>
                </c:pt>
                <c:pt idx="158">
                  <c:v>41585</c:v>
                </c:pt>
                <c:pt idx="159">
                  <c:v>41586</c:v>
                </c:pt>
                <c:pt idx="160">
                  <c:v>41589</c:v>
                </c:pt>
                <c:pt idx="161">
                  <c:v>41590</c:v>
                </c:pt>
                <c:pt idx="162">
                  <c:v>41591</c:v>
                </c:pt>
                <c:pt idx="163">
                  <c:v>41592</c:v>
                </c:pt>
                <c:pt idx="164">
                  <c:v>41593</c:v>
                </c:pt>
                <c:pt idx="165">
                  <c:v>41596</c:v>
                </c:pt>
                <c:pt idx="166">
                  <c:v>41597</c:v>
                </c:pt>
                <c:pt idx="167">
                  <c:v>41598</c:v>
                </c:pt>
                <c:pt idx="168">
                  <c:v>41599</c:v>
                </c:pt>
                <c:pt idx="169">
                  <c:v>41600</c:v>
                </c:pt>
                <c:pt idx="170">
                  <c:v>41603</c:v>
                </c:pt>
                <c:pt idx="171">
                  <c:v>41604</c:v>
                </c:pt>
                <c:pt idx="172">
                  <c:v>41605</c:v>
                </c:pt>
                <c:pt idx="173">
                  <c:v>41606</c:v>
                </c:pt>
                <c:pt idx="174">
                  <c:v>41607</c:v>
                </c:pt>
                <c:pt idx="175">
                  <c:v>41610</c:v>
                </c:pt>
                <c:pt idx="176">
                  <c:v>41611</c:v>
                </c:pt>
              </c:numCache>
            </c:numRef>
          </c:cat>
          <c:val>
            <c:numRef>
              <c:f>'[240806 Analysis of market draws MSCI versus CORE infra.xlsx]Example 2 - Taper Tantrum'!$G$3:$G$179</c:f>
              <c:numCache>
                <c:formatCode>#,##0.0_);\(#,##0.0\);#,##0.0_);@_)</c:formatCode>
                <c:ptCount val="177"/>
                <c:pt idx="0">
                  <c:v>100</c:v>
                </c:pt>
                <c:pt idx="1">
                  <c:v>100.410803</c:v>
                </c:pt>
                <c:pt idx="2">
                  <c:v>100.1245217595667</c:v>
                </c:pt>
                <c:pt idx="3">
                  <c:v>100.32317682069942</c:v>
                </c:pt>
                <c:pt idx="4">
                  <c:v>100.03688457100618</c:v>
                </c:pt>
                <c:pt idx="5">
                  <c:v>100.63288482979031</c:v>
                </c:pt>
                <c:pt idx="6">
                  <c:v>100.58907128439311</c:v>
                </c:pt>
                <c:pt idx="7">
                  <c:v>101.54555566309428</c:v>
                </c:pt>
                <c:pt idx="8">
                  <c:v>101.81246003251026</c:v>
                </c:pt>
                <c:pt idx="9">
                  <c:v>101.87476009492875</c:v>
                </c:pt>
                <c:pt idx="10">
                  <c:v>101.12949820743255</c:v>
                </c:pt>
                <c:pt idx="11">
                  <c:v>101.69198957811712</c:v>
                </c:pt>
                <c:pt idx="12">
                  <c:v>101.14798014450982</c:v>
                </c:pt>
                <c:pt idx="13">
                  <c:v>101.52101490676257</c:v>
                </c:pt>
                <c:pt idx="14">
                  <c:v>102.21238621600958</c:v>
                </c:pt>
                <c:pt idx="15">
                  <c:v>102.52818781639357</c:v>
                </c:pt>
                <c:pt idx="16">
                  <c:v>103.24236021201119</c:v>
                </c:pt>
                <c:pt idx="17">
                  <c:v>103.6533649507444</c:v>
                </c:pt>
                <c:pt idx="18">
                  <c:v>103.65506901206419</c:v>
                </c:pt>
                <c:pt idx="19">
                  <c:v>103.36873224942526</c:v>
                </c:pt>
                <c:pt idx="20">
                  <c:v>104.28347732180164</c:v>
                </c:pt>
                <c:pt idx="21">
                  <c:v>104.86889139277349</c:v>
                </c:pt>
                <c:pt idx="22">
                  <c:v>104.28690574965557</c:v>
                </c:pt>
                <c:pt idx="23">
                  <c:v>104.22039364690654</c:v>
                </c:pt>
                <c:pt idx="24">
                  <c:v>104.4419526551487</c:v>
                </c:pt>
                <c:pt idx="25">
                  <c:v>104.06045952869208</c:v>
                </c:pt>
                <c:pt idx="26">
                  <c:v>104.60802982915044</c:v>
                </c:pt>
                <c:pt idx="27">
                  <c:v>104.52635292554012</c:v>
                </c:pt>
                <c:pt idx="28">
                  <c:v>103.48180435653875</c:v>
                </c:pt>
                <c:pt idx="29">
                  <c:v>103.8019398057683</c:v>
                </c:pt>
                <c:pt idx="30">
                  <c:v>103.79947745863322</c:v>
                </c:pt>
                <c:pt idx="31">
                  <c:v>104.7034733357891</c:v>
                </c:pt>
                <c:pt idx="32">
                  <c:v>105.20563224094228</c:v>
                </c:pt>
                <c:pt idx="33">
                  <c:v>104.72966302367047</c:v>
                </c:pt>
                <c:pt idx="34">
                  <c:v>105.26216937368736</c:v>
                </c:pt>
                <c:pt idx="35">
                  <c:v>105.77542239649425</c:v>
                </c:pt>
                <c:pt idx="36">
                  <c:v>105.73924508652621</c:v>
                </c:pt>
                <c:pt idx="37">
                  <c:v>104.67932652509583</c:v>
                </c:pt>
                <c:pt idx="38">
                  <c:v>103.64212397974109</c:v>
                </c:pt>
                <c:pt idx="39">
                  <c:v>103.28740259189298</c:v>
                </c:pt>
                <c:pt idx="40">
                  <c:v>103.26216133566383</c:v>
                </c:pt>
                <c:pt idx="41">
                  <c:v>103.41553868913893</c:v>
                </c:pt>
                <c:pt idx="42">
                  <c:v>101.68047207891725</c:v>
                </c:pt>
                <c:pt idx="43">
                  <c:v>101.8565816397532</c:v>
                </c:pt>
                <c:pt idx="44">
                  <c:v>101.43353051357066</c:v>
                </c:pt>
                <c:pt idx="45">
                  <c:v>101.33234614344541</c:v>
                </c:pt>
                <c:pt idx="46">
                  <c:v>101.18231448506889</c:v>
                </c:pt>
                <c:pt idx="47">
                  <c:v>100.03105705174204</c:v>
                </c:pt>
                <c:pt idx="48">
                  <c:v>100.04028691737619</c:v>
                </c:pt>
                <c:pt idx="49">
                  <c:v>100.58806951322671</c:v>
                </c:pt>
                <c:pt idx="50">
                  <c:v>100.59303059837445</c:v>
                </c:pt>
                <c:pt idx="51">
                  <c:v>99.843695006701651</c:v>
                </c:pt>
                <c:pt idx="52">
                  <c:v>99.101920252766661</c:v>
                </c:pt>
                <c:pt idx="53">
                  <c:v>99.801461878466085</c:v>
                </c:pt>
                <c:pt idx="54">
                  <c:v>100.0686174177247</c:v>
                </c:pt>
                <c:pt idx="55">
                  <c:v>100.5515023185679</c:v>
                </c:pt>
                <c:pt idx="56">
                  <c:v>101.04628609602688</c:v>
                </c:pt>
                <c:pt idx="57">
                  <c:v>99.796133360743937</c:v>
                </c:pt>
                <c:pt idx="58">
                  <c:v>97.347213091093963</c:v>
                </c:pt>
                <c:pt idx="59">
                  <c:v>97.204660752659763</c:v>
                </c:pt>
                <c:pt idx="60">
                  <c:v>96.519004083345081</c:v>
                </c:pt>
                <c:pt idx="61">
                  <c:v>96.998603153875067</c:v>
                </c:pt>
                <c:pt idx="62">
                  <c:v>98.27491853406201</c:v>
                </c:pt>
                <c:pt idx="63">
                  <c:v>99.133949424460098</c:v>
                </c:pt>
                <c:pt idx="64">
                  <c:v>99.60602727429837</c:v>
                </c:pt>
                <c:pt idx="65">
                  <c:v>99.299821225467767</c:v>
                </c:pt>
                <c:pt idx="66">
                  <c:v>99.779520787840184</c:v>
                </c:pt>
                <c:pt idx="67">
                  <c:v>99.204435533008208</c:v>
                </c:pt>
                <c:pt idx="68">
                  <c:v>100.0484033796843</c:v>
                </c:pt>
                <c:pt idx="69">
                  <c:v>99.822386032577327</c:v>
                </c:pt>
                <c:pt idx="70">
                  <c:v>100.63934524475411</c:v>
                </c:pt>
                <c:pt idx="71">
                  <c:v>101.45304856843534</c:v>
                </c:pt>
                <c:pt idx="72">
                  <c:v>101.56855692235243</c:v>
                </c:pt>
                <c:pt idx="73">
                  <c:v>102.41266069699587</c:v>
                </c:pt>
                <c:pt idx="74">
                  <c:v>101.92860828033814</c:v>
                </c:pt>
                <c:pt idx="75">
                  <c:v>102.84443423755322</c:v>
                </c:pt>
                <c:pt idx="76">
                  <c:v>102.54252000262808</c:v>
                </c:pt>
                <c:pt idx="77">
                  <c:v>102.55179599898752</c:v>
                </c:pt>
                <c:pt idx="78">
                  <c:v>103.1910731297064</c:v>
                </c:pt>
                <c:pt idx="79">
                  <c:v>103.48879898198949</c:v>
                </c:pt>
                <c:pt idx="80">
                  <c:v>103.23581324589109</c:v>
                </c:pt>
                <c:pt idx="81">
                  <c:v>103.54114968129595</c:v>
                </c:pt>
                <c:pt idx="82">
                  <c:v>103.00388190348018</c:v>
                </c:pt>
                <c:pt idx="83">
                  <c:v>103.10426124647276</c:v>
                </c:pt>
                <c:pt idx="84">
                  <c:v>103.3336970969393</c:v>
                </c:pt>
                <c:pt idx="85">
                  <c:v>103.54376995967283</c:v>
                </c:pt>
                <c:pt idx="86">
                  <c:v>103.86433008165328</c:v>
                </c:pt>
                <c:pt idx="87">
                  <c:v>103.68382945562087</c:v>
                </c:pt>
                <c:pt idx="88">
                  <c:v>104.61177173461473</c:v>
                </c:pt>
                <c:pt idx="89">
                  <c:v>104.61349155214205</c:v>
                </c:pt>
                <c:pt idx="90">
                  <c:v>104.29976098297324</c:v>
                </c:pt>
                <c:pt idx="91">
                  <c:v>103.6712777412277</c:v>
                </c:pt>
                <c:pt idx="92">
                  <c:v>103.54390306254372</c:v>
                </c:pt>
                <c:pt idx="93">
                  <c:v>103.72024350665438</c:v>
                </c:pt>
                <c:pt idx="94">
                  <c:v>103.57767899475205</c:v>
                </c:pt>
                <c:pt idx="95">
                  <c:v>103.25626680507804</c:v>
                </c:pt>
                <c:pt idx="96">
                  <c:v>102.9694064400162</c:v>
                </c:pt>
                <c:pt idx="97">
                  <c:v>102.58381793341435</c:v>
                </c:pt>
                <c:pt idx="98">
                  <c:v>101.67424107245868</c:v>
                </c:pt>
                <c:pt idx="99">
                  <c:v>101.34177647157584</c:v>
                </c:pt>
                <c:pt idx="100">
                  <c:v>100.62531004988243</c:v>
                </c:pt>
                <c:pt idx="101">
                  <c:v>100.64215271427857</c:v>
                </c:pt>
                <c:pt idx="102">
                  <c:v>100.20331971653391</c:v>
                </c:pt>
                <c:pt idx="103">
                  <c:v>100.58470357170701</c:v>
                </c:pt>
                <c:pt idx="104">
                  <c:v>100.86736670568423</c:v>
                </c:pt>
                <c:pt idx="105">
                  <c:v>100.34826994857404</c:v>
                </c:pt>
                <c:pt idx="106">
                  <c:v>99.727100108834577</c:v>
                </c:pt>
                <c:pt idx="107">
                  <c:v>99.629997826000618</c:v>
                </c:pt>
                <c:pt idx="108">
                  <c:v>99.662017911001925</c:v>
                </c:pt>
                <c:pt idx="109">
                  <c:v>99.67884783596655</c:v>
                </c:pt>
                <c:pt idx="110">
                  <c:v>100.10914658226254</c:v>
                </c:pt>
                <c:pt idx="111">
                  <c:v>99.381553304902639</c:v>
                </c:pt>
                <c:pt idx="112">
                  <c:v>99.223663843536059</c:v>
                </c:pt>
                <c:pt idx="113">
                  <c:v>99.384820933877464</c:v>
                </c:pt>
                <c:pt idx="114">
                  <c:v>99.621949141232861</c:v>
                </c:pt>
                <c:pt idx="115">
                  <c:v>99.763608160015664</c:v>
                </c:pt>
                <c:pt idx="116">
                  <c:v>99.947579236915303</c:v>
                </c:pt>
                <c:pt idx="117">
                  <c:v>99.75169397532045</c:v>
                </c:pt>
                <c:pt idx="118">
                  <c:v>99.684957099500153</c:v>
                </c:pt>
                <c:pt idx="119">
                  <c:v>99.937312558946246</c:v>
                </c:pt>
                <c:pt idx="120">
                  <c:v>100.3829176245566</c:v>
                </c:pt>
                <c:pt idx="121">
                  <c:v>100.87083883396252</c:v>
                </c:pt>
                <c:pt idx="122">
                  <c:v>101.97422257421492</c:v>
                </c:pt>
                <c:pt idx="123">
                  <c:v>102.25703380413334</c:v>
                </c:pt>
                <c:pt idx="124">
                  <c:v>102.02316583240128</c:v>
                </c:pt>
                <c:pt idx="125">
                  <c:v>102.43093004236125</c:v>
                </c:pt>
                <c:pt idx="126">
                  <c:v>102.47060768742246</c:v>
                </c:pt>
                <c:pt idx="127">
                  <c:v>102.16833271592357</c:v>
                </c:pt>
                <c:pt idx="128">
                  <c:v>102.16241308272602</c:v>
                </c:pt>
                <c:pt idx="129">
                  <c:v>101.76893250548964</c:v>
                </c:pt>
                <c:pt idx="130">
                  <c:v>101.61435966836687</c:v>
                </c:pt>
                <c:pt idx="131">
                  <c:v>102.18600953926602</c:v>
                </c:pt>
                <c:pt idx="132">
                  <c:v>102.36248579960044</c:v>
                </c:pt>
                <c:pt idx="133">
                  <c:v>101.51297031732584</c:v>
                </c:pt>
                <c:pt idx="134">
                  <c:v>101.47663882524925</c:v>
                </c:pt>
                <c:pt idx="135">
                  <c:v>101.48164373535593</c:v>
                </c:pt>
                <c:pt idx="136">
                  <c:v>101.42250733710203</c:v>
                </c:pt>
                <c:pt idx="137">
                  <c:v>101.81181154616506</c:v>
                </c:pt>
                <c:pt idx="138">
                  <c:v>102.82439924402352</c:v>
                </c:pt>
                <c:pt idx="139">
                  <c:v>103.39616357021585</c:v>
                </c:pt>
                <c:pt idx="140">
                  <c:v>103.09720846509644</c:v>
                </c:pt>
                <c:pt idx="141">
                  <c:v>102.59720556153825</c:v>
                </c:pt>
                <c:pt idx="142">
                  <c:v>103.27543464862335</c:v>
                </c:pt>
                <c:pt idx="143">
                  <c:v>103.96888994762368</c:v>
                </c:pt>
                <c:pt idx="144">
                  <c:v>104.52553418595875</c:v>
                </c:pt>
                <c:pt idx="145">
                  <c:v>104.75875600546314</c:v>
                </c:pt>
                <c:pt idx="146">
                  <c:v>105.51311123640777</c:v>
                </c:pt>
                <c:pt idx="147">
                  <c:v>105.49203815783162</c:v>
                </c:pt>
                <c:pt idx="148">
                  <c:v>105.53938825915876</c:v>
                </c:pt>
                <c:pt idx="149">
                  <c:v>106.08852025020997</c:v>
                </c:pt>
                <c:pt idx="150">
                  <c:v>106.08614900780096</c:v>
                </c:pt>
                <c:pt idx="151">
                  <c:v>106.43764106272404</c:v>
                </c:pt>
                <c:pt idx="152">
                  <c:v>106.12004923619185</c:v>
                </c:pt>
                <c:pt idx="153">
                  <c:v>105.91649930855142</c:v>
                </c:pt>
                <c:pt idx="154">
                  <c:v>105.78897902087888</c:v>
                </c:pt>
                <c:pt idx="155">
                  <c:v>105.870236005775</c:v>
                </c:pt>
                <c:pt idx="156">
                  <c:v>105.49177108610155</c:v>
                </c:pt>
                <c:pt idx="157">
                  <c:v>106.07142726986545</c:v>
                </c:pt>
                <c:pt idx="158">
                  <c:v>105.27471311178449</c:v>
                </c:pt>
                <c:pt idx="159">
                  <c:v>105.36009300961241</c:v>
                </c:pt>
                <c:pt idx="160">
                  <c:v>105.54780547692299</c:v>
                </c:pt>
                <c:pt idx="161">
                  <c:v>104.98677139430067</c:v>
                </c:pt>
                <c:pt idx="162">
                  <c:v>104.93526173465149</c:v>
                </c:pt>
                <c:pt idx="163">
                  <c:v>105.49216890896653</c:v>
                </c:pt>
                <c:pt idx="164">
                  <c:v>105.85895990565457</c:v>
                </c:pt>
                <c:pt idx="165">
                  <c:v>105.81854683313077</c:v>
                </c:pt>
                <c:pt idx="166">
                  <c:v>105.22702962181731</c:v>
                </c:pt>
                <c:pt idx="167">
                  <c:v>104.57464518810856</c:v>
                </c:pt>
                <c:pt idx="168">
                  <c:v>104.76651665560681</c:v>
                </c:pt>
                <c:pt idx="169">
                  <c:v>104.94318233731282</c:v>
                </c:pt>
                <c:pt idx="170">
                  <c:v>104.97878434796591</c:v>
                </c:pt>
                <c:pt idx="171">
                  <c:v>104.36436451893414</c:v>
                </c:pt>
                <c:pt idx="172">
                  <c:v>104.33565283861134</c:v>
                </c:pt>
                <c:pt idx="173">
                  <c:v>104.36779552318133</c:v>
                </c:pt>
                <c:pt idx="174">
                  <c:v>104.58251034523322</c:v>
                </c:pt>
                <c:pt idx="175">
                  <c:v>103.96385508775919</c:v>
                </c:pt>
                <c:pt idx="176">
                  <c:v>103.7525506315704</c:v>
                </c:pt>
              </c:numCache>
            </c:numRef>
          </c:val>
          <c:smooth val="0"/>
          <c:extLst>
            <c:ext xmlns:c16="http://schemas.microsoft.com/office/drawing/2014/chart" uri="{C3380CC4-5D6E-409C-BE32-E72D297353CC}">
              <c16:uniqueId val="{00000001-8072-492B-9DFA-8C2BE219C1E3}"/>
            </c:ext>
          </c:extLst>
        </c:ser>
        <c:dLbls>
          <c:showLegendKey val="0"/>
          <c:showVal val="0"/>
          <c:showCatName val="0"/>
          <c:showSerName val="0"/>
          <c:showPercent val="0"/>
          <c:showBubbleSize val="0"/>
        </c:dLbls>
        <c:smooth val="0"/>
        <c:axId val="1190463088"/>
        <c:axId val="1293895856"/>
      </c:lineChart>
      <c:dateAx>
        <c:axId val="1190463088"/>
        <c:scaling>
          <c:orientation val="minMax"/>
        </c:scaling>
        <c:delete val="0"/>
        <c:axPos val="b"/>
        <c:numFmt formatCode="d\-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3895856"/>
        <c:crosses val="autoZero"/>
        <c:auto val="1"/>
        <c:lblOffset val="100"/>
        <c:baseTimeUnit val="days"/>
      </c:dateAx>
      <c:valAx>
        <c:axId val="1293895856"/>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0.0_);\(#,##0.0\);#,##0.0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0463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0.11113</cdr:x>
      <cdr:y>0.102</cdr:y>
    </cdr:from>
    <cdr:to>
      <cdr:x>0.24118</cdr:x>
      <cdr:y>0.18922</cdr:y>
    </cdr:to>
    <cdr:sp macro="" textlink="">
      <cdr:nvSpPr>
        <cdr:cNvPr id="2" name="TextBox 1">
          <a:extLst xmlns:a="http://schemas.openxmlformats.org/drawingml/2006/main">
            <a:ext uri="{FF2B5EF4-FFF2-40B4-BE49-F238E27FC236}">
              <a16:creationId xmlns:a16="http://schemas.microsoft.com/office/drawing/2014/main" id="{E000B04D-5618-4D85-B111-D64A8F7D42E5}"/>
            </a:ext>
          </a:extLst>
        </cdr:cNvPr>
        <cdr:cNvSpPr txBox="1"/>
      </cdr:nvSpPr>
      <cdr:spPr>
        <a:xfrm xmlns:a="http://schemas.openxmlformats.org/drawingml/2006/main">
          <a:off x="931696" y="413397"/>
          <a:ext cx="1090342" cy="353504"/>
        </a:xfrm>
        <a:prstGeom xmlns:a="http://schemas.openxmlformats.org/drawingml/2006/main" prst="rect">
          <a:avLst/>
        </a:prstGeom>
        <a:noFill xmlns:a="http://schemas.openxmlformats.org/drawingml/2006/main"/>
        <a:ln xmlns:a="http://schemas.openxmlformats.org/drawingml/2006/main" w="22225">
          <a:noFill/>
        </a:ln>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AU" sz="1100" b="1" dirty="0">
              <a:solidFill>
                <a:schemeClr val="tx1">
                  <a:lumMod val="65000"/>
                  <a:lumOff val="35000"/>
                </a:schemeClr>
              </a:solidFill>
              <a:latin typeface="+mn-lt"/>
              <a:ea typeface="Tahoma" panose="020B0604030504040204" pitchFamily="34" charset="0"/>
              <a:cs typeface="Tahoma" panose="020B0604030504040204" pitchFamily="34" charset="0"/>
            </a:rPr>
            <a:t>Tolls: Up 164%</a:t>
          </a:r>
        </a:p>
        <a:p xmlns:a="http://schemas.openxmlformats.org/drawingml/2006/main">
          <a:pPr algn="ctr"/>
          <a:r>
            <a:rPr lang="en-AU" sz="1100" b="1" dirty="0">
              <a:solidFill>
                <a:schemeClr val="tx1">
                  <a:lumMod val="65000"/>
                  <a:lumOff val="35000"/>
                </a:schemeClr>
              </a:solidFill>
              <a:latin typeface="+mn-lt"/>
              <a:ea typeface="Tahoma" panose="020B0604030504040204" pitchFamily="34" charset="0"/>
              <a:cs typeface="Tahoma" panose="020B0604030504040204" pitchFamily="34" charset="0"/>
            </a:rPr>
            <a:t>Traffic: Up</a:t>
          </a:r>
          <a:r>
            <a:rPr lang="en-AU" sz="1100" b="1" baseline="0" dirty="0">
              <a:solidFill>
                <a:schemeClr val="tx1">
                  <a:lumMod val="65000"/>
                  <a:lumOff val="35000"/>
                </a:schemeClr>
              </a:solidFill>
              <a:latin typeface="+mn-lt"/>
              <a:ea typeface="Tahoma" panose="020B0604030504040204" pitchFamily="34" charset="0"/>
              <a:cs typeface="Tahoma" panose="020B0604030504040204" pitchFamily="34" charset="0"/>
            </a:rPr>
            <a:t> 120%</a:t>
          </a:r>
          <a:endParaRPr lang="en-AU" sz="1100" b="1" dirty="0">
            <a:solidFill>
              <a:schemeClr val="tx1">
                <a:lumMod val="65000"/>
                <a:lumOff val="35000"/>
              </a:schemeClr>
            </a:solidFill>
            <a:latin typeface="+mn-lt"/>
            <a:ea typeface="Tahoma" panose="020B0604030504040204" pitchFamily="34" charset="0"/>
            <a:cs typeface="Tahoma" panose="020B0604030504040204" pitchFamily="34" charset="0"/>
          </a:endParaRPr>
        </a:p>
      </cdr:txBody>
    </cdr:sp>
  </cdr:relSizeAnchor>
  <cdr:relSizeAnchor xmlns:cdr="http://schemas.openxmlformats.org/drawingml/2006/chartDrawing">
    <cdr:from>
      <cdr:x>0.09988</cdr:x>
      <cdr:y>0.56134</cdr:y>
    </cdr:from>
    <cdr:to>
      <cdr:x>0.1419</cdr:x>
      <cdr:y>0.59389</cdr:y>
    </cdr:to>
    <cdr:sp macro="" textlink="">
      <cdr:nvSpPr>
        <cdr:cNvPr id="3" name="TextBox 1">
          <a:extLst xmlns:a="http://schemas.openxmlformats.org/drawingml/2006/main">
            <a:ext uri="{FF2B5EF4-FFF2-40B4-BE49-F238E27FC236}">
              <a16:creationId xmlns:a16="http://schemas.microsoft.com/office/drawing/2014/main" id="{E000B04D-5618-4D85-B111-D64A8F7D42E5}"/>
            </a:ext>
          </a:extLst>
        </cdr:cNvPr>
        <cdr:cNvSpPr txBox="1"/>
      </cdr:nvSpPr>
      <cdr:spPr>
        <a:xfrm xmlns:a="http://schemas.openxmlformats.org/drawingml/2006/main">
          <a:off x="822996" y="2147408"/>
          <a:ext cx="346237" cy="124519"/>
        </a:xfrm>
        <a:prstGeom xmlns:a="http://schemas.openxmlformats.org/drawingml/2006/main" prst="rect">
          <a:avLst/>
        </a:prstGeom>
        <a:noFill xmlns:a="http://schemas.openxmlformats.org/drawingml/2006/main"/>
        <a:ln xmlns:a="http://schemas.openxmlformats.org/drawingml/2006/main" w="22225">
          <a:noFill/>
        </a:ln>
      </cdr:spPr>
      <cdr:txBody>
        <a:bodyPr xmlns:a="http://schemas.openxmlformats.org/drawingml/2006/main" wrap="none" tIns="108000"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AU" sz="1000" b="1" dirty="0">
              <a:solidFill>
                <a:schemeClr val="tx1">
                  <a:lumMod val="65000"/>
                  <a:lumOff val="35000"/>
                </a:schemeClr>
              </a:solidFill>
              <a:latin typeface="+mn-lt"/>
              <a:ea typeface="Tahoma" panose="020B0604030504040204" pitchFamily="34" charset="0"/>
              <a:cs typeface="Tahoma" panose="020B0604030504040204" pitchFamily="34" charset="0"/>
            </a:rPr>
            <a:t>$3.00</a:t>
          </a:r>
        </a:p>
      </cdr:txBody>
    </cdr:sp>
  </cdr:relSizeAnchor>
  <cdr:relSizeAnchor xmlns:cdr="http://schemas.openxmlformats.org/drawingml/2006/chartDrawing">
    <cdr:from>
      <cdr:x>0.14679</cdr:x>
      <cdr:y>0.5268</cdr:y>
    </cdr:from>
    <cdr:to>
      <cdr:x>0.18881</cdr:x>
      <cdr:y>0.55935</cdr:y>
    </cdr:to>
    <cdr:sp macro="" textlink="">
      <cdr:nvSpPr>
        <cdr:cNvPr id="4" name="TextBox 1">
          <a:extLst xmlns:a="http://schemas.openxmlformats.org/drawingml/2006/main">
            <a:ext uri="{FF2B5EF4-FFF2-40B4-BE49-F238E27FC236}">
              <a16:creationId xmlns:a16="http://schemas.microsoft.com/office/drawing/2014/main" id="{9D159876-BC20-43C3-B22F-F9D685584A87}"/>
            </a:ext>
          </a:extLst>
        </cdr:cNvPr>
        <cdr:cNvSpPr txBox="1"/>
      </cdr:nvSpPr>
      <cdr:spPr>
        <a:xfrm xmlns:a="http://schemas.openxmlformats.org/drawingml/2006/main">
          <a:off x="1152128" y="2135053"/>
          <a:ext cx="329809" cy="131922"/>
        </a:xfrm>
        <a:prstGeom xmlns:a="http://schemas.openxmlformats.org/drawingml/2006/main" prst="rect">
          <a:avLst/>
        </a:prstGeom>
        <a:noFill xmlns:a="http://schemas.openxmlformats.org/drawingml/2006/main"/>
        <a:ln xmlns:a="http://schemas.openxmlformats.org/drawingml/2006/main" w="22225">
          <a:noFill/>
        </a:ln>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AU" sz="1000" b="1" dirty="0">
              <a:solidFill>
                <a:schemeClr val="tx1">
                  <a:lumMod val="65000"/>
                  <a:lumOff val="35000"/>
                </a:schemeClr>
              </a:solidFill>
              <a:latin typeface="+mn-lt"/>
              <a:ea typeface="Tahoma" panose="020B0604030504040204" pitchFamily="34" charset="0"/>
              <a:cs typeface="Tahoma" panose="020B0604030504040204" pitchFamily="34" charset="0"/>
            </a:rPr>
            <a:t>$3.50</a:t>
          </a:r>
        </a:p>
      </cdr:txBody>
    </cdr:sp>
  </cdr:relSizeAnchor>
  <cdr:relSizeAnchor xmlns:cdr="http://schemas.openxmlformats.org/drawingml/2006/chartDrawing">
    <cdr:from>
      <cdr:x>0.35464</cdr:x>
      <cdr:y>0.3618</cdr:y>
    </cdr:from>
    <cdr:to>
      <cdr:x>0.39666</cdr:x>
      <cdr:y>0.39434</cdr:y>
    </cdr:to>
    <cdr:sp macro="" textlink="">
      <cdr:nvSpPr>
        <cdr:cNvPr id="5" name="TextBox 1">
          <a:extLst xmlns:a="http://schemas.openxmlformats.org/drawingml/2006/main">
            <a:ext uri="{FF2B5EF4-FFF2-40B4-BE49-F238E27FC236}">
              <a16:creationId xmlns:a16="http://schemas.microsoft.com/office/drawing/2014/main" id="{22101347-90D9-4B71-B3B9-FFC37A506FA4}"/>
            </a:ext>
          </a:extLst>
        </cdr:cNvPr>
        <cdr:cNvSpPr txBox="1"/>
      </cdr:nvSpPr>
      <cdr:spPr>
        <a:xfrm xmlns:a="http://schemas.openxmlformats.org/drawingml/2006/main">
          <a:off x="2973219" y="1384071"/>
          <a:ext cx="352289" cy="124481"/>
        </a:xfrm>
        <a:prstGeom xmlns:a="http://schemas.openxmlformats.org/drawingml/2006/main" prst="rect">
          <a:avLst/>
        </a:prstGeom>
        <a:noFill xmlns:a="http://schemas.openxmlformats.org/drawingml/2006/main"/>
        <a:ln xmlns:a="http://schemas.openxmlformats.org/drawingml/2006/main" w="22225">
          <a:noFill/>
        </a:ln>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AU" sz="1000" b="1" dirty="0">
              <a:solidFill>
                <a:schemeClr val="tx1">
                  <a:lumMod val="65000"/>
                  <a:lumOff val="35000"/>
                </a:schemeClr>
              </a:solidFill>
              <a:latin typeface="+mn-lt"/>
              <a:ea typeface="Tahoma" panose="020B0604030504040204" pitchFamily="34" charset="0"/>
              <a:cs typeface="Tahoma" panose="020B0604030504040204" pitchFamily="34" charset="0"/>
            </a:rPr>
            <a:t>$4.50</a:t>
          </a:r>
        </a:p>
      </cdr:txBody>
    </cdr:sp>
  </cdr:relSizeAnchor>
  <cdr:relSizeAnchor xmlns:cdr="http://schemas.openxmlformats.org/drawingml/2006/chartDrawing">
    <cdr:from>
      <cdr:x>0.51935</cdr:x>
      <cdr:y>0.29782</cdr:y>
    </cdr:from>
    <cdr:to>
      <cdr:x>0.56137</cdr:x>
      <cdr:y>0.33037</cdr:y>
    </cdr:to>
    <cdr:sp macro="" textlink="">
      <cdr:nvSpPr>
        <cdr:cNvPr id="6" name="TextBox 1">
          <a:extLst xmlns:a="http://schemas.openxmlformats.org/drawingml/2006/main">
            <a:ext uri="{FF2B5EF4-FFF2-40B4-BE49-F238E27FC236}">
              <a16:creationId xmlns:a16="http://schemas.microsoft.com/office/drawing/2014/main" id="{22101347-90D9-4B71-B3B9-FFC37A506FA4}"/>
            </a:ext>
          </a:extLst>
        </cdr:cNvPr>
        <cdr:cNvSpPr txBox="1"/>
      </cdr:nvSpPr>
      <cdr:spPr>
        <a:xfrm xmlns:a="http://schemas.openxmlformats.org/drawingml/2006/main">
          <a:off x="4279380" y="1139296"/>
          <a:ext cx="346238" cy="124519"/>
        </a:xfrm>
        <a:prstGeom xmlns:a="http://schemas.openxmlformats.org/drawingml/2006/main" prst="rect">
          <a:avLst/>
        </a:prstGeom>
        <a:noFill xmlns:a="http://schemas.openxmlformats.org/drawingml/2006/main"/>
        <a:ln xmlns:a="http://schemas.openxmlformats.org/drawingml/2006/main" w="22225">
          <a:noFill/>
        </a:ln>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AU" sz="1000" b="1" dirty="0">
              <a:solidFill>
                <a:schemeClr val="tx1">
                  <a:lumMod val="65000"/>
                  <a:lumOff val="35000"/>
                </a:schemeClr>
              </a:solidFill>
              <a:latin typeface="+mn-lt"/>
              <a:ea typeface="Tahoma" panose="020B0604030504040204" pitchFamily="34" charset="0"/>
              <a:cs typeface="Tahoma" panose="020B0604030504040204" pitchFamily="34" charset="0"/>
            </a:rPr>
            <a:t>$5.50</a:t>
          </a:r>
        </a:p>
      </cdr:txBody>
    </cdr:sp>
  </cdr:relSizeAnchor>
  <cdr:relSizeAnchor xmlns:cdr="http://schemas.openxmlformats.org/drawingml/2006/chartDrawing">
    <cdr:from>
      <cdr:x>0.77521</cdr:x>
      <cdr:y>0.22253</cdr:y>
    </cdr:from>
    <cdr:to>
      <cdr:x>0.81252</cdr:x>
      <cdr:y>0.2527</cdr:y>
    </cdr:to>
    <cdr:sp macro="" textlink="">
      <cdr:nvSpPr>
        <cdr:cNvPr id="7" name="TextBox 1">
          <a:extLst xmlns:a="http://schemas.openxmlformats.org/drawingml/2006/main">
            <a:ext uri="{FF2B5EF4-FFF2-40B4-BE49-F238E27FC236}">
              <a16:creationId xmlns:a16="http://schemas.microsoft.com/office/drawing/2014/main" id="{22101347-90D9-4B71-B3B9-FFC37A506FA4}"/>
            </a:ext>
          </a:extLst>
        </cdr:cNvPr>
        <cdr:cNvSpPr txBox="1"/>
      </cdr:nvSpPr>
      <cdr:spPr>
        <a:xfrm xmlns:a="http://schemas.openxmlformats.org/drawingml/2006/main">
          <a:off x="6499243" y="851264"/>
          <a:ext cx="312801" cy="115415"/>
        </a:xfrm>
        <a:prstGeom xmlns:a="http://schemas.openxmlformats.org/drawingml/2006/main" prst="rect">
          <a:avLst/>
        </a:prstGeom>
        <a:noFill xmlns:a="http://schemas.openxmlformats.org/drawingml/2006/main"/>
        <a:ln xmlns:a="http://schemas.openxmlformats.org/drawingml/2006/main" w="22225">
          <a:noFill/>
        </a:ln>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AU" sz="1000" b="1" dirty="0">
              <a:solidFill>
                <a:schemeClr val="tx1">
                  <a:lumMod val="65000"/>
                  <a:lumOff val="35000"/>
                </a:schemeClr>
              </a:solidFill>
              <a:latin typeface="+mn-lt"/>
              <a:ea typeface="Tahoma" panose="020B0604030504040204" pitchFamily="34" charset="0"/>
              <a:cs typeface="Tahoma" panose="020B0604030504040204" pitchFamily="34" charset="0"/>
            </a:rPr>
            <a:t>$6.68</a:t>
          </a:r>
        </a:p>
      </cdr:txBody>
    </cdr:sp>
  </cdr:relSizeAnchor>
  <cdr:relSizeAnchor xmlns:cdr="http://schemas.openxmlformats.org/drawingml/2006/chartDrawing">
    <cdr:from>
      <cdr:x>0.86258</cdr:x>
      <cdr:y>0.18488</cdr:y>
    </cdr:from>
    <cdr:to>
      <cdr:x>0.9046</cdr:x>
      <cdr:y>0.21743</cdr:y>
    </cdr:to>
    <cdr:sp macro="" textlink="">
      <cdr:nvSpPr>
        <cdr:cNvPr id="8" name="TextBox 1">
          <a:extLst xmlns:a="http://schemas.openxmlformats.org/drawingml/2006/main">
            <a:ext uri="{FF2B5EF4-FFF2-40B4-BE49-F238E27FC236}">
              <a16:creationId xmlns:a16="http://schemas.microsoft.com/office/drawing/2014/main" id="{22101347-90D9-4B71-B3B9-FFC37A506FA4}"/>
            </a:ext>
          </a:extLst>
        </cdr:cNvPr>
        <cdr:cNvSpPr txBox="1"/>
      </cdr:nvSpPr>
      <cdr:spPr>
        <a:xfrm xmlns:a="http://schemas.openxmlformats.org/drawingml/2006/main">
          <a:off x="7231708" y="707248"/>
          <a:ext cx="352289" cy="124520"/>
        </a:xfrm>
        <a:prstGeom xmlns:a="http://schemas.openxmlformats.org/drawingml/2006/main" prst="rect">
          <a:avLst/>
        </a:prstGeom>
        <a:noFill xmlns:a="http://schemas.openxmlformats.org/drawingml/2006/main"/>
        <a:ln xmlns:a="http://schemas.openxmlformats.org/drawingml/2006/main" w="22225">
          <a:noFill/>
        </a:ln>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AU" sz="1000" b="1" dirty="0">
              <a:solidFill>
                <a:schemeClr val="tx1">
                  <a:lumMod val="65000"/>
                  <a:lumOff val="35000"/>
                </a:schemeClr>
              </a:solidFill>
              <a:latin typeface="+mn-lt"/>
              <a:ea typeface="Tahoma" panose="020B0604030504040204" pitchFamily="34" charset="0"/>
              <a:cs typeface="Tahoma" panose="020B0604030504040204" pitchFamily="34" charset="0"/>
            </a:rPr>
            <a:t>$7.39</a:t>
          </a:r>
        </a:p>
      </cdr:txBody>
    </cdr:sp>
  </cdr:relSizeAnchor>
  <cdr:relSizeAnchor xmlns:cdr="http://schemas.openxmlformats.org/drawingml/2006/chartDrawing">
    <cdr:from>
      <cdr:x>0.81615</cdr:x>
      <cdr:y>0.2037</cdr:y>
    </cdr:from>
    <cdr:to>
      <cdr:x>0.85817</cdr:x>
      <cdr:y>0.23625</cdr:y>
    </cdr:to>
    <cdr:sp macro="" textlink="">
      <cdr:nvSpPr>
        <cdr:cNvPr id="9" name="TextBox 1">
          <a:extLst xmlns:a="http://schemas.openxmlformats.org/drawingml/2006/main">
            <a:ext uri="{FF2B5EF4-FFF2-40B4-BE49-F238E27FC236}">
              <a16:creationId xmlns:a16="http://schemas.microsoft.com/office/drawing/2014/main" id="{E83E8607-1F35-4ED0-8A36-665FA748CD1F}"/>
            </a:ext>
          </a:extLst>
        </cdr:cNvPr>
        <cdr:cNvSpPr txBox="1"/>
      </cdr:nvSpPr>
      <cdr:spPr>
        <a:xfrm xmlns:a="http://schemas.openxmlformats.org/drawingml/2006/main">
          <a:off x="6842466" y="779256"/>
          <a:ext cx="352288" cy="124520"/>
        </a:xfrm>
        <a:prstGeom xmlns:a="http://schemas.openxmlformats.org/drawingml/2006/main" prst="rect">
          <a:avLst/>
        </a:prstGeom>
        <a:noFill xmlns:a="http://schemas.openxmlformats.org/drawingml/2006/main"/>
        <a:ln xmlns:a="http://schemas.openxmlformats.org/drawingml/2006/main" w="22225">
          <a:noFill/>
        </a:ln>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AU" sz="1000" b="1" dirty="0">
              <a:solidFill>
                <a:schemeClr val="tx1">
                  <a:lumMod val="65000"/>
                  <a:lumOff val="35000"/>
                </a:schemeClr>
              </a:solidFill>
              <a:latin typeface="+mn-lt"/>
              <a:ea typeface="Tahoma" panose="020B0604030504040204" pitchFamily="34" charset="0"/>
              <a:cs typeface="Tahoma" panose="020B0604030504040204" pitchFamily="34" charset="0"/>
            </a:rPr>
            <a:t>$7.23</a:t>
          </a:r>
        </a:p>
      </cdr:txBody>
    </cdr:sp>
  </cdr:relSizeAnchor>
  <cdr:relSizeAnchor xmlns:cdr="http://schemas.openxmlformats.org/drawingml/2006/chartDrawing">
    <cdr:from>
      <cdr:x>0.73395</cdr:x>
      <cdr:y>0.24252</cdr:y>
    </cdr:from>
    <cdr:to>
      <cdr:x>0.77597</cdr:x>
      <cdr:y>0.27506</cdr:y>
    </cdr:to>
    <cdr:sp macro="" textlink="">
      <cdr:nvSpPr>
        <cdr:cNvPr id="10" name="TextBox 1">
          <a:extLst xmlns:a="http://schemas.openxmlformats.org/drawingml/2006/main">
            <a:ext uri="{FF2B5EF4-FFF2-40B4-BE49-F238E27FC236}">
              <a16:creationId xmlns:a16="http://schemas.microsoft.com/office/drawing/2014/main" id="{E83E8607-1F35-4ED0-8A36-665FA748CD1F}"/>
            </a:ext>
          </a:extLst>
        </cdr:cNvPr>
        <cdr:cNvSpPr txBox="1"/>
      </cdr:nvSpPr>
      <cdr:spPr>
        <a:xfrm xmlns:a="http://schemas.openxmlformats.org/drawingml/2006/main">
          <a:off x="5760640" y="982925"/>
          <a:ext cx="329810" cy="131881"/>
        </a:xfrm>
        <a:prstGeom xmlns:a="http://schemas.openxmlformats.org/drawingml/2006/main" prst="rect">
          <a:avLst/>
        </a:prstGeom>
        <a:noFill xmlns:a="http://schemas.openxmlformats.org/drawingml/2006/main"/>
        <a:ln xmlns:a="http://schemas.openxmlformats.org/drawingml/2006/main" w="22225">
          <a:noFill/>
        </a:ln>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AU" sz="1000" b="1" dirty="0">
              <a:solidFill>
                <a:schemeClr val="tx1">
                  <a:lumMod val="65000"/>
                  <a:lumOff val="35000"/>
                </a:schemeClr>
              </a:solidFill>
              <a:latin typeface="+mn-lt"/>
              <a:ea typeface="Tahoma" panose="020B0604030504040204" pitchFamily="34" charset="0"/>
              <a:cs typeface="Tahoma" panose="020B0604030504040204" pitchFamily="34" charset="0"/>
            </a:rPr>
            <a:t>$6.48</a:t>
          </a:r>
        </a:p>
      </cdr:txBody>
    </cdr:sp>
  </cdr:relSizeAnchor>
  <cdr:relSizeAnchor xmlns:cdr="http://schemas.openxmlformats.org/drawingml/2006/chartDrawing">
    <cdr:from>
      <cdr:x>0.227</cdr:x>
      <cdr:y>0.42632</cdr:y>
    </cdr:from>
    <cdr:to>
      <cdr:x>0.26902</cdr:x>
      <cdr:y>0.45887</cdr:y>
    </cdr:to>
    <cdr:sp macro="" textlink="">
      <cdr:nvSpPr>
        <cdr:cNvPr id="11" name="TextBox 1">
          <a:extLst xmlns:a="http://schemas.openxmlformats.org/drawingml/2006/main">
            <a:ext uri="{FF2B5EF4-FFF2-40B4-BE49-F238E27FC236}">
              <a16:creationId xmlns:a16="http://schemas.microsoft.com/office/drawing/2014/main" id="{B5340448-377F-4202-A5B1-5DE8281F1FC5}"/>
            </a:ext>
          </a:extLst>
        </cdr:cNvPr>
        <cdr:cNvSpPr txBox="1"/>
      </cdr:nvSpPr>
      <cdr:spPr>
        <a:xfrm xmlns:a="http://schemas.openxmlformats.org/drawingml/2006/main">
          <a:off x="1903116" y="1630875"/>
          <a:ext cx="352289" cy="124519"/>
        </a:xfrm>
        <a:prstGeom xmlns:a="http://schemas.openxmlformats.org/drawingml/2006/main" prst="rect">
          <a:avLst/>
        </a:prstGeom>
        <a:noFill xmlns:a="http://schemas.openxmlformats.org/drawingml/2006/main"/>
        <a:ln xmlns:a="http://schemas.openxmlformats.org/drawingml/2006/main" w="22225">
          <a:noFill/>
        </a:ln>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AU" sz="1000" b="1" dirty="0">
              <a:solidFill>
                <a:schemeClr val="tx1">
                  <a:lumMod val="65000"/>
                  <a:lumOff val="35000"/>
                </a:schemeClr>
              </a:solidFill>
              <a:latin typeface="+mn-lt"/>
              <a:ea typeface="Tahoma" panose="020B0604030504040204" pitchFamily="34" charset="0"/>
              <a:cs typeface="Tahoma" panose="020B0604030504040204" pitchFamily="34" charset="0"/>
            </a:rPr>
            <a:t>$4.00</a:t>
          </a:r>
        </a:p>
      </cdr:txBody>
    </cdr:sp>
  </cdr:relSizeAnchor>
  <cdr:relSizeAnchor xmlns:cdr="http://schemas.openxmlformats.org/drawingml/2006/chartDrawing">
    <cdr:from>
      <cdr:x>0.68807</cdr:x>
      <cdr:y>0.26029</cdr:y>
    </cdr:from>
    <cdr:to>
      <cdr:x>0.73009</cdr:x>
      <cdr:y>0.29283</cdr:y>
    </cdr:to>
    <cdr:sp macro="" textlink="">
      <cdr:nvSpPr>
        <cdr:cNvPr id="12" name="TextBox 1">
          <a:extLst xmlns:a="http://schemas.openxmlformats.org/drawingml/2006/main">
            <a:ext uri="{FF2B5EF4-FFF2-40B4-BE49-F238E27FC236}">
              <a16:creationId xmlns:a16="http://schemas.microsoft.com/office/drawing/2014/main" id="{6E462711-3A61-40FC-8857-363BC01E36BE}"/>
            </a:ext>
          </a:extLst>
        </cdr:cNvPr>
        <cdr:cNvSpPr txBox="1"/>
      </cdr:nvSpPr>
      <cdr:spPr>
        <a:xfrm xmlns:a="http://schemas.openxmlformats.org/drawingml/2006/main">
          <a:off x="5400600" y="1054933"/>
          <a:ext cx="329810" cy="131882"/>
        </a:xfrm>
        <a:prstGeom xmlns:a="http://schemas.openxmlformats.org/drawingml/2006/main" prst="rect">
          <a:avLst/>
        </a:prstGeom>
        <a:noFill xmlns:a="http://schemas.openxmlformats.org/drawingml/2006/main"/>
        <a:ln xmlns:a="http://schemas.openxmlformats.org/drawingml/2006/main" w="22225">
          <a:noFill/>
        </a:ln>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AU" sz="1000" b="1" dirty="0">
              <a:solidFill>
                <a:schemeClr val="tx1">
                  <a:lumMod val="65000"/>
                  <a:lumOff val="35000"/>
                </a:schemeClr>
              </a:solidFill>
              <a:latin typeface="+mn-lt"/>
              <a:ea typeface="Tahoma" panose="020B0604030504040204" pitchFamily="34" charset="0"/>
              <a:cs typeface="Tahoma" panose="020B0604030504040204" pitchFamily="34" charset="0"/>
            </a:rPr>
            <a:t>$6.34</a:t>
          </a:r>
        </a:p>
      </cdr:txBody>
    </cdr:sp>
  </cdr:relSizeAnchor>
  <cdr:relSizeAnchor xmlns:cdr="http://schemas.openxmlformats.org/drawingml/2006/chartDrawing">
    <cdr:from>
      <cdr:x>0.60491</cdr:x>
      <cdr:y>0.279</cdr:y>
    </cdr:from>
    <cdr:to>
      <cdr:x>0.64693</cdr:x>
      <cdr:y>0.31153</cdr:y>
    </cdr:to>
    <cdr:sp macro="" textlink="">
      <cdr:nvSpPr>
        <cdr:cNvPr id="13" name="TextBox 1">
          <a:extLst xmlns:a="http://schemas.openxmlformats.org/drawingml/2006/main">
            <a:ext uri="{FF2B5EF4-FFF2-40B4-BE49-F238E27FC236}">
              <a16:creationId xmlns:a16="http://schemas.microsoft.com/office/drawing/2014/main" id="{9A0BE0E5-7403-4E61-9CDC-B3BAFA8D44B1}"/>
            </a:ext>
          </a:extLst>
        </cdr:cNvPr>
        <cdr:cNvSpPr txBox="1"/>
      </cdr:nvSpPr>
      <cdr:spPr>
        <a:xfrm xmlns:a="http://schemas.openxmlformats.org/drawingml/2006/main">
          <a:off x="5071468" y="1067288"/>
          <a:ext cx="352288" cy="124480"/>
        </a:xfrm>
        <a:prstGeom xmlns:a="http://schemas.openxmlformats.org/drawingml/2006/main" prst="rect">
          <a:avLst/>
        </a:prstGeom>
        <a:noFill xmlns:a="http://schemas.openxmlformats.org/drawingml/2006/main"/>
        <a:ln xmlns:a="http://schemas.openxmlformats.org/drawingml/2006/main" w="22225">
          <a:noFill/>
        </a:ln>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AU" sz="1000" b="1" dirty="0">
              <a:solidFill>
                <a:schemeClr val="tx1">
                  <a:lumMod val="65000"/>
                  <a:lumOff val="35000"/>
                </a:schemeClr>
              </a:solidFill>
              <a:latin typeface="+mn-lt"/>
              <a:ea typeface="Tahoma" panose="020B0604030504040204" pitchFamily="34" charset="0"/>
              <a:cs typeface="Tahoma" panose="020B0604030504040204" pitchFamily="34" charset="0"/>
            </a:rPr>
            <a:t>$6.00</a:t>
          </a:r>
        </a:p>
      </cdr:txBody>
    </cdr:sp>
  </cdr:relSizeAnchor>
  <cdr:relSizeAnchor xmlns:cdr="http://schemas.openxmlformats.org/drawingml/2006/chartDrawing">
    <cdr:from>
      <cdr:x>0.90552</cdr:x>
      <cdr:y>0.16606</cdr:y>
    </cdr:from>
    <cdr:to>
      <cdr:x>0.94754</cdr:x>
      <cdr:y>0.19861</cdr:y>
    </cdr:to>
    <cdr:sp macro="" textlink="">
      <cdr:nvSpPr>
        <cdr:cNvPr id="14" name="TextBox 1">
          <a:extLst xmlns:a="http://schemas.openxmlformats.org/drawingml/2006/main">
            <a:ext uri="{FF2B5EF4-FFF2-40B4-BE49-F238E27FC236}">
              <a16:creationId xmlns:a16="http://schemas.microsoft.com/office/drawing/2014/main" id="{FB2B732B-CC72-4D81-BD22-743E1F659DA5}"/>
            </a:ext>
          </a:extLst>
        </cdr:cNvPr>
        <cdr:cNvSpPr txBox="1"/>
      </cdr:nvSpPr>
      <cdr:spPr>
        <a:xfrm xmlns:a="http://schemas.openxmlformats.org/drawingml/2006/main">
          <a:off x="7591748" y="635240"/>
          <a:ext cx="352289" cy="124519"/>
        </a:xfrm>
        <a:prstGeom xmlns:a="http://schemas.openxmlformats.org/drawingml/2006/main" prst="rect">
          <a:avLst/>
        </a:prstGeom>
        <a:noFill xmlns:a="http://schemas.openxmlformats.org/drawingml/2006/main"/>
        <a:ln xmlns:a="http://schemas.openxmlformats.org/drawingml/2006/main" w="22225">
          <a:noFill/>
        </a:ln>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AU" sz="1000" b="1" dirty="0">
              <a:solidFill>
                <a:schemeClr val="tx1">
                  <a:lumMod val="65000"/>
                  <a:lumOff val="35000"/>
                </a:schemeClr>
              </a:solidFill>
              <a:latin typeface="+mn-lt"/>
              <a:ea typeface="Tahoma" panose="020B0604030504040204" pitchFamily="34" charset="0"/>
              <a:cs typeface="Tahoma" panose="020B0604030504040204" pitchFamily="34" charset="0"/>
            </a:rPr>
            <a:t>$7.61</a:t>
          </a:r>
        </a:p>
      </cdr:txBody>
    </cdr:sp>
  </cdr:relSizeAnchor>
  <cdr:relSizeAnchor xmlns:cdr="http://schemas.openxmlformats.org/drawingml/2006/chartDrawing">
    <cdr:from>
      <cdr:x>0.94717</cdr:x>
      <cdr:y>0.16606</cdr:y>
    </cdr:from>
    <cdr:to>
      <cdr:x>0.98919</cdr:x>
      <cdr:y>0.19861</cdr:y>
    </cdr:to>
    <cdr:sp macro="" textlink="">
      <cdr:nvSpPr>
        <cdr:cNvPr id="15" name="TextBox 1">
          <a:extLst xmlns:a="http://schemas.openxmlformats.org/drawingml/2006/main">
            <a:ext uri="{FF2B5EF4-FFF2-40B4-BE49-F238E27FC236}">
              <a16:creationId xmlns:a16="http://schemas.microsoft.com/office/drawing/2014/main" id="{A1FCDA6D-25CB-4075-B6D3-0B619156EA3C}"/>
            </a:ext>
          </a:extLst>
        </cdr:cNvPr>
        <cdr:cNvSpPr txBox="1"/>
      </cdr:nvSpPr>
      <cdr:spPr>
        <a:xfrm xmlns:a="http://schemas.openxmlformats.org/drawingml/2006/main">
          <a:off x="7804484" y="635240"/>
          <a:ext cx="346238" cy="124519"/>
        </a:xfrm>
        <a:prstGeom xmlns:a="http://schemas.openxmlformats.org/drawingml/2006/main" prst="rect">
          <a:avLst/>
        </a:prstGeom>
        <a:noFill xmlns:a="http://schemas.openxmlformats.org/drawingml/2006/main"/>
        <a:ln xmlns:a="http://schemas.openxmlformats.org/drawingml/2006/main" w="22225">
          <a:noFill/>
        </a:ln>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AU" sz="1000" b="1" dirty="0">
              <a:solidFill>
                <a:schemeClr val="tx1">
                  <a:lumMod val="65000"/>
                  <a:lumOff val="35000"/>
                </a:schemeClr>
              </a:solidFill>
              <a:latin typeface="+mn-lt"/>
              <a:ea typeface="Tahoma" panose="020B0604030504040204" pitchFamily="34" charset="0"/>
              <a:cs typeface="Tahoma" panose="020B0604030504040204" pitchFamily="34" charset="0"/>
            </a:rPr>
            <a:t>$7.92</a:t>
          </a:r>
        </a:p>
      </cdr:txBody>
    </cdr:sp>
  </cdr:relSizeAnchor>
</c:userShapes>
</file>

<file path=ppt/drawings/drawing2.xml><?xml version="1.0" encoding="utf-8"?>
<c:userShapes xmlns:c="http://schemas.openxmlformats.org/drawingml/2006/chart">
  <cdr:relSizeAnchor xmlns:cdr="http://schemas.openxmlformats.org/drawingml/2006/chartDrawing">
    <cdr:from>
      <cdr:x>0.61739</cdr:x>
      <cdr:y>0.29601</cdr:y>
    </cdr:from>
    <cdr:to>
      <cdr:x>0.69018</cdr:x>
      <cdr:y>0.38723</cdr:y>
    </cdr:to>
    <cdr:sp macro="" textlink="">
      <cdr:nvSpPr>
        <cdr:cNvPr id="2" name="Oval 1">
          <a:extLst xmlns:a="http://schemas.openxmlformats.org/drawingml/2006/main">
            <a:ext uri="{FF2B5EF4-FFF2-40B4-BE49-F238E27FC236}">
              <a16:creationId xmlns:a16="http://schemas.microsoft.com/office/drawing/2014/main" id="{8A193DC4-BEA7-CCDA-172F-58DD75C72AC6}"/>
            </a:ext>
          </a:extLst>
        </cdr:cNvPr>
        <cdr:cNvSpPr/>
      </cdr:nvSpPr>
      <cdr:spPr>
        <a:xfrm xmlns:a="http://schemas.openxmlformats.org/drawingml/2006/main">
          <a:off x="6508783" y="1556288"/>
          <a:ext cx="767375" cy="479609"/>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ru-RU"/>
          </a:defPPr>
          <a:lvl1pPr marL="0" algn="l" defTabSz="913560" rtl="0" eaLnBrk="1" latinLnBrk="0" hangingPunct="1">
            <a:defRPr sz="1798" kern="1200">
              <a:solidFill>
                <a:schemeClr val="lt1"/>
              </a:solidFill>
              <a:latin typeface="+mn-lt"/>
              <a:ea typeface="+mn-ea"/>
              <a:cs typeface="+mn-cs"/>
            </a:defRPr>
          </a:lvl1pPr>
          <a:lvl2pPr marL="456780" algn="l" defTabSz="913560" rtl="0" eaLnBrk="1" latinLnBrk="0" hangingPunct="1">
            <a:defRPr sz="1798" kern="1200">
              <a:solidFill>
                <a:schemeClr val="lt1"/>
              </a:solidFill>
              <a:latin typeface="+mn-lt"/>
              <a:ea typeface="+mn-ea"/>
              <a:cs typeface="+mn-cs"/>
            </a:defRPr>
          </a:lvl2pPr>
          <a:lvl3pPr marL="913560" algn="l" defTabSz="913560" rtl="0" eaLnBrk="1" latinLnBrk="0" hangingPunct="1">
            <a:defRPr sz="1798" kern="1200">
              <a:solidFill>
                <a:schemeClr val="lt1"/>
              </a:solidFill>
              <a:latin typeface="+mn-lt"/>
              <a:ea typeface="+mn-ea"/>
              <a:cs typeface="+mn-cs"/>
            </a:defRPr>
          </a:lvl3pPr>
          <a:lvl4pPr marL="1370342" algn="l" defTabSz="913560" rtl="0" eaLnBrk="1" latinLnBrk="0" hangingPunct="1">
            <a:defRPr sz="1798" kern="1200">
              <a:solidFill>
                <a:schemeClr val="lt1"/>
              </a:solidFill>
              <a:latin typeface="+mn-lt"/>
              <a:ea typeface="+mn-ea"/>
              <a:cs typeface="+mn-cs"/>
            </a:defRPr>
          </a:lvl4pPr>
          <a:lvl5pPr marL="1827122" algn="l" defTabSz="913560" rtl="0" eaLnBrk="1" latinLnBrk="0" hangingPunct="1">
            <a:defRPr sz="1798" kern="1200">
              <a:solidFill>
                <a:schemeClr val="lt1"/>
              </a:solidFill>
              <a:latin typeface="+mn-lt"/>
              <a:ea typeface="+mn-ea"/>
              <a:cs typeface="+mn-cs"/>
            </a:defRPr>
          </a:lvl5pPr>
          <a:lvl6pPr marL="2283901" algn="l" defTabSz="913560" rtl="0" eaLnBrk="1" latinLnBrk="0" hangingPunct="1">
            <a:defRPr sz="1798" kern="1200">
              <a:solidFill>
                <a:schemeClr val="lt1"/>
              </a:solidFill>
              <a:latin typeface="+mn-lt"/>
              <a:ea typeface="+mn-ea"/>
              <a:cs typeface="+mn-cs"/>
            </a:defRPr>
          </a:lvl6pPr>
          <a:lvl7pPr marL="2740684" algn="l" defTabSz="913560" rtl="0" eaLnBrk="1" latinLnBrk="0" hangingPunct="1">
            <a:defRPr sz="1798" kern="1200">
              <a:solidFill>
                <a:schemeClr val="lt1"/>
              </a:solidFill>
              <a:latin typeface="+mn-lt"/>
              <a:ea typeface="+mn-ea"/>
              <a:cs typeface="+mn-cs"/>
            </a:defRPr>
          </a:lvl7pPr>
          <a:lvl8pPr marL="3197464" algn="l" defTabSz="913560" rtl="0" eaLnBrk="1" latinLnBrk="0" hangingPunct="1">
            <a:defRPr sz="1798" kern="1200">
              <a:solidFill>
                <a:schemeClr val="lt1"/>
              </a:solidFill>
              <a:latin typeface="+mn-lt"/>
              <a:ea typeface="+mn-ea"/>
              <a:cs typeface="+mn-cs"/>
            </a:defRPr>
          </a:lvl8pPr>
          <a:lvl9pPr marL="3654245" algn="l" defTabSz="913560" rtl="0" eaLnBrk="1" latinLnBrk="0" hangingPunct="1">
            <a:defRPr sz="1798" kern="1200">
              <a:solidFill>
                <a:schemeClr val="lt1"/>
              </a:solidFill>
              <a:latin typeface="+mn-lt"/>
              <a:ea typeface="+mn-ea"/>
              <a:cs typeface="+mn-cs"/>
            </a:defRPr>
          </a:lvl9pPr>
        </a:lstStyle>
        <a:p xmlns:a="http://schemas.openxmlformats.org/drawingml/2006/main">
          <a:pPr algn="ctr"/>
          <a:endParaRPr lang="en-AU" sz="2395" dirty="0" err="1"/>
        </a:p>
      </cdr:txBody>
    </cdr:sp>
  </cdr:relSizeAnchor>
  <cdr:relSizeAnchor xmlns:cdr="http://schemas.openxmlformats.org/drawingml/2006/chartDrawing">
    <cdr:from>
      <cdr:x>0.78891</cdr:x>
      <cdr:y>0.15085</cdr:y>
    </cdr:from>
    <cdr:to>
      <cdr:x>0.94358</cdr:x>
      <cdr:y>0.2968</cdr:y>
    </cdr:to>
    <cdr:sp macro="" textlink="">
      <cdr:nvSpPr>
        <cdr:cNvPr id="3" name="Oval 2">
          <a:extLst xmlns:a="http://schemas.openxmlformats.org/drawingml/2006/main">
            <a:ext uri="{FF2B5EF4-FFF2-40B4-BE49-F238E27FC236}">
              <a16:creationId xmlns:a16="http://schemas.microsoft.com/office/drawing/2014/main" id="{E13899CE-5D6A-E580-F54E-E3960B346A13}"/>
            </a:ext>
          </a:extLst>
        </cdr:cNvPr>
        <cdr:cNvSpPr/>
      </cdr:nvSpPr>
      <cdr:spPr>
        <a:xfrm xmlns:a="http://schemas.openxmlformats.org/drawingml/2006/main">
          <a:off x="8316993" y="793104"/>
          <a:ext cx="1630671" cy="767375"/>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ru-RU"/>
          </a:defPPr>
          <a:lvl1pPr marL="0" algn="l" defTabSz="913560" rtl="0" eaLnBrk="1" latinLnBrk="0" hangingPunct="1">
            <a:defRPr sz="1798" kern="1200">
              <a:solidFill>
                <a:schemeClr val="lt1"/>
              </a:solidFill>
              <a:latin typeface="+mn-lt"/>
              <a:ea typeface="+mn-ea"/>
              <a:cs typeface="+mn-cs"/>
            </a:defRPr>
          </a:lvl1pPr>
          <a:lvl2pPr marL="456780" algn="l" defTabSz="913560" rtl="0" eaLnBrk="1" latinLnBrk="0" hangingPunct="1">
            <a:defRPr sz="1798" kern="1200">
              <a:solidFill>
                <a:schemeClr val="lt1"/>
              </a:solidFill>
              <a:latin typeface="+mn-lt"/>
              <a:ea typeface="+mn-ea"/>
              <a:cs typeface="+mn-cs"/>
            </a:defRPr>
          </a:lvl2pPr>
          <a:lvl3pPr marL="913560" algn="l" defTabSz="913560" rtl="0" eaLnBrk="1" latinLnBrk="0" hangingPunct="1">
            <a:defRPr sz="1798" kern="1200">
              <a:solidFill>
                <a:schemeClr val="lt1"/>
              </a:solidFill>
              <a:latin typeface="+mn-lt"/>
              <a:ea typeface="+mn-ea"/>
              <a:cs typeface="+mn-cs"/>
            </a:defRPr>
          </a:lvl3pPr>
          <a:lvl4pPr marL="1370342" algn="l" defTabSz="913560" rtl="0" eaLnBrk="1" latinLnBrk="0" hangingPunct="1">
            <a:defRPr sz="1798" kern="1200">
              <a:solidFill>
                <a:schemeClr val="lt1"/>
              </a:solidFill>
              <a:latin typeface="+mn-lt"/>
              <a:ea typeface="+mn-ea"/>
              <a:cs typeface="+mn-cs"/>
            </a:defRPr>
          </a:lvl4pPr>
          <a:lvl5pPr marL="1827122" algn="l" defTabSz="913560" rtl="0" eaLnBrk="1" latinLnBrk="0" hangingPunct="1">
            <a:defRPr sz="1798" kern="1200">
              <a:solidFill>
                <a:schemeClr val="lt1"/>
              </a:solidFill>
              <a:latin typeface="+mn-lt"/>
              <a:ea typeface="+mn-ea"/>
              <a:cs typeface="+mn-cs"/>
            </a:defRPr>
          </a:lvl5pPr>
          <a:lvl6pPr marL="2283901" algn="l" defTabSz="913560" rtl="0" eaLnBrk="1" latinLnBrk="0" hangingPunct="1">
            <a:defRPr sz="1798" kern="1200">
              <a:solidFill>
                <a:schemeClr val="lt1"/>
              </a:solidFill>
              <a:latin typeface="+mn-lt"/>
              <a:ea typeface="+mn-ea"/>
              <a:cs typeface="+mn-cs"/>
            </a:defRPr>
          </a:lvl6pPr>
          <a:lvl7pPr marL="2740684" algn="l" defTabSz="913560" rtl="0" eaLnBrk="1" latinLnBrk="0" hangingPunct="1">
            <a:defRPr sz="1798" kern="1200">
              <a:solidFill>
                <a:schemeClr val="lt1"/>
              </a:solidFill>
              <a:latin typeface="+mn-lt"/>
              <a:ea typeface="+mn-ea"/>
              <a:cs typeface="+mn-cs"/>
            </a:defRPr>
          </a:lvl7pPr>
          <a:lvl8pPr marL="3197464" algn="l" defTabSz="913560" rtl="0" eaLnBrk="1" latinLnBrk="0" hangingPunct="1">
            <a:defRPr sz="1798" kern="1200">
              <a:solidFill>
                <a:schemeClr val="lt1"/>
              </a:solidFill>
              <a:latin typeface="+mn-lt"/>
              <a:ea typeface="+mn-ea"/>
              <a:cs typeface="+mn-cs"/>
            </a:defRPr>
          </a:lvl8pPr>
          <a:lvl9pPr marL="3654245" algn="l" defTabSz="913560" rtl="0" eaLnBrk="1" latinLnBrk="0" hangingPunct="1">
            <a:defRPr sz="1798" kern="1200">
              <a:solidFill>
                <a:schemeClr val="lt1"/>
              </a:solidFill>
              <a:latin typeface="+mn-lt"/>
              <a:ea typeface="+mn-ea"/>
              <a:cs typeface="+mn-cs"/>
            </a:defRPr>
          </a:lvl9pPr>
        </a:lstStyle>
        <a:p xmlns:a="http://schemas.openxmlformats.org/drawingml/2006/main">
          <a:pPr algn="ctr"/>
          <a:endParaRPr lang="en-AU" sz="2395" dirty="0" err="1"/>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34F6BD-8A33-46E5-9ADE-BD276C5B216F}" type="datetimeFigureOut">
              <a:rPr lang="en-AU" smtClean="0"/>
              <a:t>29/08/2024</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AE7C3C5-323E-4792-BE02-49D1A30EE820}" type="slidenum">
              <a:rPr lang="en-AU" smtClean="0"/>
              <a:t>‹#›</a:t>
            </a:fld>
            <a:endParaRPr lang="en-AU"/>
          </a:p>
        </p:txBody>
      </p:sp>
    </p:spTree>
    <p:extLst>
      <p:ext uri="{BB962C8B-B14F-4D97-AF65-F5344CB8AC3E}">
        <p14:creationId xmlns:p14="http://schemas.microsoft.com/office/powerpoint/2010/main" val="1952971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E44C76-6609-469C-8CD2-4093E5DA2567}" type="datetimeFigureOut">
              <a:rPr lang="en-AU" smtClean="0"/>
              <a:t>29/08/2024</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8C0F6D-4A5B-4A9E-96AA-2A1A45B2BA63}" type="slidenum">
              <a:rPr lang="en-AU" smtClean="0"/>
              <a:t>‹#›</a:t>
            </a:fld>
            <a:endParaRPr lang="en-AU"/>
          </a:p>
        </p:txBody>
      </p:sp>
    </p:spTree>
    <p:extLst>
      <p:ext uri="{BB962C8B-B14F-4D97-AF65-F5344CB8AC3E}">
        <p14:creationId xmlns:p14="http://schemas.microsoft.com/office/powerpoint/2010/main" val="3852803271"/>
      </p:ext>
    </p:extLst>
  </p:cSld>
  <p:clrMap bg1="lt1" tx1="dk1" bg2="lt2" tx2="dk2" accent1="accent1" accent2="accent2" accent3="accent3" accent4="accent4" accent5="accent5" accent6="accent6" hlink="hlink" folHlink="folHlink"/>
  <p:notesStyle>
    <a:lvl1pPr marL="0" algn="l" defTabSz="913560" rtl="0" eaLnBrk="1" latinLnBrk="0" hangingPunct="1">
      <a:defRPr sz="1199" kern="1200">
        <a:solidFill>
          <a:schemeClr val="tx1"/>
        </a:solidFill>
        <a:latin typeface="+mn-lt"/>
        <a:ea typeface="+mn-ea"/>
        <a:cs typeface="+mn-cs"/>
      </a:defRPr>
    </a:lvl1pPr>
    <a:lvl2pPr marL="456780" algn="l" defTabSz="913560" rtl="0" eaLnBrk="1" latinLnBrk="0" hangingPunct="1">
      <a:defRPr sz="1199" kern="1200">
        <a:solidFill>
          <a:schemeClr val="tx1"/>
        </a:solidFill>
        <a:latin typeface="+mn-lt"/>
        <a:ea typeface="+mn-ea"/>
        <a:cs typeface="+mn-cs"/>
      </a:defRPr>
    </a:lvl2pPr>
    <a:lvl3pPr marL="913560" algn="l" defTabSz="913560" rtl="0" eaLnBrk="1" latinLnBrk="0" hangingPunct="1">
      <a:defRPr sz="1199" kern="1200">
        <a:solidFill>
          <a:schemeClr val="tx1"/>
        </a:solidFill>
        <a:latin typeface="+mn-lt"/>
        <a:ea typeface="+mn-ea"/>
        <a:cs typeface="+mn-cs"/>
      </a:defRPr>
    </a:lvl3pPr>
    <a:lvl4pPr marL="1370342" algn="l" defTabSz="913560" rtl="0" eaLnBrk="1" latinLnBrk="0" hangingPunct="1">
      <a:defRPr sz="1199" kern="1200">
        <a:solidFill>
          <a:schemeClr val="tx1"/>
        </a:solidFill>
        <a:latin typeface="+mn-lt"/>
        <a:ea typeface="+mn-ea"/>
        <a:cs typeface="+mn-cs"/>
      </a:defRPr>
    </a:lvl4pPr>
    <a:lvl5pPr marL="1827122" algn="l" defTabSz="913560" rtl="0" eaLnBrk="1" latinLnBrk="0" hangingPunct="1">
      <a:defRPr sz="1199" kern="1200">
        <a:solidFill>
          <a:schemeClr val="tx1"/>
        </a:solidFill>
        <a:latin typeface="+mn-lt"/>
        <a:ea typeface="+mn-ea"/>
        <a:cs typeface="+mn-cs"/>
      </a:defRPr>
    </a:lvl5pPr>
    <a:lvl6pPr marL="2283901" algn="l" defTabSz="913560" rtl="0" eaLnBrk="1" latinLnBrk="0" hangingPunct="1">
      <a:defRPr sz="1199" kern="1200">
        <a:solidFill>
          <a:schemeClr val="tx1"/>
        </a:solidFill>
        <a:latin typeface="+mn-lt"/>
        <a:ea typeface="+mn-ea"/>
        <a:cs typeface="+mn-cs"/>
      </a:defRPr>
    </a:lvl6pPr>
    <a:lvl7pPr marL="2740684" algn="l" defTabSz="913560" rtl="0" eaLnBrk="1" latinLnBrk="0" hangingPunct="1">
      <a:defRPr sz="1199" kern="1200">
        <a:solidFill>
          <a:schemeClr val="tx1"/>
        </a:solidFill>
        <a:latin typeface="+mn-lt"/>
        <a:ea typeface="+mn-ea"/>
        <a:cs typeface="+mn-cs"/>
      </a:defRPr>
    </a:lvl7pPr>
    <a:lvl8pPr marL="3197464" algn="l" defTabSz="913560" rtl="0" eaLnBrk="1" latinLnBrk="0" hangingPunct="1">
      <a:defRPr sz="1199" kern="1200">
        <a:solidFill>
          <a:schemeClr val="tx1"/>
        </a:solidFill>
        <a:latin typeface="+mn-lt"/>
        <a:ea typeface="+mn-ea"/>
        <a:cs typeface="+mn-cs"/>
      </a:defRPr>
    </a:lvl8pPr>
    <a:lvl9pPr marL="3654245" algn="l" defTabSz="913560" rtl="0" eaLnBrk="1" latinLnBrk="0" hangingPunct="1">
      <a:defRPr sz="11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18C0F6D-4A5B-4A9E-96AA-2A1A45B2BA63}" type="slidenum">
              <a:rPr lang="en-AU" smtClean="0"/>
              <a:t>1</a:t>
            </a:fld>
            <a:endParaRPr lang="en-AU"/>
          </a:p>
        </p:txBody>
      </p:sp>
    </p:spTree>
    <p:extLst>
      <p:ext uri="{BB962C8B-B14F-4D97-AF65-F5344CB8AC3E}">
        <p14:creationId xmlns:p14="http://schemas.microsoft.com/office/powerpoint/2010/main" val="4226401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18C0F6D-4A5B-4A9E-96AA-2A1A45B2BA63}" type="slidenum">
              <a:rPr lang="en-AU" smtClean="0"/>
              <a:t>10</a:t>
            </a:fld>
            <a:endParaRPr lang="en-AU"/>
          </a:p>
        </p:txBody>
      </p:sp>
    </p:spTree>
    <p:extLst>
      <p:ext uri="{BB962C8B-B14F-4D97-AF65-F5344CB8AC3E}">
        <p14:creationId xmlns:p14="http://schemas.microsoft.com/office/powerpoint/2010/main" val="3700783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18C0F6D-4A5B-4A9E-96AA-2A1A45B2BA63}" type="slidenum">
              <a:rPr lang="en-AU" smtClean="0"/>
              <a:t>11</a:t>
            </a:fld>
            <a:endParaRPr lang="en-AU"/>
          </a:p>
        </p:txBody>
      </p:sp>
    </p:spTree>
    <p:extLst>
      <p:ext uri="{BB962C8B-B14F-4D97-AF65-F5344CB8AC3E}">
        <p14:creationId xmlns:p14="http://schemas.microsoft.com/office/powerpoint/2010/main" val="3638205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18C0F6D-4A5B-4A9E-96AA-2A1A45B2BA63}" type="slidenum">
              <a:rPr lang="en-AU" smtClean="0"/>
              <a:t>12</a:t>
            </a:fld>
            <a:endParaRPr lang="en-AU"/>
          </a:p>
        </p:txBody>
      </p:sp>
    </p:spTree>
    <p:extLst>
      <p:ext uri="{BB962C8B-B14F-4D97-AF65-F5344CB8AC3E}">
        <p14:creationId xmlns:p14="http://schemas.microsoft.com/office/powerpoint/2010/main" val="3584266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18C0F6D-4A5B-4A9E-96AA-2A1A45B2BA63}" type="slidenum">
              <a:rPr lang="en-AU" smtClean="0"/>
              <a:t>13</a:t>
            </a:fld>
            <a:endParaRPr lang="en-AU"/>
          </a:p>
        </p:txBody>
      </p:sp>
    </p:spTree>
    <p:extLst>
      <p:ext uri="{BB962C8B-B14F-4D97-AF65-F5344CB8AC3E}">
        <p14:creationId xmlns:p14="http://schemas.microsoft.com/office/powerpoint/2010/main" val="1572881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18C0F6D-4A5B-4A9E-96AA-2A1A45B2BA63}" type="slidenum">
              <a:rPr lang="en-AU" smtClean="0"/>
              <a:t>14</a:t>
            </a:fld>
            <a:endParaRPr lang="en-AU"/>
          </a:p>
        </p:txBody>
      </p:sp>
    </p:spTree>
    <p:extLst>
      <p:ext uri="{BB962C8B-B14F-4D97-AF65-F5344CB8AC3E}">
        <p14:creationId xmlns:p14="http://schemas.microsoft.com/office/powerpoint/2010/main" val="2832927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AU" dirty="0">
                <a:highlight>
                  <a:srgbClr val="FFFF00"/>
                </a:highlight>
              </a:rPr>
              <a:t>[LINKING SLIDE]</a:t>
            </a:r>
          </a:p>
          <a:p>
            <a:pPr algn="l"/>
            <a:r>
              <a:rPr lang="en-AU" dirty="0">
                <a:highlight>
                  <a:srgbClr val="FFFF00"/>
                </a:highlight>
              </a:rPr>
              <a:t>GS has made case for infrastructure…</a:t>
            </a:r>
          </a:p>
          <a:p>
            <a:pPr algn="l"/>
            <a:r>
              <a:rPr lang="en-AU" dirty="0">
                <a:highlight>
                  <a:srgbClr val="FFFF00"/>
                </a:highlight>
              </a:rPr>
              <a:t>Downside protection = combine essential service </a:t>
            </a:r>
            <a:r>
              <a:rPr lang="en-AU" dirty="0" err="1">
                <a:highlight>
                  <a:srgbClr val="FFFF00"/>
                </a:highlight>
              </a:rPr>
              <a:t>delivey</a:t>
            </a:r>
            <a:r>
              <a:rPr lang="en-AU" dirty="0">
                <a:highlight>
                  <a:srgbClr val="FFFF00"/>
                </a:highlight>
              </a:rPr>
              <a:t> with monopoly characteristics.</a:t>
            </a:r>
          </a:p>
          <a:p>
            <a:pPr algn="l"/>
            <a:endParaRPr lang="en-AU" dirty="0">
              <a:highlight>
                <a:srgbClr val="FFFF00"/>
              </a:highlight>
            </a:endParaRPr>
          </a:p>
          <a:p>
            <a:pPr algn="l"/>
            <a:r>
              <a:rPr lang="en-AU" dirty="0">
                <a:highlight>
                  <a:srgbClr val="FFFF00"/>
                </a:highlight>
              </a:rPr>
              <a:t>Real growth = structural growth drivers linked to growing needs to society and economies</a:t>
            </a:r>
          </a:p>
          <a:p>
            <a:pPr algn="l"/>
            <a:endParaRPr lang="en-AU" dirty="0">
              <a:highlight>
                <a:srgbClr val="FFFF00"/>
              </a:highlight>
            </a:endParaRPr>
          </a:p>
          <a:p>
            <a:pPr algn="l"/>
            <a:r>
              <a:rPr lang="en-AU" dirty="0">
                <a:highlight>
                  <a:srgbClr val="FFFF00"/>
                </a:highlight>
              </a:rPr>
              <a:t>Inflation protection = underlying contracts CPI linked. (cashflows not share prices, we’ll come back to this)</a:t>
            </a:r>
          </a:p>
          <a:p>
            <a:pPr algn="l"/>
            <a:endParaRPr lang="en-AU" dirty="0">
              <a:highlight>
                <a:srgbClr val="FFFF00"/>
              </a:highlight>
            </a:endParaRPr>
          </a:p>
          <a:p>
            <a:pPr algn="l"/>
            <a:r>
              <a:rPr lang="en-AU" dirty="0">
                <a:highlight>
                  <a:srgbClr val="FFFF00"/>
                </a:highlight>
              </a:rPr>
              <a:t>…these are the fundamental characteristics. So how does it perform from a long-term market perspective.</a:t>
            </a:r>
          </a:p>
          <a:p>
            <a:pPr algn="ctr"/>
            <a:endParaRPr lang="en-AU" dirty="0">
              <a:highlight>
                <a:srgbClr val="FFFF00"/>
              </a:highlight>
            </a:endParaRPr>
          </a:p>
          <a:p>
            <a:pPr algn="ctr"/>
            <a:endParaRPr lang="en-AU" dirty="0"/>
          </a:p>
        </p:txBody>
      </p:sp>
      <p:sp>
        <p:nvSpPr>
          <p:cNvPr id="4" name="Slide Number Placeholder 3"/>
          <p:cNvSpPr>
            <a:spLocks noGrp="1"/>
          </p:cNvSpPr>
          <p:nvPr>
            <p:ph type="sldNum" sz="quarter" idx="5"/>
          </p:nvPr>
        </p:nvSpPr>
        <p:spPr/>
        <p:txBody>
          <a:bodyPr/>
          <a:lstStyle/>
          <a:p>
            <a:fld id="{C18C0F6D-4A5B-4A9E-96AA-2A1A45B2BA63}" type="slidenum">
              <a:rPr lang="en-AU" smtClean="0"/>
              <a:t>15</a:t>
            </a:fld>
            <a:endParaRPr lang="en-AU"/>
          </a:p>
        </p:txBody>
      </p:sp>
    </p:spTree>
    <p:extLst>
      <p:ext uri="{BB962C8B-B14F-4D97-AF65-F5344CB8AC3E}">
        <p14:creationId xmlns:p14="http://schemas.microsoft.com/office/powerpoint/2010/main" val="2720910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highlight>
                  <a:srgbClr val="FFFF00"/>
                </a:highlight>
              </a:rPr>
              <a:t>This is long-term view (total return) on global equity markets. Typical viewed as a gold standard for growth assets</a:t>
            </a:r>
            <a:endParaRPr lang="en-AU" dirty="0"/>
          </a:p>
        </p:txBody>
      </p:sp>
      <p:sp>
        <p:nvSpPr>
          <p:cNvPr id="4" name="Slide Number Placeholder 3"/>
          <p:cNvSpPr>
            <a:spLocks noGrp="1"/>
          </p:cNvSpPr>
          <p:nvPr>
            <p:ph type="sldNum" sz="quarter" idx="5"/>
          </p:nvPr>
        </p:nvSpPr>
        <p:spPr/>
        <p:txBody>
          <a:bodyPr/>
          <a:lstStyle/>
          <a:p>
            <a:fld id="{C18C0F6D-4A5B-4A9E-96AA-2A1A45B2BA63}" type="slidenum">
              <a:rPr lang="en-AU" smtClean="0"/>
              <a:t>16</a:t>
            </a:fld>
            <a:endParaRPr lang="en-AU"/>
          </a:p>
        </p:txBody>
      </p:sp>
    </p:spTree>
    <p:extLst>
      <p:ext uri="{BB962C8B-B14F-4D97-AF65-F5344CB8AC3E}">
        <p14:creationId xmlns:p14="http://schemas.microsoft.com/office/powerpoint/2010/main" val="2802217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highlight>
                  <a:srgbClr val="FFFF00"/>
                </a:highlight>
              </a:rPr>
              <a:t>This is overplayed with infrastructure….we’ve used a broader view of an benchmark that to be blunt we think is the best of a bad bunch. When we build </a:t>
            </a:r>
            <a:r>
              <a:rPr lang="en-AU" dirty="0" err="1">
                <a:highlight>
                  <a:srgbClr val="FFFF00"/>
                </a:highlight>
              </a:rPr>
              <a:t>portfoios</a:t>
            </a:r>
            <a:r>
              <a:rPr lang="en-AU" dirty="0">
                <a:highlight>
                  <a:srgbClr val="FFFF00"/>
                </a:highlight>
              </a:rPr>
              <a:t> we take a more conservative take, but this is probably a good proxy….</a:t>
            </a:r>
          </a:p>
          <a:p>
            <a:endParaRPr lang="en-AU" dirty="0">
              <a:highlight>
                <a:srgbClr val="FFFF00"/>
              </a:highlight>
            </a:endParaRPr>
          </a:p>
          <a:p>
            <a:r>
              <a:rPr lang="en-AU" dirty="0">
                <a:highlight>
                  <a:srgbClr val="FFFF00"/>
                </a:highlight>
              </a:rPr>
              <a:t>You can see very clearly that the benchmark has delivered against this real growth promise against global equities</a:t>
            </a:r>
          </a:p>
          <a:p>
            <a:endParaRPr lang="en-AU" dirty="0">
              <a:highlight>
                <a:srgbClr val="FFFF00"/>
              </a:highlight>
            </a:endParaRPr>
          </a:p>
          <a:p>
            <a:r>
              <a:rPr lang="en-AU" dirty="0">
                <a:highlight>
                  <a:srgbClr val="FFFF00"/>
                </a:highlight>
              </a:rPr>
              <a:t>However, you can see a divergence really kicks off in he post covid-era…we’ve been living this and want to share our experience</a:t>
            </a:r>
            <a:endParaRPr lang="en-AU" dirty="0"/>
          </a:p>
        </p:txBody>
      </p:sp>
      <p:sp>
        <p:nvSpPr>
          <p:cNvPr id="4" name="Slide Number Placeholder 3"/>
          <p:cNvSpPr>
            <a:spLocks noGrp="1"/>
          </p:cNvSpPr>
          <p:nvPr>
            <p:ph type="sldNum" sz="quarter" idx="5"/>
          </p:nvPr>
        </p:nvSpPr>
        <p:spPr/>
        <p:txBody>
          <a:bodyPr/>
          <a:lstStyle/>
          <a:p>
            <a:fld id="{C18C0F6D-4A5B-4A9E-96AA-2A1A45B2BA63}" type="slidenum">
              <a:rPr lang="en-AU" smtClean="0"/>
              <a:t>17</a:t>
            </a:fld>
            <a:endParaRPr lang="en-AU"/>
          </a:p>
        </p:txBody>
      </p:sp>
    </p:spTree>
    <p:extLst>
      <p:ext uri="{BB962C8B-B14F-4D97-AF65-F5344CB8AC3E}">
        <p14:creationId xmlns:p14="http://schemas.microsoft.com/office/powerpoint/2010/main" val="4023999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highlight>
                  <a:srgbClr val="FFFF00"/>
                </a:highlight>
              </a:rPr>
              <a:t>This is long-term view (total return) on global equity markets. Typical viewed as a gold standard for growth assets</a:t>
            </a:r>
            <a:endParaRPr lang="en-AU" dirty="0"/>
          </a:p>
          <a:p>
            <a:endParaRPr lang="en-AU" dirty="0"/>
          </a:p>
        </p:txBody>
      </p:sp>
      <p:sp>
        <p:nvSpPr>
          <p:cNvPr id="4" name="Slide Number Placeholder 3"/>
          <p:cNvSpPr>
            <a:spLocks noGrp="1"/>
          </p:cNvSpPr>
          <p:nvPr>
            <p:ph type="sldNum" sz="quarter" idx="5"/>
          </p:nvPr>
        </p:nvSpPr>
        <p:spPr/>
        <p:txBody>
          <a:bodyPr/>
          <a:lstStyle/>
          <a:p>
            <a:fld id="{C18C0F6D-4A5B-4A9E-96AA-2A1A45B2BA63}" type="slidenum">
              <a:rPr lang="en-AU" smtClean="0"/>
              <a:t>18</a:t>
            </a:fld>
            <a:endParaRPr lang="en-AU"/>
          </a:p>
        </p:txBody>
      </p:sp>
    </p:spTree>
    <p:extLst>
      <p:ext uri="{BB962C8B-B14F-4D97-AF65-F5344CB8AC3E}">
        <p14:creationId xmlns:p14="http://schemas.microsoft.com/office/powerpoint/2010/main" val="1178700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highlight>
                  <a:srgbClr val="FFFF00"/>
                </a:highlight>
              </a:rPr>
              <a:t>These are the draw downs that have been </a:t>
            </a:r>
            <a:r>
              <a:rPr lang="en-AU" dirty="0" err="1">
                <a:highlight>
                  <a:srgbClr val="FFFF00"/>
                </a:highlight>
              </a:rPr>
              <a:t>characteristicsed</a:t>
            </a:r>
            <a:r>
              <a:rPr lang="en-AU" dirty="0">
                <a:highlight>
                  <a:srgbClr val="FFFF00"/>
                </a:highlight>
              </a:rPr>
              <a:t> by rising US 10 Y treasuries</a:t>
            </a:r>
          </a:p>
          <a:p>
            <a:endParaRPr lang="en-AU" dirty="0">
              <a:highlight>
                <a:srgbClr val="FFFF00"/>
              </a:highlight>
            </a:endParaRPr>
          </a:p>
          <a:p>
            <a:pPr marL="0" marR="0" lvl="0" indent="0" algn="l" defTabSz="685891" rtl="0" eaLnBrk="1" fontAlgn="auto" latinLnBrk="0" hangingPunct="1">
              <a:lnSpc>
                <a:spcPct val="100000"/>
              </a:lnSpc>
              <a:spcBef>
                <a:spcPts val="0"/>
              </a:spcBef>
              <a:spcAft>
                <a:spcPts val="0"/>
              </a:spcAft>
              <a:buClrTx/>
              <a:buSzTx/>
              <a:buFontTx/>
              <a:buNone/>
              <a:tabLst/>
              <a:defRPr/>
            </a:pPr>
            <a:r>
              <a:rPr lang="en-AU" dirty="0">
                <a:highlight>
                  <a:srgbClr val="FFFF00"/>
                </a:highlight>
              </a:rPr>
              <a:t>In these environments draw downside capture is a lot worse for </a:t>
            </a:r>
            <a:r>
              <a:rPr lang="en-AU" dirty="0" err="1">
                <a:highlight>
                  <a:srgbClr val="FFFF00"/>
                </a:highlight>
              </a:rPr>
              <a:t>infratrucure</a:t>
            </a:r>
            <a:endParaRPr lang="en-AU" dirty="0">
              <a:highlight>
                <a:srgbClr val="FFFF00"/>
              </a:highlight>
            </a:endParaRPr>
          </a:p>
          <a:p>
            <a:pPr marL="0" marR="0" lvl="0" indent="0" algn="l" defTabSz="685891" rtl="0" eaLnBrk="1" fontAlgn="auto" latinLnBrk="0" hangingPunct="1">
              <a:lnSpc>
                <a:spcPct val="100000"/>
              </a:lnSpc>
              <a:spcBef>
                <a:spcPts val="0"/>
              </a:spcBef>
              <a:spcAft>
                <a:spcPts val="0"/>
              </a:spcAft>
              <a:buClrTx/>
              <a:buSzTx/>
              <a:buFontTx/>
              <a:buNone/>
              <a:tabLst/>
              <a:defRPr/>
            </a:pPr>
            <a:endParaRPr lang="en-AU" dirty="0">
              <a:highlight>
                <a:srgbClr val="FFFF00"/>
              </a:highlight>
            </a:endParaRPr>
          </a:p>
          <a:p>
            <a:pPr marL="0" marR="0" lvl="0" indent="0" algn="l" defTabSz="685891" rtl="0" eaLnBrk="1" fontAlgn="auto" latinLnBrk="0" hangingPunct="1">
              <a:lnSpc>
                <a:spcPct val="100000"/>
              </a:lnSpc>
              <a:spcBef>
                <a:spcPts val="0"/>
              </a:spcBef>
              <a:spcAft>
                <a:spcPts val="0"/>
              </a:spcAft>
              <a:buClrTx/>
              <a:buSzTx/>
              <a:buFontTx/>
              <a:buNone/>
              <a:tabLst/>
              <a:defRPr/>
            </a:pPr>
            <a:r>
              <a:rPr lang="en-AU" dirty="0">
                <a:highlight>
                  <a:srgbClr val="FFFF00"/>
                </a:highlight>
              </a:rPr>
              <a:t>There was one other event during that period characterised by rising interests rates, however that was when trump was elected in 2016 and saw markets rally and rates go up on pro growth expectations.</a:t>
            </a:r>
          </a:p>
          <a:p>
            <a:endParaRPr lang="en-AU" dirty="0"/>
          </a:p>
        </p:txBody>
      </p:sp>
      <p:sp>
        <p:nvSpPr>
          <p:cNvPr id="4" name="Slide Number Placeholder 3"/>
          <p:cNvSpPr>
            <a:spLocks noGrp="1"/>
          </p:cNvSpPr>
          <p:nvPr>
            <p:ph type="sldNum" sz="quarter" idx="5"/>
          </p:nvPr>
        </p:nvSpPr>
        <p:spPr/>
        <p:txBody>
          <a:bodyPr/>
          <a:lstStyle/>
          <a:p>
            <a:fld id="{C18C0F6D-4A5B-4A9E-96AA-2A1A45B2BA63}" type="slidenum">
              <a:rPr lang="en-AU" smtClean="0"/>
              <a:t>19</a:t>
            </a:fld>
            <a:endParaRPr lang="en-AU"/>
          </a:p>
        </p:txBody>
      </p:sp>
    </p:spTree>
    <p:extLst>
      <p:ext uri="{BB962C8B-B14F-4D97-AF65-F5344CB8AC3E}">
        <p14:creationId xmlns:p14="http://schemas.microsoft.com/office/powerpoint/2010/main" val="843989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18C0F6D-4A5B-4A9E-96AA-2A1A45B2BA63}" type="slidenum">
              <a:rPr lang="en-AU" smtClean="0"/>
              <a:t>2</a:t>
            </a:fld>
            <a:endParaRPr lang="en-AU"/>
          </a:p>
        </p:txBody>
      </p:sp>
    </p:spTree>
    <p:extLst>
      <p:ext uri="{BB962C8B-B14F-4D97-AF65-F5344CB8AC3E}">
        <p14:creationId xmlns:p14="http://schemas.microsoft.com/office/powerpoint/2010/main" val="1418868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highlight>
                  <a:srgbClr val="FFFF00"/>
                </a:highlight>
              </a:rPr>
              <a:t>These are the draw downs that have been </a:t>
            </a:r>
            <a:r>
              <a:rPr lang="en-AU" dirty="0" err="1">
                <a:highlight>
                  <a:srgbClr val="FFFF00"/>
                </a:highlight>
              </a:rPr>
              <a:t>characteristicsed</a:t>
            </a:r>
            <a:r>
              <a:rPr lang="en-AU" dirty="0">
                <a:highlight>
                  <a:srgbClr val="FFFF00"/>
                </a:highlight>
              </a:rPr>
              <a:t> by rising US 10 Y treasuries</a:t>
            </a:r>
          </a:p>
          <a:p>
            <a:endParaRPr lang="en-AU" dirty="0">
              <a:highlight>
                <a:srgbClr val="FFFF00"/>
              </a:highlight>
            </a:endParaRPr>
          </a:p>
          <a:p>
            <a:pPr marL="0" marR="0" lvl="0" indent="0" algn="l" defTabSz="685891" rtl="0" eaLnBrk="1" fontAlgn="auto" latinLnBrk="0" hangingPunct="1">
              <a:lnSpc>
                <a:spcPct val="100000"/>
              </a:lnSpc>
              <a:spcBef>
                <a:spcPts val="0"/>
              </a:spcBef>
              <a:spcAft>
                <a:spcPts val="0"/>
              </a:spcAft>
              <a:buClrTx/>
              <a:buSzTx/>
              <a:buFontTx/>
              <a:buNone/>
              <a:tabLst/>
              <a:defRPr/>
            </a:pPr>
            <a:r>
              <a:rPr lang="en-AU" dirty="0">
                <a:highlight>
                  <a:srgbClr val="FFFF00"/>
                </a:highlight>
              </a:rPr>
              <a:t>In these environments draw downside capture is a lot worse for </a:t>
            </a:r>
            <a:r>
              <a:rPr lang="en-AU" dirty="0" err="1">
                <a:highlight>
                  <a:srgbClr val="FFFF00"/>
                </a:highlight>
              </a:rPr>
              <a:t>infratrucure</a:t>
            </a:r>
            <a:endParaRPr lang="en-AU" dirty="0">
              <a:highlight>
                <a:srgbClr val="FFFF00"/>
              </a:highlight>
            </a:endParaRPr>
          </a:p>
          <a:p>
            <a:pPr marL="0" marR="0" lvl="0" indent="0" algn="l" defTabSz="685891" rtl="0" eaLnBrk="1" fontAlgn="auto" latinLnBrk="0" hangingPunct="1">
              <a:lnSpc>
                <a:spcPct val="100000"/>
              </a:lnSpc>
              <a:spcBef>
                <a:spcPts val="0"/>
              </a:spcBef>
              <a:spcAft>
                <a:spcPts val="0"/>
              </a:spcAft>
              <a:buClrTx/>
              <a:buSzTx/>
              <a:buFontTx/>
              <a:buNone/>
              <a:tabLst/>
              <a:defRPr/>
            </a:pPr>
            <a:endParaRPr lang="en-AU" dirty="0">
              <a:highlight>
                <a:srgbClr val="FFFF00"/>
              </a:highlight>
            </a:endParaRPr>
          </a:p>
          <a:p>
            <a:pPr marL="0" marR="0" lvl="0" indent="0" algn="l" defTabSz="685891" rtl="0" eaLnBrk="1" fontAlgn="auto" latinLnBrk="0" hangingPunct="1">
              <a:lnSpc>
                <a:spcPct val="100000"/>
              </a:lnSpc>
              <a:spcBef>
                <a:spcPts val="0"/>
              </a:spcBef>
              <a:spcAft>
                <a:spcPts val="0"/>
              </a:spcAft>
              <a:buClrTx/>
              <a:buSzTx/>
              <a:buFontTx/>
              <a:buNone/>
              <a:tabLst/>
              <a:defRPr/>
            </a:pPr>
            <a:r>
              <a:rPr lang="en-AU" dirty="0">
                <a:highlight>
                  <a:srgbClr val="FFFF00"/>
                </a:highlight>
              </a:rPr>
              <a:t>There was one other event during that period characterised by rising interests rates, however that was when trump was elected in 2016 and saw markets rally and rates go up on pro growth expectations.</a:t>
            </a:r>
          </a:p>
          <a:p>
            <a:endParaRPr lang="en-AU" dirty="0"/>
          </a:p>
        </p:txBody>
      </p:sp>
      <p:sp>
        <p:nvSpPr>
          <p:cNvPr id="4" name="Slide Number Placeholder 3"/>
          <p:cNvSpPr>
            <a:spLocks noGrp="1"/>
          </p:cNvSpPr>
          <p:nvPr>
            <p:ph type="sldNum" sz="quarter" idx="5"/>
          </p:nvPr>
        </p:nvSpPr>
        <p:spPr/>
        <p:txBody>
          <a:bodyPr/>
          <a:lstStyle/>
          <a:p>
            <a:fld id="{C18C0F6D-4A5B-4A9E-96AA-2A1A45B2BA63}" type="slidenum">
              <a:rPr lang="en-AU" smtClean="0"/>
              <a:t>20</a:t>
            </a:fld>
            <a:endParaRPr lang="en-AU"/>
          </a:p>
        </p:txBody>
      </p:sp>
    </p:spTree>
    <p:extLst>
      <p:ext uri="{BB962C8B-B14F-4D97-AF65-F5344CB8AC3E}">
        <p14:creationId xmlns:p14="http://schemas.microsoft.com/office/powerpoint/2010/main" val="2049751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AU" dirty="0">
                <a:highlight>
                  <a:srgbClr val="FFFF00"/>
                </a:highlight>
              </a:rPr>
              <a:t>Since 2010 there have been 18 drawdowns of 5% or more.</a:t>
            </a:r>
          </a:p>
          <a:p>
            <a:pPr algn="l"/>
            <a:r>
              <a:rPr lang="en-AU" dirty="0">
                <a:highlight>
                  <a:srgbClr val="FFFF00"/>
                </a:highlight>
              </a:rPr>
              <a:t>They have typically been in drawdown for  ~2-3 months. </a:t>
            </a:r>
          </a:p>
          <a:p>
            <a:pPr algn="l"/>
            <a:endParaRPr lang="en-AU" dirty="0">
              <a:highlight>
                <a:srgbClr val="FFFF00"/>
              </a:highlight>
            </a:endParaRPr>
          </a:p>
          <a:p>
            <a:pPr algn="l"/>
            <a:r>
              <a:rPr lang="en-AU" dirty="0">
                <a:highlight>
                  <a:srgbClr val="FFFF00"/>
                </a:highlight>
              </a:rPr>
              <a:t>Infrastructure has tended to outperform in that environment of declining rates, with a draw-down of 52%’.</a:t>
            </a:r>
          </a:p>
          <a:p>
            <a:pPr algn="l"/>
            <a:endParaRPr lang="en-AU" dirty="0">
              <a:highlight>
                <a:srgbClr val="FFFF00"/>
              </a:highlight>
            </a:endParaRPr>
          </a:p>
          <a:p>
            <a:pPr algn="l"/>
            <a:r>
              <a:rPr lang="en-AU" dirty="0">
                <a:highlight>
                  <a:srgbClr val="FFFF00"/>
                </a:highlight>
              </a:rPr>
              <a:t>HOWEVER</a:t>
            </a:r>
          </a:p>
          <a:p>
            <a:pPr algn="l"/>
            <a:endParaRPr lang="en-AU" dirty="0">
              <a:highlight>
                <a:srgbClr val="FFFF00"/>
              </a:highlight>
            </a:endParaRPr>
          </a:p>
          <a:p>
            <a:pPr algn="l"/>
            <a:r>
              <a:rPr lang="en-AU" dirty="0">
                <a:highlight>
                  <a:srgbClr val="FFFF00"/>
                </a:highlight>
              </a:rPr>
              <a:t>This hides an important characteristics</a:t>
            </a:r>
          </a:p>
          <a:p>
            <a:pPr algn="l"/>
            <a:r>
              <a:rPr lang="en-AU" dirty="0">
                <a:highlight>
                  <a:srgbClr val="FFFF00"/>
                </a:highlight>
              </a:rPr>
              <a:t>Rising rates make a big difference to the event</a:t>
            </a:r>
          </a:p>
          <a:p>
            <a:endParaRPr lang="en-AU" dirty="0"/>
          </a:p>
        </p:txBody>
      </p:sp>
      <p:sp>
        <p:nvSpPr>
          <p:cNvPr id="4" name="Slide Number Placeholder 3"/>
          <p:cNvSpPr>
            <a:spLocks noGrp="1"/>
          </p:cNvSpPr>
          <p:nvPr>
            <p:ph type="sldNum" sz="quarter" idx="5"/>
          </p:nvPr>
        </p:nvSpPr>
        <p:spPr/>
        <p:txBody>
          <a:bodyPr/>
          <a:lstStyle/>
          <a:p>
            <a:fld id="{C18C0F6D-4A5B-4A9E-96AA-2A1A45B2BA63}" type="slidenum">
              <a:rPr lang="en-AU" smtClean="0"/>
              <a:t>21</a:t>
            </a:fld>
            <a:endParaRPr lang="en-AU"/>
          </a:p>
        </p:txBody>
      </p:sp>
    </p:spTree>
    <p:extLst>
      <p:ext uri="{BB962C8B-B14F-4D97-AF65-F5344CB8AC3E}">
        <p14:creationId xmlns:p14="http://schemas.microsoft.com/office/powerpoint/2010/main" val="2013770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AU" dirty="0">
                <a:highlight>
                  <a:srgbClr val="FFFF00"/>
                </a:highlight>
              </a:rPr>
              <a:t>Since 2010 there have been 18 drawdowns of 5% or more.</a:t>
            </a:r>
          </a:p>
          <a:p>
            <a:pPr algn="l"/>
            <a:r>
              <a:rPr lang="en-AU" dirty="0">
                <a:highlight>
                  <a:srgbClr val="FFFF00"/>
                </a:highlight>
              </a:rPr>
              <a:t>They have typically been in drawdown for  ~2-3 months. </a:t>
            </a:r>
          </a:p>
          <a:p>
            <a:pPr algn="l"/>
            <a:endParaRPr lang="en-AU" dirty="0">
              <a:highlight>
                <a:srgbClr val="FFFF00"/>
              </a:highlight>
            </a:endParaRPr>
          </a:p>
          <a:p>
            <a:pPr algn="l"/>
            <a:r>
              <a:rPr lang="en-AU" dirty="0">
                <a:highlight>
                  <a:srgbClr val="FFFF00"/>
                </a:highlight>
              </a:rPr>
              <a:t>Infrastructure has tended to outperform in that environment of declining rates, with a draw-down of 52%’.</a:t>
            </a:r>
          </a:p>
          <a:p>
            <a:pPr algn="l"/>
            <a:endParaRPr lang="en-AU" dirty="0">
              <a:highlight>
                <a:srgbClr val="FFFF00"/>
              </a:highlight>
            </a:endParaRPr>
          </a:p>
          <a:p>
            <a:pPr algn="l"/>
            <a:r>
              <a:rPr lang="en-AU" dirty="0">
                <a:highlight>
                  <a:srgbClr val="FFFF00"/>
                </a:highlight>
              </a:rPr>
              <a:t>HOWEVER</a:t>
            </a:r>
          </a:p>
          <a:p>
            <a:pPr algn="l"/>
            <a:endParaRPr lang="en-AU" dirty="0">
              <a:highlight>
                <a:srgbClr val="FFFF00"/>
              </a:highlight>
            </a:endParaRPr>
          </a:p>
          <a:p>
            <a:pPr algn="l"/>
            <a:r>
              <a:rPr lang="en-AU" dirty="0">
                <a:highlight>
                  <a:srgbClr val="FFFF00"/>
                </a:highlight>
              </a:rPr>
              <a:t>This hides an important characteristics</a:t>
            </a:r>
          </a:p>
          <a:p>
            <a:pPr algn="l"/>
            <a:r>
              <a:rPr lang="en-AU" dirty="0">
                <a:highlight>
                  <a:srgbClr val="FFFF00"/>
                </a:highlight>
              </a:rPr>
              <a:t>Rising rates make a big difference to the event</a:t>
            </a:r>
          </a:p>
          <a:p>
            <a:endParaRPr lang="en-AU" dirty="0"/>
          </a:p>
        </p:txBody>
      </p:sp>
      <p:sp>
        <p:nvSpPr>
          <p:cNvPr id="4" name="Slide Number Placeholder 3"/>
          <p:cNvSpPr>
            <a:spLocks noGrp="1"/>
          </p:cNvSpPr>
          <p:nvPr>
            <p:ph type="sldNum" sz="quarter" idx="5"/>
          </p:nvPr>
        </p:nvSpPr>
        <p:spPr/>
        <p:txBody>
          <a:bodyPr/>
          <a:lstStyle/>
          <a:p>
            <a:fld id="{C18C0F6D-4A5B-4A9E-96AA-2A1A45B2BA63}" type="slidenum">
              <a:rPr lang="en-AU" smtClean="0"/>
              <a:t>22</a:t>
            </a:fld>
            <a:endParaRPr lang="en-AU"/>
          </a:p>
        </p:txBody>
      </p:sp>
    </p:spTree>
    <p:extLst>
      <p:ext uri="{BB962C8B-B14F-4D97-AF65-F5344CB8AC3E}">
        <p14:creationId xmlns:p14="http://schemas.microsoft.com/office/powerpoint/2010/main" val="809476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highlight>
                  <a:srgbClr val="FFFF00"/>
                </a:highlight>
              </a:rPr>
              <a:t>Many of you have lived these experiences, so a few case studies will make it clearer…</a:t>
            </a:r>
            <a:endParaRPr lang="en-US" b="1" u="sng" dirty="0">
              <a:latin typeface="Cambria" panose="02040503050406030204" pitchFamily="18" charset="0"/>
              <a:ea typeface="Cambria" panose="02040503050406030204" pitchFamily="18" charset="0"/>
            </a:endParaRPr>
          </a:p>
          <a:p>
            <a:endParaRPr lang="en-US" b="1" u="sng" dirty="0">
              <a:latin typeface="Cambria" panose="02040503050406030204" pitchFamily="18" charset="0"/>
              <a:ea typeface="Cambria" panose="02040503050406030204" pitchFamily="18" charset="0"/>
            </a:endParaRPr>
          </a:p>
          <a:p>
            <a:r>
              <a:rPr lang="en-AU" dirty="0">
                <a:highlight>
                  <a:srgbClr val="FFFF00"/>
                </a:highlight>
              </a:rPr>
              <a:t>Here’s the double dip recession fears</a:t>
            </a:r>
            <a:endParaRPr lang="en-US" b="1" u="sng" dirty="0">
              <a:latin typeface="Cambria" panose="02040503050406030204" pitchFamily="18" charset="0"/>
              <a:ea typeface="Cambria" panose="02040503050406030204" pitchFamily="18" charset="0"/>
            </a:endParaRPr>
          </a:p>
          <a:p>
            <a:endParaRPr lang="en-US" b="1" u="sng" dirty="0">
              <a:latin typeface="Cambria" panose="02040503050406030204" pitchFamily="18" charset="0"/>
              <a:ea typeface="Cambria" panose="02040503050406030204" pitchFamily="18" charset="0"/>
            </a:endParaRPr>
          </a:p>
          <a:p>
            <a:endParaRPr lang="en-US" b="1" u="sng" dirty="0">
              <a:latin typeface="Cambria" panose="02040503050406030204" pitchFamily="18" charset="0"/>
              <a:ea typeface="Cambria" panose="02040503050406030204" pitchFamily="18" charset="0"/>
            </a:endParaRPr>
          </a:p>
          <a:p>
            <a:r>
              <a:rPr lang="en-US" b="1" u="sng" dirty="0">
                <a:latin typeface="Cambria" panose="02040503050406030204" pitchFamily="18" charset="0"/>
                <a:ea typeface="Cambria" panose="02040503050406030204" pitchFamily="18" charset="0"/>
              </a:rPr>
              <a:t>Economic recovery concerns (April</a:t>
            </a:r>
            <a:r>
              <a:rPr lang="en-US" b="1" u="sng" baseline="0" dirty="0">
                <a:latin typeface="Cambria" panose="02040503050406030204" pitchFamily="18" charset="0"/>
                <a:ea typeface="Cambria" panose="02040503050406030204" pitchFamily="18" charset="0"/>
              </a:rPr>
              <a:t> </a:t>
            </a:r>
            <a:r>
              <a:rPr lang="en-US" b="1" u="sng" dirty="0">
                <a:latin typeface="Cambria" panose="02040503050406030204" pitchFamily="18" charset="0"/>
                <a:ea typeface="Cambria" panose="02040503050406030204" pitchFamily="18" charset="0"/>
              </a:rPr>
              <a:t>– August 2012)</a:t>
            </a:r>
          </a:p>
          <a:p>
            <a:r>
              <a:rPr lang="en-US" b="1" u="none" dirty="0">
                <a:latin typeface="Cambria" panose="02040503050406030204" pitchFamily="18" charset="0"/>
                <a:ea typeface="Cambria" panose="02040503050406030204" pitchFamily="18" charset="0"/>
              </a:rPr>
              <a:t>Drawdown </a:t>
            </a:r>
            <a:r>
              <a:rPr lang="en-US" b="1" u="none" dirty="0" err="1">
                <a:latin typeface="Cambria" panose="02040503050406030204" pitchFamily="18" charset="0"/>
                <a:ea typeface="Cambria" panose="02040503050406030204" pitchFamily="18" charset="0"/>
              </a:rPr>
              <a:t>characterisation</a:t>
            </a:r>
            <a:r>
              <a:rPr lang="en-US" b="0" u="none" dirty="0">
                <a:latin typeface="Cambria" panose="02040503050406030204" pitchFamily="18" charset="0"/>
                <a:ea typeface="Cambria" panose="02040503050406030204" pitchFamily="18" charset="0"/>
              </a:rPr>
              <a:t>: economic outlook risk.   </a:t>
            </a:r>
          </a:p>
          <a:p>
            <a:r>
              <a:rPr lang="en-US" b="1" u="none" dirty="0">
                <a:latin typeface="Cambria" panose="02040503050406030204" pitchFamily="18" charset="0"/>
                <a:ea typeface="Cambria" panose="02040503050406030204" pitchFamily="18" charset="0"/>
              </a:rPr>
              <a:t>Major drivers:</a:t>
            </a:r>
            <a:r>
              <a:rPr lang="en-US" b="0" u="none" dirty="0">
                <a:latin typeface="Cambria" panose="02040503050406030204" pitchFamily="18" charset="0"/>
                <a:ea typeface="Cambria" panose="02040503050406030204" pitchFamily="18" charset="0"/>
              </a:rPr>
              <a:t> poor economic leading indicators in the US and China as well as concerns that Greece may not be willing to make cuts stipulated by bailout package.  </a:t>
            </a:r>
          </a:p>
          <a:p>
            <a:r>
              <a:rPr lang="en-US" u="sng" dirty="0">
                <a:latin typeface="Cambria" panose="02040503050406030204" pitchFamily="18" charset="0"/>
                <a:ea typeface="Cambria" panose="02040503050406030204" pitchFamily="18" charset="0"/>
              </a:rPr>
              <a:t>Relative Drawdowns </a:t>
            </a:r>
          </a:p>
          <a:p>
            <a:r>
              <a:rPr lang="en-US" u="none" dirty="0">
                <a:latin typeface="Cambria" panose="02040503050406030204" pitchFamily="18" charset="0"/>
                <a:ea typeface="Cambria" panose="02040503050406030204" pitchFamily="18" charset="0"/>
              </a:rPr>
              <a:t>MSCI - 12.21% </a:t>
            </a:r>
          </a:p>
          <a:p>
            <a:r>
              <a:rPr lang="en-US" u="none" dirty="0">
                <a:latin typeface="Cambria" panose="02040503050406030204" pitchFamily="18" charset="0"/>
                <a:ea typeface="Cambria" panose="02040503050406030204" pitchFamily="18" charset="0"/>
              </a:rPr>
              <a:t>S&amp;P</a:t>
            </a:r>
            <a:r>
              <a:rPr lang="en-US" u="none" baseline="0" dirty="0">
                <a:latin typeface="Cambria" panose="02040503050406030204" pitchFamily="18" charset="0"/>
                <a:ea typeface="Cambria" panose="02040503050406030204" pitchFamily="18" charset="0"/>
              </a:rPr>
              <a:t> Global Infrastructure - 7.06% </a:t>
            </a:r>
          </a:p>
          <a:p>
            <a:r>
              <a:rPr lang="en-US" u="none" baseline="0" dirty="0">
                <a:latin typeface="Cambria" panose="02040503050406030204" pitchFamily="18" charset="0"/>
                <a:ea typeface="Cambria" panose="02040503050406030204" pitchFamily="18" charset="0"/>
              </a:rPr>
              <a:t>DJ, MCIF &amp; MIF - not in drawdown. </a:t>
            </a:r>
          </a:p>
          <a:p>
            <a:r>
              <a:rPr lang="en-US" u="sng" dirty="0">
                <a:latin typeface="Cambria" panose="02040503050406030204" pitchFamily="18" charset="0"/>
                <a:ea typeface="Cambria" panose="02040503050406030204" pitchFamily="18" charset="0"/>
              </a:rPr>
              <a:t>Interest rates </a:t>
            </a:r>
          </a:p>
          <a:p>
            <a:r>
              <a:rPr lang="en-US" u="none" dirty="0">
                <a:latin typeface="Cambria" panose="02040503050406030204" pitchFamily="18" charset="0"/>
                <a:ea typeface="Cambria" panose="02040503050406030204" pitchFamily="18" charset="0"/>
              </a:rPr>
              <a:t>Down 47 basis points </a:t>
            </a:r>
          </a:p>
          <a:p>
            <a:endParaRPr lang="en-US" b="1" u="sng" dirty="0">
              <a:latin typeface="Cambria" panose="02040503050406030204" pitchFamily="18" charset="0"/>
              <a:ea typeface="Cambria" panose="02040503050406030204" pitchFamily="18" charset="0"/>
            </a:endParaRPr>
          </a:p>
          <a:p>
            <a:r>
              <a:rPr lang="en-US" b="1" u="sng" dirty="0">
                <a:latin typeface="Cambria" panose="02040503050406030204" pitchFamily="18" charset="0"/>
                <a:ea typeface="Cambria" panose="02040503050406030204" pitchFamily="18" charset="0"/>
              </a:rPr>
              <a:t>Fiscal cliff pandemonium (October</a:t>
            </a:r>
            <a:r>
              <a:rPr lang="en-US" b="1" u="sng" baseline="0" dirty="0">
                <a:latin typeface="Cambria" panose="02040503050406030204" pitchFamily="18" charset="0"/>
                <a:ea typeface="Cambria" panose="02040503050406030204" pitchFamily="18" charset="0"/>
              </a:rPr>
              <a:t> - December 20</a:t>
            </a:r>
            <a:r>
              <a:rPr lang="en-US" b="1" u="sng" dirty="0">
                <a:latin typeface="Cambria" panose="02040503050406030204" pitchFamily="18" charset="0"/>
                <a:ea typeface="Cambria" panose="02040503050406030204" pitchFamily="18" charset="0"/>
              </a:rPr>
              <a:t>12)</a:t>
            </a:r>
          </a:p>
          <a:p>
            <a:r>
              <a:rPr lang="en-US" b="1" u="none" dirty="0">
                <a:latin typeface="Cambria" panose="02040503050406030204" pitchFamily="18" charset="0"/>
                <a:ea typeface="Cambria" panose="02040503050406030204" pitchFamily="18" charset="0"/>
              </a:rPr>
              <a:t>Drawdown </a:t>
            </a:r>
            <a:r>
              <a:rPr lang="en-US" b="1" u="none" dirty="0" err="1">
                <a:latin typeface="Cambria" panose="02040503050406030204" pitchFamily="18" charset="0"/>
                <a:ea typeface="Cambria" panose="02040503050406030204" pitchFamily="18" charset="0"/>
              </a:rPr>
              <a:t>characterisation</a:t>
            </a:r>
            <a:r>
              <a:rPr lang="en-US" u="none" dirty="0">
                <a:latin typeface="Cambria" panose="02040503050406030204" pitchFamily="18" charset="0"/>
                <a:ea typeface="Cambria" panose="02040503050406030204" pitchFamily="18" charset="0"/>
              </a:rPr>
              <a:t>: political risk.  </a:t>
            </a:r>
          </a:p>
          <a:p>
            <a:r>
              <a:rPr lang="en-US" b="1" u="none" dirty="0">
                <a:latin typeface="Cambria" panose="02040503050406030204" pitchFamily="18" charset="0"/>
                <a:ea typeface="Cambria" panose="02040503050406030204" pitchFamily="18" charset="0"/>
              </a:rPr>
              <a:t>Major drivers: </a:t>
            </a:r>
            <a:r>
              <a:rPr lang="en-US" u="none" dirty="0">
                <a:latin typeface="Cambria" panose="02040503050406030204" pitchFamily="18" charset="0"/>
                <a:ea typeface="Cambria" panose="02040503050406030204" pitchFamily="18" charset="0"/>
              </a:rPr>
              <a:t>intense period of debate surrounding the ability of the government to develop a plan to ensure the budget did not fall of a ‘fiscal cliff’ in January 2013 due to continued stalling of negotiations.  </a:t>
            </a:r>
          </a:p>
          <a:p>
            <a:r>
              <a:rPr lang="en-US" u="sng" dirty="0">
                <a:latin typeface="Cambria" panose="02040503050406030204" pitchFamily="18" charset="0"/>
                <a:ea typeface="Cambria" panose="02040503050406030204" pitchFamily="18" charset="0"/>
              </a:rPr>
              <a:t>Relative Drawdowns </a:t>
            </a:r>
          </a:p>
          <a:p>
            <a:r>
              <a:rPr lang="en-US" u="none" dirty="0">
                <a:latin typeface="Cambria" panose="02040503050406030204" pitchFamily="18" charset="0"/>
                <a:ea typeface="Cambria" panose="02040503050406030204" pitchFamily="18" charset="0"/>
              </a:rPr>
              <a:t>MSCI - 5.49% </a:t>
            </a:r>
          </a:p>
          <a:p>
            <a:r>
              <a:rPr lang="en-US" u="none" dirty="0">
                <a:latin typeface="Cambria" panose="02040503050406030204" pitchFamily="18" charset="0"/>
                <a:ea typeface="Cambria" panose="02040503050406030204" pitchFamily="18" charset="0"/>
              </a:rPr>
              <a:t>S&amp;P</a:t>
            </a:r>
            <a:r>
              <a:rPr lang="en-US" u="none" baseline="0" dirty="0">
                <a:latin typeface="Cambria" panose="02040503050406030204" pitchFamily="18" charset="0"/>
                <a:ea typeface="Cambria" panose="02040503050406030204" pitchFamily="18" charset="0"/>
              </a:rPr>
              <a:t> Global Infrastructure - 6.17% </a:t>
            </a:r>
          </a:p>
          <a:p>
            <a:r>
              <a:rPr lang="en-US" u="none" baseline="0" dirty="0">
                <a:latin typeface="Cambria" panose="02040503050406030204" pitchFamily="18" charset="0"/>
                <a:ea typeface="Cambria" panose="02040503050406030204" pitchFamily="18" charset="0"/>
              </a:rPr>
              <a:t>DJ, MCIF &amp; MIF - no drawdown </a:t>
            </a:r>
          </a:p>
          <a:p>
            <a:r>
              <a:rPr lang="en-US" u="sng" dirty="0">
                <a:latin typeface="Cambria" panose="02040503050406030204" pitchFamily="18" charset="0"/>
                <a:ea typeface="Cambria" panose="02040503050406030204" pitchFamily="18" charset="0"/>
              </a:rPr>
              <a:t>Treasuries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Cambria" panose="02040503050406030204" pitchFamily="18" charset="0"/>
                <a:ea typeface="Cambria" panose="02040503050406030204" pitchFamily="18" charset="0"/>
              </a:rPr>
              <a:t>1.764 </a:t>
            </a:r>
            <a:r>
              <a:rPr lang="en-US" u="none" dirty="0">
                <a:latin typeface="Cambria" panose="02040503050406030204" pitchFamily="18" charset="0"/>
                <a:ea typeface="Cambria" panose="02040503050406030204" pitchFamily="18" charset="0"/>
                <a:sym typeface="Wingdings" panose="05000000000000000000" pitchFamily="2" charset="2"/>
              </a:rPr>
              <a:t> 1</a:t>
            </a:r>
            <a:r>
              <a:rPr lang="en-US" u="none" dirty="0">
                <a:latin typeface="Cambria" panose="02040503050406030204" pitchFamily="18" charset="0"/>
                <a:ea typeface="Cambria" panose="02040503050406030204" pitchFamily="18" charset="0"/>
              </a:rPr>
              <a:t>.617% </a:t>
            </a:r>
            <a:endParaRPr lang="en-US" u="sng" dirty="0">
              <a:latin typeface="Cambria" panose="02040503050406030204" pitchFamily="18" charset="0"/>
              <a:ea typeface="Cambria" panose="02040503050406030204" pitchFamily="18" charset="0"/>
            </a:endParaRPr>
          </a:p>
          <a:p>
            <a:r>
              <a:rPr lang="en-US" u="none" dirty="0">
                <a:latin typeface="Cambria" panose="02040503050406030204" pitchFamily="18" charset="0"/>
                <a:ea typeface="Cambria" panose="02040503050406030204" pitchFamily="18" charset="0"/>
              </a:rPr>
              <a:t>15 basis points down </a:t>
            </a:r>
          </a:p>
          <a:p>
            <a:r>
              <a:rPr lang="en-US" u="none" dirty="0">
                <a:latin typeface="Cambria" panose="02040503050406030204" pitchFamily="18" charset="0"/>
                <a:ea typeface="Cambria" panose="02040503050406030204" pitchFamily="18" charset="0"/>
              </a:rPr>
              <a:t>Total </a:t>
            </a:r>
            <a:r>
              <a:rPr lang="en-US" u="none" dirty="0">
                <a:latin typeface="Cambria" panose="02040503050406030204" pitchFamily="18" charset="0"/>
                <a:ea typeface="Cambria" panose="02040503050406030204" pitchFamily="18" charset="0"/>
                <a:sym typeface="Wingdings" panose="05000000000000000000" pitchFamily="2" charset="2"/>
              </a:rPr>
              <a:t> down 62 basis points </a:t>
            </a:r>
            <a:endParaRPr lang="en-US" u="none" dirty="0">
              <a:latin typeface="Cambria" panose="02040503050406030204" pitchFamily="18" charset="0"/>
              <a:ea typeface="Cambria" panose="02040503050406030204" pitchFamily="18" charset="0"/>
            </a:endParaRPr>
          </a:p>
          <a:p>
            <a:endParaRPr lang="en-AU" dirty="0"/>
          </a:p>
        </p:txBody>
      </p:sp>
      <p:sp>
        <p:nvSpPr>
          <p:cNvPr id="4" name="Slide Number Placeholder 3"/>
          <p:cNvSpPr>
            <a:spLocks noGrp="1"/>
          </p:cNvSpPr>
          <p:nvPr>
            <p:ph type="sldNum" sz="quarter" idx="5"/>
          </p:nvPr>
        </p:nvSpPr>
        <p:spPr/>
        <p:txBody>
          <a:bodyPr/>
          <a:lstStyle/>
          <a:p>
            <a:fld id="{E8F146C8-5994-4B8A-9083-C6C8EE7E1D9A}" type="slidenum">
              <a:rPr lang="en-AU" smtClean="0"/>
              <a:t>23</a:t>
            </a:fld>
            <a:endParaRPr lang="en-AU"/>
          </a:p>
        </p:txBody>
      </p:sp>
    </p:spTree>
    <p:extLst>
      <p:ext uri="{BB962C8B-B14F-4D97-AF65-F5344CB8AC3E}">
        <p14:creationId xmlns:p14="http://schemas.microsoft.com/office/powerpoint/2010/main" val="2065138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highlight>
                  <a:srgbClr val="FFFF00"/>
                </a:highlight>
              </a:rPr>
              <a:t>Many of you have lived these experiences, so a few case studies will make it clearer…</a:t>
            </a:r>
          </a:p>
          <a:p>
            <a:endParaRPr lang="en-AU" b="1" u="sng" dirty="0">
              <a:highlight>
                <a:srgbClr val="FFFF00"/>
              </a:highlight>
              <a:latin typeface="Cambria" panose="02040503050406030204" pitchFamily="18" charset="0"/>
              <a:ea typeface="Cambria" panose="02040503050406030204" pitchFamily="18" charset="0"/>
            </a:endParaRPr>
          </a:p>
          <a:p>
            <a:r>
              <a:rPr lang="en-AU" dirty="0">
                <a:highlight>
                  <a:srgbClr val="FFFF00"/>
                </a:highlight>
              </a:rPr>
              <a:t>Here’s the sovereign debt crisis. You can see clearly the defensive qualities </a:t>
            </a:r>
            <a:endParaRPr lang="en-AU" b="1" u="sng" dirty="0">
              <a:highlight>
                <a:srgbClr val="FFFF00"/>
              </a:highlight>
              <a:latin typeface="Cambria" panose="02040503050406030204" pitchFamily="18" charset="0"/>
              <a:ea typeface="Cambria" panose="02040503050406030204" pitchFamily="18" charset="0"/>
            </a:endParaRPr>
          </a:p>
          <a:p>
            <a:endParaRPr lang="en-US" b="1" u="sng" dirty="0">
              <a:latin typeface="Cambria" panose="02040503050406030204" pitchFamily="18" charset="0"/>
              <a:ea typeface="Cambria" panose="02040503050406030204" pitchFamily="18" charset="0"/>
            </a:endParaRPr>
          </a:p>
          <a:p>
            <a:endParaRPr lang="en-US" b="1" u="sng" dirty="0">
              <a:latin typeface="Cambria" panose="02040503050406030204" pitchFamily="18" charset="0"/>
              <a:ea typeface="Cambria" panose="02040503050406030204" pitchFamily="18" charset="0"/>
            </a:endParaRPr>
          </a:p>
          <a:p>
            <a:r>
              <a:rPr lang="en-US" b="1" u="sng" dirty="0">
                <a:latin typeface="Cambria" panose="02040503050406030204" pitchFamily="18" charset="0"/>
                <a:ea typeface="Cambria" panose="02040503050406030204" pitchFamily="18" charset="0"/>
              </a:rPr>
              <a:t>Taper tantrum (May – July 2013)</a:t>
            </a:r>
          </a:p>
          <a:p>
            <a:r>
              <a:rPr lang="en-US" b="1" u="none" dirty="0">
                <a:latin typeface="Cambria" panose="02040503050406030204" pitchFamily="18" charset="0"/>
                <a:ea typeface="Cambria" panose="02040503050406030204" pitchFamily="18" charset="0"/>
              </a:rPr>
              <a:t>Drawdown </a:t>
            </a:r>
            <a:r>
              <a:rPr lang="en-US" b="1" u="none" dirty="0" err="1">
                <a:latin typeface="Cambria" panose="02040503050406030204" pitchFamily="18" charset="0"/>
                <a:ea typeface="Cambria" panose="02040503050406030204" pitchFamily="18" charset="0"/>
              </a:rPr>
              <a:t>characterisation</a:t>
            </a:r>
            <a:r>
              <a:rPr lang="en-US" b="1" u="none" dirty="0">
                <a:latin typeface="Cambria" panose="02040503050406030204" pitchFamily="18" charset="0"/>
                <a:ea typeface="Cambria" panose="02040503050406030204" pitchFamily="18" charset="0"/>
              </a:rPr>
              <a:t>:</a:t>
            </a:r>
            <a:r>
              <a:rPr lang="en-US" u="none" dirty="0">
                <a:latin typeface="Cambria" panose="02040503050406030204" pitchFamily="18" charset="0"/>
                <a:ea typeface="Cambria" panose="02040503050406030204" pitchFamily="18" charset="0"/>
              </a:rPr>
              <a:t> monetary policy. </a:t>
            </a:r>
          </a:p>
          <a:p>
            <a:r>
              <a:rPr lang="en-US" b="1" u="none" dirty="0">
                <a:latin typeface="Cambria" panose="02040503050406030204" pitchFamily="18" charset="0"/>
                <a:ea typeface="Cambria" panose="02040503050406030204" pitchFamily="18" charset="0"/>
              </a:rPr>
              <a:t>Major drivers:</a:t>
            </a:r>
            <a:r>
              <a:rPr lang="en-US" u="none" dirty="0">
                <a:latin typeface="Cambria" panose="02040503050406030204" pitchFamily="18" charset="0"/>
                <a:ea typeface="Cambria" panose="02040503050406030204" pitchFamily="18" charset="0"/>
              </a:rPr>
              <a:t> Bernanke’s congressional appearance indicating potential for tapering if strong economic growth continued led to market panic despite careful wording.  </a:t>
            </a:r>
          </a:p>
          <a:p>
            <a:r>
              <a:rPr lang="en-US" u="sng" dirty="0">
                <a:latin typeface="Cambria" panose="02040503050406030204" pitchFamily="18" charset="0"/>
                <a:ea typeface="Cambria" panose="02040503050406030204" pitchFamily="18" charset="0"/>
              </a:rPr>
              <a:t>Relative Drawdowns </a:t>
            </a:r>
          </a:p>
          <a:p>
            <a:r>
              <a:rPr lang="en-US" u="none" dirty="0">
                <a:latin typeface="Cambria" panose="02040503050406030204" pitchFamily="18" charset="0"/>
                <a:ea typeface="Cambria" panose="02040503050406030204" pitchFamily="18" charset="0"/>
              </a:rPr>
              <a:t>MSCI - 9.16% </a:t>
            </a:r>
          </a:p>
          <a:p>
            <a:r>
              <a:rPr lang="en-US" u="none" dirty="0">
                <a:latin typeface="Cambria" panose="02040503050406030204" pitchFamily="18" charset="0"/>
                <a:ea typeface="Cambria" panose="02040503050406030204" pitchFamily="18" charset="0"/>
              </a:rPr>
              <a:t>S&amp;P</a:t>
            </a:r>
            <a:r>
              <a:rPr lang="en-US" u="none" baseline="0" dirty="0">
                <a:latin typeface="Cambria" panose="02040503050406030204" pitchFamily="18" charset="0"/>
                <a:ea typeface="Cambria" panose="02040503050406030204" pitchFamily="18" charset="0"/>
              </a:rPr>
              <a:t> Global Infrastructure - 11.17% </a:t>
            </a:r>
          </a:p>
          <a:p>
            <a:r>
              <a:rPr lang="en-US" u="none" baseline="0" dirty="0">
                <a:latin typeface="Cambria" panose="02040503050406030204" pitchFamily="18" charset="0"/>
                <a:ea typeface="Cambria" panose="02040503050406030204" pitchFamily="18" charset="0"/>
              </a:rPr>
              <a:t>DJ - 12.01%</a:t>
            </a:r>
          </a:p>
          <a:p>
            <a:r>
              <a:rPr lang="en-US" u="none" baseline="0" dirty="0">
                <a:latin typeface="Cambria" panose="02040503050406030204" pitchFamily="18" charset="0"/>
                <a:ea typeface="Cambria" panose="02040503050406030204" pitchFamily="18" charset="0"/>
              </a:rPr>
              <a:t>MCIF - 9.65% </a:t>
            </a:r>
          </a:p>
          <a:p>
            <a:r>
              <a:rPr lang="en-US" u="none" baseline="0" dirty="0">
                <a:latin typeface="Cambria" panose="02040503050406030204" pitchFamily="18" charset="0"/>
                <a:ea typeface="Cambria" panose="02040503050406030204" pitchFamily="18" charset="0"/>
              </a:rPr>
              <a:t>MIF - 9.24%</a:t>
            </a:r>
          </a:p>
          <a:p>
            <a:r>
              <a:rPr lang="en-US" u="sng" dirty="0">
                <a:latin typeface="Cambria" panose="02040503050406030204" pitchFamily="18" charset="0"/>
                <a:ea typeface="Cambria" panose="02040503050406030204" pitchFamily="18" charset="0"/>
              </a:rPr>
              <a:t>Treasuries </a:t>
            </a:r>
          </a:p>
          <a:p>
            <a:r>
              <a:rPr lang="en-AU" dirty="0"/>
              <a:t>Up 70 basis points </a:t>
            </a:r>
          </a:p>
        </p:txBody>
      </p:sp>
      <p:sp>
        <p:nvSpPr>
          <p:cNvPr id="4" name="Slide Number Placeholder 3"/>
          <p:cNvSpPr>
            <a:spLocks noGrp="1"/>
          </p:cNvSpPr>
          <p:nvPr>
            <p:ph type="sldNum" sz="quarter" idx="5"/>
          </p:nvPr>
        </p:nvSpPr>
        <p:spPr/>
        <p:txBody>
          <a:bodyPr/>
          <a:lstStyle/>
          <a:p>
            <a:fld id="{E8F146C8-5994-4B8A-9083-C6C8EE7E1D9A}" type="slidenum">
              <a:rPr lang="en-AU" smtClean="0"/>
              <a:t>24</a:t>
            </a:fld>
            <a:endParaRPr lang="en-AU"/>
          </a:p>
        </p:txBody>
      </p:sp>
    </p:spTree>
    <p:extLst>
      <p:ext uri="{BB962C8B-B14F-4D97-AF65-F5344CB8AC3E}">
        <p14:creationId xmlns:p14="http://schemas.microsoft.com/office/powerpoint/2010/main" val="1512530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AU" dirty="0">
                <a:highlight>
                  <a:srgbClr val="FFFF00"/>
                </a:highlight>
              </a:rPr>
              <a:t>What we have seen in the aftershock of covid has been enormous inflation pressures. This has led to rising interest rates with US cash rates going  up </a:t>
            </a:r>
            <a:r>
              <a:rPr lang="en-AU" dirty="0" err="1">
                <a:highlight>
                  <a:srgbClr val="00FF00"/>
                </a:highlight>
              </a:rPr>
              <a:t>x</a:t>
            </a:r>
            <a:r>
              <a:rPr lang="en-AU" dirty="0" err="1">
                <a:highlight>
                  <a:srgbClr val="FFFF00"/>
                </a:highlight>
              </a:rPr>
              <a:t>bp</a:t>
            </a:r>
            <a:r>
              <a:rPr lang="en-AU" dirty="0">
                <a:highlight>
                  <a:srgbClr val="FFFF00"/>
                </a:highlight>
              </a:rPr>
              <a:t> and UST 10 Y going up </a:t>
            </a:r>
            <a:r>
              <a:rPr lang="en-AU" dirty="0" err="1">
                <a:highlight>
                  <a:srgbClr val="00FF00"/>
                </a:highlight>
              </a:rPr>
              <a:t>x</a:t>
            </a:r>
            <a:r>
              <a:rPr lang="en-AU" dirty="0" err="1">
                <a:highlight>
                  <a:srgbClr val="FFFF00"/>
                </a:highlight>
              </a:rPr>
              <a:t>bps</a:t>
            </a:r>
            <a:endParaRPr lang="en-AU" dirty="0">
              <a:highlight>
                <a:srgbClr val="FFFF00"/>
              </a:highlight>
            </a:endParaRPr>
          </a:p>
          <a:p>
            <a:pPr algn="l"/>
            <a:r>
              <a:rPr lang="en-AU" dirty="0">
                <a:highlight>
                  <a:srgbClr val="FFFF00"/>
                </a:highlight>
              </a:rPr>
              <a:t>You can see the effect on infra in this scenario</a:t>
            </a:r>
          </a:p>
          <a:p>
            <a:pPr algn="l"/>
            <a:endParaRPr lang="en-AU" dirty="0">
              <a:highlight>
                <a:srgbClr val="FFFF00"/>
              </a:highlight>
            </a:endParaRPr>
          </a:p>
          <a:p>
            <a:pPr marL="0" marR="0" lvl="0" indent="0" algn="l" defTabSz="685891" rtl="0" eaLnBrk="1" fontAlgn="auto" latinLnBrk="0" hangingPunct="1">
              <a:lnSpc>
                <a:spcPct val="100000"/>
              </a:lnSpc>
              <a:spcBef>
                <a:spcPts val="0"/>
              </a:spcBef>
              <a:spcAft>
                <a:spcPts val="0"/>
              </a:spcAft>
              <a:buClrTx/>
              <a:buSzTx/>
              <a:buFontTx/>
              <a:buNone/>
              <a:tabLst/>
              <a:defRPr/>
            </a:pPr>
            <a:r>
              <a:rPr lang="en-AU" sz="900" dirty="0">
                <a:highlight>
                  <a:srgbClr val="FFFF00"/>
                </a:highlight>
              </a:rPr>
              <a:t>This has lead to interest rates dominating discussions and correlations. This </a:t>
            </a:r>
            <a:r>
              <a:rPr lang="en-AU" sz="900" dirty="0" err="1">
                <a:highlight>
                  <a:srgbClr val="FFFF00"/>
                </a:highlight>
              </a:rPr>
              <a:t>si</a:t>
            </a:r>
            <a:r>
              <a:rPr lang="en-AU" sz="900" dirty="0">
                <a:highlight>
                  <a:srgbClr val="FFFF00"/>
                </a:highlight>
              </a:rPr>
              <a:t> not unexpected given the assets, but its been a big  effect. The underlying defensive qualities are still there and we note the outlook is different to the past….</a:t>
            </a:r>
          </a:p>
          <a:p>
            <a:pPr algn="ctr"/>
            <a:endParaRPr lang="en-AU" dirty="0"/>
          </a:p>
        </p:txBody>
      </p:sp>
      <p:sp>
        <p:nvSpPr>
          <p:cNvPr id="4" name="Slide Number Placeholder 3"/>
          <p:cNvSpPr>
            <a:spLocks noGrp="1"/>
          </p:cNvSpPr>
          <p:nvPr>
            <p:ph type="sldNum" sz="quarter" idx="5"/>
          </p:nvPr>
        </p:nvSpPr>
        <p:spPr/>
        <p:txBody>
          <a:bodyPr/>
          <a:lstStyle/>
          <a:p>
            <a:fld id="{C18C0F6D-4A5B-4A9E-96AA-2A1A45B2BA63}" type="slidenum">
              <a:rPr lang="en-AU" smtClean="0"/>
              <a:t>25</a:t>
            </a:fld>
            <a:endParaRPr lang="en-AU"/>
          </a:p>
        </p:txBody>
      </p:sp>
    </p:spTree>
    <p:extLst>
      <p:ext uri="{BB962C8B-B14F-4D97-AF65-F5344CB8AC3E}">
        <p14:creationId xmlns:p14="http://schemas.microsoft.com/office/powerpoint/2010/main" val="117864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AU" dirty="0">
                <a:highlight>
                  <a:srgbClr val="FFFF00"/>
                </a:highlight>
              </a:rPr>
              <a:t>Firstly, inflation has spiked and has rapidly come down to more ‘normal’ levels.</a:t>
            </a:r>
          </a:p>
          <a:p>
            <a:pPr algn="l"/>
            <a:r>
              <a:rPr lang="en-AU" dirty="0">
                <a:highlight>
                  <a:srgbClr val="FFFF00"/>
                </a:highlight>
              </a:rPr>
              <a:t>The escalation in rates is unlikely to repeat in this context…</a:t>
            </a:r>
            <a:endParaRPr lang="en-AU" dirty="0"/>
          </a:p>
        </p:txBody>
      </p:sp>
      <p:sp>
        <p:nvSpPr>
          <p:cNvPr id="4" name="Slide Number Placeholder 3"/>
          <p:cNvSpPr>
            <a:spLocks noGrp="1"/>
          </p:cNvSpPr>
          <p:nvPr>
            <p:ph type="sldNum" sz="quarter" idx="5"/>
          </p:nvPr>
        </p:nvSpPr>
        <p:spPr/>
        <p:txBody>
          <a:bodyPr/>
          <a:lstStyle/>
          <a:p>
            <a:fld id="{C18C0F6D-4A5B-4A9E-96AA-2A1A45B2BA63}" type="slidenum">
              <a:rPr lang="en-AU" smtClean="0"/>
              <a:t>26</a:t>
            </a:fld>
            <a:endParaRPr lang="en-AU"/>
          </a:p>
        </p:txBody>
      </p:sp>
    </p:spTree>
    <p:extLst>
      <p:ext uri="{BB962C8B-B14F-4D97-AF65-F5344CB8AC3E}">
        <p14:creationId xmlns:p14="http://schemas.microsoft.com/office/powerpoint/2010/main" val="2201550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highlight>
                  <a:srgbClr val="FFFF00"/>
                </a:highlight>
              </a:rPr>
              <a:t>And we’re see central banks either cutting or preparing to cut….</a:t>
            </a:r>
            <a:endParaRPr lang="en-AU" dirty="0"/>
          </a:p>
        </p:txBody>
      </p:sp>
      <p:sp>
        <p:nvSpPr>
          <p:cNvPr id="4" name="Slide Number Placeholder 3"/>
          <p:cNvSpPr>
            <a:spLocks noGrp="1"/>
          </p:cNvSpPr>
          <p:nvPr>
            <p:ph type="sldNum" sz="quarter" idx="5"/>
          </p:nvPr>
        </p:nvSpPr>
        <p:spPr/>
        <p:txBody>
          <a:bodyPr/>
          <a:lstStyle/>
          <a:p>
            <a:fld id="{C18C0F6D-4A5B-4A9E-96AA-2A1A45B2BA63}" type="slidenum">
              <a:rPr lang="en-AU" smtClean="0"/>
              <a:t>27</a:t>
            </a:fld>
            <a:endParaRPr lang="en-AU"/>
          </a:p>
        </p:txBody>
      </p:sp>
    </p:spTree>
    <p:extLst>
      <p:ext uri="{BB962C8B-B14F-4D97-AF65-F5344CB8AC3E}">
        <p14:creationId xmlns:p14="http://schemas.microsoft.com/office/powerpoint/2010/main" val="1845992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18C0F6D-4A5B-4A9E-96AA-2A1A45B2BA63}" type="slidenum">
              <a:rPr lang="en-AU" smtClean="0"/>
              <a:t>28</a:t>
            </a:fld>
            <a:endParaRPr lang="en-AU"/>
          </a:p>
        </p:txBody>
      </p:sp>
    </p:spTree>
    <p:extLst>
      <p:ext uri="{BB962C8B-B14F-4D97-AF65-F5344CB8AC3E}">
        <p14:creationId xmlns:p14="http://schemas.microsoft.com/office/powerpoint/2010/main" val="3031812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18C0F6D-4A5B-4A9E-96AA-2A1A45B2BA63}" type="slidenum">
              <a:rPr lang="en-AU" smtClean="0"/>
              <a:t>29</a:t>
            </a:fld>
            <a:endParaRPr lang="en-AU"/>
          </a:p>
        </p:txBody>
      </p:sp>
    </p:spTree>
    <p:extLst>
      <p:ext uri="{BB962C8B-B14F-4D97-AF65-F5344CB8AC3E}">
        <p14:creationId xmlns:p14="http://schemas.microsoft.com/office/powerpoint/2010/main" val="3506697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lang="en-AU" dirty="0">
                <a:latin typeface="Tahoma" panose="020B0604030504040204" pitchFamily="34" charset="0"/>
              </a:rPr>
              <a:t>A rigorous assessment of investment risks and opportunities associated with climate change focuses on the likelihood of substitution, having regard to technological capability, cost competitiveness, and policy support.</a:t>
            </a:r>
            <a:endParaRPr lang="en-AU" b="1" dirty="0">
              <a:latin typeface="Tahoma" panose="020B0604030504040204" pitchFamily="34" charset="0"/>
            </a:endParaRPr>
          </a:p>
          <a:p>
            <a:endParaRPr lang="en-AU" dirty="0"/>
          </a:p>
        </p:txBody>
      </p:sp>
      <p:sp>
        <p:nvSpPr>
          <p:cNvPr id="4" name="Slide Number Placeholder 3"/>
          <p:cNvSpPr>
            <a:spLocks noGrp="1"/>
          </p:cNvSpPr>
          <p:nvPr>
            <p:ph type="sldNum" sz="quarter" idx="5"/>
          </p:nvPr>
        </p:nvSpPr>
        <p:spPr/>
        <p:txBody>
          <a:bodyPr/>
          <a:lstStyle/>
          <a:p>
            <a:fld id="{C18C0F6D-4A5B-4A9E-96AA-2A1A45B2BA63}" type="slidenum">
              <a:rPr lang="en-AU" smtClean="0"/>
              <a:t>3</a:t>
            </a:fld>
            <a:endParaRPr lang="en-AU"/>
          </a:p>
        </p:txBody>
      </p:sp>
    </p:spTree>
    <p:extLst>
      <p:ext uri="{BB962C8B-B14F-4D97-AF65-F5344CB8AC3E}">
        <p14:creationId xmlns:p14="http://schemas.microsoft.com/office/powerpoint/2010/main" val="34109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18C0F6D-4A5B-4A9E-96AA-2A1A45B2BA63}" type="slidenum">
              <a:rPr lang="en-AU" smtClean="0"/>
              <a:t>4</a:t>
            </a:fld>
            <a:endParaRPr lang="en-AU"/>
          </a:p>
        </p:txBody>
      </p:sp>
    </p:spTree>
    <p:extLst>
      <p:ext uri="{BB962C8B-B14F-4D97-AF65-F5344CB8AC3E}">
        <p14:creationId xmlns:p14="http://schemas.microsoft.com/office/powerpoint/2010/main" val="1984967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18C0F6D-4A5B-4A9E-96AA-2A1A45B2BA63}" type="slidenum">
              <a:rPr lang="en-AU" smtClean="0"/>
              <a:t>5</a:t>
            </a:fld>
            <a:endParaRPr lang="en-AU"/>
          </a:p>
        </p:txBody>
      </p:sp>
    </p:spTree>
    <p:extLst>
      <p:ext uri="{BB962C8B-B14F-4D97-AF65-F5344CB8AC3E}">
        <p14:creationId xmlns:p14="http://schemas.microsoft.com/office/powerpoint/2010/main" val="1079277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100" dirty="0"/>
          </a:p>
        </p:txBody>
      </p:sp>
      <p:sp>
        <p:nvSpPr>
          <p:cNvPr id="4" name="Slide Number Placeholder 3"/>
          <p:cNvSpPr>
            <a:spLocks noGrp="1"/>
          </p:cNvSpPr>
          <p:nvPr>
            <p:ph type="sldNum" sz="quarter" idx="10"/>
          </p:nvPr>
        </p:nvSpPr>
        <p:spPr/>
        <p:txBody>
          <a:bodyPr/>
          <a:lstStyle/>
          <a:p>
            <a:fld id="{C18C0F6D-4A5B-4A9E-96AA-2A1A45B2BA63}" type="slidenum">
              <a:rPr lang="en-AU" smtClean="0"/>
              <a:t>6</a:t>
            </a:fld>
            <a:endParaRPr lang="en-AU"/>
          </a:p>
        </p:txBody>
      </p:sp>
    </p:spTree>
    <p:extLst>
      <p:ext uri="{BB962C8B-B14F-4D97-AF65-F5344CB8AC3E}">
        <p14:creationId xmlns:p14="http://schemas.microsoft.com/office/powerpoint/2010/main" val="1319344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18C0F6D-4A5B-4A9E-96AA-2A1A45B2BA63}" type="slidenum">
              <a:rPr lang="en-AU" smtClean="0"/>
              <a:t>7</a:t>
            </a:fld>
            <a:endParaRPr lang="en-AU" dirty="0"/>
          </a:p>
        </p:txBody>
      </p:sp>
    </p:spTree>
    <p:extLst>
      <p:ext uri="{BB962C8B-B14F-4D97-AF65-F5344CB8AC3E}">
        <p14:creationId xmlns:p14="http://schemas.microsoft.com/office/powerpoint/2010/main" val="3717769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18C0F6D-4A5B-4A9E-96AA-2A1A45B2BA63}" type="slidenum">
              <a:rPr lang="en-AU" smtClean="0"/>
              <a:t>8</a:t>
            </a:fld>
            <a:endParaRPr lang="en-AU"/>
          </a:p>
        </p:txBody>
      </p:sp>
    </p:spTree>
    <p:extLst>
      <p:ext uri="{BB962C8B-B14F-4D97-AF65-F5344CB8AC3E}">
        <p14:creationId xmlns:p14="http://schemas.microsoft.com/office/powerpoint/2010/main" val="916918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18C0F6D-4A5B-4A9E-96AA-2A1A45B2BA63}" type="slidenum">
              <a:rPr lang="en-AU" smtClean="0"/>
              <a:t>9</a:t>
            </a:fld>
            <a:endParaRPr lang="en-AU"/>
          </a:p>
        </p:txBody>
      </p:sp>
    </p:spTree>
    <p:extLst>
      <p:ext uri="{BB962C8B-B14F-4D97-AF65-F5344CB8AC3E}">
        <p14:creationId xmlns:p14="http://schemas.microsoft.com/office/powerpoint/2010/main" val="20589398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2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customXml" Target="../../customXml/item1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customXml" Target="../../customXml/item4.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customXml" Target="../../customXml/item13.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customXml" Target="../../customXml/item24.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bin"/><Relationship Id="rId2" Type="http://schemas.openxmlformats.org/officeDocument/2006/relationships/image" Target="../media/image12.bin"/><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customXml" Target="../../customXml/item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Global">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C5026BB-CE2E-39B1-F521-9B2843DF15B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321" y="0"/>
            <a:ext cx="12187356" cy="6857999"/>
          </a:xfrm>
          <a:prstGeom prst="rect">
            <a:avLst/>
          </a:prstGeom>
        </p:spPr>
      </p:pic>
      <p:sp>
        <p:nvSpPr>
          <p:cNvPr id="2" name="Title 1">
            <a:extLst>
              <a:ext uri="{FF2B5EF4-FFF2-40B4-BE49-F238E27FC236}">
                <a16:creationId xmlns:a16="http://schemas.microsoft.com/office/drawing/2014/main" id="{D65061A3-437F-ADA0-D382-61DA77F39AC4}"/>
              </a:ext>
            </a:extLst>
          </p:cNvPr>
          <p:cNvSpPr>
            <a:spLocks noGrp="1"/>
          </p:cNvSpPr>
          <p:nvPr>
            <p:ph type="ctrTitle" hasCustomPrompt="1"/>
          </p:nvPr>
        </p:nvSpPr>
        <p:spPr>
          <a:xfrm>
            <a:off x="719404" y="835145"/>
            <a:ext cx="10753194" cy="867261"/>
          </a:xfrm>
        </p:spPr>
        <p:txBody>
          <a:bodyPr anchor="t">
            <a:normAutofit/>
          </a:bodyPr>
          <a:lstStyle>
            <a:lvl1pPr algn="ctr">
              <a:defRPr sz="3996">
                <a:solidFill>
                  <a:schemeClr val="tx2"/>
                </a:solidFill>
              </a:defRPr>
            </a:lvl1pPr>
          </a:lstStyle>
          <a:p>
            <a:r>
              <a:rPr lang="en-GB" dirty="0"/>
              <a:t>Presentation Title</a:t>
            </a:r>
            <a:endParaRPr lang="en-US" dirty="0"/>
          </a:p>
        </p:txBody>
      </p:sp>
      <p:sp>
        <p:nvSpPr>
          <p:cNvPr id="3" name="Subtitle 2">
            <a:extLst>
              <a:ext uri="{FF2B5EF4-FFF2-40B4-BE49-F238E27FC236}">
                <a16:creationId xmlns:a16="http://schemas.microsoft.com/office/drawing/2014/main" id="{789683CC-44D6-F461-BB46-A59CF1A75169}"/>
              </a:ext>
            </a:extLst>
          </p:cNvPr>
          <p:cNvSpPr>
            <a:spLocks noGrp="1"/>
          </p:cNvSpPr>
          <p:nvPr>
            <p:ph type="subTitle" idx="1" hasCustomPrompt="1"/>
          </p:nvPr>
        </p:nvSpPr>
        <p:spPr>
          <a:xfrm>
            <a:off x="719404" y="1894253"/>
            <a:ext cx="10753194" cy="559387"/>
          </a:xfrm>
        </p:spPr>
        <p:txBody>
          <a:bodyPr anchor="ctr">
            <a:normAutofit/>
          </a:bodyPr>
          <a:lstStyle>
            <a:lvl1pPr marL="0" indent="0" algn="ctr">
              <a:buNone/>
              <a:defRPr sz="2131" b="1">
                <a:solidFill>
                  <a:schemeClr val="bg2"/>
                </a:solidFill>
                <a:latin typeface="Tahoma" panose="020B0604030504040204" pitchFamily="34" charset="0"/>
                <a:ea typeface="Tahoma" panose="020B0604030504040204" pitchFamily="34" charset="0"/>
                <a:cs typeface="Tahoma" panose="020B0604030504040204" pitchFamily="34" charset="0"/>
              </a:defRPr>
            </a:lvl1pPr>
            <a:lvl2pPr marL="609036" indent="0" algn="ctr">
              <a:buNone/>
              <a:defRPr sz="2664"/>
            </a:lvl2pPr>
            <a:lvl3pPr marL="1218072" indent="0" algn="ctr">
              <a:buNone/>
              <a:defRPr sz="2398"/>
            </a:lvl3pPr>
            <a:lvl4pPr marL="1827108" indent="0" algn="ctr">
              <a:buNone/>
              <a:defRPr sz="2131"/>
            </a:lvl4pPr>
            <a:lvl5pPr marL="2436144" indent="0" algn="ctr">
              <a:buNone/>
              <a:defRPr sz="2131"/>
            </a:lvl5pPr>
            <a:lvl6pPr marL="3045181" indent="0" algn="ctr">
              <a:buNone/>
              <a:defRPr sz="2131"/>
            </a:lvl6pPr>
            <a:lvl7pPr marL="3654217" indent="0" algn="ctr">
              <a:buNone/>
              <a:defRPr sz="2131"/>
            </a:lvl7pPr>
            <a:lvl8pPr marL="4263253" indent="0" algn="ctr">
              <a:buNone/>
              <a:defRPr sz="2131"/>
            </a:lvl8pPr>
            <a:lvl9pPr marL="4872289" indent="0" algn="ctr">
              <a:buNone/>
              <a:defRPr sz="2131"/>
            </a:lvl9pPr>
          </a:lstStyle>
          <a:p>
            <a:r>
              <a:rPr lang="en-GB" dirty="0"/>
              <a:t>Subheading</a:t>
            </a:r>
            <a:endParaRPr lang="en-US" dirty="0"/>
          </a:p>
        </p:txBody>
      </p:sp>
      <p:cxnSp>
        <p:nvCxnSpPr>
          <p:cNvPr id="7" name="Straight Connector 6">
            <a:extLst>
              <a:ext uri="{FF2B5EF4-FFF2-40B4-BE49-F238E27FC236}">
                <a16:creationId xmlns:a16="http://schemas.microsoft.com/office/drawing/2014/main" id="{C3F098BE-1E24-6FD2-6EB4-2287E01487A8}"/>
              </a:ext>
            </a:extLst>
          </p:cNvPr>
          <p:cNvCxnSpPr/>
          <p:nvPr userDrawn="1"/>
        </p:nvCxnSpPr>
        <p:spPr>
          <a:xfrm>
            <a:off x="4191844" y="1702406"/>
            <a:ext cx="380831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3A75AC32-9699-3016-9406-E49A9951575F}"/>
              </a:ext>
            </a:extLst>
          </p:cNvPr>
          <p:cNvSpPr>
            <a:spLocks noGrp="1"/>
          </p:cNvSpPr>
          <p:nvPr>
            <p:ph type="body" sz="quarter" idx="10" hasCustomPrompt="1"/>
          </p:nvPr>
        </p:nvSpPr>
        <p:spPr>
          <a:xfrm>
            <a:off x="4847864" y="2604235"/>
            <a:ext cx="2496277" cy="382763"/>
          </a:xfrm>
          <a:noFill/>
        </p:spPr>
        <p:txBody>
          <a:bodyPr anchor="ctr">
            <a:noAutofit/>
          </a:bodyPr>
          <a:lstStyle>
            <a:lvl1pPr marL="0" indent="0" algn="ctr">
              <a:buNone/>
              <a:defRPr sz="2131" b="1">
                <a:solidFill>
                  <a:schemeClr val="tx2"/>
                </a:solidFill>
              </a:defRPr>
            </a:lvl1pPr>
            <a:lvl2pPr>
              <a:defRPr sz="1332">
                <a:solidFill>
                  <a:schemeClr val="bg1"/>
                </a:solidFill>
              </a:defRPr>
            </a:lvl2pPr>
            <a:lvl3pPr>
              <a:defRPr sz="1332">
                <a:solidFill>
                  <a:schemeClr val="bg1"/>
                </a:solidFill>
              </a:defRPr>
            </a:lvl3pPr>
            <a:lvl4pPr>
              <a:defRPr sz="1332">
                <a:solidFill>
                  <a:schemeClr val="bg1"/>
                </a:solidFill>
              </a:defRPr>
            </a:lvl4pPr>
            <a:lvl5pPr>
              <a:defRPr sz="1332">
                <a:solidFill>
                  <a:schemeClr val="bg1"/>
                </a:solidFill>
              </a:defRPr>
            </a:lvl5pPr>
          </a:lstStyle>
          <a:p>
            <a:pPr lvl="0"/>
            <a:r>
              <a:rPr lang="en-AU" dirty="0"/>
              <a:t>Date</a:t>
            </a:r>
          </a:p>
        </p:txBody>
      </p:sp>
      <p:pic>
        <p:nvPicPr>
          <p:cNvPr id="4" name="Picture 3">
            <a:extLst>
              <a:ext uri="{FF2B5EF4-FFF2-40B4-BE49-F238E27FC236}">
                <a16:creationId xmlns:a16="http://schemas.microsoft.com/office/drawing/2014/main" id="{4FEBDD4D-AF89-31A1-DAC0-D1B20DCD3268}"/>
              </a:ext>
            </a:extLst>
          </p:cNvPr>
          <p:cNvPicPr>
            <a:picLocks noChangeAspect="1"/>
          </p:cNvPicPr>
          <p:nvPr userDrawn="1"/>
        </p:nvPicPr>
        <p:blipFill>
          <a:blip r:embed="rId3"/>
          <a:srcRect/>
          <a:stretch/>
        </p:blipFill>
        <p:spPr>
          <a:xfrm>
            <a:off x="4417174" y="5401084"/>
            <a:ext cx="3357657" cy="819640"/>
          </a:xfrm>
          <a:prstGeom prst="rect">
            <a:avLst/>
          </a:prstGeom>
        </p:spPr>
      </p:pic>
    </p:spTree>
    <p:extLst>
      <p:ext uri="{BB962C8B-B14F-4D97-AF65-F5344CB8AC3E}">
        <p14:creationId xmlns:p14="http://schemas.microsoft.com/office/powerpoint/2010/main" val="1499386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and Conten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AF1D54C-C969-153F-C6E9-E32651B77874}"/>
              </a:ext>
            </a:extLst>
          </p:cNvPr>
          <p:cNvSpPr>
            <a:spLocks noGrp="1"/>
          </p:cNvSpPr>
          <p:nvPr>
            <p:ph type="body" sz="quarter" idx="18" hasCustomPrompt="1"/>
          </p:nvPr>
        </p:nvSpPr>
        <p:spPr>
          <a:xfrm>
            <a:off x="10759017" y="6484123"/>
            <a:ext cx="905934" cy="315091"/>
          </a:xfrm>
        </p:spPr>
        <p:txBody>
          <a:bodyPr>
            <a:normAutofit/>
          </a:bodyPr>
          <a:lstStyle>
            <a:lvl1pPr marL="0" indent="0" algn="r">
              <a:spcBef>
                <a:spcPts val="0"/>
              </a:spcBef>
              <a:buNone/>
              <a:defRPr lang="en-AU" sz="1199" dirty="0">
                <a:solidFill>
                  <a:schemeClr val="bg1">
                    <a:lumMod val="65000"/>
                  </a:schemeClr>
                </a:solidFill>
                <a:latin typeface="+mj-lt"/>
              </a:defRPr>
            </a:lvl1pPr>
          </a:lstStyle>
          <a:p>
            <a:pPr lvl="0"/>
            <a:r>
              <a:rPr lang="en-AU" dirty="0"/>
              <a:t>UIDXXXX</a:t>
            </a:r>
          </a:p>
        </p:txBody>
      </p:sp>
      <p:sp>
        <p:nvSpPr>
          <p:cNvPr id="2" name="Title 1">
            <a:extLst>
              <a:ext uri="{FF2B5EF4-FFF2-40B4-BE49-F238E27FC236}">
                <a16:creationId xmlns:a16="http://schemas.microsoft.com/office/drawing/2014/main" id="{301B5483-5B4E-EB60-D513-AB3D694A0FE6}"/>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useBgFill="1">
        <p:nvSpPr>
          <p:cNvPr id="6" name="Text Placeholder 2">
            <a:extLst>
              <a:ext uri="{FF2B5EF4-FFF2-40B4-BE49-F238E27FC236}">
                <a16:creationId xmlns:a16="http://schemas.microsoft.com/office/drawing/2014/main" id="{9160249F-2668-A752-74ED-DCB70A0553D2}"/>
              </a:ext>
            </a:extLst>
          </p:cNvPr>
          <p:cNvSpPr>
            <a:spLocks noGrp="1"/>
          </p:cNvSpPr>
          <p:nvPr>
            <p:ph idx="1" hasCustomPrompt="1"/>
          </p:nvPr>
        </p:nvSpPr>
        <p:spPr>
          <a:xfrm>
            <a:off x="838201" y="1824997"/>
            <a:ext cx="5065778" cy="4352070"/>
          </a:xfrm>
          <a:prstGeom prst="rect">
            <a:avLst/>
          </a:prstGeom>
        </p:spPr>
        <p:txBody>
          <a:bodyPr vert="horz" lIns="91440" tIns="45720" rIns="91440" bIns="45720" rtlCol="0">
            <a:normAutofit/>
          </a:bodyPr>
          <a:lstStyle>
            <a:lvl1pPr>
              <a:buClr>
                <a:schemeClr val="bg2"/>
              </a:buClr>
              <a:defRPr>
                <a:latin typeface="+mn-lt"/>
              </a:defRPr>
            </a:lvl1pPr>
            <a:lvl2pPr>
              <a:buClr>
                <a:schemeClr val="bg2"/>
              </a:buClr>
              <a:defRPr/>
            </a:lvl2pPr>
            <a:lvl3pPr>
              <a:buClr>
                <a:schemeClr val="bg2"/>
              </a:buClr>
              <a:defRPr/>
            </a:lvl3pPr>
          </a:lstStyle>
          <a:p>
            <a:pPr marL="0" marR="0" lvl="0" indent="0" algn="l" defTabSz="1218072" rtl="0" eaLnBrk="1" fontAlgn="auto" latinLnBrk="0" hangingPunct="1">
              <a:lnSpc>
                <a:spcPct val="90000"/>
              </a:lnSpc>
              <a:spcBef>
                <a:spcPts val="1332"/>
              </a:spcBef>
              <a:spcAft>
                <a:spcPts val="0"/>
              </a:spcAft>
              <a:buClrTx/>
              <a:buSzTx/>
              <a:buFont typeface="Arial" panose="020B0604020202020204" pitchFamily="34" charset="0"/>
              <a:buNone/>
              <a:tabLst/>
              <a:defRPr/>
            </a:pPr>
            <a:r>
              <a:rPr lang="en-GB" dirty="0"/>
              <a:t>Body copy style</a:t>
            </a:r>
            <a:endParaRPr lang="en-AU" sz="1732" dirty="0">
              <a:effectLst/>
              <a:latin typeface="Calibri" panose="020F0502020204030204" pitchFamily="34" charset="0"/>
              <a:ea typeface="Tahoma" panose="020B0604030504040204" pitchFamily="34" charset="0"/>
              <a:cs typeface="Calibri" panose="020F0502020204030204" pitchFamily="34" charset="0"/>
            </a:endParaRPr>
          </a:p>
          <a:p>
            <a:pPr lvl="0"/>
            <a:r>
              <a:rPr lang="en-GB" dirty="0"/>
              <a:t>Click to edit Master text styles</a:t>
            </a:r>
          </a:p>
          <a:p>
            <a:pPr lvl="1"/>
            <a:r>
              <a:rPr lang="en-GB" dirty="0"/>
              <a:t>Second level</a:t>
            </a:r>
          </a:p>
          <a:p>
            <a:pPr lvl="2"/>
            <a:r>
              <a:rPr lang="en-GB" dirty="0"/>
              <a:t>Third level</a:t>
            </a:r>
          </a:p>
        </p:txBody>
      </p:sp>
      <p:sp>
        <p:nvSpPr>
          <p:cNvPr id="27" name="Text Placeholder 26">
            <a:extLst>
              <a:ext uri="{FF2B5EF4-FFF2-40B4-BE49-F238E27FC236}">
                <a16:creationId xmlns:a16="http://schemas.microsoft.com/office/drawing/2014/main" id="{0508B4DE-0130-7773-5A83-4ACCE0569027}"/>
              </a:ext>
            </a:extLst>
          </p:cNvPr>
          <p:cNvSpPr>
            <a:spLocks noGrp="1"/>
          </p:cNvSpPr>
          <p:nvPr>
            <p:ph type="body" sz="quarter" idx="14" hasCustomPrompt="1"/>
          </p:nvPr>
        </p:nvSpPr>
        <p:spPr>
          <a:xfrm>
            <a:off x="250456" y="6177067"/>
            <a:ext cx="10262035" cy="513278"/>
          </a:xfrm>
        </p:spPr>
        <p:txBody>
          <a:bodyPr anchor="b">
            <a:normAutofit/>
          </a:bodyPr>
          <a:lstStyle>
            <a:lvl1pPr marL="0" indent="0">
              <a:buNone/>
              <a:defRPr sz="866" baseline="0">
                <a:solidFill>
                  <a:schemeClr val="bg1">
                    <a:lumMod val="50000"/>
                  </a:schemeClr>
                </a:solidFill>
              </a:defRPr>
            </a:lvl1pPr>
          </a:lstStyle>
          <a:p>
            <a:r>
              <a:rPr lang="en-US" kern="0" baseline="1" dirty="0">
                <a:solidFill>
                  <a:schemeClr val="bg1">
                    <a:lumMod val="50000"/>
                  </a:schemeClr>
                </a:solidFill>
                <a:cs typeface="Calibri" panose="020F0502020204030204" pitchFamily="34" charset="0"/>
              </a:rPr>
              <a:t>Source credits and footnotes to go here.</a:t>
            </a:r>
            <a:endParaRPr lang="en-AU" dirty="0">
              <a:solidFill>
                <a:schemeClr val="bg1">
                  <a:lumMod val="50000"/>
                </a:schemeClr>
              </a:solidFill>
              <a:cs typeface="Calibri" panose="020F0502020204030204" pitchFamily="34" charset="0"/>
            </a:endParaRPr>
          </a:p>
        </p:txBody>
      </p:sp>
      <p:sp>
        <p:nvSpPr>
          <p:cNvPr id="7" name="object 23">
            <a:extLst>
              <a:ext uri="{FF2B5EF4-FFF2-40B4-BE49-F238E27FC236}">
                <a16:creationId xmlns:a16="http://schemas.microsoft.com/office/drawing/2014/main" id="{5C539C1B-4991-8093-F4E3-8EABCD523D35}"/>
              </a:ext>
            </a:extLst>
          </p:cNvPr>
          <p:cNvSpPr txBox="1">
            <a:spLocks noGrp="1"/>
          </p:cNvSpPr>
          <p:nvPr userDrawn="1">
            <p:custDataLst>
              <p:custData r:id="rId1"/>
            </p:custDataLst>
          </p:nvPr>
        </p:nvSpPr>
        <p:spPr>
          <a:xfrm>
            <a:off x="9552385" y="6501977"/>
            <a:ext cx="2304256" cy="213534"/>
          </a:xfrm>
          <a:prstGeom prst="rect">
            <a:avLst/>
          </a:prstGeom>
        </p:spPr>
        <p:txBody>
          <a:bodyPr vert="horz" wrap="square" lIns="0" tIns="8459" rIns="0" bIns="0" rtlCol="0">
            <a:spAutoFit/>
          </a:bodyPr>
          <a:lstStyle>
            <a:defPPr>
              <a:defRPr lang="en-US"/>
            </a:defPPr>
            <a:lvl1pPr marL="0" algn="l" defTabSz="914400" rtl="0" eaLnBrk="1" latinLnBrk="0" hangingPunct="1">
              <a:defRPr sz="1000" b="0" i="0" kern="1200">
                <a:solidFill>
                  <a:srgbClr val="58595B"/>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6918" algn="r">
              <a:lnSpc>
                <a:spcPct val="100000"/>
              </a:lnSpc>
              <a:spcBef>
                <a:spcPts val="67"/>
              </a:spcBef>
            </a:pPr>
            <a:r>
              <a:rPr sz="1332" dirty="0">
                <a:solidFill>
                  <a:schemeClr val="tx2"/>
                </a:solidFill>
              </a:rPr>
              <a:t>|</a:t>
            </a:r>
            <a:r>
              <a:rPr sz="1332" spc="-100" dirty="0">
                <a:solidFill>
                  <a:schemeClr val="tx2"/>
                </a:solidFill>
              </a:rPr>
              <a:t> </a:t>
            </a:r>
            <a:fld id="{C11E82B4-5F96-464E-BEAD-661DE832F6E0}" type="slidenum">
              <a:rPr lang="en-AU" sz="1332" smtClean="0">
                <a:solidFill>
                  <a:schemeClr val="tx2"/>
                </a:solidFill>
              </a:rPr>
              <a:pPr marL="16918" algn="r">
                <a:lnSpc>
                  <a:spcPct val="100000"/>
                </a:lnSpc>
                <a:spcBef>
                  <a:spcPts val="67"/>
                </a:spcBef>
              </a:pPr>
              <a:t>‹#›</a:t>
            </a:fld>
            <a:endParaRPr sz="1332" dirty="0">
              <a:solidFill>
                <a:schemeClr val="tx2"/>
              </a:solidFill>
            </a:endParaRPr>
          </a:p>
        </p:txBody>
      </p:sp>
      <p:sp>
        <p:nvSpPr>
          <p:cNvPr id="12" name="Text Placeholder 6">
            <a:extLst>
              <a:ext uri="{FF2B5EF4-FFF2-40B4-BE49-F238E27FC236}">
                <a16:creationId xmlns:a16="http://schemas.microsoft.com/office/drawing/2014/main" id="{0249B231-4675-1672-D49D-103DBA6BF21D}"/>
              </a:ext>
            </a:extLst>
          </p:cNvPr>
          <p:cNvSpPr>
            <a:spLocks noGrp="1"/>
          </p:cNvSpPr>
          <p:nvPr>
            <p:ph type="body" sz="quarter" idx="15" hasCustomPrompt="1"/>
          </p:nvPr>
        </p:nvSpPr>
        <p:spPr>
          <a:xfrm>
            <a:off x="854116" y="915634"/>
            <a:ext cx="10515601" cy="452937"/>
          </a:xfrm>
        </p:spPr>
        <p:txBody>
          <a:bodyPr anchor="ctr">
            <a:normAutofit/>
          </a:bodyPr>
          <a:lstStyle>
            <a:lvl1pPr marL="0" indent="0" algn="ctr">
              <a:buNone/>
              <a:defRPr sz="1865" b="0">
                <a:solidFill>
                  <a:schemeClr val="bg2"/>
                </a:solidFill>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Subhead to go here on 1 line</a:t>
            </a:r>
          </a:p>
        </p:txBody>
      </p:sp>
      <p:sp useBgFill="1">
        <p:nvSpPr>
          <p:cNvPr id="3" name="Text Placeholder 2">
            <a:extLst>
              <a:ext uri="{FF2B5EF4-FFF2-40B4-BE49-F238E27FC236}">
                <a16:creationId xmlns:a16="http://schemas.microsoft.com/office/drawing/2014/main" id="{D5F6DB8C-12F0-1107-D271-4C0D9DB39CFF}"/>
              </a:ext>
            </a:extLst>
          </p:cNvPr>
          <p:cNvSpPr>
            <a:spLocks noGrp="1"/>
          </p:cNvSpPr>
          <p:nvPr>
            <p:ph idx="16" hasCustomPrompt="1"/>
          </p:nvPr>
        </p:nvSpPr>
        <p:spPr>
          <a:xfrm>
            <a:off x="6288026" y="1824997"/>
            <a:ext cx="5073296" cy="4352070"/>
          </a:xfrm>
          <a:prstGeom prst="rect">
            <a:avLst/>
          </a:prstGeom>
        </p:spPr>
        <p:txBody>
          <a:bodyPr vert="horz" lIns="91440" tIns="45720" rIns="91440" bIns="45720" rtlCol="0">
            <a:normAutofit/>
          </a:bodyPr>
          <a:lstStyle>
            <a:lvl1pPr>
              <a:buClr>
                <a:schemeClr val="bg2"/>
              </a:buClr>
              <a:defRPr>
                <a:latin typeface="+mn-lt"/>
              </a:defRPr>
            </a:lvl1pPr>
            <a:lvl2pPr>
              <a:buClr>
                <a:schemeClr val="bg2"/>
              </a:buClr>
              <a:defRPr/>
            </a:lvl2pPr>
            <a:lvl3pPr>
              <a:buClr>
                <a:schemeClr val="bg2"/>
              </a:buClr>
              <a:defRPr/>
            </a:lvl3pPr>
          </a:lstStyle>
          <a:p>
            <a:pPr marL="0" marR="0" lvl="0" indent="0" algn="l" defTabSz="1218072" rtl="0" eaLnBrk="1" fontAlgn="auto" latinLnBrk="0" hangingPunct="1">
              <a:lnSpc>
                <a:spcPct val="90000"/>
              </a:lnSpc>
              <a:spcBef>
                <a:spcPts val="1332"/>
              </a:spcBef>
              <a:spcAft>
                <a:spcPts val="0"/>
              </a:spcAft>
              <a:buClrTx/>
              <a:buSzTx/>
              <a:buFont typeface="Arial" panose="020B0604020202020204" pitchFamily="34" charset="0"/>
              <a:buNone/>
              <a:tabLst/>
              <a:defRPr/>
            </a:pPr>
            <a:r>
              <a:rPr lang="en-GB" dirty="0"/>
              <a:t>Body copy style</a:t>
            </a:r>
            <a:endParaRPr lang="en-AU" sz="1732" dirty="0">
              <a:effectLst/>
              <a:latin typeface="Calibri" panose="020F0502020204030204" pitchFamily="34" charset="0"/>
              <a:ea typeface="Tahoma" panose="020B0604030504040204" pitchFamily="34" charset="0"/>
              <a:cs typeface="Calibri" panose="020F0502020204030204" pitchFamily="34" charset="0"/>
            </a:endParaRPr>
          </a:p>
          <a:p>
            <a:pPr lvl="0"/>
            <a:r>
              <a:rPr lang="en-GB" dirty="0"/>
              <a:t>Click to edit Master text styles</a:t>
            </a:r>
          </a:p>
          <a:p>
            <a:pPr lvl="1"/>
            <a:r>
              <a:rPr lang="en-GB" dirty="0"/>
              <a:t>Second level</a:t>
            </a:r>
          </a:p>
          <a:p>
            <a:pPr lvl="2"/>
            <a:r>
              <a:rPr lang="en-GB" dirty="0"/>
              <a:t>Third level</a:t>
            </a:r>
          </a:p>
        </p:txBody>
      </p:sp>
      <p:cxnSp>
        <p:nvCxnSpPr>
          <p:cNvPr id="4" name="Straight Connector 3">
            <a:extLst>
              <a:ext uri="{FF2B5EF4-FFF2-40B4-BE49-F238E27FC236}">
                <a16:creationId xmlns:a16="http://schemas.microsoft.com/office/drawing/2014/main" id="{5413CC9B-FA95-43BB-9C84-FF24CD70C1EF}"/>
              </a:ext>
            </a:extLst>
          </p:cNvPr>
          <p:cNvCxnSpPr/>
          <p:nvPr userDrawn="1"/>
        </p:nvCxnSpPr>
        <p:spPr>
          <a:xfrm>
            <a:off x="4191844" y="820011"/>
            <a:ext cx="380831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portant Inform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F582B-FCDE-8400-7965-90F12BCCE3E4}"/>
              </a:ext>
            </a:extLst>
          </p:cNvPr>
          <p:cNvSpPr/>
          <p:nvPr userDrawn="1"/>
        </p:nvSpPr>
        <p:spPr>
          <a:xfrm>
            <a:off x="0" y="3"/>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err="1"/>
          </a:p>
        </p:txBody>
      </p:sp>
      <p:sp>
        <p:nvSpPr>
          <p:cNvPr id="2" name="Title 1">
            <a:extLst>
              <a:ext uri="{FF2B5EF4-FFF2-40B4-BE49-F238E27FC236}">
                <a16:creationId xmlns:a16="http://schemas.microsoft.com/office/drawing/2014/main" id="{301B5483-5B4E-EB60-D513-AB3D694A0FE6}"/>
              </a:ext>
            </a:extLst>
          </p:cNvPr>
          <p:cNvSpPr>
            <a:spLocks noGrp="1"/>
          </p:cNvSpPr>
          <p:nvPr>
            <p:ph type="title"/>
          </p:nvPr>
        </p:nvSpPr>
        <p:spPr/>
        <p:txBody>
          <a:bodyPr/>
          <a:lstStyle>
            <a:lvl1pPr>
              <a:defRPr>
                <a:solidFill>
                  <a:schemeClr val="tx2"/>
                </a:solidFill>
              </a:defRPr>
            </a:lvl1pPr>
          </a:lstStyle>
          <a:p>
            <a:endParaRPr lang="en-US" dirty="0"/>
          </a:p>
        </p:txBody>
      </p:sp>
      <p:cxnSp>
        <p:nvCxnSpPr>
          <p:cNvPr id="9" name="Straight Connector 8">
            <a:extLst>
              <a:ext uri="{FF2B5EF4-FFF2-40B4-BE49-F238E27FC236}">
                <a16:creationId xmlns:a16="http://schemas.microsoft.com/office/drawing/2014/main" id="{BCF63202-304C-504D-ADAE-599531427E3F}"/>
              </a:ext>
            </a:extLst>
          </p:cNvPr>
          <p:cNvCxnSpPr/>
          <p:nvPr userDrawn="1"/>
        </p:nvCxnSpPr>
        <p:spPr>
          <a:xfrm>
            <a:off x="4191844" y="822192"/>
            <a:ext cx="3808314"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795F72E1-CC99-BDB5-E772-6DF16503729E}"/>
              </a:ext>
            </a:extLst>
          </p:cNvPr>
          <p:cNvSpPr>
            <a:spLocks noGrp="1"/>
          </p:cNvSpPr>
          <p:nvPr>
            <p:ph idx="1" hasCustomPrompt="1"/>
          </p:nvPr>
        </p:nvSpPr>
        <p:spPr>
          <a:xfrm>
            <a:off x="1295468" y="1508429"/>
            <a:ext cx="9505057" cy="4606382"/>
          </a:xfrm>
          <a:prstGeom prst="rect">
            <a:avLst/>
          </a:prstGeom>
        </p:spPr>
        <p:txBody>
          <a:bodyPr vert="horz" lIns="91440" tIns="45720" rIns="91440" bIns="45720" rtlCol="0">
            <a:normAutofit/>
          </a:bodyPr>
          <a:lstStyle>
            <a:lvl1pPr marL="0" indent="0" algn="ctr">
              <a:buNone/>
              <a:defRPr sz="1066" baseline="0">
                <a:solidFill>
                  <a:schemeClr val="tx1"/>
                </a:solidFill>
              </a:defRPr>
            </a:lvl1pPr>
          </a:lstStyle>
          <a:p>
            <a:pPr algn="ctr"/>
            <a:r>
              <a:rPr lang="en-GB" sz="1066" dirty="0"/>
              <a:t>Important Information text to go here in this style.</a:t>
            </a:r>
            <a:endParaRPr lang="en-GB" sz="1066" dirty="0">
              <a:solidFill>
                <a:schemeClr val="tx1"/>
              </a:solidFill>
            </a:endParaRPr>
          </a:p>
        </p:txBody>
      </p:sp>
      <p:sp>
        <p:nvSpPr>
          <p:cNvPr id="3" name="object 23">
            <a:extLst>
              <a:ext uri="{FF2B5EF4-FFF2-40B4-BE49-F238E27FC236}">
                <a16:creationId xmlns:a16="http://schemas.microsoft.com/office/drawing/2014/main" id="{585B7DB9-0C23-4306-ABE1-C6868178AEB4}"/>
              </a:ext>
            </a:extLst>
          </p:cNvPr>
          <p:cNvSpPr txBox="1">
            <a:spLocks noGrp="1"/>
          </p:cNvSpPr>
          <p:nvPr userDrawn="1">
            <p:custDataLst>
              <p:custData r:id="rId1"/>
            </p:custDataLst>
          </p:nvPr>
        </p:nvSpPr>
        <p:spPr>
          <a:xfrm>
            <a:off x="9552385" y="6501977"/>
            <a:ext cx="2304256" cy="213534"/>
          </a:xfrm>
          <a:prstGeom prst="rect">
            <a:avLst/>
          </a:prstGeom>
        </p:spPr>
        <p:txBody>
          <a:bodyPr vert="horz" wrap="square" lIns="0" tIns="8459" rIns="0" bIns="0" rtlCol="0">
            <a:spAutoFit/>
          </a:bodyPr>
          <a:lstStyle>
            <a:defPPr>
              <a:defRPr lang="en-US"/>
            </a:defPPr>
            <a:lvl1pPr marL="0" algn="l" defTabSz="914400" rtl="0" eaLnBrk="1" latinLnBrk="0" hangingPunct="1">
              <a:defRPr sz="1000" b="0" i="0" kern="1200">
                <a:solidFill>
                  <a:srgbClr val="58595B"/>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6918" algn="r">
              <a:lnSpc>
                <a:spcPct val="100000"/>
              </a:lnSpc>
              <a:spcBef>
                <a:spcPts val="67"/>
              </a:spcBef>
            </a:pPr>
            <a:r>
              <a:rPr sz="1332" dirty="0">
                <a:solidFill>
                  <a:schemeClr val="tx2"/>
                </a:solidFill>
              </a:rPr>
              <a:t>|</a:t>
            </a:r>
            <a:r>
              <a:rPr sz="1332" spc="-100" dirty="0">
                <a:solidFill>
                  <a:schemeClr val="tx2"/>
                </a:solidFill>
              </a:rPr>
              <a:t> </a:t>
            </a:r>
            <a:fld id="{C11E82B4-5F96-464E-BEAD-661DE832F6E0}" type="slidenum">
              <a:rPr lang="en-AU" sz="1332" smtClean="0">
                <a:solidFill>
                  <a:schemeClr val="tx2"/>
                </a:solidFill>
              </a:rPr>
              <a:pPr marL="16918" algn="r">
                <a:lnSpc>
                  <a:spcPct val="100000"/>
                </a:lnSpc>
                <a:spcBef>
                  <a:spcPts val="67"/>
                </a:spcBef>
              </a:pPr>
              <a:t>‹#›</a:t>
            </a:fld>
            <a:endParaRPr sz="1332" dirty="0">
              <a:solidFill>
                <a:schemeClr val="tx2"/>
              </a:solidFill>
            </a:endParaRPr>
          </a:p>
        </p:txBody>
      </p:sp>
      <p:sp>
        <p:nvSpPr>
          <p:cNvPr id="5" name="Text Placeholder 4">
            <a:extLst>
              <a:ext uri="{FF2B5EF4-FFF2-40B4-BE49-F238E27FC236}">
                <a16:creationId xmlns:a16="http://schemas.microsoft.com/office/drawing/2014/main" id="{D472A16E-DC0F-C187-C8FC-AC9EC65353FC}"/>
              </a:ext>
            </a:extLst>
          </p:cNvPr>
          <p:cNvSpPr>
            <a:spLocks noGrp="1"/>
          </p:cNvSpPr>
          <p:nvPr>
            <p:ph type="body" sz="quarter" idx="10" hasCustomPrompt="1"/>
          </p:nvPr>
        </p:nvSpPr>
        <p:spPr>
          <a:xfrm>
            <a:off x="10898386" y="6517722"/>
            <a:ext cx="766233" cy="213585"/>
          </a:xfrm>
        </p:spPr>
        <p:txBody>
          <a:bodyPr anchor="ctr">
            <a:noAutofit/>
          </a:bodyPr>
          <a:lstStyle>
            <a:lvl1pPr marL="0" indent="0" algn="r">
              <a:spcBef>
                <a:spcPts val="0"/>
              </a:spcBef>
              <a:buNone/>
              <a:defRPr lang="en-AU" sz="1199" dirty="0">
                <a:solidFill>
                  <a:schemeClr val="bg1">
                    <a:lumMod val="65000"/>
                  </a:schemeClr>
                </a:solidFill>
                <a:latin typeface="+mj-lt"/>
              </a:defRPr>
            </a:lvl1pPr>
            <a:lvl2pPr marL="609036" indent="0">
              <a:buNone/>
              <a:defRPr sz="1199">
                <a:latin typeface="+mj-lt"/>
              </a:defRPr>
            </a:lvl2pPr>
            <a:lvl3pPr marL="1218072" indent="0">
              <a:buNone/>
              <a:defRPr sz="1199">
                <a:latin typeface="+mj-lt"/>
              </a:defRPr>
            </a:lvl3pPr>
            <a:lvl4pPr marL="1827108" indent="0">
              <a:buNone/>
              <a:defRPr sz="1199">
                <a:latin typeface="+mj-lt"/>
              </a:defRPr>
            </a:lvl4pPr>
            <a:lvl5pPr marL="2436144" indent="0">
              <a:buNone/>
              <a:defRPr sz="1199">
                <a:latin typeface="+mj-lt"/>
              </a:defRPr>
            </a:lvl5pPr>
          </a:lstStyle>
          <a:p>
            <a:pPr lvl="0"/>
            <a:r>
              <a:rPr lang="en-AU" dirty="0"/>
              <a:t>UIDXXXX</a:t>
            </a:r>
          </a:p>
        </p:txBody>
      </p:sp>
      <p:grpSp>
        <p:nvGrpSpPr>
          <p:cNvPr id="4" name="Group 3">
            <a:extLst>
              <a:ext uri="{FF2B5EF4-FFF2-40B4-BE49-F238E27FC236}">
                <a16:creationId xmlns:a16="http://schemas.microsoft.com/office/drawing/2014/main" id="{F393D21D-F907-535D-7A1A-9781BA3A5361}"/>
              </a:ext>
            </a:extLst>
          </p:cNvPr>
          <p:cNvGrpSpPr/>
          <p:nvPr userDrawn="1"/>
        </p:nvGrpSpPr>
        <p:grpSpPr>
          <a:xfrm>
            <a:off x="10943863" y="0"/>
            <a:ext cx="1248139" cy="424013"/>
            <a:chOff x="8207896" y="0"/>
            <a:chExt cx="936104" cy="318304"/>
          </a:xfrm>
        </p:grpSpPr>
        <p:sp>
          <p:nvSpPr>
            <p:cNvPr id="6" name="Rectangle 5">
              <a:extLst>
                <a:ext uri="{FF2B5EF4-FFF2-40B4-BE49-F238E27FC236}">
                  <a16:creationId xmlns:a16="http://schemas.microsoft.com/office/drawing/2014/main" id="{4CF645DA-0229-6AD6-6236-E02C27D52F60}"/>
                </a:ext>
              </a:extLst>
            </p:cNvPr>
            <p:cNvSpPr/>
            <p:nvPr userDrawn="1"/>
          </p:nvSpPr>
          <p:spPr>
            <a:xfrm>
              <a:off x="8207896" y="0"/>
              <a:ext cx="936104" cy="31830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798"/>
            </a:p>
          </p:txBody>
        </p:sp>
        <p:pic>
          <p:nvPicPr>
            <p:cNvPr id="8" name="Picture 7">
              <a:extLst>
                <a:ext uri="{FF2B5EF4-FFF2-40B4-BE49-F238E27FC236}">
                  <a16:creationId xmlns:a16="http://schemas.microsoft.com/office/drawing/2014/main" id="{4C3F0F17-7AF3-DD27-CB2B-B039703E428F}"/>
                </a:ext>
              </a:extLst>
            </p:cNvPr>
            <p:cNvPicPr>
              <a:picLocks noChangeAspect="1"/>
            </p:cNvPicPr>
            <p:nvPr userDrawn="1"/>
          </p:nvPicPr>
          <p:blipFill>
            <a:blip r:embed="rId3"/>
            <a:srcRect/>
            <a:stretch/>
          </p:blipFill>
          <p:spPr>
            <a:xfrm>
              <a:off x="8266707" y="59160"/>
              <a:ext cx="818481" cy="199985"/>
            </a:xfrm>
            <a:prstGeom prst="rect">
              <a:avLst/>
            </a:prstGeom>
          </p:spPr>
        </p:pic>
      </p:grpSp>
    </p:spTree>
    <p:extLst>
      <p:ext uri="{BB962C8B-B14F-4D97-AF65-F5344CB8AC3E}">
        <p14:creationId xmlns:p14="http://schemas.microsoft.com/office/powerpoint/2010/main" val="2542030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 Slide - Glob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E3BDDE-1C59-D4E7-AD1B-83416EBFBF37}"/>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44691" y="3"/>
            <a:ext cx="4741584" cy="6858000"/>
          </a:xfrm>
          <a:prstGeom prst="rect">
            <a:avLst/>
          </a:prstGeom>
        </p:spPr>
      </p:pic>
      <p:sp>
        <p:nvSpPr>
          <p:cNvPr id="4" name="Title 1">
            <a:extLst>
              <a:ext uri="{FF2B5EF4-FFF2-40B4-BE49-F238E27FC236}">
                <a16:creationId xmlns:a16="http://schemas.microsoft.com/office/drawing/2014/main" id="{B978BEFD-91F6-EAD6-C8B7-5FAADF429A27}"/>
              </a:ext>
            </a:extLst>
          </p:cNvPr>
          <p:cNvSpPr>
            <a:spLocks noGrp="1"/>
          </p:cNvSpPr>
          <p:nvPr>
            <p:ph type="title" hasCustomPrompt="1"/>
          </p:nvPr>
        </p:nvSpPr>
        <p:spPr>
          <a:xfrm>
            <a:off x="5135894" y="1975697"/>
            <a:ext cx="6336704" cy="1624393"/>
          </a:xfrm>
        </p:spPr>
        <p:txBody>
          <a:bodyPr anchor="t">
            <a:normAutofit/>
          </a:bodyPr>
          <a:lstStyle>
            <a:lvl1pPr algn="l">
              <a:lnSpc>
                <a:spcPct val="100000"/>
              </a:lnSpc>
              <a:defRPr sz="3996">
                <a:solidFill>
                  <a:schemeClr val="tx2"/>
                </a:solidFill>
              </a:defRPr>
            </a:lvl1pPr>
          </a:lstStyle>
          <a:p>
            <a:r>
              <a:rPr lang="en-GB" dirty="0"/>
              <a:t>Thank you</a:t>
            </a:r>
            <a:endParaRPr lang="en-US" dirty="0"/>
          </a:p>
        </p:txBody>
      </p:sp>
      <p:sp>
        <p:nvSpPr>
          <p:cNvPr id="5" name="Rectangle 4">
            <a:extLst>
              <a:ext uri="{FF2B5EF4-FFF2-40B4-BE49-F238E27FC236}">
                <a16:creationId xmlns:a16="http://schemas.microsoft.com/office/drawing/2014/main" id="{C4615A5E-9D6C-6404-8B49-0F7FBC65DB88}"/>
              </a:ext>
            </a:extLst>
          </p:cNvPr>
          <p:cNvSpPr/>
          <p:nvPr userDrawn="1"/>
        </p:nvSpPr>
        <p:spPr>
          <a:xfrm>
            <a:off x="5231907" y="5827049"/>
            <a:ext cx="6240693" cy="448456"/>
          </a:xfrm>
          <a:prstGeom prst="rect">
            <a:avLst/>
          </a:prstGeom>
        </p:spPr>
        <p:txBody>
          <a:bodyPr wrap="square" lIns="0" tIns="0" rIns="0" bIns="0">
            <a:spAutoFit/>
          </a:bodyPr>
          <a:lstStyle/>
          <a:p>
            <a:pPr>
              <a:spcAft>
                <a:spcPts val="266"/>
              </a:spcAft>
            </a:pPr>
            <a:r>
              <a:rPr lang="en-AU" sz="1332" kern="1200" baseline="0" dirty="0">
                <a:solidFill>
                  <a:schemeClr val="bg2"/>
                </a:solidFill>
                <a:latin typeface="Calibri" panose="020F0502020204030204" pitchFamily="34" charset="0"/>
                <a:ea typeface="+mn-ea"/>
                <a:cs typeface="+mn-cs"/>
              </a:rPr>
              <a:t>www.magellangroup.com.au</a:t>
            </a:r>
          </a:p>
          <a:p>
            <a:pPr>
              <a:spcAft>
                <a:spcPts val="266"/>
              </a:spcAft>
            </a:pPr>
            <a:r>
              <a:rPr lang="en-AU" sz="1332" kern="1200" baseline="0" dirty="0">
                <a:solidFill>
                  <a:schemeClr val="bg2"/>
                </a:solidFill>
                <a:latin typeface="Calibri" panose="020F0502020204030204" pitchFamily="34" charset="0"/>
                <a:ea typeface="+mn-ea"/>
                <a:cs typeface="+mn-cs"/>
              </a:rPr>
              <a:t>Phone: +61 2 9235 4888</a:t>
            </a:r>
          </a:p>
        </p:txBody>
      </p:sp>
      <p:sp>
        <p:nvSpPr>
          <p:cNvPr id="20" name="Text Placeholder 26">
            <a:extLst>
              <a:ext uri="{FF2B5EF4-FFF2-40B4-BE49-F238E27FC236}">
                <a16:creationId xmlns:a16="http://schemas.microsoft.com/office/drawing/2014/main" id="{74B23689-BB10-6EA8-36C6-C6498BBAAE37}"/>
              </a:ext>
            </a:extLst>
          </p:cNvPr>
          <p:cNvSpPr>
            <a:spLocks noGrp="1"/>
          </p:cNvSpPr>
          <p:nvPr>
            <p:ph type="body" sz="quarter" idx="14" hasCustomPrompt="1"/>
            <p:custDataLst>
              <p:custData r:id="rId1"/>
            </p:custDataLst>
          </p:nvPr>
        </p:nvSpPr>
        <p:spPr>
          <a:xfrm>
            <a:off x="5135894" y="3600087"/>
            <a:ext cx="6336704" cy="1113948"/>
          </a:xfrm>
        </p:spPr>
        <p:txBody>
          <a:bodyPr anchor="b">
            <a:normAutofit/>
          </a:bodyPr>
          <a:lstStyle>
            <a:lvl1pPr marL="0" indent="0" fontAlgn="t">
              <a:spcBef>
                <a:spcPts val="0"/>
              </a:spcBef>
              <a:spcAft>
                <a:spcPts val="200"/>
              </a:spcAft>
              <a:buNone/>
              <a:defRPr sz="1332" baseline="0">
                <a:solidFill>
                  <a:schemeClr val="tx1"/>
                </a:solidFill>
              </a:defRPr>
            </a:lvl1pPr>
          </a:lstStyle>
          <a:p>
            <a:pPr>
              <a:spcAft>
                <a:spcPts val="150"/>
              </a:spcAft>
            </a:pPr>
            <a:r>
              <a:rPr lang="en-AU" sz="1332" baseline="0" dirty="0">
                <a:solidFill>
                  <a:schemeClr val="tx1"/>
                </a:solidFill>
                <a:latin typeface="Calibri" panose="020F0502020204030204" pitchFamily="34" charset="0"/>
              </a:rPr>
              <a:t>If you require any further information, please contact:</a:t>
            </a:r>
          </a:p>
          <a:p>
            <a:pPr>
              <a:spcAft>
                <a:spcPts val="150"/>
              </a:spcAft>
            </a:pPr>
            <a:r>
              <a:rPr lang="en-AU" sz="1332" baseline="0">
                <a:solidFill>
                  <a:schemeClr val="tx1"/>
                </a:solidFill>
                <a:latin typeface="Calibri" panose="020F0502020204030204" pitchFamily="34" charset="0"/>
              </a:rPr>
              <a:t>[[AD_HOC:UserFirstName]] [[AD_HOC:UserLastName]] </a:t>
            </a:r>
            <a:endParaRPr lang="en-AU" sz="1332" baseline="0" dirty="0">
              <a:solidFill>
                <a:schemeClr val="tx1"/>
              </a:solidFill>
              <a:latin typeface="Calibri" panose="020F0502020204030204" pitchFamily="34" charset="0"/>
            </a:endParaRPr>
          </a:p>
          <a:p>
            <a:pPr>
              <a:spcAft>
                <a:spcPts val="150"/>
              </a:spcAft>
            </a:pPr>
            <a:r>
              <a:rPr lang="en-AU" sz="1332" baseline="0">
                <a:solidFill>
                  <a:schemeClr val="tx1"/>
                </a:solidFill>
                <a:latin typeface="Calibri" panose="020F0502020204030204" pitchFamily="34" charset="0"/>
              </a:rPr>
              <a:t>[[AD_HOC:Email]] </a:t>
            </a:r>
            <a:endParaRPr lang="en-AU" sz="1332" baseline="0" dirty="0">
              <a:solidFill>
                <a:schemeClr val="tx1"/>
              </a:solidFill>
              <a:latin typeface="Calibri" panose="020F0502020204030204" pitchFamily="34" charset="0"/>
            </a:endParaRPr>
          </a:p>
          <a:p>
            <a:pPr>
              <a:spcAft>
                <a:spcPts val="150"/>
              </a:spcAft>
            </a:pPr>
            <a:r>
              <a:rPr lang="en-AU" sz="1332" baseline="0">
                <a:solidFill>
                  <a:schemeClr val="tx1"/>
                </a:solidFill>
                <a:latin typeface="Calibri" panose="020F0502020204030204" pitchFamily="34" charset="0"/>
              </a:rPr>
              <a:t>[[AD_HOC:MobileNumber]] </a:t>
            </a:r>
            <a:endParaRPr lang="en-AU" sz="1332" baseline="0" dirty="0">
              <a:solidFill>
                <a:schemeClr val="tx1"/>
              </a:solidFill>
              <a:latin typeface="Calibri" panose="020F0502020204030204" pitchFamily="34" charset="0"/>
            </a:endParaRPr>
          </a:p>
        </p:txBody>
      </p:sp>
      <p:pic>
        <p:nvPicPr>
          <p:cNvPr id="2" name="Picture 1">
            <a:extLst>
              <a:ext uri="{FF2B5EF4-FFF2-40B4-BE49-F238E27FC236}">
                <a16:creationId xmlns:a16="http://schemas.microsoft.com/office/drawing/2014/main" id="{16A68AF5-E71D-7E97-42E2-5C071D8210E9}"/>
              </a:ext>
            </a:extLst>
          </p:cNvPr>
          <p:cNvPicPr>
            <a:picLocks noChangeAspect="1"/>
          </p:cNvPicPr>
          <p:nvPr userDrawn="1"/>
        </p:nvPicPr>
        <p:blipFill>
          <a:blip r:embed="rId4"/>
          <a:srcRect/>
          <a:stretch/>
        </p:blipFill>
        <p:spPr>
          <a:xfrm>
            <a:off x="1001962" y="5750757"/>
            <a:ext cx="2448272" cy="596730"/>
          </a:xfrm>
          <a:prstGeom prst="rect">
            <a:avLst/>
          </a:prstGeom>
        </p:spPr>
      </p:pic>
    </p:spTree>
    <p:extLst>
      <p:ext uri="{BB962C8B-B14F-4D97-AF65-F5344CB8AC3E}">
        <p14:creationId xmlns:p14="http://schemas.microsoft.com/office/powerpoint/2010/main" val="2660399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d Slide - Infrastructu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7DCA2D-642E-EC86-9B7F-D4D6254E756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44693" y="4470"/>
            <a:ext cx="4741582" cy="6849058"/>
          </a:xfrm>
          <a:prstGeom prst="rect">
            <a:avLst/>
          </a:prstGeom>
        </p:spPr>
      </p:pic>
      <p:sp>
        <p:nvSpPr>
          <p:cNvPr id="2" name="Title 1">
            <a:extLst>
              <a:ext uri="{FF2B5EF4-FFF2-40B4-BE49-F238E27FC236}">
                <a16:creationId xmlns:a16="http://schemas.microsoft.com/office/drawing/2014/main" id="{A72E9B6F-2858-21CD-3C09-ABCC8921C756}"/>
              </a:ext>
            </a:extLst>
          </p:cNvPr>
          <p:cNvSpPr>
            <a:spLocks noGrp="1"/>
          </p:cNvSpPr>
          <p:nvPr>
            <p:ph type="title" hasCustomPrompt="1"/>
          </p:nvPr>
        </p:nvSpPr>
        <p:spPr>
          <a:xfrm>
            <a:off x="5135894" y="1975697"/>
            <a:ext cx="6336704" cy="1624393"/>
          </a:xfrm>
        </p:spPr>
        <p:txBody>
          <a:bodyPr anchor="t">
            <a:normAutofit/>
          </a:bodyPr>
          <a:lstStyle>
            <a:lvl1pPr algn="l">
              <a:lnSpc>
                <a:spcPct val="100000"/>
              </a:lnSpc>
              <a:defRPr sz="3996">
                <a:solidFill>
                  <a:schemeClr val="tx2"/>
                </a:solidFill>
              </a:defRPr>
            </a:lvl1pPr>
          </a:lstStyle>
          <a:p>
            <a:r>
              <a:rPr lang="en-GB" dirty="0"/>
              <a:t>Thank you</a:t>
            </a:r>
            <a:endParaRPr lang="en-US" dirty="0"/>
          </a:p>
        </p:txBody>
      </p:sp>
      <p:sp>
        <p:nvSpPr>
          <p:cNvPr id="3" name="Rectangle 2">
            <a:extLst>
              <a:ext uri="{FF2B5EF4-FFF2-40B4-BE49-F238E27FC236}">
                <a16:creationId xmlns:a16="http://schemas.microsoft.com/office/drawing/2014/main" id="{854E239B-FFAC-69D7-9F5D-7E631E6E3FBD}"/>
              </a:ext>
            </a:extLst>
          </p:cNvPr>
          <p:cNvSpPr/>
          <p:nvPr userDrawn="1"/>
        </p:nvSpPr>
        <p:spPr>
          <a:xfrm>
            <a:off x="5231907" y="5827049"/>
            <a:ext cx="6240693" cy="448456"/>
          </a:xfrm>
          <a:prstGeom prst="rect">
            <a:avLst/>
          </a:prstGeom>
        </p:spPr>
        <p:txBody>
          <a:bodyPr wrap="square" lIns="0" tIns="0" rIns="0" bIns="0">
            <a:spAutoFit/>
          </a:bodyPr>
          <a:lstStyle/>
          <a:p>
            <a:pPr>
              <a:spcAft>
                <a:spcPts val="266"/>
              </a:spcAft>
            </a:pPr>
            <a:r>
              <a:rPr lang="en-AU" sz="1332" kern="1200" baseline="0" dirty="0">
                <a:solidFill>
                  <a:schemeClr val="bg2"/>
                </a:solidFill>
                <a:latin typeface="Calibri" panose="020F0502020204030204" pitchFamily="34" charset="0"/>
                <a:ea typeface="+mn-ea"/>
                <a:cs typeface="+mn-cs"/>
              </a:rPr>
              <a:t>www.magellangroup.com.au</a:t>
            </a:r>
          </a:p>
          <a:p>
            <a:pPr>
              <a:spcAft>
                <a:spcPts val="266"/>
              </a:spcAft>
            </a:pPr>
            <a:r>
              <a:rPr lang="en-AU" sz="1332" kern="1200" baseline="0" dirty="0">
                <a:solidFill>
                  <a:schemeClr val="bg2"/>
                </a:solidFill>
                <a:latin typeface="Calibri" panose="020F0502020204030204" pitchFamily="34" charset="0"/>
                <a:ea typeface="+mn-ea"/>
                <a:cs typeface="+mn-cs"/>
              </a:rPr>
              <a:t>Phone: +61 2 9235 4888</a:t>
            </a:r>
          </a:p>
        </p:txBody>
      </p:sp>
      <p:sp>
        <p:nvSpPr>
          <p:cNvPr id="7" name="Text Placeholder 26">
            <a:extLst>
              <a:ext uri="{FF2B5EF4-FFF2-40B4-BE49-F238E27FC236}">
                <a16:creationId xmlns:a16="http://schemas.microsoft.com/office/drawing/2014/main" id="{CAF9CD64-A1BF-DE1D-7D3F-C8BA180F4700}"/>
              </a:ext>
            </a:extLst>
          </p:cNvPr>
          <p:cNvSpPr>
            <a:spLocks noGrp="1"/>
          </p:cNvSpPr>
          <p:nvPr>
            <p:ph type="body" sz="quarter" idx="14" hasCustomPrompt="1"/>
            <p:custDataLst>
              <p:custData r:id="rId1"/>
            </p:custDataLst>
          </p:nvPr>
        </p:nvSpPr>
        <p:spPr>
          <a:xfrm>
            <a:off x="5135894" y="3600087"/>
            <a:ext cx="6336704" cy="1113948"/>
          </a:xfrm>
        </p:spPr>
        <p:txBody>
          <a:bodyPr anchor="b">
            <a:normAutofit/>
          </a:bodyPr>
          <a:lstStyle>
            <a:lvl1pPr marL="0" indent="0" fontAlgn="t">
              <a:spcBef>
                <a:spcPts val="0"/>
              </a:spcBef>
              <a:spcAft>
                <a:spcPts val="200"/>
              </a:spcAft>
              <a:buNone/>
              <a:defRPr sz="1332" baseline="0">
                <a:solidFill>
                  <a:schemeClr val="tx1"/>
                </a:solidFill>
              </a:defRPr>
            </a:lvl1pPr>
          </a:lstStyle>
          <a:p>
            <a:pPr>
              <a:spcAft>
                <a:spcPts val="150"/>
              </a:spcAft>
            </a:pPr>
            <a:r>
              <a:rPr lang="en-AU" sz="1332" baseline="0" dirty="0">
                <a:solidFill>
                  <a:schemeClr val="tx1"/>
                </a:solidFill>
                <a:latin typeface="Calibri" panose="020F0502020204030204" pitchFamily="34" charset="0"/>
              </a:rPr>
              <a:t>If you require any further information, please contact:</a:t>
            </a:r>
          </a:p>
          <a:p>
            <a:pPr>
              <a:spcAft>
                <a:spcPts val="150"/>
              </a:spcAft>
            </a:pPr>
            <a:r>
              <a:rPr lang="en-AU" sz="1332" baseline="0">
                <a:solidFill>
                  <a:schemeClr val="tx1"/>
                </a:solidFill>
                <a:latin typeface="Calibri" panose="020F0502020204030204" pitchFamily="34" charset="0"/>
              </a:rPr>
              <a:t>[[AD_HOC:UserFirstName]] [[AD_HOC:UserLastName]] </a:t>
            </a:r>
            <a:endParaRPr lang="en-AU" sz="1332" baseline="0" dirty="0">
              <a:solidFill>
                <a:schemeClr val="tx1"/>
              </a:solidFill>
              <a:latin typeface="Calibri" panose="020F0502020204030204" pitchFamily="34" charset="0"/>
            </a:endParaRPr>
          </a:p>
          <a:p>
            <a:pPr>
              <a:spcAft>
                <a:spcPts val="150"/>
              </a:spcAft>
            </a:pPr>
            <a:r>
              <a:rPr lang="en-AU" sz="1332" baseline="0">
                <a:solidFill>
                  <a:schemeClr val="tx1"/>
                </a:solidFill>
                <a:latin typeface="Calibri" panose="020F0502020204030204" pitchFamily="34" charset="0"/>
              </a:rPr>
              <a:t>[[AD_HOC:Email]] </a:t>
            </a:r>
            <a:endParaRPr lang="en-AU" sz="1332" baseline="0" dirty="0">
              <a:solidFill>
                <a:schemeClr val="tx1"/>
              </a:solidFill>
              <a:latin typeface="Calibri" panose="020F0502020204030204" pitchFamily="34" charset="0"/>
            </a:endParaRPr>
          </a:p>
          <a:p>
            <a:pPr>
              <a:spcAft>
                <a:spcPts val="150"/>
              </a:spcAft>
            </a:pPr>
            <a:r>
              <a:rPr lang="en-AU" sz="1332" baseline="0">
                <a:solidFill>
                  <a:schemeClr val="tx1"/>
                </a:solidFill>
                <a:latin typeface="Calibri" panose="020F0502020204030204" pitchFamily="34" charset="0"/>
              </a:rPr>
              <a:t>[[AD_HOC:MobileNumber]] </a:t>
            </a:r>
            <a:endParaRPr lang="en-AU" sz="1332" baseline="0" dirty="0">
              <a:solidFill>
                <a:schemeClr val="tx1"/>
              </a:solidFill>
              <a:latin typeface="Calibri" panose="020F0502020204030204" pitchFamily="34" charset="0"/>
            </a:endParaRPr>
          </a:p>
        </p:txBody>
      </p:sp>
      <p:pic>
        <p:nvPicPr>
          <p:cNvPr id="5" name="Picture 4">
            <a:extLst>
              <a:ext uri="{FF2B5EF4-FFF2-40B4-BE49-F238E27FC236}">
                <a16:creationId xmlns:a16="http://schemas.microsoft.com/office/drawing/2014/main" id="{E09F7388-D52D-D33F-6144-577D6D2D32F9}"/>
              </a:ext>
            </a:extLst>
          </p:cNvPr>
          <p:cNvPicPr>
            <a:picLocks noChangeAspect="1"/>
          </p:cNvPicPr>
          <p:nvPr userDrawn="1"/>
        </p:nvPicPr>
        <p:blipFill>
          <a:blip r:embed="rId4"/>
          <a:srcRect/>
          <a:stretch/>
        </p:blipFill>
        <p:spPr>
          <a:xfrm>
            <a:off x="1001962" y="5750757"/>
            <a:ext cx="2448272" cy="596730"/>
          </a:xfrm>
          <a:prstGeom prst="rect">
            <a:avLst/>
          </a:prstGeom>
        </p:spPr>
      </p:pic>
    </p:spTree>
    <p:extLst>
      <p:ext uri="{BB962C8B-B14F-4D97-AF65-F5344CB8AC3E}">
        <p14:creationId xmlns:p14="http://schemas.microsoft.com/office/powerpoint/2010/main" val="3743594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 Specialt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6AF1C-2E87-26EF-5E14-7F453E0B4D7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44693" y="0"/>
            <a:ext cx="4741582" cy="6857999"/>
          </a:xfrm>
          <a:prstGeom prst="rect">
            <a:avLst/>
          </a:prstGeom>
        </p:spPr>
      </p:pic>
      <p:sp>
        <p:nvSpPr>
          <p:cNvPr id="3" name="Title 1">
            <a:extLst>
              <a:ext uri="{FF2B5EF4-FFF2-40B4-BE49-F238E27FC236}">
                <a16:creationId xmlns:a16="http://schemas.microsoft.com/office/drawing/2014/main" id="{A5492D16-F4BF-CD7C-BCAB-668FEF4E8B5E}"/>
              </a:ext>
            </a:extLst>
          </p:cNvPr>
          <p:cNvSpPr>
            <a:spLocks noGrp="1"/>
          </p:cNvSpPr>
          <p:nvPr>
            <p:ph type="title" hasCustomPrompt="1"/>
          </p:nvPr>
        </p:nvSpPr>
        <p:spPr>
          <a:xfrm>
            <a:off x="5135894" y="1975697"/>
            <a:ext cx="6336704" cy="1624393"/>
          </a:xfrm>
        </p:spPr>
        <p:txBody>
          <a:bodyPr anchor="t">
            <a:normAutofit/>
          </a:bodyPr>
          <a:lstStyle>
            <a:lvl1pPr algn="l">
              <a:lnSpc>
                <a:spcPct val="100000"/>
              </a:lnSpc>
              <a:defRPr sz="3996">
                <a:solidFill>
                  <a:schemeClr val="tx2"/>
                </a:solidFill>
              </a:defRPr>
            </a:lvl1pPr>
          </a:lstStyle>
          <a:p>
            <a:r>
              <a:rPr lang="en-GB" dirty="0"/>
              <a:t>Thank you</a:t>
            </a:r>
            <a:endParaRPr lang="en-US" dirty="0"/>
          </a:p>
        </p:txBody>
      </p:sp>
      <p:sp>
        <p:nvSpPr>
          <p:cNvPr id="6" name="Rectangle 5">
            <a:extLst>
              <a:ext uri="{FF2B5EF4-FFF2-40B4-BE49-F238E27FC236}">
                <a16:creationId xmlns:a16="http://schemas.microsoft.com/office/drawing/2014/main" id="{367E7345-3863-5176-48DC-7EC88B147299}"/>
              </a:ext>
            </a:extLst>
          </p:cNvPr>
          <p:cNvSpPr/>
          <p:nvPr userDrawn="1"/>
        </p:nvSpPr>
        <p:spPr>
          <a:xfrm>
            <a:off x="5231907" y="5827049"/>
            <a:ext cx="6240693" cy="448456"/>
          </a:xfrm>
          <a:prstGeom prst="rect">
            <a:avLst/>
          </a:prstGeom>
        </p:spPr>
        <p:txBody>
          <a:bodyPr wrap="square" lIns="0" tIns="0" rIns="0" bIns="0">
            <a:spAutoFit/>
          </a:bodyPr>
          <a:lstStyle/>
          <a:p>
            <a:pPr>
              <a:spcAft>
                <a:spcPts val="266"/>
              </a:spcAft>
            </a:pPr>
            <a:r>
              <a:rPr lang="en-AU" sz="1332" kern="1200" baseline="0" dirty="0">
                <a:solidFill>
                  <a:schemeClr val="bg2"/>
                </a:solidFill>
                <a:latin typeface="Calibri" panose="020F0502020204030204" pitchFamily="34" charset="0"/>
                <a:ea typeface="+mn-ea"/>
                <a:cs typeface="+mn-cs"/>
              </a:rPr>
              <a:t>www.magellangroup.com.au</a:t>
            </a:r>
          </a:p>
          <a:p>
            <a:pPr>
              <a:spcAft>
                <a:spcPts val="266"/>
              </a:spcAft>
            </a:pPr>
            <a:r>
              <a:rPr lang="en-AU" sz="1332" kern="1200" baseline="0" dirty="0">
                <a:solidFill>
                  <a:schemeClr val="bg2"/>
                </a:solidFill>
                <a:latin typeface="Calibri" panose="020F0502020204030204" pitchFamily="34" charset="0"/>
                <a:ea typeface="+mn-ea"/>
                <a:cs typeface="+mn-cs"/>
              </a:rPr>
              <a:t>Phone: +61 2 9235 4888</a:t>
            </a:r>
          </a:p>
        </p:txBody>
      </p:sp>
      <p:sp>
        <p:nvSpPr>
          <p:cNvPr id="8" name="Text Placeholder 26">
            <a:extLst>
              <a:ext uri="{FF2B5EF4-FFF2-40B4-BE49-F238E27FC236}">
                <a16:creationId xmlns:a16="http://schemas.microsoft.com/office/drawing/2014/main" id="{755714B3-E8CE-5D34-A41E-259EE426C152}"/>
              </a:ext>
            </a:extLst>
          </p:cNvPr>
          <p:cNvSpPr>
            <a:spLocks noGrp="1"/>
          </p:cNvSpPr>
          <p:nvPr>
            <p:ph type="body" sz="quarter" idx="14" hasCustomPrompt="1"/>
            <p:custDataLst>
              <p:custData r:id="rId1"/>
            </p:custDataLst>
          </p:nvPr>
        </p:nvSpPr>
        <p:spPr>
          <a:xfrm>
            <a:off x="5135894" y="3600087"/>
            <a:ext cx="6336704" cy="1113948"/>
          </a:xfrm>
        </p:spPr>
        <p:txBody>
          <a:bodyPr anchor="b">
            <a:normAutofit/>
          </a:bodyPr>
          <a:lstStyle>
            <a:lvl1pPr marL="0" indent="0" fontAlgn="t">
              <a:spcBef>
                <a:spcPts val="0"/>
              </a:spcBef>
              <a:spcAft>
                <a:spcPts val="200"/>
              </a:spcAft>
              <a:buNone/>
              <a:defRPr sz="1332" baseline="0">
                <a:solidFill>
                  <a:schemeClr val="tx1"/>
                </a:solidFill>
              </a:defRPr>
            </a:lvl1pPr>
          </a:lstStyle>
          <a:p>
            <a:pPr>
              <a:spcAft>
                <a:spcPts val="150"/>
              </a:spcAft>
            </a:pPr>
            <a:r>
              <a:rPr lang="en-AU" sz="1332" baseline="0" dirty="0">
                <a:solidFill>
                  <a:schemeClr val="tx1"/>
                </a:solidFill>
                <a:latin typeface="Calibri" panose="020F0502020204030204" pitchFamily="34" charset="0"/>
              </a:rPr>
              <a:t>If you require any further information, please contact:</a:t>
            </a:r>
          </a:p>
          <a:p>
            <a:pPr>
              <a:spcAft>
                <a:spcPts val="150"/>
              </a:spcAft>
            </a:pPr>
            <a:r>
              <a:rPr lang="en-AU" sz="1332" baseline="0">
                <a:solidFill>
                  <a:schemeClr val="tx1"/>
                </a:solidFill>
                <a:latin typeface="Calibri" panose="020F0502020204030204" pitchFamily="34" charset="0"/>
              </a:rPr>
              <a:t>[[AD_HOC:UserFirstName]] [[AD_HOC:UserLastName]] </a:t>
            </a:r>
            <a:endParaRPr lang="en-AU" sz="1332" baseline="0" dirty="0">
              <a:solidFill>
                <a:schemeClr val="tx1"/>
              </a:solidFill>
              <a:latin typeface="Calibri" panose="020F0502020204030204" pitchFamily="34" charset="0"/>
            </a:endParaRPr>
          </a:p>
          <a:p>
            <a:pPr>
              <a:spcAft>
                <a:spcPts val="150"/>
              </a:spcAft>
            </a:pPr>
            <a:r>
              <a:rPr lang="en-AU" sz="1332" baseline="0">
                <a:solidFill>
                  <a:schemeClr val="tx1"/>
                </a:solidFill>
                <a:latin typeface="Calibri" panose="020F0502020204030204" pitchFamily="34" charset="0"/>
              </a:rPr>
              <a:t>[[AD_HOC:Email]] </a:t>
            </a:r>
            <a:endParaRPr lang="en-AU" sz="1332" baseline="0" dirty="0">
              <a:solidFill>
                <a:schemeClr val="tx1"/>
              </a:solidFill>
              <a:latin typeface="Calibri" panose="020F0502020204030204" pitchFamily="34" charset="0"/>
            </a:endParaRPr>
          </a:p>
          <a:p>
            <a:pPr>
              <a:spcAft>
                <a:spcPts val="150"/>
              </a:spcAft>
            </a:pPr>
            <a:r>
              <a:rPr lang="en-AU" sz="1332" baseline="0">
                <a:solidFill>
                  <a:schemeClr val="tx1"/>
                </a:solidFill>
                <a:latin typeface="Calibri" panose="020F0502020204030204" pitchFamily="34" charset="0"/>
              </a:rPr>
              <a:t>[[AD_HOC:MobileNumber]] </a:t>
            </a:r>
            <a:endParaRPr lang="en-AU" sz="1332" baseline="0" dirty="0">
              <a:solidFill>
                <a:schemeClr val="tx1"/>
              </a:solidFill>
              <a:latin typeface="Calibri" panose="020F0502020204030204" pitchFamily="34" charset="0"/>
            </a:endParaRPr>
          </a:p>
        </p:txBody>
      </p:sp>
      <p:pic>
        <p:nvPicPr>
          <p:cNvPr id="2" name="Picture 1">
            <a:extLst>
              <a:ext uri="{FF2B5EF4-FFF2-40B4-BE49-F238E27FC236}">
                <a16:creationId xmlns:a16="http://schemas.microsoft.com/office/drawing/2014/main" id="{0FA8A3F0-D661-14BE-86AA-457D7FB20694}"/>
              </a:ext>
            </a:extLst>
          </p:cNvPr>
          <p:cNvPicPr>
            <a:picLocks noChangeAspect="1"/>
          </p:cNvPicPr>
          <p:nvPr userDrawn="1"/>
        </p:nvPicPr>
        <p:blipFill>
          <a:blip r:embed="rId4"/>
          <a:srcRect/>
          <a:stretch/>
        </p:blipFill>
        <p:spPr>
          <a:xfrm>
            <a:off x="1001962" y="5750757"/>
            <a:ext cx="2448272" cy="596730"/>
          </a:xfrm>
          <a:prstGeom prst="rect">
            <a:avLst/>
          </a:prstGeom>
        </p:spPr>
      </p:pic>
    </p:spTree>
    <p:extLst>
      <p:ext uri="{BB962C8B-B14F-4D97-AF65-F5344CB8AC3E}">
        <p14:creationId xmlns:p14="http://schemas.microsoft.com/office/powerpoint/2010/main" val="621246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Divider - Infra">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l="-150"/>
          <a:stretch/>
        </p:blipFill>
        <p:spPr>
          <a:xfrm>
            <a:off x="0" y="1412388"/>
            <a:ext cx="12192000" cy="2546349"/>
          </a:xfrm>
          <a:prstGeom prst="rect">
            <a:avLst/>
          </a:prstGeom>
        </p:spPr>
      </p:pic>
      <p:sp>
        <p:nvSpPr>
          <p:cNvPr id="3" name="Rectangle 2"/>
          <p:cNvSpPr/>
          <p:nvPr userDrawn="1"/>
        </p:nvSpPr>
        <p:spPr>
          <a:xfrm>
            <a:off x="2" y="6210734"/>
            <a:ext cx="11760629" cy="575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8" dirty="0" err="1"/>
          </a:p>
        </p:txBody>
      </p:sp>
      <p:sp>
        <p:nvSpPr>
          <p:cNvPr id="9" name="Title 1">
            <a:extLst>
              <a:ext uri="{FF2B5EF4-FFF2-40B4-BE49-F238E27FC236}">
                <a16:creationId xmlns:a16="http://schemas.microsoft.com/office/drawing/2014/main" id="{99C7C337-F550-43EB-AA4D-E87BF12A3B5D}"/>
              </a:ext>
            </a:extLst>
          </p:cNvPr>
          <p:cNvSpPr>
            <a:spLocks noGrp="1"/>
          </p:cNvSpPr>
          <p:nvPr>
            <p:ph type="title"/>
          </p:nvPr>
        </p:nvSpPr>
        <p:spPr>
          <a:xfrm>
            <a:off x="831850" y="4292296"/>
            <a:ext cx="10515601" cy="479609"/>
          </a:xfrm>
        </p:spPr>
        <p:txBody>
          <a:bodyPr anchor="t"/>
          <a:lstStyle>
            <a:lvl1pPr>
              <a:defRPr sz="3197">
                <a:solidFill>
                  <a:schemeClr val="bg2"/>
                </a:solidFill>
                <a:latin typeface="+mj-lt"/>
              </a:defRPr>
            </a:lvl1pPr>
          </a:lstStyle>
          <a:p>
            <a:r>
              <a:rPr lang="en-US"/>
              <a:t>Click to edit Master title style</a:t>
            </a:r>
            <a:endParaRPr lang="en-AU" dirty="0"/>
          </a:p>
        </p:txBody>
      </p:sp>
      <p:sp>
        <p:nvSpPr>
          <p:cNvPr id="11" name="Text"/>
          <p:cNvSpPr>
            <a:spLocks noGrp="1"/>
          </p:cNvSpPr>
          <p:nvPr>
            <p:ph type="body" idx="2" hasCustomPrompt="1"/>
          </p:nvPr>
        </p:nvSpPr>
        <p:spPr>
          <a:xfrm>
            <a:off x="840814" y="4836869"/>
            <a:ext cx="7968885" cy="1153925"/>
          </a:xfrm>
          <a:prstGeom prst="rect">
            <a:avLst/>
          </a:prstGeom>
          <a:ln w="12700" cap="rnd" cmpd="sng" algn="ctr">
            <a:noFill/>
            <a:prstDash val="solid"/>
          </a:ln>
        </p:spPr>
        <p:txBody>
          <a:bodyPr vert="horz" wrap="square" lIns="0" tIns="0" rIns="0" bIns="0" anchor="t" anchorCtr="0">
            <a:normAutofit/>
          </a:bodyPr>
          <a:lstStyle>
            <a:lvl1pPr>
              <a:defRPr>
                <a:solidFill>
                  <a:schemeClr val="bg2"/>
                </a:solidFill>
                <a:latin typeface="+mn-lt"/>
              </a:defRPr>
            </a:lvl1pPr>
          </a:lstStyle>
          <a:p>
            <a:r>
              <a:rPr lang="en-AU" dirty="0"/>
              <a:t>Divider Subtitle</a:t>
            </a:r>
            <a:endParaRPr dirty="0"/>
          </a:p>
        </p:txBody>
      </p:sp>
      <p:sp>
        <p:nvSpPr>
          <p:cNvPr id="10" name="Isosceles Triangle 9"/>
          <p:cNvSpPr/>
          <p:nvPr userDrawn="1"/>
        </p:nvSpPr>
        <p:spPr>
          <a:xfrm>
            <a:off x="9240" y="1412389"/>
            <a:ext cx="2314886" cy="2546347"/>
          </a:xfrm>
          <a:prstGeom prst="triangle">
            <a:avLst>
              <a:gd name="adj" fmla="val 51646"/>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8" dirty="0" err="1"/>
          </a:p>
        </p:txBody>
      </p:sp>
      <p:sp>
        <p:nvSpPr>
          <p:cNvPr id="2" name="Rectangle 1">
            <a:extLst>
              <a:ext uri="{FF2B5EF4-FFF2-40B4-BE49-F238E27FC236}">
                <a16:creationId xmlns:a16="http://schemas.microsoft.com/office/drawing/2014/main" id="{F0D38571-6562-40D3-9D43-C06C4DDD8924}"/>
              </a:ext>
            </a:extLst>
          </p:cNvPr>
          <p:cNvSpPr/>
          <p:nvPr userDrawn="1"/>
        </p:nvSpPr>
        <p:spPr>
          <a:xfrm>
            <a:off x="11664619" y="6498498"/>
            <a:ext cx="384043" cy="287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8" dirty="0" err="1"/>
          </a:p>
        </p:txBody>
      </p:sp>
      <p:pic>
        <p:nvPicPr>
          <p:cNvPr id="4" name="Picture 3">
            <a:extLst>
              <a:ext uri="{FF2B5EF4-FFF2-40B4-BE49-F238E27FC236}">
                <a16:creationId xmlns:a16="http://schemas.microsoft.com/office/drawing/2014/main" id="{DC75474C-186E-EF1F-BC0E-84805BCC6A09}"/>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9238" y="1412386"/>
            <a:ext cx="12201239" cy="2546350"/>
          </a:xfrm>
          <a:prstGeom prst="rect">
            <a:avLst/>
          </a:prstGeom>
        </p:spPr>
      </p:pic>
    </p:spTree>
    <p:extLst>
      <p:ext uri="{BB962C8B-B14F-4D97-AF65-F5344CB8AC3E}">
        <p14:creationId xmlns:p14="http://schemas.microsoft.com/office/powerpoint/2010/main" val="1132638113"/>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 Infrastructu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F9EAC3-02B9-15F5-5D1C-49C07726B0A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321" y="0"/>
            <a:ext cx="12187356" cy="6857999"/>
          </a:xfrm>
          <a:prstGeom prst="rect">
            <a:avLst/>
          </a:prstGeom>
        </p:spPr>
      </p:pic>
      <p:sp>
        <p:nvSpPr>
          <p:cNvPr id="3" name="Title 1">
            <a:extLst>
              <a:ext uri="{FF2B5EF4-FFF2-40B4-BE49-F238E27FC236}">
                <a16:creationId xmlns:a16="http://schemas.microsoft.com/office/drawing/2014/main" id="{8938CA8A-CE29-2058-163E-F984AD3FABAD}"/>
              </a:ext>
            </a:extLst>
          </p:cNvPr>
          <p:cNvSpPr>
            <a:spLocks noGrp="1"/>
          </p:cNvSpPr>
          <p:nvPr>
            <p:ph type="ctrTitle" hasCustomPrompt="1"/>
          </p:nvPr>
        </p:nvSpPr>
        <p:spPr>
          <a:xfrm>
            <a:off x="719404" y="835145"/>
            <a:ext cx="10753194" cy="867261"/>
          </a:xfrm>
        </p:spPr>
        <p:txBody>
          <a:bodyPr anchor="t">
            <a:normAutofit/>
          </a:bodyPr>
          <a:lstStyle>
            <a:lvl1pPr algn="ctr">
              <a:defRPr sz="3996">
                <a:solidFill>
                  <a:schemeClr val="tx2"/>
                </a:solidFill>
              </a:defRPr>
            </a:lvl1pPr>
          </a:lstStyle>
          <a:p>
            <a:r>
              <a:rPr lang="en-GB" dirty="0"/>
              <a:t>Presentation Title</a:t>
            </a:r>
            <a:endParaRPr lang="en-US" dirty="0"/>
          </a:p>
        </p:txBody>
      </p:sp>
      <p:sp>
        <p:nvSpPr>
          <p:cNvPr id="7" name="Subtitle 2">
            <a:extLst>
              <a:ext uri="{FF2B5EF4-FFF2-40B4-BE49-F238E27FC236}">
                <a16:creationId xmlns:a16="http://schemas.microsoft.com/office/drawing/2014/main" id="{85EE17BF-FA4E-8126-AEDB-0F3017D1DFB5}"/>
              </a:ext>
            </a:extLst>
          </p:cNvPr>
          <p:cNvSpPr>
            <a:spLocks noGrp="1"/>
          </p:cNvSpPr>
          <p:nvPr>
            <p:ph type="subTitle" idx="1" hasCustomPrompt="1"/>
          </p:nvPr>
        </p:nvSpPr>
        <p:spPr>
          <a:xfrm>
            <a:off x="719404" y="1894253"/>
            <a:ext cx="10753194" cy="559387"/>
          </a:xfrm>
        </p:spPr>
        <p:txBody>
          <a:bodyPr anchor="ctr">
            <a:normAutofit/>
          </a:bodyPr>
          <a:lstStyle>
            <a:lvl1pPr marL="0" indent="0" algn="ctr">
              <a:buNone/>
              <a:defRPr sz="2131" b="1">
                <a:solidFill>
                  <a:schemeClr val="bg2"/>
                </a:solidFill>
                <a:latin typeface="Tahoma" panose="020B0604030504040204" pitchFamily="34" charset="0"/>
                <a:ea typeface="Tahoma" panose="020B0604030504040204" pitchFamily="34" charset="0"/>
                <a:cs typeface="Tahoma" panose="020B0604030504040204" pitchFamily="34" charset="0"/>
              </a:defRPr>
            </a:lvl1pPr>
            <a:lvl2pPr marL="609036" indent="0" algn="ctr">
              <a:buNone/>
              <a:defRPr sz="2664"/>
            </a:lvl2pPr>
            <a:lvl3pPr marL="1218072" indent="0" algn="ctr">
              <a:buNone/>
              <a:defRPr sz="2398"/>
            </a:lvl3pPr>
            <a:lvl4pPr marL="1827108" indent="0" algn="ctr">
              <a:buNone/>
              <a:defRPr sz="2131"/>
            </a:lvl4pPr>
            <a:lvl5pPr marL="2436144" indent="0" algn="ctr">
              <a:buNone/>
              <a:defRPr sz="2131"/>
            </a:lvl5pPr>
            <a:lvl6pPr marL="3045181" indent="0" algn="ctr">
              <a:buNone/>
              <a:defRPr sz="2131"/>
            </a:lvl6pPr>
            <a:lvl7pPr marL="3654217" indent="0" algn="ctr">
              <a:buNone/>
              <a:defRPr sz="2131"/>
            </a:lvl7pPr>
            <a:lvl8pPr marL="4263253" indent="0" algn="ctr">
              <a:buNone/>
              <a:defRPr sz="2131"/>
            </a:lvl8pPr>
            <a:lvl9pPr marL="4872289" indent="0" algn="ctr">
              <a:buNone/>
              <a:defRPr sz="2131"/>
            </a:lvl9pPr>
          </a:lstStyle>
          <a:p>
            <a:r>
              <a:rPr lang="en-GB" dirty="0"/>
              <a:t>Subheading</a:t>
            </a:r>
            <a:endParaRPr lang="en-US" dirty="0"/>
          </a:p>
        </p:txBody>
      </p:sp>
      <p:cxnSp>
        <p:nvCxnSpPr>
          <p:cNvPr id="9" name="Straight Connector 8">
            <a:extLst>
              <a:ext uri="{FF2B5EF4-FFF2-40B4-BE49-F238E27FC236}">
                <a16:creationId xmlns:a16="http://schemas.microsoft.com/office/drawing/2014/main" id="{3443BF84-E08C-ECD0-C92D-922A843807F1}"/>
              </a:ext>
            </a:extLst>
          </p:cNvPr>
          <p:cNvCxnSpPr/>
          <p:nvPr userDrawn="1"/>
        </p:nvCxnSpPr>
        <p:spPr>
          <a:xfrm>
            <a:off x="4191844" y="1702406"/>
            <a:ext cx="380831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B5671AFE-F965-0BBD-6461-21E40A2787AC}"/>
              </a:ext>
            </a:extLst>
          </p:cNvPr>
          <p:cNvSpPr>
            <a:spLocks noGrp="1"/>
          </p:cNvSpPr>
          <p:nvPr>
            <p:ph type="body" sz="quarter" idx="10" hasCustomPrompt="1"/>
          </p:nvPr>
        </p:nvSpPr>
        <p:spPr>
          <a:xfrm>
            <a:off x="4847864" y="2604235"/>
            <a:ext cx="2496277" cy="382763"/>
          </a:xfrm>
          <a:noFill/>
        </p:spPr>
        <p:txBody>
          <a:bodyPr anchor="ctr">
            <a:noAutofit/>
          </a:bodyPr>
          <a:lstStyle>
            <a:lvl1pPr marL="0" indent="0" algn="ctr">
              <a:buNone/>
              <a:defRPr sz="2131" b="1">
                <a:solidFill>
                  <a:schemeClr val="tx2"/>
                </a:solidFill>
              </a:defRPr>
            </a:lvl1pPr>
            <a:lvl2pPr>
              <a:defRPr sz="1332">
                <a:solidFill>
                  <a:schemeClr val="bg1"/>
                </a:solidFill>
              </a:defRPr>
            </a:lvl2pPr>
            <a:lvl3pPr>
              <a:defRPr sz="1332">
                <a:solidFill>
                  <a:schemeClr val="bg1"/>
                </a:solidFill>
              </a:defRPr>
            </a:lvl3pPr>
            <a:lvl4pPr>
              <a:defRPr sz="1332">
                <a:solidFill>
                  <a:schemeClr val="bg1"/>
                </a:solidFill>
              </a:defRPr>
            </a:lvl4pPr>
            <a:lvl5pPr>
              <a:defRPr sz="1332">
                <a:solidFill>
                  <a:schemeClr val="bg1"/>
                </a:solidFill>
              </a:defRPr>
            </a:lvl5pPr>
          </a:lstStyle>
          <a:p>
            <a:pPr lvl="0"/>
            <a:r>
              <a:rPr lang="en-AU" dirty="0"/>
              <a:t>Date</a:t>
            </a:r>
          </a:p>
        </p:txBody>
      </p:sp>
      <p:pic>
        <p:nvPicPr>
          <p:cNvPr id="2" name="Picture 1">
            <a:extLst>
              <a:ext uri="{FF2B5EF4-FFF2-40B4-BE49-F238E27FC236}">
                <a16:creationId xmlns:a16="http://schemas.microsoft.com/office/drawing/2014/main" id="{D58F3357-E6E3-33F3-1803-A7D445155BA5}"/>
              </a:ext>
            </a:extLst>
          </p:cNvPr>
          <p:cNvPicPr>
            <a:picLocks noChangeAspect="1"/>
          </p:cNvPicPr>
          <p:nvPr userDrawn="1"/>
        </p:nvPicPr>
        <p:blipFill>
          <a:blip r:embed="rId3"/>
          <a:srcRect/>
          <a:stretch/>
        </p:blipFill>
        <p:spPr>
          <a:xfrm>
            <a:off x="4417174" y="5401084"/>
            <a:ext cx="3357657" cy="819640"/>
          </a:xfrm>
          <a:prstGeom prst="rect">
            <a:avLst/>
          </a:prstGeom>
        </p:spPr>
      </p:pic>
    </p:spTree>
    <p:extLst>
      <p:ext uri="{BB962C8B-B14F-4D97-AF65-F5344CB8AC3E}">
        <p14:creationId xmlns:p14="http://schemas.microsoft.com/office/powerpoint/2010/main" val="718615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 Specialt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8DDC0B-B23D-503C-9C30-C52FB625B30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321" y="0"/>
            <a:ext cx="12187356" cy="6857999"/>
          </a:xfrm>
          <a:prstGeom prst="rect">
            <a:avLst/>
          </a:prstGeom>
        </p:spPr>
      </p:pic>
      <p:sp>
        <p:nvSpPr>
          <p:cNvPr id="2" name="Title 1">
            <a:extLst>
              <a:ext uri="{FF2B5EF4-FFF2-40B4-BE49-F238E27FC236}">
                <a16:creationId xmlns:a16="http://schemas.microsoft.com/office/drawing/2014/main" id="{D56C3EE6-3505-D3DD-29CC-C980A546E108}"/>
              </a:ext>
            </a:extLst>
          </p:cNvPr>
          <p:cNvSpPr>
            <a:spLocks noGrp="1"/>
          </p:cNvSpPr>
          <p:nvPr>
            <p:ph type="ctrTitle" hasCustomPrompt="1"/>
          </p:nvPr>
        </p:nvSpPr>
        <p:spPr>
          <a:xfrm>
            <a:off x="719404" y="835145"/>
            <a:ext cx="10753194" cy="867261"/>
          </a:xfrm>
        </p:spPr>
        <p:txBody>
          <a:bodyPr anchor="t">
            <a:normAutofit/>
          </a:bodyPr>
          <a:lstStyle>
            <a:lvl1pPr algn="ctr">
              <a:defRPr sz="3996">
                <a:solidFill>
                  <a:schemeClr val="tx2"/>
                </a:solidFill>
              </a:defRPr>
            </a:lvl1pPr>
          </a:lstStyle>
          <a:p>
            <a:r>
              <a:rPr lang="en-GB" dirty="0"/>
              <a:t>Presentation Title</a:t>
            </a:r>
            <a:endParaRPr lang="en-US" dirty="0"/>
          </a:p>
        </p:txBody>
      </p:sp>
      <p:sp>
        <p:nvSpPr>
          <p:cNvPr id="3" name="Subtitle 2">
            <a:extLst>
              <a:ext uri="{FF2B5EF4-FFF2-40B4-BE49-F238E27FC236}">
                <a16:creationId xmlns:a16="http://schemas.microsoft.com/office/drawing/2014/main" id="{3063190E-FFEC-6A1F-88D0-AEC3ECFEA1D3}"/>
              </a:ext>
            </a:extLst>
          </p:cNvPr>
          <p:cNvSpPr>
            <a:spLocks noGrp="1"/>
          </p:cNvSpPr>
          <p:nvPr>
            <p:ph type="subTitle" idx="1" hasCustomPrompt="1"/>
          </p:nvPr>
        </p:nvSpPr>
        <p:spPr>
          <a:xfrm>
            <a:off x="719404" y="1894253"/>
            <a:ext cx="10753194" cy="559387"/>
          </a:xfrm>
        </p:spPr>
        <p:txBody>
          <a:bodyPr anchor="ctr">
            <a:normAutofit/>
          </a:bodyPr>
          <a:lstStyle>
            <a:lvl1pPr marL="0" indent="0" algn="ctr">
              <a:buNone/>
              <a:defRPr sz="2131" b="1">
                <a:solidFill>
                  <a:schemeClr val="bg2"/>
                </a:solidFill>
                <a:latin typeface="Tahoma" panose="020B0604030504040204" pitchFamily="34" charset="0"/>
                <a:ea typeface="Tahoma" panose="020B0604030504040204" pitchFamily="34" charset="0"/>
                <a:cs typeface="Tahoma" panose="020B0604030504040204" pitchFamily="34" charset="0"/>
              </a:defRPr>
            </a:lvl1pPr>
            <a:lvl2pPr marL="609036" indent="0" algn="ctr">
              <a:buNone/>
              <a:defRPr sz="2664"/>
            </a:lvl2pPr>
            <a:lvl3pPr marL="1218072" indent="0" algn="ctr">
              <a:buNone/>
              <a:defRPr sz="2398"/>
            </a:lvl3pPr>
            <a:lvl4pPr marL="1827108" indent="0" algn="ctr">
              <a:buNone/>
              <a:defRPr sz="2131"/>
            </a:lvl4pPr>
            <a:lvl5pPr marL="2436144" indent="0" algn="ctr">
              <a:buNone/>
              <a:defRPr sz="2131"/>
            </a:lvl5pPr>
            <a:lvl6pPr marL="3045181" indent="0" algn="ctr">
              <a:buNone/>
              <a:defRPr sz="2131"/>
            </a:lvl6pPr>
            <a:lvl7pPr marL="3654217" indent="0" algn="ctr">
              <a:buNone/>
              <a:defRPr sz="2131"/>
            </a:lvl7pPr>
            <a:lvl8pPr marL="4263253" indent="0" algn="ctr">
              <a:buNone/>
              <a:defRPr sz="2131"/>
            </a:lvl8pPr>
            <a:lvl9pPr marL="4872289" indent="0" algn="ctr">
              <a:buNone/>
              <a:defRPr sz="2131"/>
            </a:lvl9pPr>
          </a:lstStyle>
          <a:p>
            <a:r>
              <a:rPr lang="en-GB" dirty="0"/>
              <a:t>Subheading</a:t>
            </a:r>
            <a:endParaRPr lang="en-US" dirty="0"/>
          </a:p>
        </p:txBody>
      </p:sp>
      <p:cxnSp>
        <p:nvCxnSpPr>
          <p:cNvPr id="7" name="Straight Connector 6">
            <a:extLst>
              <a:ext uri="{FF2B5EF4-FFF2-40B4-BE49-F238E27FC236}">
                <a16:creationId xmlns:a16="http://schemas.microsoft.com/office/drawing/2014/main" id="{8770A65D-FBDF-3F5A-20A7-1E1B17A616B6}"/>
              </a:ext>
            </a:extLst>
          </p:cNvPr>
          <p:cNvCxnSpPr/>
          <p:nvPr userDrawn="1"/>
        </p:nvCxnSpPr>
        <p:spPr>
          <a:xfrm>
            <a:off x="4191844" y="1702406"/>
            <a:ext cx="380831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BDE90241-57ED-64E6-7F8B-796BDBB4F930}"/>
              </a:ext>
            </a:extLst>
          </p:cNvPr>
          <p:cNvSpPr>
            <a:spLocks noGrp="1"/>
          </p:cNvSpPr>
          <p:nvPr>
            <p:ph type="body" sz="quarter" idx="10" hasCustomPrompt="1"/>
          </p:nvPr>
        </p:nvSpPr>
        <p:spPr>
          <a:xfrm>
            <a:off x="4847864" y="2604235"/>
            <a:ext cx="2496277" cy="382763"/>
          </a:xfrm>
          <a:noFill/>
        </p:spPr>
        <p:txBody>
          <a:bodyPr anchor="ctr">
            <a:noAutofit/>
          </a:bodyPr>
          <a:lstStyle>
            <a:lvl1pPr marL="0" indent="0" algn="ctr">
              <a:buNone/>
              <a:defRPr sz="2131" b="1">
                <a:solidFill>
                  <a:schemeClr val="tx2"/>
                </a:solidFill>
              </a:defRPr>
            </a:lvl1pPr>
            <a:lvl2pPr>
              <a:defRPr sz="1332">
                <a:solidFill>
                  <a:schemeClr val="bg1"/>
                </a:solidFill>
              </a:defRPr>
            </a:lvl2pPr>
            <a:lvl3pPr>
              <a:defRPr sz="1332">
                <a:solidFill>
                  <a:schemeClr val="bg1"/>
                </a:solidFill>
              </a:defRPr>
            </a:lvl3pPr>
            <a:lvl4pPr>
              <a:defRPr sz="1332">
                <a:solidFill>
                  <a:schemeClr val="bg1"/>
                </a:solidFill>
              </a:defRPr>
            </a:lvl4pPr>
            <a:lvl5pPr>
              <a:defRPr sz="1332">
                <a:solidFill>
                  <a:schemeClr val="bg1"/>
                </a:solidFill>
              </a:defRPr>
            </a:lvl5pPr>
          </a:lstStyle>
          <a:p>
            <a:pPr lvl="0"/>
            <a:r>
              <a:rPr lang="en-AU" dirty="0"/>
              <a:t>Date</a:t>
            </a:r>
          </a:p>
        </p:txBody>
      </p:sp>
      <p:pic>
        <p:nvPicPr>
          <p:cNvPr id="4" name="Picture 3">
            <a:extLst>
              <a:ext uri="{FF2B5EF4-FFF2-40B4-BE49-F238E27FC236}">
                <a16:creationId xmlns:a16="http://schemas.microsoft.com/office/drawing/2014/main" id="{4FBFB277-B427-F49D-6616-CC51AAE13BD6}"/>
              </a:ext>
            </a:extLst>
          </p:cNvPr>
          <p:cNvPicPr>
            <a:picLocks noChangeAspect="1"/>
          </p:cNvPicPr>
          <p:nvPr userDrawn="1"/>
        </p:nvPicPr>
        <p:blipFill>
          <a:blip r:embed="rId3"/>
          <a:srcRect/>
          <a:stretch/>
        </p:blipFill>
        <p:spPr>
          <a:xfrm>
            <a:off x="4417174" y="5401084"/>
            <a:ext cx="3357657" cy="819640"/>
          </a:xfrm>
          <a:prstGeom prst="rect">
            <a:avLst/>
          </a:prstGeom>
        </p:spPr>
      </p:pic>
    </p:spTree>
    <p:extLst>
      <p:ext uri="{BB962C8B-B14F-4D97-AF65-F5344CB8AC3E}">
        <p14:creationId xmlns:p14="http://schemas.microsoft.com/office/powerpoint/2010/main" val="333509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Glob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E3BDDE-1C59-D4E7-AD1B-83416EBFBF3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360465" y="3"/>
            <a:ext cx="4837595" cy="6858000"/>
          </a:xfrm>
          <a:prstGeom prst="rect">
            <a:avLst/>
          </a:prstGeom>
        </p:spPr>
      </p:pic>
      <p:sp>
        <p:nvSpPr>
          <p:cNvPr id="2" name="Title 1">
            <a:extLst>
              <a:ext uri="{FF2B5EF4-FFF2-40B4-BE49-F238E27FC236}">
                <a16:creationId xmlns:a16="http://schemas.microsoft.com/office/drawing/2014/main" id="{DDEA768F-7DD3-5EF1-814E-1A7EBE7F6DBE}"/>
              </a:ext>
            </a:extLst>
          </p:cNvPr>
          <p:cNvSpPr>
            <a:spLocks noGrp="1"/>
          </p:cNvSpPr>
          <p:nvPr>
            <p:ph type="title" hasCustomPrompt="1"/>
          </p:nvPr>
        </p:nvSpPr>
        <p:spPr>
          <a:xfrm>
            <a:off x="0" y="2757546"/>
            <a:ext cx="7344139" cy="842540"/>
          </a:xfrm>
        </p:spPr>
        <p:txBody>
          <a:bodyPr anchor="t">
            <a:normAutofit/>
          </a:bodyPr>
          <a:lstStyle>
            <a:lvl1pPr>
              <a:lnSpc>
                <a:spcPct val="100000"/>
              </a:lnSpc>
              <a:defRPr sz="3996">
                <a:solidFill>
                  <a:schemeClr val="tx2"/>
                </a:solidFill>
              </a:defRPr>
            </a:lvl1pPr>
          </a:lstStyle>
          <a:p>
            <a:r>
              <a:rPr lang="en-GB" dirty="0"/>
              <a:t>Divider title</a:t>
            </a:r>
            <a:endParaRPr lang="en-US" dirty="0"/>
          </a:p>
        </p:txBody>
      </p:sp>
      <p:sp>
        <p:nvSpPr>
          <p:cNvPr id="3" name="Text Placeholder 2">
            <a:extLst>
              <a:ext uri="{FF2B5EF4-FFF2-40B4-BE49-F238E27FC236}">
                <a16:creationId xmlns:a16="http://schemas.microsoft.com/office/drawing/2014/main" id="{C4ABA786-AEB1-2579-A120-7E6DB44AF82A}"/>
              </a:ext>
            </a:extLst>
          </p:cNvPr>
          <p:cNvSpPr>
            <a:spLocks noGrp="1"/>
          </p:cNvSpPr>
          <p:nvPr>
            <p:ph type="body" idx="1" hasCustomPrompt="1"/>
          </p:nvPr>
        </p:nvSpPr>
        <p:spPr>
          <a:xfrm>
            <a:off x="10269" y="3600090"/>
            <a:ext cx="7333872" cy="1501443"/>
          </a:xfrm>
        </p:spPr>
        <p:txBody>
          <a:bodyPr>
            <a:normAutofit/>
          </a:bodyPr>
          <a:lstStyle>
            <a:lvl1pPr marL="0" indent="0" algn="ctr">
              <a:buNone/>
              <a:defRPr sz="1865" b="1">
                <a:solidFill>
                  <a:schemeClr val="accent2"/>
                </a:solidFill>
                <a:latin typeface="Tahoma" panose="020B0604030504040204" pitchFamily="34" charset="0"/>
                <a:ea typeface="Tahoma" panose="020B0604030504040204" pitchFamily="34" charset="0"/>
                <a:cs typeface="Tahoma" panose="020B0604030504040204" pitchFamily="34" charset="0"/>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GB" dirty="0"/>
              <a:t>Subheading</a:t>
            </a:r>
          </a:p>
        </p:txBody>
      </p:sp>
      <p:pic>
        <p:nvPicPr>
          <p:cNvPr id="4" name="Picture 3">
            <a:extLst>
              <a:ext uri="{FF2B5EF4-FFF2-40B4-BE49-F238E27FC236}">
                <a16:creationId xmlns:a16="http://schemas.microsoft.com/office/drawing/2014/main" id="{8A5FC1EA-673D-ECA4-77D7-AE34DCC46A6E}"/>
              </a:ext>
            </a:extLst>
          </p:cNvPr>
          <p:cNvPicPr>
            <a:picLocks noChangeAspect="1"/>
          </p:cNvPicPr>
          <p:nvPr userDrawn="1"/>
        </p:nvPicPr>
        <p:blipFill>
          <a:blip r:embed="rId3"/>
          <a:srcRect/>
          <a:stretch/>
        </p:blipFill>
        <p:spPr>
          <a:xfrm>
            <a:off x="8555125" y="5731341"/>
            <a:ext cx="2448272" cy="596730"/>
          </a:xfrm>
          <a:prstGeom prst="rect">
            <a:avLst/>
          </a:prstGeom>
        </p:spPr>
      </p:pic>
    </p:spTree>
    <p:extLst>
      <p:ext uri="{BB962C8B-B14F-4D97-AF65-F5344CB8AC3E}">
        <p14:creationId xmlns:p14="http://schemas.microsoft.com/office/powerpoint/2010/main" val="3188063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Infrastructu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7DCA2D-642E-EC86-9B7F-D4D6254E756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354408" y="1"/>
            <a:ext cx="4837594" cy="6857999"/>
          </a:xfrm>
          <a:prstGeom prst="rect">
            <a:avLst/>
          </a:prstGeom>
        </p:spPr>
      </p:pic>
      <p:sp>
        <p:nvSpPr>
          <p:cNvPr id="5" name="Title 1">
            <a:extLst>
              <a:ext uri="{FF2B5EF4-FFF2-40B4-BE49-F238E27FC236}">
                <a16:creationId xmlns:a16="http://schemas.microsoft.com/office/drawing/2014/main" id="{E8D564A6-3D48-21DA-48A7-27C0482D687C}"/>
              </a:ext>
            </a:extLst>
          </p:cNvPr>
          <p:cNvSpPr>
            <a:spLocks noGrp="1"/>
          </p:cNvSpPr>
          <p:nvPr>
            <p:ph type="title" hasCustomPrompt="1"/>
          </p:nvPr>
        </p:nvSpPr>
        <p:spPr>
          <a:xfrm>
            <a:off x="0" y="2757546"/>
            <a:ext cx="7344139" cy="842540"/>
          </a:xfrm>
        </p:spPr>
        <p:txBody>
          <a:bodyPr anchor="t">
            <a:normAutofit/>
          </a:bodyPr>
          <a:lstStyle>
            <a:lvl1pPr>
              <a:lnSpc>
                <a:spcPct val="100000"/>
              </a:lnSpc>
              <a:defRPr sz="3996">
                <a:solidFill>
                  <a:schemeClr val="tx2"/>
                </a:solidFill>
              </a:defRPr>
            </a:lvl1pPr>
          </a:lstStyle>
          <a:p>
            <a:r>
              <a:rPr lang="en-GB" dirty="0"/>
              <a:t>Divider title</a:t>
            </a:r>
            <a:endParaRPr lang="en-US" dirty="0"/>
          </a:p>
        </p:txBody>
      </p:sp>
      <p:sp>
        <p:nvSpPr>
          <p:cNvPr id="6" name="Text Placeholder 2">
            <a:extLst>
              <a:ext uri="{FF2B5EF4-FFF2-40B4-BE49-F238E27FC236}">
                <a16:creationId xmlns:a16="http://schemas.microsoft.com/office/drawing/2014/main" id="{4E353841-24F6-24A4-0B76-95AA1817948A}"/>
              </a:ext>
            </a:extLst>
          </p:cNvPr>
          <p:cNvSpPr>
            <a:spLocks noGrp="1"/>
          </p:cNvSpPr>
          <p:nvPr>
            <p:ph type="body" idx="1" hasCustomPrompt="1"/>
          </p:nvPr>
        </p:nvSpPr>
        <p:spPr>
          <a:xfrm>
            <a:off x="10269" y="3600090"/>
            <a:ext cx="7333872" cy="1501443"/>
          </a:xfrm>
        </p:spPr>
        <p:txBody>
          <a:bodyPr>
            <a:normAutofit/>
          </a:bodyPr>
          <a:lstStyle>
            <a:lvl1pPr marL="0" indent="0" algn="ctr">
              <a:buNone/>
              <a:defRPr sz="1865" b="1">
                <a:solidFill>
                  <a:schemeClr val="accent2"/>
                </a:solidFill>
                <a:latin typeface="Tahoma" panose="020B0604030504040204" pitchFamily="34" charset="0"/>
                <a:ea typeface="Tahoma" panose="020B0604030504040204" pitchFamily="34" charset="0"/>
                <a:cs typeface="Tahoma" panose="020B0604030504040204" pitchFamily="34" charset="0"/>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GB" dirty="0"/>
              <a:t>Subheading</a:t>
            </a:r>
          </a:p>
        </p:txBody>
      </p:sp>
      <p:pic>
        <p:nvPicPr>
          <p:cNvPr id="2" name="Picture 1">
            <a:extLst>
              <a:ext uri="{FF2B5EF4-FFF2-40B4-BE49-F238E27FC236}">
                <a16:creationId xmlns:a16="http://schemas.microsoft.com/office/drawing/2014/main" id="{7426618A-F2DE-2D72-06FF-9868910B26DA}"/>
              </a:ext>
            </a:extLst>
          </p:cNvPr>
          <p:cNvPicPr>
            <a:picLocks noChangeAspect="1"/>
          </p:cNvPicPr>
          <p:nvPr userDrawn="1"/>
        </p:nvPicPr>
        <p:blipFill>
          <a:blip r:embed="rId3"/>
          <a:srcRect/>
          <a:stretch/>
        </p:blipFill>
        <p:spPr>
          <a:xfrm>
            <a:off x="8555125" y="5731341"/>
            <a:ext cx="2448272" cy="596730"/>
          </a:xfrm>
          <a:prstGeom prst="rect">
            <a:avLst/>
          </a:prstGeom>
        </p:spPr>
      </p:pic>
    </p:spTree>
    <p:extLst>
      <p:ext uri="{BB962C8B-B14F-4D97-AF65-F5344CB8AC3E}">
        <p14:creationId xmlns:p14="http://schemas.microsoft.com/office/powerpoint/2010/main" val="22556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Specialt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6AF1C-2E87-26EF-5E14-7F453E0B4D7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360468" y="0"/>
            <a:ext cx="4837594" cy="6857999"/>
          </a:xfrm>
          <a:prstGeom prst="rect">
            <a:avLst/>
          </a:prstGeom>
        </p:spPr>
      </p:pic>
      <p:sp>
        <p:nvSpPr>
          <p:cNvPr id="5" name="Title 1">
            <a:extLst>
              <a:ext uri="{FF2B5EF4-FFF2-40B4-BE49-F238E27FC236}">
                <a16:creationId xmlns:a16="http://schemas.microsoft.com/office/drawing/2014/main" id="{C9AE7AAC-5BB7-F3CB-A682-529207A8EAA9}"/>
              </a:ext>
            </a:extLst>
          </p:cNvPr>
          <p:cNvSpPr>
            <a:spLocks noGrp="1"/>
          </p:cNvSpPr>
          <p:nvPr>
            <p:ph type="title" hasCustomPrompt="1"/>
          </p:nvPr>
        </p:nvSpPr>
        <p:spPr>
          <a:xfrm>
            <a:off x="0" y="2757546"/>
            <a:ext cx="7344139" cy="842540"/>
          </a:xfrm>
        </p:spPr>
        <p:txBody>
          <a:bodyPr anchor="t">
            <a:normAutofit/>
          </a:bodyPr>
          <a:lstStyle>
            <a:lvl1pPr>
              <a:lnSpc>
                <a:spcPct val="100000"/>
              </a:lnSpc>
              <a:defRPr sz="3996">
                <a:solidFill>
                  <a:schemeClr val="tx2"/>
                </a:solidFill>
              </a:defRPr>
            </a:lvl1pPr>
          </a:lstStyle>
          <a:p>
            <a:r>
              <a:rPr lang="en-GB" dirty="0"/>
              <a:t>Divider title</a:t>
            </a:r>
            <a:endParaRPr lang="en-US" dirty="0"/>
          </a:p>
        </p:txBody>
      </p:sp>
      <p:sp>
        <p:nvSpPr>
          <p:cNvPr id="6" name="Text Placeholder 2">
            <a:extLst>
              <a:ext uri="{FF2B5EF4-FFF2-40B4-BE49-F238E27FC236}">
                <a16:creationId xmlns:a16="http://schemas.microsoft.com/office/drawing/2014/main" id="{5436A569-20B5-5BB0-36C1-EDDB1885CD5F}"/>
              </a:ext>
            </a:extLst>
          </p:cNvPr>
          <p:cNvSpPr>
            <a:spLocks noGrp="1"/>
          </p:cNvSpPr>
          <p:nvPr>
            <p:ph type="body" idx="1" hasCustomPrompt="1"/>
          </p:nvPr>
        </p:nvSpPr>
        <p:spPr>
          <a:xfrm>
            <a:off x="10269" y="3600090"/>
            <a:ext cx="7333872" cy="1501443"/>
          </a:xfrm>
        </p:spPr>
        <p:txBody>
          <a:bodyPr>
            <a:normAutofit/>
          </a:bodyPr>
          <a:lstStyle>
            <a:lvl1pPr marL="0" indent="0" algn="ctr">
              <a:buNone/>
              <a:defRPr sz="1865" b="1">
                <a:solidFill>
                  <a:schemeClr val="accent2"/>
                </a:solidFill>
                <a:latin typeface="Tahoma" panose="020B0604030504040204" pitchFamily="34" charset="0"/>
                <a:ea typeface="Tahoma" panose="020B0604030504040204" pitchFamily="34" charset="0"/>
                <a:cs typeface="Tahoma" panose="020B0604030504040204" pitchFamily="34" charset="0"/>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GB" dirty="0"/>
              <a:t>Subheading</a:t>
            </a:r>
          </a:p>
        </p:txBody>
      </p:sp>
      <p:pic>
        <p:nvPicPr>
          <p:cNvPr id="2" name="Picture 1">
            <a:extLst>
              <a:ext uri="{FF2B5EF4-FFF2-40B4-BE49-F238E27FC236}">
                <a16:creationId xmlns:a16="http://schemas.microsoft.com/office/drawing/2014/main" id="{7DBCDF60-E14C-2D3F-F80C-2EE0F3B562F3}"/>
              </a:ext>
            </a:extLst>
          </p:cNvPr>
          <p:cNvPicPr>
            <a:picLocks noChangeAspect="1"/>
          </p:cNvPicPr>
          <p:nvPr userDrawn="1"/>
        </p:nvPicPr>
        <p:blipFill>
          <a:blip r:embed="rId3"/>
          <a:srcRect/>
          <a:stretch/>
        </p:blipFill>
        <p:spPr>
          <a:xfrm>
            <a:off x="8555125" y="5731341"/>
            <a:ext cx="2448272" cy="596730"/>
          </a:xfrm>
          <a:prstGeom prst="rect">
            <a:avLst/>
          </a:prstGeom>
        </p:spPr>
      </p:pic>
    </p:spTree>
    <p:extLst>
      <p:ext uri="{BB962C8B-B14F-4D97-AF65-F5344CB8AC3E}">
        <p14:creationId xmlns:p14="http://schemas.microsoft.com/office/powerpoint/2010/main" val="1128525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portant Inform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F582B-FCDE-8400-7965-90F12BCCE3E4}"/>
              </a:ext>
            </a:extLst>
          </p:cNvPr>
          <p:cNvSpPr/>
          <p:nvPr userDrawn="1"/>
        </p:nvSpPr>
        <p:spPr>
          <a:xfrm>
            <a:off x="0" y="3"/>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err="1"/>
          </a:p>
        </p:txBody>
      </p:sp>
      <p:sp>
        <p:nvSpPr>
          <p:cNvPr id="8" name="Text Placeholder 7">
            <a:extLst>
              <a:ext uri="{FF2B5EF4-FFF2-40B4-BE49-F238E27FC236}">
                <a16:creationId xmlns:a16="http://schemas.microsoft.com/office/drawing/2014/main" id="{37FC3CC4-1D04-E78B-0C62-921848CDA752}"/>
              </a:ext>
            </a:extLst>
          </p:cNvPr>
          <p:cNvSpPr>
            <a:spLocks noGrp="1"/>
          </p:cNvSpPr>
          <p:nvPr>
            <p:ph type="body" sz="quarter" idx="10" hasCustomPrompt="1"/>
          </p:nvPr>
        </p:nvSpPr>
        <p:spPr>
          <a:xfrm>
            <a:off x="10759016" y="6483792"/>
            <a:ext cx="905605" cy="314527"/>
          </a:xfrm>
        </p:spPr>
        <p:txBody>
          <a:bodyPr>
            <a:noAutofit/>
          </a:bodyPr>
          <a:lstStyle>
            <a:lvl2pPr marL="0" indent="0" algn="r">
              <a:spcBef>
                <a:spcPts val="0"/>
              </a:spcBef>
              <a:buNone/>
              <a:defRPr lang="en-AU" sz="1199" dirty="0">
                <a:solidFill>
                  <a:schemeClr val="bg1">
                    <a:lumMod val="65000"/>
                  </a:schemeClr>
                </a:solidFill>
                <a:latin typeface="+mj-lt"/>
              </a:defRPr>
            </a:lvl2pPr>
          </a:lstStyle>
          <a:p>
            <a:pPr lvl="1"/>
            <a:r>
              <a:rPr lang="en-AU" dirty="0"/>
              <a:t>UIDXXXX</a:t>
            </a:r>
          </a:p>
        </p:txBody>
      </p:sp>
      <p:sp>
        <p:nvSpPr>
          <p:cNvPr id="2" name="Title 1">
            <a:extLst>
              <a:ext uri="{FF2B5EF4-FFF2-40B4-BE49-F238E27FC236}">
                <a16:creationId xmlns:a16="http://schemas.microsoft.com/office/drawing/2014/main" id="{301B5483-5B4E-EB60-D513-AB3D694A0FE6}"/>
              </a:ext>
            </a:extLst>
          </p:cNvPr>
          <p:cNvSpPr>
            <a:spLocks noGrp="1"/>
          </p:cNvSpPr>
          <p:nvPr>
            <p:ph type="title" hasCustomPrompt="1"/>
          </p:nvPr>
        </p:nvSpPr>
        <p:spPr/>
        <p:txBody>
          <a:bodyPr/>
          <a:lstStyle>
            <a:lvl1pPr>
              <a:defRPr>
                <a:solidFill>
                  <a:schemeClr val="tx2"/>
                </a:solidFill>
              </a:defRPr>
            </a:lvl1pPr>
          </a:lstStyle>
          <a:p>
            <a:r>
              <a:rPr lang="en-GB" dirty="0"/>
              <a:t>Important information</a:t>
            </a:r>
            <a:endParaRPr lang="en-US" dirty="0"/>
          </a:p>
        </p:txBody>
      </p:sp>
      <p:sp>
        <p:nvSpPr>
          <p:cNvPr id="12" name="Text Placeholder 2">
            <a:extLst>
              <a:ext uri="{FF2B5EF4-FFF2-40B4-BE49-F238E27FC236}">
                <a16:creationId xmlns:a16="http://schemas.microsoft.com/office/drawing/2014/main" id="{795F72E1-CC99-BDB5-E772-6DF16503729E}"/>
              </a:ext>
            </a:extLst>
          </p:cNvPr>
          <p:cNvSpPr>
            <a:spLocks noGrp="1"/>
          </p:cNvSpPr>
          <p:nvPr>
            <p:ph idx="1" hasCustomPrompt="1"/>
          </p:nvPr>
        </p:nvSpPr>
        <p:spPr>
          <a:xfrm>
            <a:off x="1295468" y="1508429"/>
            <a:ext cx="9505057" cy="4606382"/>
          </a:xfrm>
          <a:prstGeom prst="rect">
            <a:avLst/>
          </a:prstGeom>
        </p:spPr>
        <p:txBody>
          <a:bodyPr vert="horz" lIns="91440" tIns="45720" rIns="91440" bIns="45720" rtlCol="0">
            <a:normAutofit/>
          </a:bodyPr>
          <a:lstStyle>
            <a:lvl1pPr marL="0" indent="0" algn="ctr">
              <a:buNone/>
              <a:defRPr sz="1066" baseline="0">
                <a:solidFill>
                  <a:schemeClr val="tx1"/>
                </a:solidFill>
              </a:defRPr>
            </a:lvl1pPr>
          </a:lstStyle>
          <a:p>
            <a:pPr algn="ctr"/>
            <a:r>
              <a:rPr lang="en-GB" sz="1066" dirty="0"/>
              <a:t>Important Information text to go here in this style.</a:t>
            </a:r>
            <a:endParaRPr lang="en-GB" sz="1066" dirty="0">
              <a:solidFill>
                <a:schemeClr val="tx1"/>
              </a:solidFill>
            </a:endParaRPr>
          </a:p>
        </p:txBody>
      </p:sp>
      <p:sp>
        <p:nvSpPr>
          <p:cNvPr id="3" name="object 23">
            <a:extLst>
              <a:ext uri="{FF2B5EF4-FFF2-40B4-BE49-F238E27FC236}">
                <a16:creationId xmlns:a16="http://schemas.microsoft.com/office/drawing/2014/main" id="{585B7DB9-0C23-4306-ABE1-C6868178AEB4}"/>
              </a:ext>
            </a:extLst>
          </p:cNvPr>
          <p:cNvSpPr txBox="1">
            <a:spLocks noGrp="1"/>
          </p:cNvSpPr>
          <p:nvPr userDrawn="1">
            <p:custDataLst>
              <p:custData r:id="rId1"/>
            </p:custDataLst>
          </p:nvPr>
        </p:nvSpPr>
        <p:spPr>
          <a:xfrm>
            <a:off x="9552385" y="6501977"/>
            <a:ext cx="2304256" cy="213534"/>
          </a:xfrm>
          <a:prstGeom prst="rect">
            <a:avLst/>
          </a:prstGeom>
        </p:spPr>
        <p:txBody>
          <a:bodyPr vert="horz" wrap="square" lIns="0" tIns="8459" rIns="0" bIns="0" rtlCol="0">
            <a:spAutoFit/>
          </a:bodyPr>
          <a:lstStyle>
            <a:defPPr>
              <a:defRPr lang="en-US"/>
            </a:defPPr>
            <a:lvl1pPr marL="0" algn="l" defTabSz="914400" rtl="0" eaLnBrk="1" latinLnBrk="0" hangingPunct="1">
              <a:defRPr sz="1000" b="0" i="0" kern="1200">
                <a:solidFill>
                  <a:srgbClr val="58595B"/>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6918" algn="r">
              <a:lnSpc>
                <a:spcPct val="100000"/>
              </a:lnSpc>
              <a:spcBef>
                <a:spcPts val="67"/>
              </a:spcBef>
            </a:pPr>
            <a:r>
              <a:rPr sz="1332" dirty="0">
                <a:solidFill>
                  <a:schemeClr val="tx2"/>
                </a:solidFill>
                <a:latin typeface="+mj-lt"/>
              </a:rPr>
              <a:t>|</a:t>
            </a:r>
            <a:r>
              <a:rPr sz="1332" spc="-100" dirty="0">
                <a:solidFill>
                  <a:schemeClr val="tx2"/>
                </a:solidFill>
                <a:latin typeface="+mj-lt"/>
              </a:rPr>
              <a:t> </a:t>
            </a:r>
            <a:fld id="{C11E82B4-5F96-464E-BEAD-661DE832F6E0}" type="slidenum">
              <a:rPr lang="en-AU" sz="1332" smtClean="0">
                <a:solidFill>
                  <a:schemeClr val="tx2"/>
                </a:solidFill>
                <a:latin typeface="+mj-lt"/>
              </a:rPr>
              <a:pPr marL="16918" algn="r">
                <a:lnSpc>
                  <a:spcPct val="100000"/>
                </a:lnSpc>
                <a:spcBef>
                  <a:spcPts val="67"/>
                </a:spcBef>
              </a:pPr>
              <a:t>‹#›</a:t>
            </a:fld>
            <a:endParaRPr sz="1332" dirty="0">
              <a:solidFill>
                <a:schemeClr val="tx2"/>
              </a:solidFill>
              <a:latin typeface="+mj-lt"/>
            </a:endParaRPr>
          </a:p>
        </p:txBody>
      </p:sp>
      <p:cxnSp>
        <p:nvCxnSpPr>
          <p:cNvPr id="4" name="Straight Connector 3">
            <a:extLst>
              <a:ext uri="{FF2B5EF4-FFF2-40B4-BE49-F238E27FC236}">
                <a16:creationId xmlns:a16="http://schemas.microsoft.com/office/drawing/2014/main" id="{7F4D35DC-7AF4-39AE-03CB-E874F20D40EB}"/>
              </a:ext>
            </a:extLst>
          </p:cNvPr>
          <p:cNvCxnSpPr/>
          <p:nvPr userDrawn="1"/>
        </p:nvCxnSpPr>
        <p:spPr>
          <a:xfrm>
            <a:off x="4191844" y="820011"/>
            <a:ext cx="380831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5DDE83A3-FF53-1EFD-81FA-F5A17436D6FF}"/>
              </a:ext>
            </a:extLst>
          </p:cNvPr>
          <p:cNvGrpSpPr/>
          <p:nvPr userDrawn="1"/>
        </p:nvGrpSpPr>
        <p:grpSpPr>
          <a:xfrm>
            <a:off x="10943863" y="0"/>
            <a:ext cx="1248139" cy="424013"/>
            <a:chOff x="8207896" y="0"/>
            <a:chExt cx="936104" cy="318304"/>
          </a:xfrm>
        </p:grpSpPr>
        <p:sp>
          <p:nvSpPr>
            <p:cNvPr id="6" name="Rectangle 5">
              <a:extLst>
                <a:ext uri="{FF2B5EF4-FFF2-40B4-BE49-F238E27FC236}">
                  <a16:creationId xmlns:a16="http://schemas.microsoft.com/office/drawing/2014/main" id="{48A47E9E-86CC-9E0F-0DBA-6C1DC3E04D11}"/>
                </a:ext>
              </a:extLst>
            </p:cNvPr>
            <p:cNvSpPr/>
            <p:nvPr userDrawn="1"/>
          </p:nvSpPr>
          <p:spPr>
            <a:xfrm>
              <a:off x="8207896" y="0"/>
              <a:ext cx="936104" cy="31830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798"/>
            </a:p>
          </p:txBody>
        </p:sp>
        <p:pic>
          <p:nvPicPr>
            <p:cNvPr id="9" name="Picture 8">
              <a:extLst>
                <a:ext uri="{FF2B5EF4-FFF2-40B4-BE49-F238E27FC236}">
                  <a16:creationId xmlns:a16="http://schemas.microsoft.com/office/drawing/2014/main" id="{8B71FED9-799B-AAFB-FD7A-0B603B5C0FAE}"/>
                </a:ext>
              </a:extLst>
            </p:cNvPr>
            <p:cNvPicPr>
              <a:picLocks noChangeAspect="1"/>
            </p:cNvPicPr>
            <p:nvPr userDrawn="1"/>
          </p:nvPicPr>
          <p:blipFill>
            <a:blip r:embed="rId3"/>
            <a:srcRect/>
            <a:stretch/>
          </p:blipFill>
          <p:spPr>
            <a:xfrm>
              <a:off x="8266707" y="59160"/>
              <a:ext cx="818481" cy="199985"/>
            </a:xfrm>
            <a:prstGeom prst="rect">
              <a:avLst/>
            </a:prstGeom>
          </p:spPr>
        </p:pic>
      </p:grpSp>
    </p:spTree>
    <p:extLst>
      <p:ext uri="{BB962C8B-B14F-4D97-AF65-F5344CB8AC3E}">
        <p14:creationId xmlns:p14="http://schemas.microsoft.com/office/powerpoint/2010/main" val="128159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 BODY">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94112D9-3356-FB1E-91A6-3275BBC534A1}"/>
              </a:ext>
            </a:extLst>
          </p:cNvPr>
          <p:cNvSpPr>
            <a:spLocks noGrp="1"/>
          </p:cNvSpPr>
          <p:nvPr>
            <p:ph type="body" sz="quarter" idx="16" hasCustomPrompt="1"/>
          </p:nvPr>
        </p:nvSpPr>
        <p:spPr>
          <a:xfrm>
            <a:off x="10759017" y="6484123"/>
            <a:ext cx="905934" cy="315091"/>
          </a:xfrm>
        </p:spPr>
        <p:txBody>
          <a:bodyPr>
            <a:normAutofit/>
          </a:bodyPr>
          <a:lstStyle>
            <a:lvl1pPr marL="0" indent="0" algn="r">
              <a:spcBef>
                <a:spcPts val="0"/>
              </a:spcBef>
              <a:buNone/>
              <a:defRPr sz="1199">
                <a:solidFill>
                  <a:schemeClr val="bg1">
                    <a:lumMod val="65000"/>
                  </a:schemeClr>
                </a:solidFill>
                <a:latin typeface="+mj-lt"/>
              </a:defRPr>
            </a:lvl1pPr>
          </a:lstStyle>
          <a:p>
            <a:pPr lvl="0"/>
            <a:r>
              <a:rPr lang="en-AU" dirty="0"/>
              <a:t>UIDXXXX</a:t>
            </a:r>
          </a:p>
        </p:txBody>
      </p:sp>
      <p:sp>
        <p:nvSpPr>
          <p:cNvPr id="2" name="Title 1">
            <a:extLst>
              <a:ext uri="{FF2B5EF4-FFF2-40B4-BE49-F238E27FC236}">
                <a16:creationId xmlns:a16="http://schemas.microsoft.com/office/drawing/2014/main" id="{301B5483-5B4E-EB60-D513-AB3D694A0FE6}"/>
              </a:ext>
            </a:extLst>
          </p:cNvPr>
          <p:cNvSpPr>
            <a:spLocks noGrp="1"/>
          </p:cNvSpPr>
          <p:nvPr>
            <p:ph type="title"/>
          </p:nvPr>
        </p:nvSpPr>
        <p:spPr>
          <a:xfrm>
            <a:off x="838202" y="263582"/>
            <a:ext cx="10515601" cy="559387"/>
          </a:xfrm>
        </p:spPr>
        <p:txBody>
          <a:bodyPr/>
          <a:lstStyle>
            <a:lvl1pPr>
              <a:defRPr>
                <a:solidFill>
                  <a:schemeClr val="tx2"/>
                </a:solidFill>
              </a:defRPr>
            </a:lvl1pPr>
          </a:lstStyle>
          <a:p>
            <a:r>
              <a:rPr lang="en-US"/>
              <a:t>Click to edit Master title style</a:t>
            </a:r>
            <a:endParaRPr lang="en-US" dirty="0"/>
          </a:p>
        </p:txBody>
      </p:sp>
      <p:sp useBgFill="1">
        <p:nvSpPr>
          <p:cNvPr id="6" name="Text Placeholder 2">
            <a:extLst>
              <a:ext uri="{FF2B5EF4-FFF2-40B4-BE49-F238E27FC236}">
                <a16:creationId xmlns:a16="http://schemas.microsoft.com/office/drawing/2014/main" id="{9160249F-2668-A752-74ED-DCB70A0553D2}"/>
              </a:ext>
            </a:extLst>
          </p:cNvPr>
          <p:cNvSpPr>
            <a:spLocks noGrp="1"/>
          </p:cNvSpPr>
          <p:nvPr>
            <p:ph idx="1" hasCustomPrompt="1"/>
          </p:nvPr>
        </p:nvSpPr>
        <p:spPr>
          <a:xfrm>
            <a:off x="838202" y="1824997"/>
            <a:ext cx="10515601" cy="4352070"/>
          </a:xfrm>
          <a:prstGeom prst="rect">
            <a:avLst/>
          </a:prstGeom>
        </p:spPr>
        <p:txBody>
          <a:bodyPr vert="horz" lIns="91440" tIns="45720" rIns="91440" bIns="45720" rtlCol="0">
            <a:normAutofit/>
          </a:bodyPr>
          <a:lstStyle>
            <a:lvl1pPr>
              <a:buClr>
                <a:schemeClr val="bg2"/>
              </a:buClr>
              <a:defRPr>
                <a:latin typeface="+mn-lt"/>
              </a:defRPr>
            </a:lvl1pPr>
            <a:lvl2pPr>
              <a:buClr>
                <a:schemeClr val="bg2"/>
              </a:buClr>
              <a:defRPr/>
            </a:lvl2pPr>
            <a:lvl3pPr>
              <a:buClr>
                <a:schemeClr val="bg2"/>
              </a:buClr>
              <a:defRPr/>
            </a:lvl3pPr>
          </a:lstStyle>
          <a:p>
            <a:pPr marL="0" marR="0" lvl="0" indent="0" algn="l" defTabSz="1218072" rtl="0" eaLnBrk="1" fontAlgn="auto" latinLnBrk="0" hangingPunct="1">
              <a:lnSpc>
                <a:spcPct val="90000"/>
              </a:lnSpc>
              <a:spcBef>
                <a:spcPts val="1332"/>
              </a:spcBef>
              <a:spcAft>
                <a:spcPts val="0"/>
              </a:spcAft>
              <a:buClrTx/>
              <a:buSzTx/>
              <a:buFont typeface="Arial" panose="020B0604020202020204" pitchFamily="34" charset="0"/>
              <a:buNone/>
              <a:tabLst/>
              <a:defRPr/>
            </a:pPr>
            <a:r>
              <a:rPr lang="en-GB" dirty="0"/>
              <a:t>Body copy style</a:t>
            </a:r>
            <a:endParaRPr lang="en-AU" sz="1732" dirty="0">
              <a:effectLst/>
              <a:latin typeface="Calibri" panose="020F0502020204030204" pitchFamily="34" charset="0"/>
              <a:ea typeface="Tahoma" panose="020B0604030504040204" pitchFamily="34" charset="0"/>
              <a:cs typeface="Calibri" panose="020F0502020204030204" pitchFamily="34" charset="0"/>
            </a:endParaRPr>
          </a:p>
          <a:p>
            <a:pPr lvl="0"/>
            <a:r>
              <a:rPr lang="en-GB" dirty="0"/>
              <a:t>Click to edit Master text styles</a:t>
            </a:r>
          </a:p>
          <a:p>
            <a:pPr lvl="1"/>
            <a:r>
              <a:rPr lang="en-GB" dirty="0"/>
              <a:t>Second level</a:t>
            </a:r>
          </a:p>
          <a:p>
            <a:pPr lvl="2"/>
            <a:r>
              <a:rPr lang="en-GB" dirty="0"/>
              <a:t>Third level</a:t>
            </a:r>
          </a:p>
        </p:txBody>
      </p:sp>
      <p:sp>
        <p:nvSpPr>
          <p:cNvPr id="27" name="Text Placeholder 26">
            <a:extLst>
              <a:ext uri="{FF2B5EF4-FFF2-40B4-BE49-F238E27FC236}">
                <a16:creationId xmlns:a16="http://schemas.microsoft.com/office/drawing/2014/main" id="{0508B4DE-0130-7773-5A83-4ACCE0569027}"/>
              </a:ext>
            </a:extLst>
          </p:cNvPr>
          <p:cNvSpPr>
            <a:spLocks noGrp="1"/>
          </p:cNvSpPr>
          <p:nvPr>
            <p:ph type="body" sz="quarter" idx="14" hasCustomPrompt="1"/>
          </p:nvPr>
        </p:nvSpPr>
        <p:spPr>
          <a:xfrm>
            <a:off x="250456" y="6177067"/>
            <a:ext cx="10262035" cy="513278"/>
          </a:xfrm>
        </p:spPr>
        <p:txBody>
          <a:bodyPr anchor="b">
            <a:normAutofit/>
          </a:bodyPr>
          <a:lstStyle>
            <a:lvl1pPr marL="0" indent="0">
              <a:buNone/>
              <a:defRPr sz="866" baseline="0">
                <a:solidFill>
                  <a:schemeClr val="bg1">
                    <a:lumMod val="50000"/>
                  </a:schemeClr>
                </a:solidFill>
              </a:defRPr>
            </a:lvl1pPr>
          </a:lstStyle>
          <a:p>
            <a:r>
              <a:rPr lang="en-US" kern="0" baseline="1" dirty="0">
                <a:solidFill>
                  <a:schemeClr val="bg1">
                    <a:lumMod val="50000"/>
                  </a:schemeClr>
                </a:solidFill>
                <a:cs typeface="Calibri" panose="020F0502020204030204" pitchFamily="34" charset="0"/>
              </a:rPr>
              <a:t>Source credits and footnotes to go here.</a:t>
            </a:r>
            <a:endParaRPr lang="en-AU" dirty="0">
              <a:solidFill>
                <a:schemeClr val="bg1">
                  <a:lumMod val="50000"/>
                </a:schemeClr>
              </a:solidFill>
              <a:cs typeface="Calibri" panose="020F0502020204030204" pitchFamily="34" charset="0"/>
            </a:endParaRPr>
          </a:p>
        </p:txBody>
      </p:sp>
      <p:sp>
        <p:nvSpPr>
          <p:cNvPr id="7" name="object 23">
            <a:extLst>
              <a:ext uri="{FF2B5EF4-FFF2-40B4-BE49-F238E27FC236}">
                <a16:creationId xmlns:a16="http://schemas.microsoft.com/office/drawing/2014/main" id="{5C539C1B-4991-8093-F4E3-8EABCD523D35}"/>
              </a:ext>
            </a:extLst>
          </p:cNvPr>
          <p:cNvSpPr txBox="1">
            <a:spLocks noGrp="1"/>
          </p:cNvSpPr>
          <p:nvPr userDrawn="1">
            <p:custDataLst>
              <p:custData r:id="rId1"/>
            </p:custDataLst>
          </p:nvPr>
        </p:nvSpPr>
        <p:spPr>
          <a:xfrm>
            <a:off x="9552385" y="6501977"/>
            <a:ext cx="2304256" cy="213534"/>
          </a:xfrm>
          <a:prstGeom prst="rect">
            <a:avLst/>
          </a:prstGeom>
        </p:spPr>
        <p:txBody>
          <a:bodyPr vert="horz" wrap="square" lIns="0" tIns="8459" rIns="0" bIns="0" rtlCol="0">
            <a:spAutoFit/>
          </a:bodyPr>
          <a:lstStyle>
            <a:defPPr>
              <a:defRPr lang="en-US"/>
            </a:defPPr>
            <a:lvl1pPr marL="0" algn="l" defTabSz="914400" rtl="0" eaLnBrk="1" latinLnBrk="0" hangingPunct="1">
              <a:defRPr sz="1000" b="0" i="0" kern="1200">
                <a:solidFill>
                  <a:srgbClr val="58595B"/>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6918" algn="r">
              <a:lnSpc>
                <a:spcPct val="100000"/>
              </a:lnSpc>
              <a:spcBef>
                <a:spcPts val="67"/>
              </a:spcBef>
            </a:pPr>
            <a:r>
              <a:rPr sz="1332" dirty="0">
                <a:solidFill>
                  <a:schemeClr val="tx2"/>
                </a:solidFill>
              </a:rPr>
              <a:t>|</a:t>
            </a:r>
            <a:r>
              <a:rPr sz="1332" spc="-100" dirty="0">
                <a:solidFill>
                  <a:schemeClr val="tx2"/>
                </a:solidFill>
              </a:rPr>
              <a:t> </a:t>
            </a:r>
            <a:fld id="{C11E82B4-5F96-464E-BEAD-661DE832F6E0}" type="slidenum">
              <a:rPr lang="en-AU" sz="1332" smtClean="0">
                <a:solidFill>
                  <a:schemeClr val="tx2"/>
                </a:solidFill>
              </a:rPr>
              <a:pPr marL="16918" algn="r">
                <a:lnSpc>
                  <a:spcPct val="100000"/>
                </a:lnSpc>
                <a:spcBef>
                  <a:spcPts val="67"/>
                </a:spcBef>
              </a:pPr>
              <a:t>‹#›</a:t>
            </a:fld>
            <a:endParaRPr sz="1332" dirty="0">
              <a:solidFill>
                <a:schemeClr val="tx2"/>
              </a:solidFill>
            </a:endParaRPr>
          </a:p>
        </p:txBody>
      </p:sp>
      <p:sp>
        <p:nvSpPr>
          <p:cNvPr id="12" name="Text Placeholder 6">
            <a:extLst>
              <a:ext uri="{FF2B5EF4-FFF2-40B4-BE49-F238E27FC236}">
                <a16:creationId xmlns:a16="http://schemas.microsoft.com/office/drawing/2014/main" id="{0249B231-4675-1672-D49D-103DBA6BF21D}"/>
              </a:ext>
            </a:extLst>
          </p:cNvPr>
          <p:cNvSpPr>
            <a:spLocks noGrp="1"/>
          </p:cNvSpPr>
          <p:nvPr>
            <p:ph type="body" sz="quarter" idx="15" hasCustomPrompt="1"/>
          </p:nvPr>
        </p:nvSpPr>
        <p:spPr>
          <a:xfrm>
            <a:off x="854116" y="915936"/>
            <a:ext cx="10515601" cy="452937"/>
          </a:xfrm>
        </p:spPr>
        <p:txBody>
          <a:bodyPr anchor="ctr">
            <a:normAutofit/>
          </a:bodyPr>
          <a:lstStyle>
            <a:lvl1pPr marL="0" indent="0" algn="ctr">
              <a:buNone/>
              <a:defRPr sz="1865" b="0">
                <a:solidFill>
                  <a:schemeClr val="bg2"/>
                </a:solidFill>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Subhead to go here on 1 line</a:t>
            </a:r>
          </a:p>
        </p:txBody>
      </p:sp>
      <p:cxnSp>
        <p:nvCxnSpPr>
          <p:cNvPr id="8" name="Straight Connector 7">
            <a:extLst>
              <a:ext uri="{FF2B5EF4-FFF2-40B4-BE49-F238E27FC236}">
                <a16:creationId xmlns:a16="http://schemas.microsoft.com/office/drawing/2014/main" id="{99CA3C8C-46CE-D8F5-DEA5-592A895AE2B8}"/>
              </a:ext>
            </a:extLst>
          </p:cNvPr>
          <p:cNvCxnSpPr/>
          <p:nvPr userDrawn="1"/>
        </p:nvCxnSpPr>
        <p:spPr>
          <a:xfrm>
            <a:off x="4191844" y="820011"/>
            <a:ext cx="380831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681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 BODY DOUBLE HEADER">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94112D9-3356-FB1E-91A6-3275BBC534A1}"/>
              </a:ext>
            </a:extLst>
          </p:cNvPr>
          <p:cNvSpPr>
            <a:spLocks noGrp="1"/>
          </p:cNvSpPr>
          <p:nvPr>
            <p:ph type="body" sz="quarter" idx="16" hasCustomPrompt="1"/>
          </p:nvPr>
        </p:nvSpPr>
        <p:spPr>
          <a:xfrm>
            <a:off x="10704511" y="6478128"/>
            <a:ext cx="905934" cy="315091"/>
          </a:xfrm>
        </p:spPr>
        <p:txBody>
          <a:bodyPr>
            <a:normAutofit/>
          </a:bodyPr>
          <a:lstStyle>
            <a:lvl1pPr marL="0" indent="0" algn="r">
              <a:spcBef>
                <a:spcPts val="0"/>
              </a:spcBef>
              <a:buNone/>
              <a:defRPr sz="1199">
                <a:solidFill>
                  <a:schemeClr val="bg1">
                    <a:lumMod val="65000"/>
                  </a:schemeClr>
                </a:solidFill>
                <a:latin typeface="+mj-lt"/>
              </a:defRPr>
            </a:lvl1pPr>
          </a:lstStyle>
          <a:p>
            <a:pPr lvl="0"/>
            <a:r>
              <a:rPr lang="en-AU" dirty="0"/>
              <a:t>UIDXXXX</a:t>
            </a:r>
          </a:p>
        </p:txBody>
      </p:sp>
      <p:sp>
        <p:nvSpPr>
          <p:cNvPr id="2" name="Title 1">
            <a:extLst>
              <a:ext uri="{FF2B5EF4-FFF2-40B4-BE49-F238E27FC236}">
                <a16:creationId xmlns:a16="http://schemas.microsoft.com/office/drawing/2014/main" id="{301B5483-5B4E-EB60-D513-AB3D694A0FE6}"/>
              </a:ext>
            </a:extLst>
          </p:cNvPr>
          <p:cNvSpPr>
            <a:spLocks noGrp="1"/>
          </p:cNvSpPr>
          <p:nvPr>
            <p:ph type="title"/>
          </p:nvPr>
        </p:nvSpPr>
        <p:spPr>
          <a:xfrm>
            <a:off x="838202" y="263582"/>
            <a:ext cx="10515601" cy="559387"/>
          </a:xfrm>
        </p:spPr>
        <p:txBody>
          <a:bodyPr/>
          <a:lstStyle>
            <a:lvl1pPr>
              <a:defRPr>
                <a:solidFill>
                  <a:schemeClr val="tx2"/>
                </a:solidFill>
              </a:defRPr>
            </a:lvl1pPr>
          </a:lstStyle>
          <a:p>
            <a:endParaRPr lang="en-US" dirty="0"/>
          </a:p>
        </p:txBody>
      </p:sp>
      <p:sp useBgFill="1">
        <p:nvSpPr>
          <p:cNvPr id="6" name="Text Placeholder 2">
            <a:extLst>
              <a:ext uri="{FF2B5EF4-FFF2-40B4-BE49-F238E27FC236}">
                <a16:creationId xmlns:a16="http://schemas.microsoft.com/office/drawing/2014/main" id="{9160249F-2668-A752-74ED-DCB70A0553D2}"/>
              </a:ext>
            </a:extLst>
          </p:cNvPr>
          <p:cNvSpPr>
            <a:spLocks noGrp="1"/>
          </p:cNvSpPr>
          <p:nvPr>
            <p:ph idx="1" hasCustomPrompt="1"/>
          </p:nvPr>
        </p:nvSpPr>
        <p:spPr>
          <a:xfrm>
            <a:off x="838202" y="1824997"/>
            <a:ext cx="10515601" cy="4352070"/>
          </a:xfrm>
          <a:prstGeom prst="rect">
            <a:avLst/>
          </a:prstGeom>
        </p:spPr>
        <p:txBody>
          <a:bodyPr vert="horz" lIns="91440" tIns="45720" rIns="91440" bIns="45720" rtlCol="0">
            <a:normAutofit/>
          </a:bodyPr>
          <a:lstStyle>
            <a:lvl1pPr>
              <a:buClr>
                <a:schemeClr val="bg2"/>
              </a:buClr>
              <a:defRPr>
                <a:latin typeface="+mn-lt"/>
              </a:defRPr>
            </a:lvl1pPr>
            <a:lvl2pPr>
              <a:buClr>
                <a:schemeClr val="bg2"/>
              </a:buClr>
              <a:defRPr/>
            </a:lvl2pPr>
            <a:lvl3pPr>
              <a:buClr>
                <a:schemeClr val="bg2"/>
              </a:buClr>
              <a:defRPr/>
            </a:lvl3pPr>
          </a:lstStyle>
          <a:p>
            <a:pPr marL="0" marR="0" lvl="0" indent="0" algn="l" defTabSz="1218072" rtl="0" eaLnBrk="1" fontAlgn="auto" latinLnBrk="0" hangingPunct="1">
              <a:lnSpc>
                <a:spcPct val="90000"/>
              </a:lnSpc>
              <a:spcBef>
                <a:spcPts val="1332"/>
              </a:spcBef>
              <a:spcAft>
                <a:spcPts val="0"/>
              </a:spcAft>
              <a:buClrTx/>
              <a:buSzTx/>
              <a:buFont typeface="Arial" panose="020B0604020202020204" pitchFamily="34" charset="0"/>
              <a:buNone/>
              <a:tabLst/>
              <a:defRPr/>
            </a:pPr>
            <a:r>
              <a:rPr lang="en-GB" dirty="0"/>
              <a:t>Body copy style</a:t>
            </a:r>
            <a:endParaRPr lang="en-AU" sz="1732" dirty="0">
              <a:effectLst/>
              <a:latin typeface="Calibri" panose="020F0502020204030204" pitchFamily="34" charset="0"/>
              <a:ea typeface="Tahoma" panose="020B0604030504040204" pitchFamily="34" charset="0"/>
              <a:cs typeface="Calibri" panose="020F0502020204030204" pitchFamily="34" charset="0"/>
            </a:endParaRPr>
          </a:p>
          <a:p>
            <a:pPr lvl="0"/>
            <a:r>
              <a:rPr lang="en-GB" dirty="0"/>
              <a:t>Click to edit Master text styles</a:t>
            </a:r>
          </a:p>
          <a:p>
            <a:pPr lvl="1"/>
            <a:r>
              <a:rPr lang="en-GB" dirty="0"/>
              <a:t>Second level</a:t>
            </a:r>
          </a:p>
          <a:p>
            <a:pPr lvl="2"/>
            <a:r>
              <a:rPr lang="en-GB" dirty="0"/>
              <a:t>Third level</a:t>
            </a:r>
          </a:p>
        </p:txBody>
      </p:sp>
      <p:sp>
        <p:nvSpPr>
          <p:cNvPr id="27" name="Text Placeholder 26">
            <a:extLst>
              <a:ext uri="{FF2B5EF4-FFF2-40B4-BE49-F238E27FC236}">
                <a16:creationId xmlns:a16="http://schemas.microsoft.com/office/drawing/2014/main" id="{0508B4DE-0130-7773-5A83-4ACCE0569027}"/>
              </a:ext>
            </a:extLst>
          </p:cNvPr>
          <p:cNvSpPr>
            <a:spLocks noGrp="1"/>
          </p:cNvSpPr>
          <p:nvPr>
            <p:ph type="body" sz="quarter" idx="14" hasCustomPrompt="1"/>
          </p:nvPr>
        </p:nvSpPr>
        <p:spPr>
          <a:xfrm>
            <a:off x="250456" y="6177067"/>
            <a:ext cx="10262035" cy="513278"/>
          </a:xfrm>
        </p:spPr>
        <p:txBody>
          <a:bodyPr anchor="b">
            <a:normAutofit/>
          </a:bodyPr>
          <a:lstStyle>
            <a:lvl1pPr marL="0" indent="0">
              <a:buNone/>
              <a:defRPr sz="866" baseline="0">
                <a:solidFill>
                  <a:schemeClr val="bg1">
                    <a:lumMod val="50000"/>
                  </a:schemeClr>
                </a:solidFill>
              </a:defRPr>
            </a:lvl1pPr>
          </a:lstStyle>
          <a:p>
            <a:r>
              <a:rPr lang="en-US" kern="0" baseline="1" dirty="0">
                <a:solidFill>
                  <a:schemeClr val="bg1">
                    <a:lumMod val="50000"/>
                  </a:schemeClr>
                </a:solidFill>
                <a:cs typeface="Calibri" panose="020F0502020204030204" pitchFamily="34" charset="0"/>
              </a:rPr>
              <a:t>Source credits and footnotes to go here.</a:t>
            </a:r>
            <a:endParaRPr lang="en-AU" dirty="0">
              <a:solidFill>
                <a:schemeClr val="bg1">
                  <a:lumMod val="50000"/>
                </a:schemeClr>
              </a:solidFill>
              <a:cs typeface="Calibri" panose="020F0502020204030204" pitchFamily="34" charset="0"/>
            </a:endParaRPr>
          </a:p>
        </p:txBody>
      </p:sp>
      <p:sp>
        <p:nvSpPr>
          <p:cNvPr id="7" name="object 23">
            <a:extLst>
              <a:ext uri="{FF2B5EF4-FFF2-40B4-BE49-F238E27FC236}">
                <a16:creationId xmlns:a16="http://schemas.microsoft.com/office/drawing/2014/main" id="{5C539C1B-4991-8093-F4E3-8EABCD523D35}"/>
              </a:ext>
            </a:extLst>
          </p:cNvPr>
          <p:cNvSpPr txBox="1">
            <a:spLocks noGrp="1"/>
          </p:cNvSpPr>
          <p:nvPr userDrawn="1">
            <p:custDataLst>
              <p:custData r:id="rId1"/>
            </p:custDataLst>
          </p:nvPr>
        </p:nvSpPr>
        <p:spPr>
          <a:xfrm>
            <a:off x="9552385" y="6501977"/>
            <a:ext cx="2304256" cy="213534"/>
          </a:xfrm>
          <a:prstGeom prst="rect">
            <a:avLst/>
          </a:prstGeom>
        </p:spPr>
        <p:txBody>
          <a:bodyPr vert="horz" wrap="square" lIns="0" tIns="8459" rIns="0" bIns="0" rtlCol="0">
            <a:spAutoFit/>
          </a:bodyPr>
          <a:lstStyle>
            <a:defPPr>
              <a:defRPr lang="en-US"/>
            </a:defPPr>
            <a:lvl1pPr marL="0" algn="l" defTabSz="914400" rtl="0" eaLnBrk="1" latinLnBrk="0" hangingPunct="1">
              <a:defRPr sz="1000" b="0" i="0" kern="1200">
                <a:solidFill>
                  <a:srgbClr val="58595B"/>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6918" algn="r">
              <a:lnSpc>
                <a:spcPct val="100000"/>
              </a:lnSpc>
              <a:spcBef>
                <a:spcPts val="67"/>
              </a:spcBef>
            </a:pPr>
            <a:r>
              <a:rPr sz="1332" dirty="0">
                <a:solidFill>
                  <a:schemeClr val="tx2"/>
                </a:solidFill>
              </a:rPr>
              <a:t>|</a:t>
            </a:r>
            <a:r>
              <a:rPr sz="1332" spc="-100" dirty="0">
                <a:solidFill>
                  <a:schemeClr val="tx2"/>
                </a:solidFill>
              </a:rPr>
              <a:t> </a:t>
            </a:r>
            <a:fld id="{C11E82B4-5F96-464E-BEAD-661DE832F6E0}" type="slidenum">
              <a:rPr lang="en-AU" sz="1332" smtClean="0">
                <a:solidFill>
                  <a:schemeClr val="tx2"/>
                </a:solidFill>
              </a:rPr>
              <a:pPr marL="16918" algn="r">
                <a:lnSpc>
                  <a:spcPct val="100000"/>
                </a:lnSpc>
                <a:spcBef>
                  <a:spcPts val="67"/>
                </a:spcBef>
              </a:pPr>
              <a:t>‹#›</a:t>
            </a:fld>
            <a:endParaRPr sz="1332" dirty="0">
              <a:solidFill>
                <a:schemeClr val="tx2"/>
              </a:solidFill>
            </a:endParaRPr>
          </a:p>
        </p:txBody>
      </p:sp>
      <p:sp>
        <p:nvSpPr>
          <p:cNvPr id="12" name="Text Placeholder 6">
            <a:extLst>
              <a:ext uri="{FF2B5EF4-FFF2-40B4-BE49-F238E27FC236}">
                <a16:creationId xmlns:a16="http://schemas.microsoft.com/office/drawing/2014/main" id="{0249B231-4675-1672-D49D-103DBA6BF21D}"/>
              </a:ext>
            </a:extLst>
          </p:cNvPr>
          <p:cNvSpPr>
            <a:spLocks noGrp="1"/>
          </p:cNvSpPr>
          <p:nvPr>
            <p:ph type="body" sz="quarter" idx="15" hasCustomPrompt="1"/>
          </p:nvPr>
        </p:nvSpPr>
        <p:spPr>
          <a:xfrm>
            <a:off x="854116" y="1222800"/>
            <a:ext cx="10515601" cy="452937"/>
          </a:xfrm>
        </p:spPr>
        <p:txBody>
          <a:bodyPr anchor="ctr">
            <a:normAutofit/>
          </a:bodyPr>
          <a:lstStyle>
            <a:lvl1pPr marL="0" indent="0" algn="ctr">
              <a:buNone/>
              <a:defRPr sz="1865" b="0">
                <a:solidFill>
                  <a:schemeClr val="bg2"/>
                </a:solidFill>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Subhead to go here on 1 line</a:t>
            </a:r>
          </a:p>
        </p:txBody>
      </p:sp>
      <p:cxnSp>
        <p:nvCxnSpPr>
          <p:cNvPr id="3" name="Straight Connector 2">
            <a:extLst>
              <a:ext uri="{FF2B5EF4-FFF2-40B4-BE49-F238E27FC236}">
                <a16:creationId xmlns:a16="http://schemas.microsoft.com/office/drawing/2014/main" id="{4CE46447-1D7A-F9F8-B2DA-9B48F140210F}"/>
              </a:ext>
            </a:extLst>
          </p:cNvPr>
          <p:cNvCxnSpPr/>
          <p:nvPr userDrawn="1"/>
        </p:nvCxnSpPr>
        <p:spPr>
          <a:xfrm>
            <a:off x="4191844" y="1119967"/>
            <a:ext cx="380831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35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customXml" Target="../../customXml/item11.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54CF3-1F9E-BA05-0E78-FC39E7CA4A04}"/>
              </a:ext>
            </a:extLst>
          </p:cNvPr>
          <p:cNvSpPr>
            <a:spLocks noGrp="1"/>
          </p:cNvSpPr>
          <p:nvPr>
            <p:ph type="title"/>
          </p:nvPr>
        </p:nvSpPr>
        <p:spPr>
          <a:xfrm>
            <a:off x="838202" y="263582"/>
            <a:ext cx="10515601" cy="55938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4A8D56-3E9C-0E0A-6C52-F95B2FC9BF74}"/>
              </a:ext>
            </a:extLst>
          </p:cNvPr>
          <p:cNvSpPr>
            <a:spLocks noGrp="1"/>
          </p:cNvSpPr>
          <p:nvPr>
            <p:ph type="body" idx="1"/>
          </p:nvPr>
        </p:nvSpPr>
        <p:spPr>
          <a:xfrm>
            <a:off x="838202" y="1824997"/>
            <a:ext cx="10515601" cy="4352070"/>
          </a:xfrm>
          <a:prstGeom prst="rect">
            <a:avLst/>
          </a:prstGeom>
        </p:spPr>
        <p:txBody>
          <a:bodyPr vert="horz" lIns="0" tIns="45720" rIns="91440" bIns="45720" rtlCol="0">
            <a:normAutofit/>
          </a:bodyPr>
          <a:lstStyle/>
          <a:p>
            <a:pPr marL="0" marR="0" lvl="0" indent="0" algn="l" defTabSz="1218072" rtl="0" eaLnBrk="1" fontAlgn="auto" latinLnBrk="0" hangingPunct="1">
              <a:lnSpc>
                <a:spcPct val="90000"/>
              </a:lnSpc>
              <a:spcBef>
                <a:spcPts val="1332"/>
              </a:spcBef>
              <a:spcAft>
                <a:spcPts val="0"/>
              </a:spcAft>
              <a:buClrTx/>
              <a:buSzTx/>
              <a:buFont typeface="Arial" panose="020B0604020202020204" pitchFamily="34" charset="0"/>
              <a:buNone/>
              <a:tabLst/>
              <a:defRPr/>
            </a:pPr>
            <a:r>
              <a:rPr lang="en-GB" dirty="0"/>
              <a:t>Body copy style</a:t>
            </a:r>
            <a:endParaRPr lang="en-AU" sz="1732" dirty="0">
              <a:effectLst/>
              <a:latin typeface="Calibri" panose="020F0502020204030204" pitchFamily="34" charset="0"/>
              <a:ea typeface="Tahoma" panose="020B0604030504040204" pitchFamily="34" charset="0"/>
              <a:cs typeface="Calibri" panose="020F0502020204030204" pitchFamily="34" charset="0"/>
            </a:endParaRPr>
          </a:p>
          <a:p>
            <a:pPr lvl="0"/>
            <a:r>
              <a:rPr lang="en-GB" dirty="0"/>
              <a:t>Click to edit Master text styles</a:t>
            </a:r>
          </a:p>
          <a:p>
            <a:pPr lvl="1"/>
            <a:r>
              <a:rPr lang="en-GB" dirty="0"/>
              <a:t>Second level</a:t>
            </a:r>
          </a:p>
          <a:p>
            <a:pPr lvl="2"/>
            <a:r>
              <a:rPr lang="en-GB" dirty="0"/>
              <a:t>Third level</a:t>
            </a:r>
          </a:p>
        </p:txBody>
      </p:sp>
      <p:sp>
        <p:nvSpPr>
          <p:cNvPr id="27" name="Date Placeholder 26">
            <a:extLst>
              <a:ext uri="{FF2B5EF4-FFF2-40B4-BE49-F238E27FC236}">
                <a16:creationId xmlns:a16="http://schemas.microsoft.com/office/drawing/2014/main" id="{650B2356-88B2-8A2E-D09D-FAF8247F5CAD}"/>
              </a:ext>
            </a:extLst>
          </p:cNvPr>
          <p:cNvSpPr>
            <a:spLocks noGrp="1"/>
          </p:cNvSpPr>
          <p:nvPr>
            <p:ph type="dt" sz="half" idx="2"/>
          </p:nvPr>
        </p:nvSpPr>
        <p:spPr>
          <a:xfrm>
            <a:off x="838202" y="915933"/>
            <a:ext cx="10515601" cy="363730"/>
          </a:xfrm>
          <a:prstGeom prst="rect">
            <a:avLst/>
          </a:prstGeom>
        </p:spPr>
        <p:txBody>
          <a:bodyPr vert="horz" lIns="91440" tIns="45720" rIns="91440" bIns="45720" rtlCol="0" anchor="ctr"/>
          <a:lstStyle>
            <a:lvl1pPr algn="ctr">
              <a:defRPr sz="1599">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r>
              <a:rPr lang="en-GB"/>
              <a:t>Subhead to go here on 1 line</a:t>
            </a:r>
            <a:endParaRPr lang="en-US" dirty="0"/>
          </a:p>
        </p:txBody>
      </p:sp>
      <p:sp>
        <p:nvSpPr>
          <p:cNvPr id="4" name="object 23">
            <a:extLst>
              <a:ext uri="{FF2B5EF4-FFF2-40B4-BE49-F238E27FC236}">
                <a16:creationId xmlns:a16="http://schemas.microsoft.com/office/drawing/2014/main" id="{34278437-EE95-DF35-2439-88B33E14447D}"/>
              </a:ext>
            </a:extLst>
          </p:cNvPr>
          <p:cNvSpPr txBox="1">
            <a:spLocks noGrp="1"/>
          </p:cNvSpPr>
          <p:nvPr userDrawn="1">
            <p:custDataLst>
              <p:custData r:id="rId17"/>
            </p:custDataLst>
          </p:nvPr>
        </p:nvSpPr>
        <p:spPr>
          <a:xfrm>
            <a:off x="9552385" y="6501977"/>
            <a:ext cx="2304256" cy="213534"/>
          </a:xfrm>
          <a:prstGeom prst="rect">
            <a:avLst/>
          </a:prstGeom>
        </p:spPr>
        <p:txBody>
          <a:bodyPr vert="horz" wrap="square" lIns="0" tIns="8459" rIns="0" bIns="0" rtlCol="0">
            <a:spAutoFit/>
          </a:bodyPr>
          <a:lstStyle>
            <a:defPPr>
              <a:defRPr lang="en-US"/>
            </a:defPPr>
            <a:lvl1pPr marL="0" algn="l" defTabSz="914400" rtl="0" eaLnBrk="1" latinLnBrk="0" hangingPunct="1">
              <a:defRPr sz="1000" b="0" i="0" kern="1200">
                <a:solidFill>
                  <a:srgbClr val="58595B"/>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6918" algn="r">
              <a:lnSpc>
                <a:spcPct val="100000"/>
              </a:lnSpc>
              <a:spcBef>
                <a:spcPts val="67"/>
              </a:spcBef>
            </a:pPr>
            <a:r>
              <a:rPr sz="1332" dirty="0">
                <a:solidFill>
                  <a:schemeClr val="tx2"/>
                </a:solidFill>
              </a:rPr>
              <a:t>|</a:t>
            </a:r>
            <a:r>
              <a:rPr sz="1332" spc="-100" dirty="0">
                <a:solidFill>
                  <a:schemeClr val="tx2"/>
                </a:solidFill>
              </a:rPr>
              <a:t> </a:t>
            </a:r>
            <a:fld id="{C11E82B4-5F96-464E-BEAD-661DE832F6E0}" type="slidenum">
              <a:rPr lang="en-AU" sz="1332" smtClean="0">
                <a:solidFill>
                  <a:schemeClr val="tx2"/>
                </a:solidFill>
              </a:rPr>
              <a:pPr marL="16918" algn="r">
                <a:lnSpc>
                  <a:spcPct val="100000"/>
                </a:lnSpc>
                <a:spcBef>
                  <a:spcPts val="67"/>
                </a:spcBef>
              </a:pPr>
              <a:t>‹#›</a:t>
            </a:fld>
            <a:endParaRPr sz="1332" dirty="0">
              <a:solidFill>
                <a:schemeClr val="tx2"/>
              </a:solidFill>
            </a:endParaRPr>
          </a:p>
        </p:txBody>
      </p:sp>
      <p:grpSp>
        <p:nvGrpSpPr>
          <p:cNvPr id="5" name="Group 4">
            <a:extLst>
              <a:ext uri="{FF2B5EF4-FFF2-40B4-BE49-F238E27FC236}">
                <a16:creationId xmlns:a16="http://schemas.microsoft.com/office/drawing/2014/main" id="{E5CD1FDD-1DE7-811F-F926-10BCC4C38E44}"/>
              </a:ext>
            </a:extLst>
          </p:cNvPr>
          <p:cNvGrpSpPr/>
          <p:nvPr userDrawn="1"/>
        </p:nvGrpSpPr>
        <p:grpSpPr>
          <a:xfrm>
            <a:off x="10943863" y="0"/>
            <a:ext cx="1248139" cy="424013"/>
            <a:chOff x="8207896" y="0"/>
            <a:chExt cx="936104" cy="318304"/>
          </a:xfrm>
        </p:grpSpPr>
        <p:sp>
          <p:nvSpPr>
            <p:cNvPr id="6" name="Rectangle 5">
              <a:extLst>
                <a:ext uri="{FF2B5EF4-FFF2-40B4-BE49-F238E27FC236}">
                  <a16:creationId xmlns:a16="http://schemas.microsoft.com/office/drawing/2014/main" id="{E63B7676-311E-02D1-CFA6-BEA47742C1E9}"/>
                </a:ext>
              </a:extLst>
            </p:cNvPr>
            <p:cNvSpPr/>
            <p:nvPr userDrawn="1"/>
          </p:nvSpPr>
          <p:spPr>
            <a:xfrm>
              <a:off x="8207896" y="0"/>
              <a:ext cx="936104" cy="31830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798"/>
            </a:p>
          </p:txBody>
        </p:sp>
        <p:pic>
          <p:nvPicPr>
            <p:cNvPr id="7" name="Picture 6">
              <a:extLst>
                <a:ext uri="{FF2B5EF4-FFF2-40B4-BE49-F238E27FC236}">
                  <a16:creationId xmlns:a16="http://schemas.microsoft.com/office/drawing/2014/main" id="{C431D253-7BA1-121E-680F-6A5501404906}"/>
                </a:ext>
              </a:extLst>
            </p:cNvPr>
            <p:cNvPicPr>
              <a:picLocks noChangeAspect="1"/>
            </p:cNvPicPr>
            <p:nvPr userDrawn="1"/>
          </p:nvPicPr>
          <p:blipFill>
            <a:blip r:embed="rId18"/>
            <a:srcRect/>
            <a:stretch/>
          </p:blipFill>
          <p:spPr>
            <a:xfrm>
              <a:off x="8266707" y="59160"/>
              <a:ext cx="818481" cy="199985"/>
            </a:xfrm>
            <a:prstGeom prst="rect">
              <a:avLst/>
            </a:prstGeom>
          </p:spPr>
        </p:pic>
      </p:grpSp>
    </p:spTree>
    <p:extLst>
      <p:ext uri="{BB962C8B-B14F-4D97-AF65-F5344CB8AC3E}">
        <p14:creationId xmlns:p14="http://schemas.microsoft.com/office/powerpoint/2010/main" val="1355658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ctr" defTabSz="1218072" rtl="0" eaLnBrk="1" latinLnBrk="0" hangingPunct="1">
        <a:lnSpc>
          <a:spcPct val="90000"/>
        </a:lnSpc>
        <a:spcBef>
          <a:spcPct val="0"/>
        </a:spcBef>
        <a:buNone/>
        <a:defRPr sz="2931" kern="1200">
          <a:solidFill>
            <a:schemeClr val="tx2"/>
          </a:solidFill>
          <a:latin typeface="Source Serif Pro" panose="02040603050405020204" pitchFamily="18" charset="77"/>
          <a:ea typeface="+mj-ea"/>
          <a:cs typeface="+mj-cs"/>
        </a:defRPr>
      </a:lvl1pPr>
    </p:titleStyle>
    <p:bodyStyle>
      <a:lvl1pPr marL="380648" indent="-380648" algn="l" defTabSz="1218072" rtl="0" eaLnBrk="1" latinLnBrk="0" hangingPunct="1">
        <a:lnSpc>
          <a:spcPct val="90000"/>
        </a:lnSpc>
        <a:spcBef>
          <a:spcPts val="1332"/>
        </a:spcBef>
        <a:buClr>
          <a:schemeClr val="bg2"/>
        </a:buClr>
        <a:buFont typeface="Wingdings" pitchFamily="2" charset="2"/>
        <a:buChar char="§"/>
        <a:defRPr lang="en-GB" sz="1465" kern="1200" dirty="0">
          <a:solidFill>
            <a:schemeClr val="tx1">
              <a:lumMod val="65000"/>
              <a:lumOff val="35000"/>
            </a:schemeClr>
          </a:solidFill>
          <a:latin typeface="+mn-lt"/>
          <a:ea typeface="+mn-ea"/>
          <a:cs typeface="+mn-cs"/>
        </a:defRPr>
      </a:lvl1pPr>
      <a:lvl2pPr marL="913554" indent="-304518" algn="l" defTabSz="1218072" rtl="0" eaLnBrk="1" latinLnBrk="0" hangingPunct="1">
        <a:lnSpc>
          <a:spcPct val="90000"/>
        </a:lnSpc>
        <a:spcBef>
          <a:spcPts val="666"/>
        </a:spcBef>
        <a:buClr>
          <a:schemeClr val="bg2"/>
        </a:buClr>
        <a:buFont typeface="Wingdings" pitchFamily="2" charset="2"/>
        <a:buChar char="§"/>
        <a:defRPr lang="en-GB" sz="1332" kern="1200" dirty="0">
          <a:solidFill>
            <a:schemeClr val="tx1">
              <a:lumMod val="65000"/>
              <a:lumOff val="35000"/>
            </a:schemeClr>
          </a:solidFill>
          <a:latin typeface="+mn-lt"/>
          <a:ea typeface="+mn-ea"/>
          <a:cs typeface="+mn-cs"/>
        </a:defRPr>
      </a:lvl2pPr>
      <a:lvl3pPr marL="1522590" indent="-304518" algn="l" defTabSz="1218072" rtl="0" eaLnBrk="1" latinLnBrk="0" hangingPunct="1">
        <a:lnSpc>
          <a:spcPct val="90000"/>
        </a:lnSpc>
        <a:spcBef>
          <a:spcPts val="666"/>
        </a:spcBef>
        <a:buClr>
          <a:schemeClr val="bg2"/>
        </a:buClr>
        <a:buFont typeface="Wingdings" pitchFamily="2" charset="2"/>
        <a:buChar char="§"/>
        <a:defRPr lang="en-GB" sz="1199" kern="1200" dirty="0">
          <a:solidFill>
            <a:schemeClr val="tx1">
              <a:lumMod val="65000"/>
              <a:lumOff val="35000"/>
            </a:schemeClr>
          </a:solidFill>
          <a:latin typeface="+mn-lt"/>
          <a:ea typeface="+mn-ea"/>
          <a:cs typeface="+mn-cs"/>
        </a:defRPr>
      </a:lvl3pPr>
      <a:lvl4pPr marL="2131626"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4pPr>
      <a:lvl5pPr marL="2740663"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5pPr>
      <a:lvl6pPr marL="3349699"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6pPr>
      <a:lvl7pPr marL="3958735"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7pPr>
      <a:lvl8pPr marL="4567771"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8pPr>
      <a:lvl9pPr marL="5176807"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9pPr>
    </p:bodyStyle>
    <p:otherStyle>
      <a:defPPr>
        <a:defRPr lang="en-US"/>
      </a:defPPr>
      <a:lvl1pPr marL="0" algn="l" defTabSz="1218072" rtl="0" eaLnBrk="1" latinLnBrk="0" hangingPunct="1">
        <a:defRPr sz="2398" kern="1200">
          <a:solidFill>
            <a:schemeClr val="tx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hyperlink" Target="http://www.magellangroup.com.au/"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hyperlink" Target="https://www.ft.com/stream/ed7a795f-ec7b-42a2-a615-0ea551bb806b" TargetMode="Externa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hyperlink" Target="https://www.forbes.com/advisor/investing/what-is-diversification/#:~:text=Diversification%20is%20an%20investing%20strategy,companies%2C%20industries%20and%20asset%20classes"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hyperlink" Target="https://www.federalreserve.gov/mediacenter/files/fomcpresconf20240731.pdf" TargetMode="External"/><Relationship Id="rId5" Type="http://schemas.openxmlformats.org/officeDocument/2006/relationships/hyperlink" Target="https://www.magellangroup.com.au/sites/magellan/assets/File/MAM%20-%20Infrastructure%20strategy%20rationale%20-%20MC431_FINAL.pdf" TargetMode="External"/><Relationship Id="rId4" Type="http://schemas.openxmlformats.org/officeDocument/2006/relationships/hyperlink" Target="https://scholar.harvard.edu/files/lviceira/files/ap7_annual_report-ps_and_lv-2020-01-29.pdf"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hyperlink" Target="https://www.forbes.com/advisor/investing/what-is-diversification/"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hyperlink" Target="https://www.firstlinks.com.au/diversification-not-free-lunc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svg"/><Relationship Id="rId26" Type="http://schemas.openxmlformats.org/officeDocument/2006/relationships/image" Target="../media/image39.svg"/><Relationship Id="rId3" Type="http://schemas.openxmlformats.org/officeDocument/2006/relationships/image" Target="../media/image16.png"/><Relationship Id="rId21" Type="http://schemas.openxmlformats.org/officeDocument/2006/relationships/image" Target="../media/image34.png"/><Relationship Id="rId34" Type="http://schemas.openxmlformats.org/officeDocument/2006/relationships/image" Target="../media/image47.sv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2" Type="http://schemas.openxmlformats.org/officeDocument/2006/relationships/notesSlide" Target="../notesSlides/notesSlide6.xml"/><Relationship Id="rId16" Type="http://schemas.openxmlformats.org/officeDocument/2006/relationships/image" Target="../media/image29.svg"/><Relationship Id="rId20" Type="http://schemas.openxmlformats.org/officeDocument/2006/relationships/image" Target="../media/image33.svg"/><Relationship Id="rId29"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svg"/><Relationship Id="rId32" Type="http://schemas.openxmlformats.org/officeDocument/2006/relationships/image" Target="../media/image45.sv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svg"/><Relationship Id="rId36" Type="http://schemas.openxmlformats.org/officeDocument/2006/relationships/image" Target="../media/image49.svg"/><Relationship Id="rId10" Type="http://schemas.openxmlformats.org/officeDocument/2006/relationships/image" Target="../media/image23.svg"/><Relationship Id="rId19" Type="http://schemas.openxmlformats.org/officeDocument/2006/relationships/image" Target="../media/image32.png"/><Relationship Id="rId31" Type="http://schemas.openxmlformats.org/officeDocument/2006/relationships/image" Target="../media/image44.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 Id="rId27" Type="http://schemas.openxmlformats.org/officeDocument/2006/relationships/image" Target="../media/image40.png"/><Relationship Id="rId30" Type="http://schemas.openxmlformats.org/officeDocument/2006/relationships/image" Target="../media/image43.svg"/><Relationship Id="rId35" Type="http://schemas.openxmlformats.org/officeDocument/2006/relationships/image" Target="../media/image48.png"/><Relationship Id="rId8" Type="http://schemas.openxmlformats.org/officeDocument/2006/relationships/image" Target="../media/image2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5.sv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44.png"/><Relationship Id="rId5" Type="http://schemas.openxmlformats.org/officeDocument/2006/relationships/image" Target="../media/image33.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05E90-4943-466E-9595-04550984279B}"/>
              </a:ext>
            </a:extLst>
          </p:cNvPr>
          <p:cNvSpPr>
            <a:spLocks noGrp="1"/>
          </p:cNvSpPr>
          <p:nvPr>
            <p:ph type="ctrTitle"/>
          </p:nvPr>
        </p:nvSpPr>
        <p:spPr/>
        <p:txBody>
          <a:bodyPr>
            <a:normAutofit fontScale="90000"/>
          </a:bodyPr>
          <a:lstStyle/>
          <a:p>
            <a:r>
              <a:rPr lang="en-AU" dirty="0"/>
              <a:t>Infrastructure adds value to your portfolio</a:t>
            </a:r>
            <a:br>
              <a:rPr lang="en-AU" dirty="0"/>
            </a:br>
            <a:br>
              <a:rPr lang="en-AU" dirty="0"/>
            </a:br>
            <a:br>
              <a:rPr lang="en-AU" sz="1865" dirty="0"/>
            </a:br>
            <a:r>
              <a:rPr lang="en-AU" sz="1865" b="1" dirty="0">
                <a:solidFill>
                  <a:schemeClr val="bg2"/>
                </a:solidFill>
                <a:latin typeface="Tahoma" panose="020B0604030504040204" pitchFamily="34" charset="0"/>
                <a:ea typeface="Tahoma" panose="020B0604030504040204" pitchFamily="34" charset="0"/>
                <a:cs typeface="Tahoma" panose="020B0604030504040204" pitchFamily="34" charset="0"/>
              </a:rPr>
              <a:t>August 2024</a:t>
            </a:r>
            <a:endParaRPr lang="en-AU" b="1"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9074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CA507C-78E9-BF81-0EF6-1DE51A4F5C97}"/>
              </a:ext>
            </a:extLst>
          </p:cNvPr>
          <p:cNvSpPr>
            <a:spLocks noGrp="1"/>
          </p:cNvSpPr>
          <p:nvPr>
            <p:ph type="body" sz="quarter" idx="16"/>
          </p:nvPr>
        </p:nvSpPr>
        <p:spPr/>
        <p:txBody>
          <a:bodyPr/>
          <a:lstStyle/>
          <a:p>
            <a:r>
              <a:rPr lang="en-AU" dirty="0"/>
              <a:t>RP452</a:t>
            </a:r>
          </a:p>
        </p:txBody>
      </p:sp>
      <p:sp>
        <p:nvSpPr>
          <p:cNvPr id="2" name="Title 1">
            <a:extLst>
              <a:ext uri="{FF2B5EF4-FFF2-40B4-BE49-F238E27FC236}">
                <a16:creationId xmlns:a16="http://schemas.microsoft.com/office/drawing/2014/main" id="{969B6B9E-23CF-430C-B886-BB4C79E05F62}"/>
              </a:ext>
            </a:extLst>
          </p:cNvPr>
          <p:cNvSpPr>
            <a:spLocks noGrp="1"/>
          </p:cNvSpPr>
          <p:nvPr>
            <p:ph type="title"/>
          </p:nvPr>
        </p:nvSpPr>
        <p:spPr/>
        <p:txBody>
          <a:bodyPr/>
          <a:lstStyle/>
          <a:p>
            <a:r>
              <a:rPr lang="en-US" altLang="en-US" dirty="0"/>
              <a:t>Toll roads: highly price inelastic</a:t>
            </a:r>
            <a:endParaRPr lang="en-AU" dirty="0"/>
          </a:p>
        </p:txBody>
      </p:sp>
      <p:sp>
        <p:nvSpPr>
          <p:cNvPr id="5" name="Text Placeholder 4">
            <a:extLst>
              <a:ext uri="{FF2B5EF4-FFF2-40B4-BE49-F238E27FC236}">
                <a16:creationId xmlns:a16="http://schemas.microsoft.com/office/drawing/2014/main" id="{18A91BC1-7F73-E419-EC41-3A05703B3FB5}"/>
              </a:ext>
            </a:extLst>
          </p:cNvPr>
          <p:cNvSpPr>
            <a:spLocks noGrp="1"/>
          </p:cNvSpPr>
          <p:nvPr>
            <p:ph type="body" sz="quarter" idx="14"/>
          </p:nvPr>
        </p:nvSpPr>
        <p:spPr/>
        <p:txBody>
          <a:bodyPr/>
          <a:lstStyle/>
          <a:p>
            <a:r>
              <a:rPr lang="en-AU" dirty="0"/>
              <a:t>Source: Transurban, Magellan analysis.</a:t>
            </a:r>
          </a:p>
        </p:txBody>
      </p:sp>
      <p:sp>
        <p:nvSpPr>
          <p:cNvPr id="8" name="Text Placeholder 7">
            <a:extLst>
              <a:ext uri="{FF2B5EF4-FFF2-40B4-BE49-F238E27FC236}">
                <a16:creationId xmlns:a16="http://schemas.microsoft.com/office/drawing/2014/main" id="{E0B5D6AA-CC28-AD9A-DC1A-0262D3A5E639}"/>
              </a:ext>
            </a:extLst>
          </p:cNvPr>
          <p:cNvSpPr>
            <a:spLocks noGrp="1"/>
          </p:cNvSpPr>
          <p:nvPr>
            <p:ph type="body" sz="quarter" idx="15"/>
          </p:nvPr>
        </p:nvSpPr>
        <p:spPr/>
        <p:txBody>
          <a:bodyPr/>
          <a:lstStyle/>
          <a:p>
            <a:r>
              <a:rPr lang="en-GB" dirty="0"/>
              <a:t>Eastern Distributor Average Daily Traffic</a:t>
            </a:r>
          </a:p>
        </p:txBody>
      </p:sp>
      <p:graphicFrame>
        <p:nvGraphicFramePr>
          <p:cNvPr id="3" name="Chart 2">
            <a:extLst>
              <a:ext uri="{FF2B5EF4-FFF2-40B4-BE49-F238E27FC236}">
                <a16:creationId xmlns:a16="http://schemas.microsoft.com/office/drawing/2014/main" id="{E930C8F2-54FB-BEB0-F4B3-0F59D6CA9035}"/>
              </a:ext>
            </a:extLst>
          </p:cNvPr>
          <p:cNvGraphicFramePr>
            <a:graphicFrameLocks noGrp="1"/>
          </p:cNvGraphicFramePr>
          <p:nvPr>
            <p:extLst>
              <p:ext uri="{D42A27DB-BD31-4B8C-83A1-F6EECF244321}">
                <p14:modId xmlns:p14="http://schemas.microsoft.com/office/powerpoint/2010/main" val="352399864"/>
              </p:ext>
            </p:extLst>
          </p:nvPr>
        </p:nvGraphicFramePr>
        <p:xfrm>
          <a:off x="607869" y="1239891"/>
          <a:ext cx="10976263" cy="50959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4370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0052F-31B2-4827-B2DD-C3E89C8FCCD6}"/>
              </a:ext>
            </a:extLst>
          </p:cNvPr>
          <p:cNvSpPr>
            <a:spLocks noGrp="1"/>
          </p:cNvSpPr>
          <p:nvPr>
            <p:ph type="title"/>
          </p:nvPr>
        </p:nvSpPr>
        <p:spPr>
          <a:xfrm>
            <a:off x="843064" y="263584"/>
            <a:ext cx="10505872" cy="559387"/>
          </a:xfrm>
        </p:spPr>
        <p:txBody>
          <a:bodyPr/>
          <a:lstStyle/>
          <a:p>
            <a:r>
              <a:rPr lang="en-US" dirty="0"/>
              <a:t>Toll road traffic volumes and earnings</a:t>
            </a:r>
          </a:p>
        </p:txBody>
      </p:sp>
      <p:sp>
        <p:nvSpPr>
          <p:cNvPr id="4" name="Text Placeholder 3">
            <a:extLst>
              <a:ext uri="{FF2B5EF4-FFF2-40B4-BE49-F238E27FC236}">
                <a16:creationId xmlns:a16="http://schemas.microsoft.com/office/drawing/2014/main" id="{8A8FA799-CC01-4F04-9965-CC6A98F7C0EF}"/>
              </a:ext>
            </a:extLst>
          </p:cNvPr>
          <p:cNvSpPr>
            <a:spLocks noGrp="1"/>
          </p:cNvSpPr>
          <p:nvPr>
            <p:ph type="body" sz="quarter" idx="14"/>
          </p:nvPr>
        </p:nvSpPr>
        <p:spPr>
          <a:xfrm>
            <a:off x="255867" y="6177070"/>
            <a:ext cx="10252543" cy="513278"/>
          </a:xfrm>
        </p:spPr>
        <p:txBody>
          <a:bodyPr/>
          <a:lstStyle/>
          <a:p>
            <a:r>
              <a:rPr lang="en-US" dirty="0"/>
              <a:t>Source: Atlas Arteria, Magellan Asset Management Limited analysis.</a:t>
            </a:r>
          </a:p>
        </p:txBody>
      </p:sp>
      <p:sp>
        <p:nvSpPr>
          <p:cNvPr id="11" name="Text Placeholder 10">
            <a:extLst>
              <a:ext uri="{FF2B5EF4-FFF2-40B4-BE49-F238E27FC236}">
                <a16:creationId xmlns:a16="http://schemas.microsoft.com/office/drawing/2014/main" id="{7F04977A-6008-D89B-0C84-C9B8D4A813F2}"/>
              </a:ext>
            </a:extLst>
          </p:cNvPr>
          <p:cNvSpPr>
            <a:spLocks noGrp="1"/>
          </p:cNvSpPr>
          <p:nvPr>
            <p:ph type="body" sz="quarter" idx="15"/>
          </p:nvPr>
        </p:nvSpPr>
        <p:spPr/>
        <p:txBody>
          <a:bodyPr/>
          <a:lstStyle/>
          <a:p>
            <a:r>
              <a:rPr lang="en-GB" dirty="0"/>
              <a:t>Reliable earnings growth reflects patronage growth combined with inflation indexation</a:t>
            </a:r>
          </a:p>
        </p:txBody>
      </p:sp>
      <p:pic>
        <p:nvPicPr>
          <p:cNvPr id="12" name="Picture 11">
            <a:extLst>
              <a:ext uri="{FF2B5EF4-FFF2-40B4-BE49-F238E27FC236}">
                <a16:creationId xmlns:a16="http://schemas.microsoft.com/office/drawing/2014/main" id="{618E7F4B-A5C1-8937-8B82-16FA89A3772C}"/>
              </a:ext>
            </a:extLst>
          </p:cNvPr>
          <p:cNvPicPr>
            <a:picLocks noChangeAspect="1"/>
          </p:cNvPicPr>
          <p:nvPr/>
        </p:nvPicPr>
        <p:blipFill>
          <a:blip r:embed="rId3"/>
          <a:stretch>
            <a:fillRect/>
          </a:stretch>
        </p:blipFill>
        <p:spPr>
          <a:xfrm>
            <a:off x="2450970" y="1470224"/>
            <a:ext cx="7290061" cy="4764418"/>
          </a:xfrm>
          <a:prstGeom prst="rect">
            <a:avLst/>
          </a:prstGeom>
        </p:spPr>
      </p:pic>
      <p:sp>
        <p:nvSpPr>
          <p:cNvPr id="5" name="Text Placeholder 4">
            <a:extLst>
              <a:ext uri="{FF2B5EF4-FFF2-40B4-BE49-F238E27FC236}">
                <a16:creationId xmlns:a16="http://schemas.microsoft.com/office/drawing/2014/main" id="{CC5C64CB-6755-1E9B-9BCB-690E3D3C8FDA}"/>
              </a:ext>
            </a:extLst>
          </p:cNvPr>
          <p:cNvSpPr>
            <a:spLocks noGrp="1"/>
          </p:cNvSpPr>
          <p:nvPr>
            <p:ph type="body" sz="quarter" idx="16"/>
          </p:nvPr>
        </p:nvSpPr>
        <p:spPr/>
        <p:txBody>
          <a:bodyPr/>
          <a:lstStyle/>
          <a:p>
            <a:r>
              <a:rPr lang="en-AU" dirty="0"/>
              <a:t>RP500</a:t>
            </a:r>
          </a:p>
        </p:txBody>
      </p:sp>
    </p:spTree>
    <p:extLst>
      <p:ext uri="{BB962C8B-B14F-4D97-AF65-F5344CB8AC3E}">
        <p14:creationId xmlns:p14="http://schemas.microsoft.com/office/powerpoint/2010/main" val="1865178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169E12-519E-470B-C7F9-BEA3FE6A57EE}"/>
              </a:ext>
            </a:extLst>
          </p:cNvPr>
          <p:cNvPicPr>
            <a:picLocks noChangeAspect="1"/>
          </p:cNvPicPr>
          <p:nvPr/>
        </p:nvPicPr>
        <p:blipFill rotWithShape="1">
          <a:blip r:embed="rId3"/>
          <a:srcRect t="4808"/>
          <a:stretch/>
        </p:blipFill>
        <p:spPr>
          <a:xfrm>
            <a:off x="2259126" y="1461838"/>
            <a:ext cx="7355552" cy="4849022"/>
          </a:xfrm>
          <a:prstGeom prst="rect">
            <a:avLst/>
          </a:prstGeom>
        </p:spPr>
      </p:pic>
      <p:sp>
        <p:nvSpPr>
          <p:cNvPr id="9" name="Title 1">
            <a:extLst>
              <a:ext uri="{FF2B5EF4-FFF2-40B4-BE49-F238E27FC236}">
                <a16:creationId xmlns:a16="http://schemas.microsoft.com/office/drawing/2014/main" id="{186482B8-A910-D1BE-256E-A7C1F7DF45DA}"/>
              </a:ext>
            </a:extLst>
          </p:cNvPr>
          <p:cNvSpPr>
            <a:spLocks noGrp="1"/>
          </p:cNvSpPr>
          <p:nvPr>
            <p:ph type="title"/>
          </p:nvPr>
        </p:nvSpPr>
        <p:spPr/>
        <p:txBody>
          <a:bodyPr/>
          <a:lstStyle/>
          <a:p>
            <a:r>
              <a:rPr lang="en-AU" dirty="0"/>
              <a:t>Aviation has shown resilient passenger growth</a:t>
            </a:r>
          </a:p>
        </p:txBody>
      </p:sp>
      <p:sp>
        <p:nvSpPr>
          <p:cNvPr id="3" name="Text Placeholder 2">
            <a:extLst>
              <a:ext uri="{FF2B5EF4-FFF2-40B4-BE49-F238E27FC236}">
                <a16:creationId xmlns:a16="http://schemas.microsoft.com/office/drawing/2014/main" id="{368680D7-1E4F-64BF-05BA-6D8FB25536E3}"/>
              </a:ext>
            </a:extLst>
          </p:cNvPr>
          <p:cNvSpPr>
            <a:spLocks noGrp="1"/>
          </p:cNvSpPr>
          <p:nvPr>
            <p:ph type="body" sz="quarter" idx="14"/>
          </p:nvPr>
        </p:nvSpPr>
        <p:spPr/>
        <p:txBody>
          <a:bodyPr/>
          <a:lstStyle/>
          <a:p>
            <a:r>
              <a:rPr lang="en-GB" dirty="0"/>
              <a:t>Source: World Bank, 2022 and 2023 and 2024 YTD are based on IATA RPK data</a:t>
            </a:r>
          </a:p>
        </p:txBody>
      </p:sp>
      <p:sp>
        <p:nvSpPr>
          <p:cNvPr id="4" name="Text Placeholder 3">
            <a:extLst>
              <a:ext uri="{FF2B5EF4-FFF2-40B4-BE49-F238E27FC236}">
                <a16:creationId xmlns:a16="http://schemas.microsoft.com/office/drawing/2014/main" id="{074CC30F-566E-83C2-5405-26E458E0A9A6}"/>
              </a:ext>
            </a:extLst>
          </p:cNvPr>
          <p:cNvSpPr>
            <a:spLocks noGrp="1"/>
          </p:cNvSpPr>
          <p:nvPr>
            <p:ph type="body" sz="quarter" idx="15"/>
          </p:nvPr>
        </p:nvSpPr>
        <p:spPr/>
        <p:txBody>
          <a:bodyPr/>
          <a:lstStyle/>
          <a:p>
            <a:r>
              <a:rPr lang="en-GB" dirty="0"/>
              <a:t>Global Aviation Passengers (1970 – 2023</a:t>
            </a:r>
            <a:r>
              <a:rPr lang="en-GB" baseline="30000" dirty="0"/>
              <a:t>*</a:t>
            </a:r>
            <a:r>
              <a:rPr lang="en-GB" dirty="0"/>
              <a:t>)</a:t>
            </a:r>
            <a:endParaRPr lang="en-AU" dirty="0"/>
          </a:p>
        </p:txBody>
      </p:sp>
      <p:sp>
        <p:nvSpPr>
          <p:cNvPr id="7" name="Text Placeholder 6">
            <a:extLst>
              <a:ext uri="{FF2B5EF4-FFF2-40B4-BE49-F238E27FC236}">
                <a16:creationId xmlns:a16="http://schemas.microsoft.com/office/drawing/2014/main" id="{903F9B66-D920-FB93-B19B-41A4B3F88A5A}"/>
              </a:ext>
            </a:extLst>
          </p:cNvPr>
          <p:cNvSpPr>
            <a:spLocks noGrp="1"/>
          </p:cNvSpPr>
          <p:nvPr>
            <p:ph type="body" sz="quarter" idx="16"/>
          </p:nvPr>
        </p:nvSpPr>
        <p:spPr/>
        <p:txBody>
          <a:bodyPr/>
          <a:lstStyle/>
          <a:p>
            <a:r>
              <a:rPr lang="en-AU" dirty="0"/>
              <a:t>DP155</a:t>
            </a:r>
          </a:p>
        </p:txBody>
      </p:sp>
    </p:spTree>
    <p:extLst>
      <p:ext uri="{BB962C8B-B14F-4D97-AF65-F5344CB8AC3E}">
        <p14:creationId xmlns:p14="http://schemas.microsoft.com/office/powerpoint/2010/main" val="1559041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CF941-4BEA-4316-91F4-F93DF8DC8874}"/>
              </a:ext>
            </a:extLst>
          </p:cNvPr>
          <p:cNvSpPr>
            <a:spLocks noGrp="1"/>
          </p:cNvSpPr>
          <p:nvPr>
            <p:ph type="title"/>
          </p:nvPr>
        </p:nvSpPr>
        <p:spPr/>
        <p:txBody>
          <a:bodyPr/>
          <a:lstStyle/>
          <a:p>
            <a:r>
              <a:rPr lang="en-GB" dirty="0"/>
              <a:t>How is infrastructure different?</a:t>
            </a:r>
            <a:endParaRPr lang="en-AU" dirty="0"/>
          </a:p>
        </p:txBody>
      </p:sp>
      <p:sp>
        <p:nvSpPr>
          <p:cNvPr id="11" name="Rectangle 3">
            <a:extLst>
              <a:ext uri="{FF2B5EF4-FFF2-40B4-BE49-F238E27FC236}">
                <a16:creationId xmlns:a16="http://schemas.microsoft.com/office/drawing/2014/main" id="{8B488083-D62E-F13C-2AB7-3D3815AEC01E}"/>
              </a:ext>
            </a:extLst>
          </p:cNvPr>
          <p:cNvSpPr txBox="1">
            <a:spLocks noChangeArrowheads="1"/>
          </p:cNvSpPr>
          <p:nvPr/>
        </p:nvSpPr>
        <p:spPr bwMode="auto">
          <a:xfrm>
            <a:off x="1923400" y="5059672"/>
            <a:ext cx="8345201" cy="767268"/>
          </a:xfrm>
          <a:prstGeom prst="rect">
            <a:avLst/>
          </a:prstGeom>
          <a:noFill/>
          <a:ln w="9525">
            <a:solidFill>
              <a:schemeClr val="accent4"/>
            </a:solidFill>
            <a:headEnd/>
            <a:tailEnd/>
          </a:ln>
        </p:spPr>
        <p:style>
          <a:lnRef idx="2">
            <a:schemeClr val="dk1"/>
          </a:lnRef>
          <a:fillRef idx="1">
            <a:schemeClr val="lt1"/>
          </a:fillRef>
          <a:effectRef idx="0">
            <a:schemeClr val="dk1"/>
          </a:effectRef>
          <a:fontRef idx="minor">
            <a:schemeClr val="dk1"/>
          </a:fontRef>
        </p:style>
        <p:txBody>
          <a:bodyPr vert="horz" wrap="square" lIns="121807" tIns="60904" rIns="121807" bIns="60904" numCol="1" anchor="ctr" anchorCtr="0" compatLnSpc="1">
            <a:prstTxWarp prst="textNoShape">
              <a:avLst/>
            </a:prstTxWarp>
          </a:bodyPr>
          <a:lstStyle/>
          <a:p>
            <a:pPr algn="ctr">
              <a:defRPr/>
            </a:pPr>
            <a:r>
              <a:rPr lang="en-GB" sz="1599" b="1" kern="0">
                <a:solidFill>
                  <a:srgbClr val="00205F"/>
                </a:solidFill>
                <a:latin typeface="Calibri"/>
              </a:rPr>
              <a:t>Infrastructure</a:t>
            </a:r>
            <a:r>
              <a:rPr lang="en-GB" sz="1599" b="1" kern="0" dirty="0">
                <a:solidFill>
                  <a:srgbClr val="00205F"/>
                </a:solidFill>
                <a:latin typeface="Calibri"/>
              </a:rPr>
              <a:t> can be expected to reward patient investors with a long-term time frame</a:t>
            </a:r>
          </a:p>
        </p:txBody>
      </p:sp>
      <p:grpSp>
        <p:nvGrpSpPr>
          <p:cNvPr id="22" name="Group 21">
            <a:extLst>
              <a:ext uri="{FF2B5EF4-FFF2-40B4-BE49-F238E27FC236}">
                <a16:creationId xmlns:a16="http://schemas.microsoft.com/office/drawing/2014/main" id="{C1106D7D-FDD7-F308-8518-0BF23CF157D5}"/>
              </a:ext>
            </a:extLst>
          </p:cNvPr>
          <p:cNvGrpSpPr/>
          <p:nvPr/>
        </p:nvGrpSpPr>
        <p:grpSpPr>
          <a:xfrm>
            <a:off x="1112497" y="1798328"/>
            <a:ext cx="9967003" cy="896802"/>
            <a:chOff x="830912" y="1439199"/>
            <a:chExt cx="7482174" cy="673224"/>
          </a:xfrm>
        </p:grpSpPr>
        <p:sp>
          <p:nvSpPr>
            <p:cNvPr id="13" name="Rectangle 12">
              <a:extLst>
                <a:ext uri="{FF2B5EF4-FFF2-40B4-BE49-F238E27FC236}">
                  <a16:creationId xmlns:a16="http://schemas.microsoft.com/office/drawing/2014/main" id="{3987F604-DCE9-4E63-7112-8077F37BF7EF}"/>
                </a:ext>
              </a:extLst>
            </p:cNvPr>
            <p:cNvSpPr/>
            <p:nvPr/>
          </p:nvSpPr>
          <p:spPr>
            <a:xfrm>
              <a:off x="830912" y="1574723"/>
              <a:ext cx="3168000" cy="402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5"/>
                </a:lnSpc>
                <a:spcAft>
                  <a:spcPts val="533"/>
                </a:spcAft>
                <a:defRPr/>
              </a:pPr>
              <a:r>
                <a:rPr lang="en-AU" sz="1599" dirty="0">
                  <a:solidFill>
                    <a:schemeClr val="tx1">
                      <a:lumMod val="75000"/>
                      <a:lumOff val="25000"/>
                    </a:schemeClr>
                  </a:solidFill>
                  <a:latin typeface="Calibri" panose="020F0502020204030204"/>
                </a:rPr>
                <a:t>Services are essential</a:t>
              </a:r>
            </a:p>
          </p:txBody>
        </p:sp>
        <p:sp>
          <p:nvSpPr>
            <p:cNvPr id="14" name="Rectangle 13">
              <a:extLst>
                <a:ext uri="{FF2B5EF4-FFF2-40B4-BE49-F238E27FC236}">
                  <a16:creationId xmlns:a16="http://schemas.microsoft.com/office/drawing/2014/main" id="{DF2C8EB9-DC4A-379A-5383-2B283A72D50F}"/>
                </a:ext>
              </a:extLst>
            </p:cNvPr>
            <p:cNvSpPr/>
            <p:nvPr/>
          </p:nvSpPr>
          <p:spPr>
            <a:xfrm>
              <a:off x="5144734" y="1565847"/>
              <a:ext cx="3168352" cy="4199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5"/>
                </a:lnSpc>
                <a:spcAft>
                  <a:spcPts val="533"/>
                </a:spcAft>
                <a:defRPr/>
              </a:pPr>
              <a:r>
                <a:rPr lang="en-GB" sz="1599" dirty="0">
                  <a:solidFill>
                    <a:schemeClr val="tx1">
                      <a:lumMod val="75000"/>
                      <a:lumOff val="25000"/>
                    </a:schemeClr>
                  </a:solidFill>
                  <a:latin typeface="Calibri" panose="020F0502020204030204"/>
                </a:rPr>
                <a:t>Revenue is reliable over the long-term</a:t>
              </a:r>
              <a:endParaRPr lang="en-AU" sz="1599" dirty="0">
                <a:solidFill>
                  <a:schemeClr val="tx1">
                    <a:lumMod val="75000"/>
                    <a:lumOff val="25000"/>
                  </a:schemeClr>
                </a:solidFill>
                <a:latin typeface="Calibri" panose="020F0502020204030204"/>
              </a:endParaRPr>
            </a:p>
          </p:txBody>
        </p:sp>
        <p:pic>
          <p:nvPicPr>
            <p:cNvPr id="15" name="Graphic 14" descr="Caret Down with solid fill">
              <a:extLst>
                <a:ext uri="{FF2B5EF4-FFF2-40B4-BE49-F238E27FC236}">
                  <a16:creationId xmlns:a16="http://schemas.microsoft.com/office/drawing/2014/main" id="{12173DCF-1BC5-21F4-C9C2-6EA5815F46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4235388" y="1439199"/>
              <a:ext cx="673224" cy="673224"/>
            </a:xfrm>
            <a:prstGeom prst="rect">
              <a:avLst/>
            </a:prstGeom>
          </p:spPr>
        </p:pic>
      </p:grpSp>
      <p:grpSp>
        <p:nvGrpSpPr>
          <p:cNvPr id="23" name="Group 22">
            <a:extLst>
              <a:ext uri="{FF2B5EF4-FFF2-40B4-BE49-F238E27FC236}">
                <a16:creationId xmlns:a16="http://schemas.microsoft.com/office/drawing/2014/main" id="{22F8E8E0-A92E-D6F7-16D4-C6CE73C304C7}"/>
              </a:ext>
            </a:extLst>
          </p:cNvPr>
          <p:cNvGrpSpPr/>
          <p:nvPr/>
        </p:nvGrpSpPr>
        <p:grpSpPr>
          <a:xfrm>
            <a:off x="1112499" y="3045312"/>
            <a:ext cx="9967003" cy="896802"/>
            <a:chOff x="830912" y="2205820"/>
            <a:chExt cx="7482174" cy="673224"/>
          </a:xfrm>
        </p:grpSpPr>
        <p:sp>
          <p:nvSpPr>
            <p:cNvPr id="17" name="Rectangle 16">
              <a:extLst>
                <a:ext uri="{FF2B5EF4-FFF2-40B4-BE49-F238E27FC236}">
                  <a16:creationId xmlns:a16="http://schemas.microsoft.com/office/drawing/2014/main" id="{E60AD063-5007-790C-6565-17440768C888}"/>
                </a:ext>
              </a:extLst>
            </p:cNvPr>
            <p:cNvSpPr/>
            <p:nvPr/>
          </p:nvSpPr>
          <p:spPr>
            <a:xfrm>
              <a:off x="830912" y="2341344"/>
              <a:ext cx="3168000" cy="402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5"/>
                </a:lnSpc>
                <a:spcAft>
                  <a:spcPts val="533"/>
                </a:spcAft>
                <a:defRPr/>
              </a:pPr>
              <a:r>
                <a:rPr lang="en-AU" sz="1599" dirty="0">
                  <a:solidFill>
                    <a:schemeClr val="tx1">
                      <a:lumMod val="75000"/>
                      <a:lumOff val="25000"/>
                    </a:schemeClr>
                  </a:solidFill>
                  <a:latin typeface="Calibri" panose="020F0502020204030204"/>
                </a:rPr>
                <a:t>Monopolistic markets + regulation</a:t>
              </a:r>
            </a:p>
          </p:txBody>
        </p:sp>
        <p:sp>
          <p:nvSpPr>
            <p:cNvPr id="18" name="Rectangle 17">
              <a:extLst>
                <a:ext uri="{FF2B5EF4-FFF2-40B4-BE49-F238E27FC236}">
                  <a16:creationId xmlns:a16="http://schemas.microsoft.com/office/drawing/2014/main" id="{B64C5383-3A04-59E3-707B-9CFB1EBEA650}"/>
                </a:ext>
              </a:extLst>
            </p:cNvPr>
            <p:cNvSpPr/>
            <p:nvPr/>
          </p:nvSpPr>
          <p:spPr>
            <a:xfrm>
              <a:off x="5144734" y="2332468"/>
              <a:ext cx="3168352" cy="4199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5"/>
                </a:lnSpc>
                <a:spcAft>
                  <a:spcPts val="533"/>
                </a:spcAft>
                <a:defRPr/>
              </a:pPr>
              <a:r>
                <a:rPr lang="en-GB" sz="1599" dirty="0">
                  <a:solidFill>
                    <a:schemeClr val="tx1">
                      <a:lumMod val="75000"/>
                      <a:lumOff val="25000"/>
                    </a:schemeClr>
                  </a:solidFill>
                  <a:latin typeface="Calibri" panose="020F0502020204030204"/>
                </a:rPr>
                <a:t>Earnings are predictable over the long-term</a:t>
              </a:r>
              <a:endParaRPr lang="en-AU" sz="1599" dirty="0">
                <a:solidFill>
                  <a:schemeClr val="tx1">
                    <a:lumMod val="75000"/>
                    <a:lumOff val="25000"/>
                  </a:schemeClr>
                </a:solidFill>
                <a:latin typeface="Calibri" panose="020F0502020204030204"/>
              </a:endParaRPr>
            </a:p>
          </p:txBody>
        </p:sp>
        <p:pic>
          <p:nvPicPr>
            <p:cNvPr id="19" name="Graphic 18" descr="Caret Down with solid fill">
              <a:extLst>
                <a:ext uri="{FF2B5EF4-FFF2-40B4-BE49-F238E27FC236}">
                  <a16:creationId xmlns:a16="http://schemas.microsoft.com/office/drawing/2014/main" id="{2B33303E-A48D-8FB2-AB91-8FC830F223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4235388" y="2205820"/>
              <a:ext cx="673224" cy="673224"/>
            </a:xfrm>
            <a:prstGeom prst="rect">
              <a:avLst/>
            </a:prstGeom>
          </p:spPr>
        </p:pic>
      </p:grpSp>
      <p:sp>
        <p:nvSpPr>
          <p:cNvPr id="4" name="Text Placeholder 3">
            <a:extLst>
              <a:ext uri="{FF2B5EF4-FFF2-40B4-BE49-F238E27FC236}">
                <a16:creationId xmlns:a16="http://schemas.microsoft.com/office/drawing/2014/main" id="{D05F814B-DEBC-2467-CA5E-24178D925A14}"/>
              </a:ext>
            </a:extLst>
          </p:cNvPr>
          <p:cNvSpPr>
            <a:spLocks noGrp="1"/>
          </p:cNvSpPr>
          <p:nvPr>
            <p:ph type="body" sz="quarter" idx="16"/>
          </p:nvPr>
        </p:nvSpPr>
        <p:spPr/>
        <p:txBody>
          <a:bodyPr/>
          <a:lstStyle/>
          <a:p>
            <a:r>
              <a:rPr lang="en-AU" dirty="0"/>
              <a:t>IP205</a:t>
            </a:r>
          </a:p>
        </p:txBody>
      </p:sp>
    </p:spTree>
    <p:extLst>
      <p:ext uri="{BB962C8B-B14F-4D97-AF65-F5344CB8AC3E}">
        <p14:creationId xmlns:p14="http://schemas.microsoft.com/office/powerpoint/2010/main" val="5154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05E90-4943-466E-9595-04550984279B}"/>
              </a:ext>
            </a:extLst>
          </p:cNvPr>
          <p:cNvSpPr>
            <a:spLocks noGrp="1"/>
          </p:cNvSpPr>
          <p:nvPr>
            <p:ph type="title"/>
          </p:nvPr>
        </p:nvSpPr>
        <p:spPr/>
        <p:txBody>
          <a:bodyPr>
            <a:normAutofit fontScale="90000"/>
          </a:bodyPr>
          <a:lstStyle/>
          <a:p>
            <a:pPr algn="ctr"/>
            <a:r>
              <a:rPr lang="en-AU" dirty="0"/>
              <a:t>Infrastructure adds value to your portfolio</a:t>
            </a:r>
          </a:p>
        </p:txBody>
      </p:sp>
    </p:spTree>
    <p:extLst>
      <p:ext uri="{BB962C8B-B14F-4D97-AF65-F5344CB8AC3E}">
        <p14:creationId xmlns:p14="http://schemas.microsoft.com/office/powerpoint/2010/main" val="3785452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66DD-CCFF-295B-025F-0411CD07898F}"/>
              </a:ext>
            </a:extLst>
          </p:cNvPr>
          <p:cNvSpPr>
            <a:spLocks noGrp="1"/>
          </p:cNvSpPr>
          <p:nvPr>
            <p:ph type="title"/>
          </p:nvPr>
        </p:nvSpPr>
        <p:spPr/>
        <p:txBody>
          <a:bodyPr/>
          <a:lstStyle/>
          <a:p>
            <a:r>
              <a:rPr lang="en-AU" dirty="0"/>
              <a:t>Infrastructure investment characteristics</a:t>
            </a:r>
          </a:p>
        </p:txBody>
      </p:sp>
      <p:sp>
        <p:nvSpPr>
          <p:cNvPr id="3" name="Content Placeholder 2">
            <a:extLst>
              <a:ext uri="{FF2B5EF4-FFF2-40B4-BE49-F238E27FC236}">
                <a16:creationId xmlns:a16="http://schemas.microsoft.com/office/drawing/2014/main" id="{7EE46B74-E6FB-FBF0-1F0E-4703CDF42CFA}"/>
              </a:ext>
            </a:extLst>
          </p:cNvPr>
          <p:cNvSpPr>
            <a:spLocks noGrp="1"/>
          </p:cNvSpPr>
          <p:nvPr>
            <p:ph idx="1"/>
          </p:nvPr>
        </p:nvSpPr>
        <p:spPr/>
        <p: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6" name="Rectangle 5">
            <a:extLst>
              <a:ext uri="{FF2B5EF4-FFF2-40B4-BE49-F238E27FC236}">
                <a16:creationId xmlns:a16="http://schemas.microsoft.com/office/drawing/2014/main" id="{CA9529DF-315A-F629-4E0D-F2B5DBB8BB11}"/>
              </a:ext>
            </a:extLst>
          </p:cNvPr>
          <p:cNvSpPr/>
          <p:nvPr/>
        </p:nvSpPr>
        <p:spPr>
          <a:xfrm>
            <a:off x="3417152" y="3164807"/>
            <a:ext cx="4980963" cy="1038998"/>
          </a:xfrm>
          <a:prstGeom prst="rect">
            <a:avLst/>
          </a:prstGeom>
          <a:solidFill>
            <a:schemeClr val="bg1">
              <a:lumMod val="9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395" dirty="0">
                <a:solidFill>
                  <a:schemeClr val="tx1">
                    <a:lumMod val="75000"/>
                    <a:lumOff val="25000"/>
                  </a:schemeClr>
                </a:solidFill>
              </a:rPr>
              <a:t>Real Growth</a:t>
            </a:r>
          </a:p>
        </p:txBody>
      </p:sp>
      <p:sp>
        <p:nvSpPr>
          <p:cNvPr id="8" name="Rectangle 7">
            <a:extLst>
              <a:ext uri="{FF2B5EF4-FFF2-40B4-BE49-F238E27FC236}">
                <a16:creationId xmlns:a16="http://schemas.microsoft.com/office/drawing/2014/main" id="{DDB65023-C652-54C0-68C2-B9A49BA6203D}"/>
              </a:ext>
            </a:extLst>
          </p:cNvPr>
          <p:cNvSpPr/>
          <p:nvPr/>
        </p:nvSpPr>
        <p:spPr>
          <a:xfrm>
            <a:off x="3410191" y="4495398"/>
            <a:ext cx="4980963" cy="1046388"/>
          </a:xfrm>
          <a:prstGeom prst="rect">
            <a:avLst/>
          </a:prstGeom>
          <a:solidFill>
            <a:schemeClr val="bg1">
              <a:lumMod val="9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395" dirty="0">
                <a:solidFill>
                  <a:schemeClr val="tx1">
                    <a:lumMod val="75000"/>
                    <a:lumOff val="25000"/>
                  </a:schemeClr>
                </a:solidFill>
              </a:rPr>
              <a:t>Inflation protected cashflows</a:t>
            </a:r>
          </a:p>
        </p:txBody>
      </p:sp>
      <p:sp>
        <p:nvSpPr>
          <p:cNvPr id="9" name="Rectangle 8">
            <a:extLst>
              <a:ext uri="{FF2B5EF4-FFF2-40B4-BE49-F238E27FC236}">
                <a16:creationId xmlns:a16="http://schemas.microsoft.com/office/drawing/2014/main" id="{7F3C1BC4-7197-0B6A-1011-63E4405D8763}"/>
              </a:ext>
            </a:extLst>
          </p:cNvPr>
          <p:cNvSpPr/>
          <p:nvPr/>
        </p:nvSpPr>
        <p:spPr>
          <a:xfrm>
            <a:off x="3410188" y="1826826"/>
            <a:ext cx="4987923" cy="1046388"/>
          </a:xfrm>
          <a:prstGeom prst="rect">
            <a:avLst/>
          </a:prstGeom>
          <a:solidFill>
            <a:schemeClr val="bg1">
              <a:lumMod val="9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395" dirty="0">
                <a:solidFill>
                  <a:schemeClr val="tx1">
                    <a:lumMod val="75000"/>
                    <a:lumOff val="25000"/>
                  </a:schemeClr>
                </a:solidFill>
              </a:rPr>
              <a:t>Downside protection</a:t>
            </a:r>
          </a:p>
        </p:txBody>
      </p:sp>
      <p:sp>
        <p:nvSpPr>
          <p:cNvPr id="5" name="Text Placeholder 4">
            <a:extLst>
              <a:ext uri="{FF2B5EF4-FFF2-40B4-BE49-F238E27FC236}">
                <a16:creationId xmlns:a16="http://schemas.microsoft.com/office/drawing/2014/main" id="{5C133E7B-9440-E983-25E8-C93F14E012E4}"/>
              </a:ext>
            </a:extLst>
          </p:cNvPr>
          <p:cNvSpPr>
            <a:spLocks noGrp="1"/>
          </p:cNvSpPr>
          <p:nvPr>
            <p:ph type="body" sz="quarter" idx="16"/>
          </p:nvPr>
        </p:nvSpPr>
        <p:spPr/>
        <p:txBody>
          <a:bodyPr/>
          <a:lstStyle/>
          <a:p>
            <a:r>
              <a:rPr lang="en-AU" dirty="0"/>
              <a:t>RP500</a:t>
            </a:r>
          </a:p>
        </p:txBody>
      </p:sp>
    </p:spTree>
    <p:extLst>
      <p:ext uri="{BB962C8B-B14F-4D97-AF65-F5344CB8AC3E}">
        <p14:creationId xmlns:p14="http://schemas.microsoft.com/office/powerpoint/2010/main" val="3220936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66DD-CCFF-295B-025F-0411CD07898F}"/>
              </a:ext>
            </a:extLst>
          </p:cNvPr>
          <p:cNvSpPr>
            <a:spLocks noGrp="1"/>
          </p:cNvSpPr>
          <p:nvPr>
            <p:ph type="title"/>
          </p:nvPr>
        </p:nvSpPr>
        <p:spPr/>
        <p:txBody>
          <a:bodyPr/>
          <a:lstStyle/>
          <a:p>
            <a:r>
              <a:rPr lang="en-AU" dirty="0"/>
              <a:t>Long term performance </a:t>
            </a:r>
          </a:p>
        </p:txBody>
      </p:sp>
      <p:sp>
        <p:nvSpPr>
          <p:cNvPr id="3" name="Content Placeholder 2">
            <a:extLst>
              <a:ext uri="{FF2B5EF4-FFF2-40B4-BE49-F238E27FC236}">
                <a16:creationId xmlns:a16="http://schemas.microsoft.com/office/drawing/2014/main" id="{7EE46B74-E6FB-FBF0-1F0E-4703CDF42CFA}"/>
              </a:ext>
            </a:extLst>
          </p:cNvPr>
          <p:cNvSpPr>
            <a:spLocks noGrp="1"/>
          </p:cNvSpPr>
          <p:nvPr>
            <p:ph idx="1"/>
          </p:nvPr>
        </p:nvSpPr>
        <p:spPr/>
        <p: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6" name="Text Placeholder 5">
            <a:extLst>
              <a:ext uri="{FF2B5EF4-FFF2-40B4-BE49-F238E27FC236}">
                <a16:creationId xmlns:a16="http://schemas.microsoft.com/office/drawing/2014/main" id="{340DEDBD-41C4-BA50-1142-F9140E3C8246}"/>
              </a:ext>
            </a:extLst>
          </p:cNvPr>
          <p:cNvSpPr>
            <a:spLocks noGrp="1"/>
          </p:cNvSpPr>
          <p:nvPr>
            <p:ph type="body" sz="quarter" idx="14"/>
          </p:nvPr>
        </p:nvSpPr>
        <p:spPr/>
        <p:txBody>
          <a:bodyPr/>
          <a:lstStyle/>
          <a:p>
            <a:r>
              <a:rPr lang="en-GB" dirty="0"/>
              <a:t>Source: Bloomberg, Magellan</a:t>
            </a:r>
            <a:endParaRPr lang="en-AU" dirty="0"/>
          </a:p>
        </p:txBody>
      </p:sp>
      <p:graphicFrame>
        <p:nvGraphicFramePr>
          <p:cNvPr id="4" name="Chart 3">
            <a:extLst>
              <a:ext uri="{FF2B5EF4-FFF2-40B4-BE49-F238E27FC236}">
                <a16:creationId xmlns:a16="http://schemas.microsoft.com/office/drawing/2014/main" id="{67FCD627-D543-A0F9-B8FF-8884C9C88CE8}"/>
              </a:ext>
            </a:extLst>
          </p:cNvPr>
          <p:cNvGraphicFramePr>
            <a:graphicFrameLocks noGrp="1"/>
          </p:cNvGraphicFramePr>
          <p:nvPr>
            <p:extLst>
              <p:ext uri="{D42A27DB-BD31-4B8C-83A1-F6EECF244321}">
                <p14:modId xmlns:p14="http://schemas.microsoft.com/office/powerpoint/2010/main" val="2799260887"/>
              </p:ext>
            </p:extLst>
          </p:nvPr>
        </p:nvGraphicFramePr>
        <p:xfrm>
          <a:off x="1322346" y="1009507"/>
          <a:ext cx="9547319" cy="5584921"/>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A5885515-020D-C3AB-6B5D-17BF4EFDB84D}"/>
              </a:ext>
            </a:extLst>
          </p:cNvPr>
          <p:cNvPicPr>
            <a:picLocks noChangeAspect="1"/>
          </p:cNvPicPr>
          <p:nvPr/>
        </p:nvPicPr>
        <p:blipFill rotWithShape="1">
          <a:blip r:embed="rId4"/>
          <a:srcRect l="1" r="-76470" b="10209"/>
          <a:stretch/>
        </p:blipFill>
        <p:spPr>
          <a:xfrm>
            <a:off x="3793875" y="6237933"/>
            <a:ext cx="2877656" cy="246192"/>
          </a:xfrm>
          <a:prstGeom prst="rect">
            <a:avLst/>
          </a:prstGeom>
          <a:solidFill>
            <a:schemeClr val="bg1"/>
          </a:solidFill>
        </p:spPr>
      </p:pic>
      <p:sp>
        <p:nvSpPr>
          <p:cNvPr id="7" name="Text Placeholder 6">
            <a:extLst>
              <a:ext uri="{FF2B5EF4-FFF2-40B4-BE49-F238E27FC236}">
                <a16:creationId xmlns:a16="http://schemas.microsoft.com/office/drawing/2014/main" id="{1C5593EC-3866-7E60-1C57-597EB68A1476}"/>
              </a:ext>
            </a:extLst>
          </p:cNvPr>
          <p:cNvSpPr>
            <a:spLocks noGrp="1"/>
          </p:cNvSpPr>
          <p:nvPr>
            <p:ph type="body" sz="quarter" idx="16"/>
          </p:nvPr>
        </p:nvSpPr>
        <p:spPr/>
        <p:txBody>
          <a:bodyPr/>
          <a:lstStyle/>
          <a:p>
            <a:r>
              <a:rPr lang="en-AU" dirty="0"/>
              <a:t>RP500</a:t>
            </a:r>
          </a:p>
        </p:txBody>
      </p:sp>
    </p:spTree>
    <p:extLst>
      <p:ext uri="{BB962C8B-B14F-4D97-AF65-F5344CB8AC3E}">
        <p14:creationId xmlns:p14="http://schemas.microsoft.com/office/powerpoint/2010/main" val="943340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529BF560-FB3F-4013-3428-5BB39C879E4D}"/>
              </a:ext>
            </a:extLst>
          </p:cNvPr>
          <p:cNvGraphicFramePr>
            <a:graphicFrameLocks noGrp="1"/>
          </p:cNvGraphicFramePr>
          <p:nvPr>
            <p:extLst>
              <p:ext uri="{D42A27DB-BD31-4B8C-83A1-F6EECF244321}">
                <p14:modId xmlns:p14="http://schemas.microsoft.com/office/powerpoint/2010/main" val="2459282145"/>
              </p:ext>
            </p:extLst>
          </p:nvPr>
        </p:nvGraphicFramePr>
        <p:xfrm>
          <a:off x="1322346" y="1009507"/>
          <a:ext cx="9547319" cy="558492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3B566DD-CCFF-295B-025F-0411CD07898F}"/>
              </a:ext>
            </a:extLst>
          </p:cNvPr>
          <p:cNvSpPr>
            <a:spLocks noGrp="1"/>
          </p:cNvSpPr>
          <p:nvPr>
            <p:ph type="title"/>
          </p:nvPr>
        </p:nvSpPr>
        <p:spPr/>
        <p:txBody>
          <a:bodyPr/>
          <a:lstStyle/>
          <a:p>
            <a:r>
              <a:rPr lang="en-AU" dirty="0"/>
              <a:t>Infrastructure delivers real growth</a:t>
            </a:r>
          </a:p>
        </p:txBody>
      </p:sp>
      <p:sp>
        <p:nvSpPr>
          <p:cNvPr id="3" name="Content Placeholder 2">
            <a:extLst>
              <a:ext uri="{FF2B5EF4-FFF2-40B4-BE49-F238E27FC236}">
                <a16:creationId xmlns:a16="http://schemas.microsoft.com/office/drawing/2014/main" id="{7EE46B74-E6FB-FBF0-1F0E-4703CDF42CFA}"/>
              </a:ext>
            </a:extLst>
          </p:cNvPr>
          <p:cNvSpPr>
            <a:spLocks noGrp="1"/>
          </p:cNvSpPr>
          <p:nvPr>
            <p:ph idx="1"/>
          </p:nvPr>
        </p:nvSpPr>
        <p:spPr/>
        <p: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6" name="Text Placeholder 5">
            <a:extLst>
              <a:ext uri="{FF2B5EF4-FFF2-40B4-BE49-F238E27FC236}">
                <a16:creationId xmlns:a16="http://schemas.microsoft.com/office/drawing/2014/main" id="{E553493C-A0EA-9F39-5E12-8D292917F14C}"/>
              </a:ext>
            </a:extLst>
          </p:cNvPr>
          <p:cNvSpPr>
            <a:spLocks noGrp="1"/>
          </p:cNvSpPr>
          <p:nvPr>
            <p:ph type="body" sz="quarter" idx="14"/>
          </p:nvPr>
        </p:nvSpPr>
        <p:spPr/>
        <p:txBody>
          <a:bodyPr/>
          <a:lstStyle/>
          <a:p>
            <a:r>
              <a:rPr lang="en-GB" dirty="0"/>
              <a:t>Source: Bloomberg, Magellan</a:t>
            </a:r>
            <a:endParaRPr lang="en-AU" dirty="0"/>
          </a:p>
        </p:txBody>
      </p:sp>
      <p:sp>
        <p:nvSpPr>
          <p:cNvPr id="5" name="Text Placeholder 4">
            <a:extLst>
              <a:ext uri="{FF2B5EF4-FFF2-40B4-BE49-F238E27FC236}">
                <a16:creationId xmlns:a16="http://schemas.microsoft.com/office/drawing/2014/main" id="{B637A611-AB32-DCC9-A784-045BC79E8017}"/>
              </a:ext>
            </a:extLst>
          </p:cNvPr>
          <p:cNvSpPr>
            <a:spLocks noGrp="1"/>
          </p:cNvSpPr>
          <p:nvPr>
            <p:ph type="body" sz="quarter" idx="16"/>
          </p:nvPr>
        </p:nvSpPr>
        <p:spPr/>
        <p:txBody>
          <a:bodyPr/>
          <a:lstStyle/>
          <a:p>
            <a:r>
              <a:rPr lang="en-AU" dirty="0"/>
              <a:t>RP500</a:t>
            </a:r>
          </a:p>
        </p:txBody>
      </p:sp>
    </p:spTree>
    <p:extLst>
      <p:ext uri="{BB962C8B-B14F-4D97-AF65-F5344CB8AC3E}">
        <p14:creationId xmlns:p14="http://schemas.microsoft.com/office/powerpoint/2010/main" val="4115627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E51FF048-430E-905C-9DE1-76E05CA4CEFD}"/>
              </a:ext>
            </a:extLst>
          </p:cNvPr>
          <p:cNvGraphicFramePr>
            <a:graphicFrameLocks noGrp="1"/>
          </p:cNvGraphicFramePr>
          <p:nvPr>
            <p:extLst>
              <p:ext uri="{D42A27DB-BD31-4B8C-83A1-F6EECF244321}">
                <p14:modId xmlns:p14="http://schemas.microsoft.com/office/powerpoint/2010/main" val="1630101552"/>
              </p:ext>
            </p:extLst>
          </p:nvPr>
        </p:nvGraphicFramePr>
        <p:xfrm>
          <a:off x="811353" y="1123728"/>
          <a:ext cx="10542445" cy="5257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3B566DD-CCFF-295B-025F-0411CD07898F}"/>
              </a:ext>
            </a:extLst>
          </p:cNvPr>
          <p:cNvSpPr>
            <a:spLocks noGrp="1"/>
          </p:cNvSpPr>
          <p:nvPr>
            <p:ph type="title"/>
          </p:nvPr>
        </p:nvSpPr>
        <p:spPr/>
        <p:txBody>
          <a:bodyPr/>
          <a:lstStyle/>
          <a:p>
            <a:r>
              <a:rPr lang="en-AU" dirty="0"/>
              <a:t>Downside protection</a:t>
            </a:r>
          </a:p>
        </p:txBody>
      </p:sp>
      <p:sp>
        <p:nvSpPr>
          <p:cNvPr id="3" name="Content Placeholder 2">
            <a:extLst>
              <a:ext uri="{FF2B5EF4-FFF2-40B4-BE49-F238E27FC236}">
                <a16:creationId xmlns:a16="http://schemas.microsoft.com/office/drawing/2014/main" id="{7EE46B74-E6FB-FBF0-1F0E-4703CDF42CFA}"/>
              </a:ext>
            </a:extLst>
          </p:cNvPr>
          <p:cNvSpPr>
            <a:spLocks noGrp="1"/>
          </p:cNvSpPr>
          <p:nvPr>
            <p:ph idx="1"/>
          </p:nvPr>
        </p:nvSpPr>
        <p:spPr/>
        <p: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9" name="Text Placeholder 8">
            <a:extLst>
              <a:ext uri="{FF2B5EF4-FFF2-40B4-BE49-F238E27FC236}">
                <a16:creationId xmlns:a16="http://schemas.microsoft.com/office/drawing/2014/main" id="{7B7B1F1D-1D0F-C8A9-FECD-00761505DDEC}"/>
              </a:ext>
            </a:extLst>
          </p:cNvPr>
          <p:cNvSpPr>
            <a:spLocks noGrp="1"/>
          </p:cNvSpPr>
          <p:nvPr>
            <p:ph type="body" sz="quarter" idx="14"/>
          </p:nvPr>
        </p:nvSpPr>
        <p:spPr/>
        <p:txBody>
          <a:bodyPr/>
          <a:lstStyle/>
          <a:p>
            <a:r>
              <a:rPr lang="en-GB" dirty="0"/>
              <a:t>Source: Bloomberg, Magellan</a:t>
            </a:r>
            <a:endParaRPr lang="en-AU" dirty="0"/>
          </a:p>
        </p:txBody>
      </p:sp>
      <p:pic>
        <p:nvPicPr>
          <p:cNvPr id="5" name="Picture 4">
            <a:extLst>
              <a:ext uri="{FF2B5EF4-FFF2-40B4-BE49-F238E27FC236}">
                <a16:creationId xmlns:a16="http://schemas.microsoft.com/office/drawing/2014/main" id="{8456993F-ED0D-4155-CBDC-D59711D4AFF3}"/>
              </a:ext>
            </a:extLst>
          </p:cNvPr>
          <p:cNvPicPr>
            <a:picLocks noChangeAspect="1"/>
          </p:cNvPicPr>
          <p:nvPr/>
        </p:nvPicPr>
        <p:blipFill rotWithShape="1">
          <a:blip r:embed="rId4"/>
          <a:srcRect l="-64707" r="-94120" b="13680"/>
          <a:stretch/>
        </p:blipFill>
        <p:spPr>
          <a:xfrm>
            <a:off x="3602032" y="5686295"/>
            <a:ext cx="4220561" cy="236678"/>
          </a:xfrm>
          <a:prstGeom prst="rect">
            <a:avLst/>
          </a:prstGeom>
          <a:solidFill>
            <a:schemeClr val="bg1"/>
          </a:solidFill>
        </p:spPr>
      </p:pic>
      <p:sp>
        <p:nvSpPr>
          <p:cNvPr id="6" name="Text Placeholder 5">
            <a:extLst>
              <a:ext uri="{FF2B5EF4-FFF2-40B4-BE49-F238E27FC236}">
                <a16:creationId xmlns:a16="http://schemas.microsoft.com/office/drawing/2014/main" id="{1597376F-F896-BABB-F02B-B523F9944405}"/>
              </a:ext>
            </a:extLst>
          </p:cNvPr>
          <p:cNvSpPr>
            <a:spLocks noGrp="1"/>
          </p:cNvSpPr>
          <p:nvPr>
            <p:ph type="body" sz="quarter" idx="16"/>
          </p:nvPr>
        </p:nvSpPr>
        <p:spPr/>
        <p:txBody>
          <a:bodyPr/>
          <a:lstStyle/>
          <a:p>
            <a:r>
              <a:rPr lang="en-AU" dirty="0"/>
              <a:t>RP500</a:t>
            </a:r>
          </a:p>
        </p:txBody>
      </p:sp>
    </p:spTree>
    <p:extLst>
      <p:ext uri="{BB962C8B-B14F-4D97-AF65-F5344CB8AC3E}">
        <p14:creationId xmlns:p14="http://schemas.microsoft.com/office/powerpoint/2010/main" val="172154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E51FF048-430E-905C-9DE1-76E05CA4CEFD}"/>
              </a:ext>
            </a:extLst>
          </p:cNvPr>
          <p:cNvGraphicFramePr>
            <a:graphicFrameLocks noGrp="1"/>
          </p:cNvGraphicFramePr>
          <p:nvPr>
            <p:extLst>
              <p:ext uri="{D42A27DB-BD31-4B8C-83A1-F6EECF244321}">
                <p14:modId xmlns:p14="http://schemas.microsoft.com/office/powerpoint/2010/main" val="676068173"/>
              </p:ext>
            </p:extLst>
          </p:nvPr>
        </p:nvGraphicFramePr>
        <p:xfrm>
          <a:off x="811353" y="1123728"/>
          <a:ext cx="10542445" cy="5257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3B566DD-CCFF-295B-025F-0411CD07898F}"/>
              </a:ext>
            </a:extLst>
          </p:cNvPr>
          <p:cNvSpPr>
            <a:spLocks noGrp="1"/>
          </p:cNvSpPr>
          <p:nvPr>
            <p:ph type="title"/>
          </p:nvPr>
        </p:nvSpPr>
        <p:spPr/>
        <p:txBody>
          <a:bodyPr/>
          <a:lstStyle/>
          <a:p>
            <a:r>
              <a:rPr lang="en-AU" dirty="0"/>
              <a:t>Market drawdowns coupled with rising rates</a:t>
            </a:r>
          </a:p>
        </p:txBody>
      </p:sp>
      <p:sp>
        <p:nvSpPr>
          <p:cNvPr id="3" name="Content Placeholder 2">
            <a:extLst>
              <a:ext uri="{FF2B5EF4-FFF2-40B4-BE49-F238E27FC236}">
                <a16:creationId xmlns:a16="http://schemas.microsoft.com/office/drawing/2014/main" id="{7EE46B74-E6FB-FBF0-1F0E-4703CDF42CFA}"/>
              </a:ext>
            </a:extLst>
          </p:cNvPr>
          <p:cNvSpPr>
            <a:spLocks noGrp="1"/>
          </p:cNvSpPr>
          <p:nvPr>
            <p:ph idx="1"/>
          </p:nvPr>
        </p:nvSpPr>
        <p:spPr/>
        <p: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9" name="Text Placeholder 8">
            <a:extLst>
              <a:ext uri="{FF2B5EF4-FFF2-40B4-BE49-F238E27FC236}">
                <a16:creationId xmlns:a16="http://schemas.microsoft.com/office/drawing/2014/main" id="{7B7B1F1D-1D0F-C8A9-FECD-00761505DDEC}"/>
              </a:ext>
            </a:extLst>
          </p:cNvPr>
          <p:cNvSpPr>
            <a:spLocks noGrp="1"/>
          </p:cNvSpPr>
          <p:nvPr>
            <p:ph type="body" sz="quarter" idx="14"/>
          </p:nvPr>
        </p:nvSpPr>
        <p:spPr/>
        <p:txBody>
          <a:bodyPr/>
          <a:lstStyle/>
          <a:p>
            <a:r>
              <a:rPr lang="en-GB" dirty="0"/>
              <a:t>Source: Bloomberg, Magellan</a:t>
            </a:r>
            <a:endParaRPr lang="en-AU" dirty="0"/>
          </a:p>
        </p:txBody>
      </p:sp>
      <p:pic>
        <p:nvPicPr>
          <p:cNvPr id="5" name="Picture 4">
            <a:extLst>
              <a:ext uri="{FF2B5EF4-FFF2-40B4-BE49-F238E27FC236}">
                <a16:creationId xmlns:a16="http://schemas.microsoft.com/office/drawing/2014/main" id="{8456993F-ED0D-4155-CBDC-D59711D4AFF3}"/>
              </a:ext>
            </a:extLst>
          </p:cNvPr>
          <p:cNvPicPr>
            <a:picLocks noChangeAspect="1"/>
          </p:cNvPicPr>
          <p:nvPr/>
        </p:nvPicPr>
        <p:blipFill rotWithShape="1">
          <a:blip r:embed="rId4"/>
          <a:srcRect l="-64707" r="-94120" b="13680"/>
          <a:stretch/>
        </p:blipFill>
        <p:spPr>
          <a:xfrm>
            <a:off x="3602032" y="5686295"/>
            <a:ext cx="4220561" cy="236678"/>
          </a:xfrm>
          <a:prstGeom prst="rect">
            <a:avLst/>
          </a:prstGeom>
          <a:solidFill>
            <a:schemeClr val="bg1"/>
          </a:solidFill>
        </p:spPr>
      </p:pic>
      <p:sp>
        <p:nvSpPr>
          <p:cNvPr id="6" name="Text Placeholder 5">
            <a:extLst>
              <a:ext uri="{FF2B5EF4-FFF2-40B4-BE49-F238E27FC236}">
                <a16:creationId xmlns:a16="http://schemas.microsoft.com/office/drawing/2014/main" id="{1597376F-F896-BABB-F02B-B523F9944405}"/>
              </a:ext>
            </a:extLst>
          </p:cNvPr>
          <p:cNvSpPr>
            <a:spLocks noGrp="1"/>
          </p:cNvSpPr>
          <p:nvPr>
            <p:ph type="body" sz="quarter" idx="16"/>
          </p:nvPr>
        </p:nvSpPr>
        <p:spPr/>
        <p:txBody>
          <a:bodyPr/>
          <a:lstStyle/>
          <a:p>
            <a:r>
              <a:rPr lang="en-AU" dirty="0"/>
              <a:t>RP500</a:t>
            </a:r>
          </a:p>
        </p:txBody>
      </p:sp>
    </p:spTree>
    <p:extLst>
      <p:ext uri="{BB962C8B-B14F-4D97-AF65-F5344CB8AC3E}">
        <p14:creationId xmlns:p14="http://schemas.microsoft.com/office/powerpoint/2010/main" val="4121665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FD9B647-5A8F-0EBF-BB81-1CE9C4F6EF02}"/>
              </a:ext>
            </a:extLst>
          </p:cNvPr>
          <p:cNvSpPr>
            <a:spLocks noGrp="1"/>
          </p:cNvSpPr>
          <p:nvPr>
            <p:ph type="body" sz="quarter" idx="10"/>
          </p:nvPr>
        </p:nvSpPr>
        <p:spPr/>
        <p:txBody>
          <a:bodyPr vert="horz" lIns="0" tIns="60904" rIns="121807" bIns="60904" rtlCol="0">
            <a:normAutofit/>
          </a:bodyPr>
          <a:lstStyle/>
          <a:p>
            <a:pPr marL="0" indent="0" algn="r">
              <a:spcBef>
                <a:spcPts val="0"/>
              </a:spcBef>
              <a:buNone/>
            </a:pPr>
            <a:r>
              <a:rPr lang="en-GB" sz="1199" dirty="0">
                <a:solidFill>
                  <a:schemeClr val="bg1">
                    <a:lumMod val="65000"/>
                  </a:schemeClr>
                </a:solidFill>
                <a:latin typeface="+mj-lt"/>
              </a:rPr>
              <a:t>RP500</a:t>
            </a:r>
            <a:endParaRPr lang="en-AU" sz="1199" dirty="0">
              <a:solidFill>
                <a:schemeClr val="bg1">
                  <a:lumMod val="65000"/>
                </a:schemeClr>
              </a:solidFill>
              <a:latin typeface="+mj-lt"/>
            </a:endParaRPr>
          </a:p>
        </p:txBody>
      </p:sp>
      <p:sp>
        <p:nvSpPr>
          <p:cNvPr id="5" name="Title 4">
            <a:extLst>
              <a:ext uri="{FF2B5EF4-FFF2-40B4-BE49-F238E27FC236}">
                <a16:creationId xmlns:a16="http://schemas.microsoft.com/office/drawing/2014/main" id="{4D0CD87A-D54E-7B5A-0DBA-DBF2F0D8FA2B}"/>
              </a:ext>
            </a:extLst>
          </p:cNvPr>
          <p:cNvSpPr>
            <a:spLocks noGrp="1"/>
          </p:cNvSpPr>
          <p:nvPr>
            <p:ph type="title"/>
          </p:nvPr>
        </p:nvSpPr>
        <p:spPr/>
        <p:txBody>
          <a:bodyPr/>
          <a:lstStyle/>
          <a:p>
            <a:r>
              <a:rPr lang="en-GB" dirty="0"/>
              <a:t>Important Information</a:t>
            </a:r>
            <a:endParaRPr lang="en-AU" dirty="0"/>
          </a:p>
        </p:txBody>
      </p:sp>
      <p:sp>
        <p:nvSpPr>
          <p:cNvPr id="6" name="Content Placeholder 5">
            <a:extLst>
              <a:ext uri="{FF2B5EF4-FFF2-40B4-BE49-F238E27FC236}">
                <a16:creationId xmlns:a16="http://schemas.microsoft.com/office/drawing/2014/main" id="{3C2CC032-7FF1-D8F1-4CDD-E6D408D39E01}"/>
              </a:ext>
            </a:extLst>
          </p:cNvPr>
          <p:cNvSpPr>
            <a:spLocks noGrp="1"/>
          </p:cNvSpPr>
          <p:nvPr>
            <p:ph idx="1"/>
          </p:nvPr>
        </p:nvSpPr>
        <p:spPr/>
        <p:txBody>
          <a:bodyPr/>
          <a:lstStyle/>
          <a:p>
            <a:pPr algn="just">
              <a:lnSpc>
                <a:spcPct val="100000"/>
              </a:lnSpc>
              <a:spcBef>
                <a:spcPts val="0"/>
              </a:spcBef>
              <a:buClr>
                <a:srgbClr val="414041"/>
              </a:buClr>
              <a:buSzPts val="1199"/>
            </a:pPr>
            <a:r>
              <a:rPr lang="en-GB" dirty="0"/>
              <a:t>Important Information: This material has been delivered to you by Magellan Asset Management Limited ABN 31 120 593 946 AFS Licence No. 304 301 (‘Magellan’) and has been prepared for general information purposes only and must not be construed as investment advice or as an investment recommendation. This material does not take into account your investment objectives, financial situation or particular needs. This material does not constitute an offer or inducement to engage in an investment activity nor does it form part of any offer documentation, offer or invitation to purchase, sell or subscribe for interests in any type of investment product or service. You should obtain and consider the relevant Product Disclosure Statement (‘PDS’) and Target Market Determination (‘TMD’) and consider obtaining professional investment advice tailored to your specific circumstances before making a decision about whether to acquire, or continue to hold, the relevant financial product. A copy of the relevant PDS and TMD relating to a Magellan financial product may be obtained by calling +61 2 9235 4888 or by visiting </a:t>
            </a:r>
            <a:r>
              <a:rPr lang="en-GB" dirty="0">
                <a:hlinkClick r:id="rId3"/>
              </a:rPr>
              <a:t>www.magellangroup.com.au</a:t>
            </a:r>
            <a:r>
              <a:rPr lang="en-GB" dirty="0"/>
              <a:t>.</a:t>
            </a:r>
          </a:p>
          <a:p>
            <a:pPr algn="just">
              <a:lnSpc>
                <a:spcPct val="100000"/>
              </a:lnSpc>
              <a:spcBef>
                <a:spcPts val="1006"/>
              </a:spcBef>
              <a:buClr>
                <a:srgbClr val="414041"/>
              </a:buClr>
              <a:buSzPts val="1199"/>
            </a:pPr>
            <a:r>
              <a:rPr lang="en-GB" dirty="0"/>
              <a:t>Past performance is not necessarily indicative of future results and no person guarantees the future performance of any financial product or service, the amount or timing of any return from it, that asset allocations will be met, that it will be able to implement its investment strategy or that its investment objectives will be achieved. This material may contain ‘forward-looking statements’. Actual events or results or the actual performance of a Magellan financial product or service may differ materially from those reflected or contemplated in such forward-looking statements.</a:t>
            </a:r>
          </a:p>
          <a:p>
            <a:pPr algn="just">
              <a:lnSpc>
                <a:spcPct val="100000"/>
              </a:lnSpc>
              <a:spcBef>
                <a:spcPts val="1006"/>
              </a:spcBef>
              <a:buClr>
                <a:srgbClr val="414041"/>
              </a:buClr>
              <a:buSzPts val="1199"/>
            </a:pPr>
            <a:r>
              <a:rPr lang="en-GB" dirty="0"/>
              <a:t>This material may include data, research and other information from third party sources. Magellan makes no guarantee that such information is accurate, complete or timely and does not provide any warranties regarding results obtained from its use. This information is subject to change at any time and no person has any responsibility to update any of the information provided in this material. Statements contained in this material that are not historical facts are based on current expectations, estimates, projections, opinions and beliefs of Magellan or the third party responsible for making those statements (as relevant). Such statements involve known and unknown risks, uncertainties and other factors, and undue reliance should not be placed thereon. No representation or warranty is made with respect to the accuracy or completeness of any of the information contained in this material. Magellan will not be responsible or liable for any losses arising from your use or reliance upon any part of the information contained in this material.</a:t>
            </a:r>
          </a:p>
          <a:p>
            <a:pPr algn="just">
              <a:lnSpc>
                <a:spcPct val="100000"/>
              </a:lnSpc>
              <a:spcBef>
                <a:spcPts val="1006"/>
              </a:spcBef>
              <a:buClr>
                <a:srgbClr val="414041"/>
              </a:buClr>
              <a:buSzPts val="1199"/>
            </a:pPr>
            <a:r>
              <a:rPr lang="en-GB" dirty="0"/>
              <a:t>Any third-party trademarks contained herein are the property of their respective owners and Magellan claims no ownership in, nor any affiliation with, such trademarks. Any third-party trademarks that appear in this material are used for information purposes and only to identify the company names or brands of their respective owners. No affiliation, sponsorship or endorsement should be inferred from the use of these trademarks. This material and the information contained within it may not be reproduced, or disclosed, in whole or in part, without the prior written consent of Magellan.</a:t>
            </a:r>
            <a:endParaRPr lang="en-AU" dirty="0"/>
          </a:p>
        </p:txBody>
      </p:sp>
    </p:spTree>
    <p:extLst>
      <p:ext uri="{BB962C8B-B14F-4D97-AF65-F5344CB8AC3E}">
        <p14:creationId xmlns:p14="http://schemas.microsoft.com/office/powerpoint/2010/main" val="587034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E51FF048-430E-905C-9DE1-76E05CA4CEFD}"/>
              </a:ext>
            </a:extLst>
          </p:cNvPr>
          <p:cNvGraphicFramePr>
            <a:graphicFrameLocks noGrp="1"/>
          </p:cNvGraphicFramePr>
          <p:nvPr>
            <p:extLst>
              <p:ext uri="{D42A27DB-BD31-4B8C-83A1-F6EECF244321}">
                <p14:modId xmlns:p14="http://schemas.microsoft.com/office/powerpoint/2010/main" val="2596870190"/>
              </p:ext>
            </p:extLst>
          </p:nvPr>
        </p:nvGraphicFramePr>
        <p:xfrm>
          <a:off x="811353" y="1123728"/>
          <a:ext cx="10542445" cy="5257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3B566DD-CCFF-295B-025F-0411CD07898F}"/>
              </a:ext>
            </a:extLst>
          </p:cNvPr>
          <p:cNvSpPr>
            <a:spLocks noGrp="1"/>
          </p:cNvSpPr>
          <p:nvPr>
            <p:ph type="title"/>
          </p:nvPr>
        </p:nvSpPr>
        <p:spPr/>
        <p:txBody>
          <a:bodyPr/>
          <a:lstStyle/>
          <a:p>
            <a:r>
              <a:rPr lang="en-AU" dirty="0"/>
              <a:t>Market drawdowns coupled with rising rates</a:t>
            </a:r>
          </a:p>
        </p:txBody>
      </p:sp>
      <p:sp>
        <p:nvSpPr>
          <p:cNvPr id="3" name="Content Placeholder 2">
            <a:extLst>
              <a:ext uri="{FF2B5EF4-FFF2-40B4-BE49-F238E27FC236}">
                <a16:creationId xmlns:a16="http://schemas.microsoft.com/office/drawing/2014/main" id="{7EE46B74-E6FB-FBF0-1F0E-4703CDF42CFA}"/>
              </a:ext>
            </a:extLst>
          </p:cNvPr>
          <p:cNvSpPr>
            <a:spLocks noGrp="1"/>
          </p:cNvSpPr>
          <p:nvPr>
            <p:ph idx="1"/>
          </p:nvPr>
        </p:nvSpPr>
        <p:spPr/>
        <p: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9" name="Text Placeholder 8">
            <a:extLst>
              <a:ext uri="{FF2B5EF4-FFF2-40B4-BE49-F238E27FC236}">
                <a16:creationId xmlns:a16="http://schemas.microsoft.com/office/drawing/2014/main" id="{7B7B1F1D-1D0F-C8A9-FECD-00761505DDEC}"/>
              </a:ext>
            </a:extLst>
          </p:cNvPr>
          <p:cNvSpPr>
            <a:spLocks noGrp="1"/>
          </p:cNvSpPr>
          <p:nvPr>
            <p:ph type="body" sz="quarter" idx="14"/>
          </p:nvPr>
        </p:nvSpPr>
        <p:spPr/>
        <p:txBody>
          <a:bodyPr/>
          <a:lstStyle/>
          <a:p>
            <a:r>
              <a:rPr lang="en-GB" dirty="0"/>
              <a:t>Source: Bloomberg, Magellan</a:t>
            </a:r>
            <a:endParaRPr lang="en-AU" dirty="0"/>
          </a:p>
        </p:txBody>
      </p:sp>
      <p:pic>
        <p:nvPicPr>
          <p:cNvPr id="5" name="Picture 4">
            <a:extLst>
              <a:ext uri="{FF2B5EF4-FFF2-40B4-BE49-F238E27FC236}">
                <a16:creationId xmlns:a16="http://schemas.microsoft.com/office/drawing/2014/main" id="{8456993F-ED0D-4155-CBDC-D59711D4AFF3}"/>
              </a:ext>
            </a:extLst>
          </p:cNvPr>
          <p:cNvPicPr>
            <a:picLocks noChangeAspect="1"/>
          </p:cNvPicPr>
          <p:nvPr/>
        </p:nvPicPr>
        <p:blipFill rotWithShape="1">
          <a:blip r:embed="rId4"/>
          <a:srcRect l="-64707" r="-94120" b="13680"/>
          <a:stretch/>
        </p:blipFill>
        <p:spPr>
          <a:xfrm>
            <a:off x="3602032" y="5686295"/>
            <a:ext cx="4220561" cy="236678"/>
          </a:xfrm>
          <a:prstGeom prst="rect">
            <a:avLst/>
          </a:prstGeom>
          <a:solidFill>
            <a:schemeClr val="bg1"/>
          </a:solidFill>
        </p:spPr>
      </p:pic>
      <p:sp>
        <p:nvSpPr>
          <p:cNvPr id="6" name="Text Placeholder 5">
            <a:extLst>
              <a:ext uri="{FF2B5EF4-FFF2-40B4-BE49-F238E27FC236}">
                <a16:creationId xmlns:a16="http://schemas.microsoft.com/office/drawing/2014/main" id="{1597376F-F896-BABB-F02B-B523F9944405}"/>
              </a:ext>
            </a:extLst>
          </p:cNvPr>
          <p:cNvSpPr>
            <a:spLocks noGrp="1"/>
          </p:cNvSpPr>
          <p:nvPr>
            <p:ph type="body" sz="quarter" idx="16"/>
          </p:nvPr>
        </p:nvSpPr>
        <p:spPr/>
        <p:txBody>
          <a:bodyPr/>
          <a:lstStyle/>
          <a:p>
            <a:r>
              <a:rPr lang="en-AU" dirty="0"/>
              <a:t>RP500</a:t>
            </a:r>
          </a:p>
        </p:txBody>
      </p:sp>
      <p:sp>
        <p:nvSpPr>
          <p:cNvPr id="4" name="Oval 3">
            <a:extLst>
              <a:ext uri="{FF2B5EF4-FFF2-40B4-BE49-F238E27FC236}">
                <a16:creationId xmlns:a16="http://schemas.microsoft.com/office/drawing/2014/main" id="{555DE778-BEE5-B579-D81B-D7BDAC47EC38}"/>
              </a:ext>
            </a:extLst>
          </p:cNvPr>
          <p:cNvSpPr/>
          <p:nvPr/>
        </p:nvSpPr>
        <p:spPr>
          <a:xfrm>
            <a:off x="3791744" y="3573016"/>
            <a:ext cx="767375" cy="4796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395" dirty="0" err="1"/>
          </a:p>
        </p:txBody>
      </p:sp>
    </p:spTree>
    <p:extLst>
      <p:ext uri="{BB962C8B-B14F-4D97-AF65-F5344CB8AC3E}">
        <p14:creationId xmlns:p14="http://schemas.microsoft.com/office/powerpoint/2010/main" val="2092859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B6F7F0B-8E4D-66F1-BEC7-511F64CBBD29}"/>
              </a:ext>
            </a:extLst>
          </p:cNvPr>
          <p:cNvSpPr>
            <a:spLocks noGrp="1"/>
          </p:cNvSpPr>
          <p:nvPr>
            <p:ph type="body" sz="quarter" idx="16"/>
          </p:nvPr>
        </p:nvSpPr>
        <p:spPr/>
        <p:txBody>
          <a:bodyPr/>
          <a:lstStyle/>
          <a:p>
            <a:r>
              <a:rPr lang="en-GB" dirty="0"/>
              <a:t>RP500</a:t>
            </a:r>
            <a:endParaRPr lang="en-AU" dirty="0"/>
          </a:p>
        </p:txBody>
      </p:sp>
      <p:sp>
        <p:nvSpPr>
          <p:cNvPr id="2" name="Title 1">
            <a:extLst>
              <a:ext uri="{FF2B5EF4-FFF2-40B4-BE49-F238E27FC236}">
                <a16:creationId xmlns:a16="http://schemas.microsoft.com/office/drawing/2014/main" id="{93B566DD-CCFF-295B-025F-0411CD07898F}"/>
              </a:ext>
            </a:extLst>
          </p:cNvPr>
          <p:cNvSpPr>
            <a:spLocks noGrp="1"/>
          </p:cNvSpPr>
          <p:nvPr>
            <p:ph type="title"/>
          </p:nvPr>
        </p:nvSpPr>
        <p:spPr/>
        <p:txBody>
          <a:bodyPr/>
          <a:lstStyle/>
          <a:p>
            <a:r>
              <a:rPr lang="en-AU" dirty="0"/>
              <a:t>Overview of drawdowns</a:t>
            </a:r>
          </a:p>
        </p:txBody>
      </p:sp>
      <p:sp>
        <p:nvSpPr>
          <p:cNvPr id="8" name="Text Placeholder 7">
            <a:extLst>
              <a:ext uri="{FF2B5EF4-FFF2-40B4-BE49-F238E27FC236}">
                <a16:creationId xmlns:a16="http://schemas.microsoft.com/office/drawing/2014/main" id="{0400803B-E166-938D-651F-1943B77395DA}"/>
              </a:ext>
            </a:extLst>
          </p:cNvPr>
          <p:cNvSpPr>
            <a:spLocks noGrp="1"/>
          </p:cNvSpPr>
          <p:nvPr>
            <p:ph type="body" sz="quarter" idx="14"/>
          </p:nvPr>
        </p:nvSpPr>
        <p:spPr/>
        <p:txBody>
          <a:bodyPr/>
          <a:lstStyle/>
          <a:p>
            <a:r>
              <a:rPr lang="en-GB" dirty="0"/>
              <a:t>Source: Bloomberg, Magellan</a:t>
            </a:r>
            <a:endParaRPr lang="en-AU" dirty="0"/>
          </a:p>
        </p:txBody>
      </p:sp>
      <p:sp>
        <p:nvSpPr>
          <p:cNvPr id="7" name="TextBox 6">
            <a:extLst>
              <a:ext uri="{FF2B5EF4-FFF2-40B4-BE49-F238E27FC236}">
                <a16:creationId xmlns:a16="http://schemas.microsoft.com/office/drawing/2014/main" id="{C7EFB77A-D5D9-C384-9268-9646DB6A097D}"/>
              </a:ext>
            </a:extLst>
          </p:cNvPr>
          <p:cNvSpPr txBox="1"/>
          <p:nvPr/>
        </p:nvSpPr>
        <p:spPr>
          <a:xfrm>
            <a:off x="1329534" y="1606489"/>
            <a:ext cx="9281080" cy="2508892"/>
          </a:xfrm>
          <a:prstGeom prst="rect">
            <a:avLst/>
          </a:prstGeom>
          <a:noFill/>
        </p:spPr>
        <p:txBody>
          <a:bodyPr wrap="square" rtlCol="0">
            <a:spAutoFit/>
          </a:bodyPr>
          <a:lstStyle/>
          <a:p>
            <a:pPr marL="380648" indent="-380648">
              <a:spcBef>
                <a:spcPts val="799"/>
              </a:spcBef>
              <a:buClr>
                <a:schemeClr val="accent1"/>
              </a:buClr>
              <a:buFont typeface="Wingdings" panose="05000000000000000000" pitchFamily="2" charset="2"/>
              <a:buChar char="§"/>
            </a:pPr>
            <a:r>
              <a:rPr lang="en-AU" sz="2395" dirty="0">
                <a:solidFill>
                  <a:schemeClr val="tx1">
                    <a:lumMod val="65000"/>
                    <a:lumOff val="35000"/>
                  </a:schemeClr>
                </a:solidFill>
              </a:rPr>
              <a:t>Since 2010 there have been 18 events where markets have delivered returns of -5% or worse</a:t>
            </a:r>
          </a:p>
          <a:p>
            <a:pPr marL="380648" indent="-380648">
              <a:spcBef>
                <a:spcPts val="799"/>
              </a:spcBef>
              <a:buClr>
                <a:schemeClr val="accent1"/>
              </a:buClr>
              <a:buFont typeface="Wingdings" panose="05000000000000000000" pitchFamily="2" charset="2"/>
              <a:buChar char="§"/>
            </a:pPr>
            <a:r>
              <a:rPr lang="en-AU" sz="2395" dirty="0">
                <a:solidFill>
                  <a:schemeClr val="tx1">
                    <a:lumMod val="65000"/>
                    <a:lumOff val="35000"/>
                  </a:schemeClr>
                </a:solidFill>
              </a:rPr>
              <a:t>Typically, these have lasted 2-3 months</a:t>
            </a:r>
          </a:p>
          <a:p>
            <a:pPr marL="380648" indent="-380648">
              <a:spcBef>
                <a:spcPts val="799"/>
              </a:spcBef>
              <a:buClr>
                <a:schemeClr val="accent1"/>
              </a:buClr>
              <a:buFont typeface="Wingdings" panose="05000000000000000000" pitchFamily="2" charset="2"/>
              <a:buChar char="§"/>
            </a:pPr>
            <a:r>
              <a:rPr lang="en-AU" sz="2395" dirty="0">
                <a:solidFill>
                  <a:schemeClr val="tx1">
                    <a:lumMod val="65000"/>
                    <a:lumOff val="35000"/>
                  </a:schemeClr>
                </a:solidFill>
              </a:rPr>
              <a:t>Typically, these are 8%, with the worst at 35% (2020)</a:t>
            </a:r>
          </a:p>
          <a:p>
            <a:pPr marL="380648" indent="-380648">
              <a:buClr>
                <a:schemeClr val="accent1"/>
              </a:buClr>
              <a:buFont typeface="Wingdings" panose="05000000000000000000" pitchFamily="2" charset="2"/>
              <a:buChar char="§"/>
            </a:pPr>
            <a:endParaRPr lang="en-AU" sz="2395" dirty="0"/>
          </a:p>
          <a:p>
            <a:pPr marL="380648" indent="-380648">
              <a:buFontTx/>
              <a:buChar char="-"/>
            </a:pPr>
            <a:endParaRPr lang="en-AU" sz="2395" dirty="0"/>
          </a:p>
        </p:txBody>
      </p:sp>
    </p:spTree>
    <p:extLst>
      <p:ext uri="{BB962C8B-B14F-4D97-AF65-F5344CB8AC3E}">
        <p14:creationId xmlns:p14="http://schemas.microsoft.com/office/powerpoint/2010/main" val="2938133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B6F7F0B-8E4D-66F1-BEC7-511F64CBBD29}"/>
              </a:ext>
            </a:extLst>
          </p:cNvPr>
          <p:cNvSpPr>
            <a:spLocks noGrp="1"/>
          </p:cNvSpPr>
          <p:nvPr>
            <p:ph type="body" sz="quarter" idx="16"/>
          </p:nvPr>
        </p:nvSpPr>
        <p:spPr/>
        <p:txBody>
          <a:bodyPr/>
          <a:lstStyle/>
          <a:p>
            <a:r>
              <a:rPr lang="en-GB" dirty="0"/>
              <a:t>RP500</a:t>
            </a:r>
            <a:endParaRPr lang="en-AU" dirty="0"/>
          </a:p>
        </p:txBody>
      </p:sp>
      <p:sp>
        <p:nvSpPr>
          <p:cNvPr id="2" name="Title 1">
            <a:extLst>
              <a:ext uri="{FF2B5EF4-FFF2-40B4-BE49-F238E27FC236}">
                <a16:creationId xmlns:a16="http://schemas.microsoft.com/office/drawing/2014/main" id="{93B566DD-CCFF-295B-025F-0411CD07898F}"/>
              </a:ext>
            </a:extLst>
          </p:cNvPr>
          <p:cNvSpPr>
            <a:spLocks noGrp="1"/>
          </p:cNvSpPr>
          <p:nvPr>
            <p:ph type="title"/>
          </p:nvPr>
        </p:nvSpPr>
        <p:spPr/>
        <p:txBody>
          <a:bodyPr/>
          <a:lstStyle/>
          <a:p>
            <a:r>
              <a:rPr lang="en-AU" dirty="0"/>
              <a:t>Overview of drawdowns</a:t>
            </a:r>
          </a:p>
        </p:txBody>
      </p:sp>
      <p:sp>
        <p:nvSpPr>
          <p:cNvPr id="8" name="Text Placeholder 7">
            <a:extLst>
              <a:ext uri="{FF2B5EF4-FFF2-40B4-BE49-F238E27FC236}">
                <a16:creationId xmlns:a16="http://schemas.microsoft.com/office/drawing/2014/main" id="{0400803B-E166-938D-651F-1943B77395DA}"/>
              </a:ext>
            </a:extLst>
          </p:cNvPr>
          <p:cNvSpPr>
            <a:spLocks noGrp="1"/>
          </p:cNvSpPr>
          <p:nvPr>
            <p:ph type="body" sz="quarter" idx="14"/>
          </p:nvPr>
        </p:nvSpPr>
        <p:spPr/>
        <p:txBody>
          <a:bodyPr/>
          <a:lstStyle/>
          <a:p>
            <a:r>
              <a:rPr lang="en-GB" dirty="0"/>
              <a:t>Source: Bloomberg, Magellan</a:t>
            </a:r>
            <a:endParaRPr lang="en-AU" dirty="0"/>
          </a:p>
        </p:txBody>
      </p:sp>
      <p:graphicFrame>
        <p:nvGraphicFramePr>
          <p:cNvPr id="6" name="Table 5">
            <a:extLst>
              <a:ext uri="{FF2B5EF4-FFF2-40B4-BE49-F238E27FC236}">
                <a16:creationId xmlns:a16="http://schemas.microsoft.com/office/drawing/2014/main" id="{07B7C680-5231-96A5-61BB-F28D14D8D0D6}"/>
              </a:ext>
            </a:extLst>
          </p:cNvPr>
          <p:cNvGraphicFramePr>
            <a:graphicFrameLocks noGrp="1"/>
          </p:cNvGraphicFramePr>
          <p:nvPr>
            <p:custDataLst>
              <p:tags r:id="rId1"/>
            </p:custDataLst>
          </p:nvPr>
        </p:nvGraphicFramePr>
        <p:xfrm>
          <a:off x="1683593" y="3678345"/>
          <a:ext cx="8572952" cy="2038472"/>
        </p:xfrm>
        <a:graphic>
          <a:graphicData uri="http://schemas.openxmlformats.org/drawingml/2006/table">
            <a:tbl>
              <a:tblPr>
                <a:tableStyleId>{A20C89A0-6E08-4AFF-BC3C-04B6C8096ACA}</a:tableStyleId>
              </a:tblPr>
              <a:tblGrid>
                <a:gridCol w="2143238">
                  <a:extLst>
                    <a:ext uri="{9D8B030D-6E8A-4147-A177-3AD203B41FA5}">
                      <a16:colId xmlns:a16="http://schemas.microsoft.com/office/drawing/2014/main" val="494454027"/>
                    </a:ext>
                  </a:extLst>
                </a:gridCol>
                <a:gridCol w="2143238">
                  <a:extLst>
                    <a:ext uri="{9D8B030D-6E8A-4147-A177-3AD203B41FA5}">
                      <a16:colId xmlns:a16="http://schemas.microsoft.com/office/drawing/2014/main" val="795705991"/>
                    </a:ext>
                  </a:extLst>
                </a:gridCol>
                <a:gridCol w="2143238">
                  <a:extLst>
                    <a:ext uri="{9D8B030D-6E8A-4147-A177-3AD203B41FA5}">
                      <a16:colId xmlns:a16="http://schemas.microsoft.com/office/drawing/2014/main" val="3045315510"/>
                    </a:ext>
                  </a:extLst>
                </a:gridCol>
                <a:gridCol w="2143238">
                  <a:extLst>
                    <a:ext uri="{9D8B030D-6E8A-4147-A177-3AD203B41FA5}">
                      <a16:colId xmlns:a16="http://schemas.microsoft.com/office/drawing/2014/main" val="4127586700"/>
                    </a:ext>
                  </a:extLst>
                </a:gridCol>
              </a:tblGrid>
              <a:tr h="499917">
                <a:tc gridSpan="4">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900" b="0" i="0" u="none" strike="noStrike" dirty="0">
                          <a:solidFill>
                            <a:schemeClr val="bg1"/>
                          </a:solidFill>
                          <a:effectLst/>
                          <a:latin typeface="Calibri" panose="020F0502020204030204" pitchFamily="34" charset="0"/>
                        </a:rPr>
                        <a:t>Listed Core Infrastructure </a:t>
                      </a:r>
                      <a:endParaRPr lang="en-AU" sz="1900" dirty="0">
                        <a:solidFill>
                          <a:schemeClr val="bg1"/>
                        </a:solidFill>
                      </a:endParaRPr>
                    </a:p>
                  </a:txBody>
                  <a:tcPr marL="95911" marR="12688" marT="12688"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hMerge="1">
                  <a:txBody>
                    <a:bodyPr/>
                    <a:lstStyle/>
                    <a:p>
                      <a:endParaRPr lang="en-AU"/>
                    </a:p>
                  </a:txBody>
                  <a:tcPr/>
                </a:tc>
                <a:tc h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AU" sz="1200" b="0" i="0" u="none" strike="noStrike" kern="1200" dirty="0">
                        <a:solidFill>
                          <a:schemeClr val="bg1"/>
                        </a:solidFill>
                        <a:effectLst/>
                        <a:latin typeface="Calibri" panose="020F0502020204030204" pitchFamily="34" charset="0"/>
                        <a:ea typeface="+mn-ea"/>
                        <a:cs typeface="+mn-cs"/>
                      </a:endParaRPr>
                    </a:p>
                  </a:txBody>
                  <a:tcPr marL="72000"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hMerge="1">
                  <a:txBody>
                    <a:bodyPr/>
                    <a:lstStyle/>
                    <a:p>
                      <a:endParaRPr lang="en-AU"/>
                    </a:p>
                  </a:txBody>
                  <a:tcPr/>
                </a:tc>
                <a:extLst>
                  <a:ext uri="{0D108BD9-81ED-4DB2-BD59-A6C34878D82A}">
                    <a16:rowId xmlns:a16="http://schemas.microsoft.com/office/drawing/2014/main" val="2425285129"/>
                  </a:ext>
                </a:extLst>
              </a:tr>
              <a:tr h="355613">
                <a:tc gridSpan="2">
                  <a:txBody>
                    <a:bodyPr/>
                    <a:lstStyle/>
                    <a:p>
                      <a:pPr marL="0" algn="l" defTabSz="914400" rtl="0" eaLnBrk="1" fontAlgn="b" latinLnBrk="0" hangingPunct="1"/>
                      <a:r>
                        <a:rPr lang="en-GB" sz="1600" b="0" i="0" u="none" strike="noStrike" kern="1200" dirty="0">
                          <a:solidFill>
                            <a:schemeClr val="accent4"/>
                          </a:solidFill>
                          <a:effectLst/>
                          <a:latin typeface="Calibri" panose="020F0502020204030204" pitchFamily="34" charset="0"/>
                          <a:ea typeface="+mn-ea"/>
                          <a:cs typeface="+mn-cs"/>
                        </a:rPr>
                        <a:t>Downside capture in drawdown</a:t>
                      </a:r>
                      <a:endParaRPr lang="en-AU" sz="1600" b="0" i="0" u="none" strike="noStrike" kern="1200" dirty="0">
                        <a:solidFill>
                          <a:schemeClr val="accent4"/>
                        </a:solidFill>
                        <a:effectLst/>
                        <a:latin typeface="Calibri" panose="020F0502020204030204" pitchFamily="34" charset="0"/>
                        <a:ea typeface="+mn-ea"/>
                        <a:cs typeface="+mn-cs"/>
                      </a:endParaRPr>
                    </a:p>
                  </a:txBody>
                  <a:tcPr marL="95911" marR="12688" marT="1268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r" fontAlgn="b"/>
                      <a:endParaRPr lang="en-AU" sz="1200" b="0" i="0" u="none" strike="noStrike" dirty="0">
                        <a:solidFill>
                          <a:srgbClr val="000000"/>
                        </a:solidFill>
                        <a:effectLst/>
                        <a:latin typeface="Calibri" panose="020F0502020204030204" pitchFamily="34" charset="0"/>
                      </a:endParaRPr>
                    </a:p>
                  </a:txBody>
                  <a:tcPr marL="9525" marR="9525" marT="9525" marB="0" anchor="b">
                    <a:solidFill>
                      <a:schemeClr val="accent4"/>
                    </a:solidFill>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AU" sz="1600" b="0" i="0" u="none" strike="noStrike" kern="1200" dirty="0">
                          <a:solidFill>
                            <a:schemeClr val="accent4"/>
                          </a:solidFill>
                          <a:effectLst/>
                          <a:latin typeface="Calibri" panose="020F0502020204030204" pitchFamily="34" charset="0"/>
                          <a:ea typeface="+mn-ea"/>
                          <a:cs typeface="+mn-cs"/>
                        </a:rPr>
                        <a:t>Performance end of drawdown</a:t>
                      </a:r>
                    </a:p>
                  </a:txBody>
                  <a:tcPr marL="95911" marR="12688" marT="1268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l" fontAlgn="b"/>
                      <a:endParaRPr lang="en-AU" sz="1200" b="0" i="0" u="none" strike="noStrike" dirty="0">
                        <a:solidFill>
                          <a:schemeClr val="bg1"/>
                        </a:solidFill>
                        <a:effectLst/>
                        <a:latin typeface="Calibri" panose="020F0502020204030204" pitchFamily="34" charset="0"/>
                      </a:endParaRPr>
                    </a:p>
                  </a:txBody>
                  <a:tcPr marL="72000"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3229566459"/>
                  </a:ext>
                </a:extLst>
              </a:tr>
              <a:tr h="394314">
                <a:tc>
                  <a:txBody>
                    <a:bodyPr/>
                    <a:lstStyle/>
                    <a:p>
                      <a:pPr algn="l" fontAlgn="b"/>
                      <a:r>
                        <a:rPr lang="en-AU" sz="1600" u="none" strike="noStrike" dirty="0">
                          <a:effectLst/>
                        </a:rPr>
                        <a:t>Average</a:t>
                      </a:r>
                      <a:endParaRPr lang="en-AU" sz="1600" b="0" i="0" u="none" strike="noStrike" dirty="0">
                        <a:solidFill>
                          <a:srgbClr val="000000"/>
                        </a:solidFill>
                        <a:effectLst/>
                        <a:latin typeface="Calibri" panose="020F0502020204030204" pitchFamily="34" charset="0"/>
                      </a:endParaRPr>
                    </a:p>
                  </a:txBody>
                  <a:tcPr marL="95911" marR="12688" marT="1268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solidFill>
                  </a:tcPr>
                </a:tc>
                <a:tc>
                  <a:txBody>
                    <a:bodyPr/>
                    <a:lstStyle/>
                    <a:p>
                      <a:pPr algn="l" fontAlgn="b"/>
                      <a:r>
                        <a:rPr lang="en-AU" sz="1600" u="none" strike="noStrike" dirty="0">
                          <a:effectLst/>
                        </a:rPr>
                        <a:t>51.5% </a:t>
                      </a:r>
                      <a:endParaRPr lang="en-AU" sz="1600" b="0" i="0" u="none" strike="noStrike" dirty="0">
                        <a:solidFill>
                          <a:srgbClr val="000000"/>
                        </a:solidFill>
                        <a:effectLst/>
                        <a:latin typeface="Calibri" panose="020F0502020204030204" pitchFamily="34" charset="0"/>
                      </a:endParaRPr>
                    </a:p>
                  </a:txBody>
                  <a:tcPr marL="95911" marR="12688" marT="1268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solidFill>
                  </a:tcPr>
                </a:tc>
                <a:tc>
                  <a:txBody>
                    <a:bodyPr/>
                    <a:lstStyle/>
                    <a:p>
                      <a:pPr algn="l" fontAlgn="b"/>
                      <a:r>
                        <a:rPr lang="en-AU" sz="1600" u="none" strike="noStrike" dirty="0">
                          <a:effectLst/>
                        </a:rPr>
                        <a:t>Average</a:t>
                      </a:r>
                      <a:endParaRPr lang="en-AU" sz="1600" b="0" i="0" u="none" strike="noStrike" dirty="0">
                        <a:solidFill>
                          <a:srgbClr val="000000"/>
                        </a:solidFill>
                        <a:effectLst/>
                        <a:latin typeface="Calibri" panose="020F0502020204030204" pitchFamily="34" charset="0"/>
                      </a:endParaRPr>
                    </a:p>
                  </a:txBody>
                  <a:tcPr marL="95911" marR="12688" marT="1268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solidFill>
                  </a:tcPr>
                </a:tc>
                <a:tc>
                  <a:txBody>
                    <a:bodyPr/>
                    <a:lstStyle/>
                    <a:p>
                      <a:pPr algn="l" fontAlgn="b"/>
                      <a:r>
                        <a:rPr lang="en-AU" sz="1600" u="none" strike="noStrike" dirty="0">
                          <a:effectLst/>
                        </a:rPr>
                        <a:t>103.9% </a:t>
                      </a:r>
                      <a:endParaRPr lang="en-AU" sz="1600" b="0" i="0" u="none" strike="noStrike" dirty="0">
                        <a:solidFill>
                          <a:srgbClr val="000000"/>
                        </a:solidFill>
                        <a:effectLst/>
                        <a:latin typeface="Calibri" panose="020F0502020204030204" pitchFamily="34" charset="0"/>
                      </a:endParaRPr>
                    </a:p>
                  </a:txBody>
                  <a:tcPr marL="95911" marR="12688" marT="1268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722208435"/>
                  </a:ext>
                </a:extLst>
              </a:tr>
              <a:tr h="394314">
                <a:tc>
                  <a:txBody>
                    <a:bodyPr/>
                    <a:lstStyle/>
                    <a:p>
                      <a:pPr algn="l" fontAlgn="b"/>
                      <a:r>
                        <a:rPr lang="en-AU" sz="1600" u="none" strike="noStrike" dirty="0">
                          <a:effectLst/>
                        </a:rPr>
                        <a:t>Average (in rising rates)</a:t>
                      </a:r>
                      <a:endParaRPr lang="en-AU" sz="1600" b="0" i="0" u="none" strike="noStrike" dirty="0">
                        <a:solidFill>
                          <a:srgbClr val="000000"/>
                        </a:solidFill>
                        <a:effectLst/>
                        <a:latin typeface="Calibri" panose="020F0502020204030204" pitchFamily="34" charset="0"/>
                      </a:endParaRPr>
                    </a:p>
                  </a:txBody>
                  <a:tcPr marL="95911" marR="12688" marT="1268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solidFill>
                  </a:tcPr>
                </a:tc>
                <a:tc>
                  <a:txBody>
                    <a:bodyPr/>
                    <a:lstStyle/>
                    <a:p>
                      <a:pPr algn="l" fontAlgn="b"/>
                      <a:r>
                        <a:rPr lang="en-AU" sz="1600" u="none" strike="noStrike" dirty="0">
                          <a:effectLst/>
                        </a:rPr>
                        <a:t>79.5% </a:t>
                      </a:r>
                      <a:endParaRPr lang="en-AU" sz="1600" b="0" i="0" u="none" strike="noStrike" dirty="0">
                        <a:solidFill>
                          <a:srgbClr val="000000"/>
                        </a:solidFill>
                        <a:effectLst/>
                        <a:latin typeface="Calibri" panose="020F0502020204030204" pitchFamily="34" charset="0"/>
                      </a:endParaRPr>
                    </a:p>
                  </a:txBody>
                  <a:tcPr marL="95911" marR="12688" marT="1268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solidFill>
                  </a:tcPr>
                </a:tc>
                <a:tc>
                  <a:txBody>
                    <a:bodyPr/>
                    <a:lstStyle/>
                    <a:p>
                      <a:pPr algn="l" fontAlgn="b"/>
                      <a:r>
                        <a:rPr lang="en-AU" sz="1600" u="none" strike="noStrike" dirty="0">
                          <a:effectLst/>
                        </a:rPr>
                        <a:t>Average (rate led)</a:t>
                      </a:r>
                      <a:endParaRPr lang="en-AU" sz="1600" b="0" i="0" u="none" strike="noStrike" dirty="0">
                        <a:solidFill>
                          <a:srgbClr val="000000"/>
                        </a:solidFill>
                        <a:effectLst/>
                        <a:latin typeface="Calibri" panose="020F0502020204030204" pitchFamily="34" charset="0"/>
                      </a:endParaRPr>
                    </a:p>
                  </a:txBody>
                  <a:tcPr marL="95911" marR="12688" marT="1268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solidFill>
                  </a:tcPr>
                </a:tc>
                <a:tc>
                  <a:txBody>
                    <a:bodyPr/>
                    <a:lstStyle/>
                    <a:p>
                      <a:pPr algn="l" fontAlgn="b"/>
                      <a:r>
                        <a:rPr lang="en-AU" sz="1600" u="none" strike="noStrike" dirty="0">
                          <a:effectLst/>
                        </a:rPr>
                        <a:t>98.7% </a:t>
                      </a:r>
                      <a:endParaRPr lang="en-AU" sz="1600" b="0" i="0" u="none" strike="noStrike" dirty="0">
                        <a:solidFill>
                          <a:srgbClr val="000000"/>
                        </a:solidFill>
                        <a:effectLst/>
                        <a:latin typeface="Calibri" panose="020F0502020204030204" pitchFamily="34" charset="0"/>
                      </a:endParaRPr>
                    </a:p>
                  </a:txBody>
                  <a:tcPr marL="95911" marR="12688" marT="1268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633107611"/>
                  </a:ext>
                </a:extLst>
              </a:tr>
              <a:tr h="394314">
                <a:tc>
                  <a:txBody>
                    <a:bodyPr/>
                    <a:lstStyle/>
                    <a:p>
                      <a:pPr algn="l" fontAlgn="b"/>
                      <a:r>
                        <a:rPr lang="en-AU" sz="1600" u="none" strike="noStrike" dirty="0">
                          <a:effectLst/>
                        </a:rPr>
                        <a:t>Average (non rate)</a:t>
                      </a:r>
                      <a:endParaRPr lang="en-AU" sz="1600" b="0" i="0" u="none" strike="noStrike" dirty="0">
                        <a:solidFill>
                          <a:srgbClr val="000000"/>
                        </a:solidFill>
                        <a:effectLst/>
                        <a:latin typeface="Calibri" panose="020F0502020204030204" pitchFamily="34" charset="0"/>
                      </a:endParaRPr>
                    </a:p>
                  </a:txBody>
                  <a:tcPr marL="95911" marR="12688" marT="1268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solidFill>
                  </a:tcPr>
                </a:tc>
                <a:tc>
                  <a:txBody>
                    <a:bodyPr/>
                    <a:lstStyle/>
                    <a:p>
                      <a:pPr algn="l" fontAlgn="b"/>
                      <a:r>
                        <a:rPr lang="en-AU" sz="1600" u="none" strike="noStrike" dirty="0">
                          <a:effectLst/>
                        </a:rPr>
                        <a:t>43.5% </a:t>
                      </a:r>
                      <a:endParaRPr lang="en-AU" sz="1600" b="0" i="0" u="none" strike="noStrike" dirty="0">
                        <a:solidFill>
                          <a:srgbClr val="000000"/>
                        </a:solidFill>
                        <a:effectLst/>
                        <a:latin typeface="Calibri" panose="020F0502020204030204" pitchFamily="34" charset="0"/>
                      </a:endParaRPr>
                    </a:p>
                  </a:txBody>
                  <a:tcPr marL="95911" marR="12688" marT="1268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solidFill>
                  </a:tcPr>
                </a:tc>
                <a:tc>
                  <a:txBody>
                    <a:bodyPr/>
                    <a:lstStyle/>
                    <a:p>
                      <a:pPr algn="l" fontAlgn="b"/>
                      <a:r>
                        <a:rPr lang="en-AU" sz="1600" u="none" strike="noStrike" dirty="0">
                          <a:effectLst/>
                        </a:rPr>
                        <a:t>Average (non rate)</a:t>
                      </a:r>
                      <a:endParaRPr lang="en-AU" sz="1600" b="0" i="0" u="none" strike="noStrike" dirty="0">
                        <a:solidFill>
                          <a:srgbClr val="000000"/>
                        </a:solidFill>
                        <a:effectLst/>
                        <a:latin typeface="Calibri" panose="020F0502020204030204" pitchFamily="34" charset="0"/>
                      </a:endParaRPr>
                    </a:p>
                  </a:txBody>
                  <a:tcPr marL="95911" marR="12688" marT="1268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solidFill>
                  </a:tcPr>
                </a:tc>
                <a:tc>
                  <a:txBody>
                    <a:bodyPr/>
                    <a:lstStyle/>
                    <a:p>
                      <a:pPr algn="l" fontAlgn="b"/>
                      <a:r>
                        <a:rPr lang="en-AU" sz="1600" u="none" strike="noStrike" dirty="0">
                          <a:effectLst/>
                        </a:rPr>
                        <a:t>105.4% </a:t>
                      </a:r>
                      <a:endParaRPr lang="en-AU" sz="1600" b="0" i="0" u="none" strike="noStrike" dirty="0">
                        <a:solidFill>
                          <a:srgbClr val="000000"/>
                        </a:solidFill>
                        <a:effectLst/>
                        <a:latin typeface="Calibri" panose="020F0502020204030204" pitchFamily="34" charset="0"/>
                      </a:endParaRPr>
                    </a:p>
                  </a:txBody>
                  <a:tcPr marL="95911" marR="12688" marT="1268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067808536"/>
                  </a:ext>
                </a:extLst>
              </a:tr>
            </a:tbl>
          </a:graphicData>
        </a:graphic>
      </p:graphicFrame>
      <p:sp>
        <p:nvSpPr>
          <p:cNvPr id="7" name="TextBox 6">
            <a:extLst>
              <a:ext uri="{FF2B5EF4-FFF2-40B4-BE49-F238E27FC236}">
                <a16:creationId xmlns:a16="http://schemas.microsoft.com/office/drawing/2014/main" id="{C7EFB77A-D5D9-C384-9268-9646DB6A097D}"/>
              </a:ext>
            </a:extLst>
          </p:cNvPr>
          <p:cNvSpPr txBox="1"/>
          <p:nvPr/>
        </p:nvSpPr>
        <p:spPr>
          <a:xfrm>
            <a:off x="1329534" y="1606489"/>
            <a:ext cx="9281080" cy="2508892"/>
          </a:xfrm>
          <a:prstGeom prst="rect">
            <a:avLst/>
          </a:prstGeom>
          <a:noFill/>
        </p:spPr>
        <p:txBody>
          <a:bodyPr wrap="square" rtlCol="0">
            <a:spAutoFit/>
          </a:bodyPr>
          <a:lstStyle/>
          <a:p>
            <a:pPr marL="380648" indent="-380648">
              <a:spcBef>
                <a:spcPts val="799"/>
              </a:spcBef>
              <a:buClr>
                <a:schemeClr val="accent1"/>
              </a:buClr>
              <a:buFont typeface="Wingdings" panose="05000000000000000000" pitchFamily="2" charset="2"/>
              <a:buChar char="§"/>
            </a:pPr>
            <a:r>
              <a:rPr lang="en-AU" sz="2395" dirty="0">
                <a:solidFill>
                  <a:schemeClr val="tx1">
                    <a:lumMod val="65000"/>
                    <a:lumOff val="35000"/>
                  </a:schemeClr>
                </a:solidFill>
              </a:rPr>
              <a:t>Since 2010 there have been 18 events where markets have delivered returns of -5% or worse</a:t>
            </a:r>
          </a:p>
          <a:p>
            <a:pPr marL="380648" indent="-380648">
              <a:spcBef>
                <a:spcPts val="799"/>
              </a:spcBef>
              <a:buClr>
                <a:schemeClr val="accent1"/>
              </a:buClr>
              <a:buFont typeface="Wingdings" panose="05000000000000000000" pitchFamily="2" charset="2"/>
              <a:buChar char="§"/>
            </a:pPr>
            <a:r>
              <a:rPr lang="en-AU" sz="2395" dirty="0">
                <a:solidFill>
                  <a:schemeClr val="tx1">
                    <a:lumMod val="65000"/>
                    <a:lumOff val="35000"/>
                  </a:schemeClr>
                </a:solidFill>
              </a:rPr>
              <a:t>Typically, these have lasted 2-3 months</a:t>
            </a:r>
          </a:p>
          <a:p>
            <a:pPr marL="380648" indent="-380648">
              <a:spcBef>
                <a:spcPts val="799"/>
              </a:spcBef>
              <a:buClr>
                <a:schemeClr val="accent1"/>
              </a:buClr>
              <a:buFont typeface="Wingdings" panose="05000000000000000000" pitchFamily="2" charset="2"/>
              <a:buChar char="§"/>
            </a:pPr>
            <a:r>
              <a:rPr lang="en-AU" sz="2395" dirty="0">
                <a:solidFill>
                  <a:schemeClr val="tx1">
                    <a:lumMod val="65000"/>
                    <a:lumOff val="35000"/>
                  </a:schemeClr>
                </a:solidFill>
              </a:rPr>
              <a:t>Typically, these are 8%, with the worst at 35% (2020)</a:t>
            </a:r>
          </a:p>
          <a:p>
            <a:pPr marL="380648" indent="-380648">
              <a:buFontTx/>
              <a:buChar char="-"/>
            </a:pPr>
            <a:endParaRPr lang="en-AU" sz="2395" dirty="0"/>
          </a:p>
          <a:p>
            <a:pPr marL="380648" indent="-380648">
              <a:buFontTx/>
              <a:buChar char="-"/>
            </a:pPr>
            <a:endParaRPr lang="en-AU" sz="2395" dirty="0"/>
          </a:p>
        </p:txBody>
      </p:sp>
    </p:spTree>
    <p:extLst>
      <p:ext uri="{BB962C8B-B14F-4D97-AF65-F5344CB8AC3E}">
        <p14:creationId xmlns:p14="http://schemas.microsoft.com/office/powerpoint/2010/main" val="2144517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32BF8F9E-FFE0-5EE2-11A2-D350960A3928}"/>
              </a:ext>
            </a:extLst>
          </p:cNvPr>
          <p:cNvGraphicFramePr>
            <a:graphicFrameLocks/>
          </p:cNvGraphicFramePr>
          <p:nvPr>
            <p:extLst>
              <p:ext uri="{D42A27DB-BD31-4B8C-83A1-F6EECF244321}">
                <p14:modId xmlns:p14="http://schemas.microsoft.com/office/powerpoint/2010/main" val="2049724320"/>
              </p:ext>
            </p:extLst>
          </p:nvPr>
        </p:nvGraphicFramePr>
        <p:xfrm>
          <a:off x="533151" y="1222797"/>
          <a:ext cx="11125698" cy="508385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15071E3-939F-4080-93C6-571B8D05CCBA}"/>
              </a:ext>
            </a:extLst>
          </p:cNvPr>
          <p:cNvSpPr>
            <a:spLocks noGrp="1"/>
          </p:cNvSpPr>
          <p:nvPr>
            <p:ph type="title"/>
          </p:nvPr>
        </p:nvSpPr>
        <p:spPr/>
        <p:txBody>
          <a:bodyPr/>
          <a:lstStyle/>
          <a:p>
            <a:r>
              <a:rPr lang="en-AU" dirty="0"/>
              <a:t>Case study 1: Double dip recession concerns</a:t>
            </a:r>
          </a:p>
        </p:txBody>
      </p:sp>
      <p:sp>
        <p:nvSpPr>
          <p:cNvPr id="4" name="Text Placeholder 3">
            <a:extLst>
              <a:ext uri="{FF2B5EF4-FFF2-40B4-BE49-F238E27FC236}">
                <a16:creationId xmlns:a16="http://schemas.microsoft.com/office/drawing/2014/main" id="{9D4A483B-9EFC-41B2-E85F-4DB26C50C0C3}"/>
              </a:ext>
            </a:extLst>
          </p:cNvPr>
          <p:cNvSpPr>
            <a:spLocks noGrp="1"/>
          </p:cNvSpPr>
          <p:nvPr>
            <p:ph type="body" sz="quarter" idx="14"/>
          </p:nvPr>
        </p:nvSpPr>
        <p:spPr/>
        <p:txBody>
          <a:bodyPr/>
          <a:lstStyle/>
          <a:p>
            <a:r>
              <a:rPr lang="en-GB" dirty="0"/>
              <a:t>Source: Bloomberg, Magellan</a:t>
            </a:r>
            <a:endParaRPr lang="en-AU" dirty="0"/>
          </a:p>
        </p:txBody>
      </p:sp>
      <p:sp>
        <p:nvSpPr>
          <p:cNvPr id="5" name="Text Placeholder 4">
            <a:extLst>
              <a:ext uri="{FF2B5EF4-FFF2-40B4-BE49-F238E27FC236}">
                <a16:creationId xmlns:a16="http://schemas.microsoft.com/office/drawing/2014/main" id="{09464BCB-6AF0-C5DD-09BB-93738DF67B94}"/>
              </a:ext>
            </a:extLst>
          </p:cNvPr>
          <p:cNvSpPr>
            <a:spLocks noGrp="1"/>
          </p:cNvSpPr>
          <p:nvPr>
            <p:ph type="body" sz="quarter" idx="16"/>
          </p:nvPr>
        </p:nvSpPr>
        <p:spPr/>
        <p:txBody>
          <a:bodyPr/>
          <a:lstStyle/>
          <a:p>
            <a:r>
              <a:rPr lang="en-AU" dirty="0"/>
              <a:t>RP500</a:t>
            </a:r>
          </a:p>
        </p:txBody>
      </p:sp>
    </p:spTree>
    <p:extLst>
      <p:ext uri="{BB962C8B-B14F-4D97-AF65-F5344CB8AC3E}">
        <p14:creationId xmlns:p14="http://schemas.microsoft.com/office/powerpoint/2010/main" val="1610759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D9FEAEC0-8985-4D7A-BBBC-3A8ED31D8DBD}"/>
              </a:ext>
            </a:extLst>
          </p:cNvPr>
          <p:cNvGraphicFramePr>
            <a:graphicFrameLocks/>
          </p:cNvGraphicFramePr>
          <p:nvPr>
            <p:extLst>
              <p:ext uri="{D42A27DB-BD31-4B8C-83A1-F6EECF244321}">
                <p14:modId xmlns:p14="http://schemas.microsoft.com/office/powerpoint/2010/main" val="70408202"/>
              </p:ext>
            </p:extLst>
          </p:nvPr>
        </p:nvGraphicFramePr>
        <p:xfrm>
          <a:off x="460903" y="1601892"/>
          <a:ext cx="11270194" cy="470476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15071E3-939F-4080-93C6-571B8D05CCBA}"/>
              </a:ext>
            </a:extLst>
          </p:cNvPr>
          <p:cNvSpPr>
            <a:spLocks noGrp="1"/>
          </p:cNvSpPr>
          <p:nvPr>
            <p:ph type="title"/>
          </p:nvPr>
        </p:nvSpPr>
        <p:spPr/>
        <p:txBody>
          <a:bodyPr/>
          <a:lstStyle/>
          <a:p>
            <a:r>
              <a:rPr lang="en-AU" dirty="0"/>
              <a:t>Case study 2: Taper Tantrum</a:t>
            </a:r>
          </a:p>
        </p:txBody>
      </p:sp>
      <p:sp>
        <p:nvSpPr>
          <p:cNvPr id="5" name="Text Placeholder 4">
            <a:extLst>
              <a:ext uri="{FF2B5EF4-FFF2-40B4-BE49-F238E27FC236}">
                <a16:creationId xmlns:a16="http://schemas.microsoft.com/office/drawing/2014/main" id="{EC457EC2-0DC0-AFDA-ED91-16C0BCCD42BE}"/>
              </a:ext>
            </a:extLst>
          </p:cNvPr>
          <p:cNvSpPr>
            <a:spLocks noGrp="1"/>
          </p:cNvSpPr>
          <p:nvPr>
            <p:ph type="body" sz="quarter" idx="14"/>
          </p:nvPr>
        </p:nvSpPr>
        <p:spPr/>
        <p:txBody>
          <a:bodyPr/>
          <a:lstStyle/>
          <a:p>
            <a:r>
              <a:rPr lang="en-GB" dirty="0"/>
              <a:t>Source: Bloomberg, Magellan</a:t>
            </a:r>
            <a:endParaRPr lang="en-AU" dirty="0"/>
          </a:p>
        </p:txBody>
      </p:sp>
      <p:sp>
        <p:nvSpPr>
          <p:cNvPr id="4" name="Text Placeholder 3">
            <a:extLst>
              <a:ext uri="{FF2B5EF4-FFF2-40B4-BE49-F238E27FC236}">
                <a16:creationId xmlns:a16="http://schemas.microsoft.com/office/drawing/2014/main" id="{969CBB07-55C8-1FB1-1E33-9E8557685AFE}"/>
              </a:ext>
            </a:extLst>
          </p:cNvPr>
          <p:cNvSpPr>
            <a:spLocks noGrp="1"/>
          </p:cNvSpPr>
          <p:nvPr>
            <p:ph type="body" sz="quarter" idx="16"/>
          </p:nvPr>
        </p:nvSpPr>
        <p:spPr/>
        <p:txBody>
          <a:bodyPr/>
          <a:lstStyle/>
          <a:p>
            <a:r>
              <a:rPr lang="en-AU" dirty="0"/>
              <a:t>RP500</a:t>
            </a:r>
          </a:p>
        </p:txBody>
      </p:sp>
    </p:spTree>
    <p:extLst>
      <p:ext uri="{BB962C8B-B14F-4D97-AF65-F5344CB8AC3E}">
        <p14:creationId xmlns:p14="http://schemas.microsoft.com/office/powerpoint/2010/main" val="857723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66DD-CCFF-295B-025F-0411CD07898F}"/>
              </a:ext>
            </a:extLst>
          </p:cNvPr>
          <p:cNvSpPr>
            <a:spLocks noGrp="1"/>
          </p:cNvSpPr>
          <p:nvPr>
            <p:ph type="title"/>
          </p:nvPr>
        </p:nvSpPr>
        <p:spPr/>
        <p:txBody>
          <a:bodyPr/>
          <a:lstStyle/>
          <a:p>
            <a:r>
              <a:rPr lang="en-AU" dirty="0"/>
              <a:t>Case study 3: Covid and inflation period </a:t>
            </a:r>
          </a:p>
        </p:txBody>
      </p:sp>
      <p:sp>
        <p:nvSpPr>
          <p:cNvPr id="3" name="Content Placeholder 2">
            <a:extLst>
              <a:ext uri="{FF2B5EF4-FFF2-40B4-BE49-F238E27FC236}">
                <a16:creationId xmlns:a16="http://schemas.microsoft.com/office/drawing/2014/main" id="{7EE46B74-E6FB-FBF0-1F0E-4703CDF42CFA}"/>
              </a:ext>
            </a:extLst>
          </p:cNvPr>
          <p:cNvSpPr>
            <a:spLocks noGrp="1"/>
          </p:cNvSpPr>
          <p:nvPr>
            <p:ph idx="1"/>
          </p:nvPr>
        </p:nvSpPr>
        <p:spPr/>
        <p: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6" name="Text Placeholder 5">
            <a:extLst>
              <a:ext uri="{FF2B5EF4-FFF2-40B4-BE49-F238E27FC236}">
                <a16:creationId xmlns:a16="http://schemas.microsoft.com/office/drawing/2014/main" id="{AAC0ACE5-AF0E-12E1-FC95-66BA7353949A}"/>
              </a:ext>
            </a:extLst>
          </p:cNvPr>
          <p:cNvSpPr>
            <a:spLocks noGrp="1"/>
          </p:cNvSpPr>
          <p:nvPr>
            <p:ph type="body" sz="quarter" idx="14"/>
          </p:nvPr>
        </p:nvSpPr>
        <p:spPr/>
        <p:txBody>
          <a:bodyPr/>
          <a:lstStyle/>
          <a:p>
            <a:r>
              <a:rPr lang="en-GB" dirty="0"/>
              <a:t>Source: Bloomberg, Magellan</a:t>
            </a:r>
            <a:endParaRPr lang="en-AU" dirty="0"/>
          </a:p>
        </p:txBody>
      </p:sp>
      <p:graphicFrame>
        <p:nvGraphicFramePr>
          <p:cNvPr id="13" name="Chart 12">
            <a:extLst>
              <a:ext uri="{FF2B5EF4-FFF2-40B4-BE49-F238E27FC236}">
                <a16:creationId xmlns:a16="http://schemas.microsoft.com/office/drawing/2014/main" id="{206E39F6-04A7-4DCE-8DB8-5E761E54F937}"/>
              </a:ext>
            </a:extLst>
          </p:cNvPr>
          <p:cNvGraphicFramePr>
            <a:graphicFrameLocks/>
          </p:cNvGraphicFramePr>
          <p:nvPr>
            <p:extLst>
              <p:ext uri="{D42A27DB-BD31-4B8C-83A1-F6EECF244321}">
                <p14:modId xmlns:p14="http://schemas.microsoft.com/office/powerpoint/2010/main" val="3976573728"/>
              </p:ext>
            </p:extLst>
          </p:nvPr>
        </p:nvGraphicFramePr>
        <p:xfrm>
          <a:off x="504038" y="1608552"/>
          <a:ext cx="11183925" cy="469810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D682C1FE-8FC2-1835-4096-6E95FFEBBD8F}"/>
              </a:ext>
            </a:extLst>
          </p:cNvPr>
          <p:cNvSpPr>
            <a:spLocks noGrp="1"/>
          </p:cNvSpPr>
          <p:nvPr>
            <p:ph type="body" sz="quarter" idx="16"/>
          </p:nvPr>
        </p:nvSpPr>
        <p:spPr/>
        <p:txBody>
          <a:bodyPr/>
          <a:lstStyle/>
          <a:p>
            <a:r>
              <a:rPr lang="en-AU" dirty="0"/>
              <a:t>RP500</a:t>
            </a:r>
          </a:p>
        </p:txBody>
      </p:sp>
    </p:spTree>
    <p:extLst>
      <p:ext uri="{BB962C8B-B14F-4D97-AF65-F5344CB8AC3E}">
        <p14:creationId xmlns:p14="http://schemas.microsoft.com/office/powerpoint/2010/main" val="251106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66DD-CCFF-295B-025F-0411CD07898F}"/>
              </a:ext>
            </a:extLst>
          </p:cNvPr>
          <p:cNvSpPr>
            <a:spLocks noGrp="1"/>
          </p:cNvSpPr>
          <p:nvPr>
            <p:ph type="title"/>
          </p:nvPr>
        </p:nvSpPr>
        <p:spPr/>
        <p:txBody>
          <a:bodyPr/>
          <a:lstStyle/>
          <a:p>
            <a:r>
              <a:rPr lang="en-AU" dirty="0"/>
              <a:t>Looking forward different environment</a:t>
            </a:r>
          </a:p>
        </p:txBody>
      </p:sp>
      <p:sp>
        <p:nvSpPr>
          <p:cNvPr id="3" name="Content Placeholder 2">
            <a:extLst>
              <a:ext uri="{FF2B5EF4-FFF2-40B4-BE49-F238E27FC236}">
                <a16:creationId xmlns:a16="http://schemas.microsoft.com/office/drawing/2014/main" id="{7EE46B74-E6FB-FBF0-1F0E-4703CDF42CFA}"/>
              </a:ext>
            </a:extLst>
          </p:cNvPr>
          <p:cNvSpPr>
            <a:spLocks noGrp="1"/>
          </p:cNvSpPr>
          <p:nvPr>
            <p:ph idx="1"/>
          </p:nvPr>
        </p:nvSpPr>
        <p:spPr/>
        <p: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7" name="Text Placeholder 6">
            <a:extLst>
              <a:ext uri="{FF2B5EF4-FFF2-40B4-BE49-F238E27FC236}">
                <a16:creationId xmlns:a16="http://schemas.microsoft.com/office/drawing/2014/main" id="{B6CD35E7-8315-19DB-262B-8886FD3EF8D0}"/>
              </a:ext>
            </a:extLst>
          </p:cNvPr>
          <p:cNvSpPr>
            <a:spLocks noGrp="1"/>
          </p:cNvSpPr>
          <p:nvPr>
            <p:ph type="body" sz="quarter" idx="14"/>
          </p:nvPr>
        </p:nvSpPr>
        <p:spPr/>
        <p:txBody>
          <a:bodyPr/>
          <a:lstStyle/>
          <a:p>
            <a:r>
              <a:rPr lang="en-GB" dirty="0"/>
              <a:t>Source: Bloomberg, US Bureau of Labor Statistics</a:t>
            </a:r>
            <a:endParaRPr lang="en-AU" dirty="0"/>
          </a:p>
        </p:txBody>
      </p:sp>
      <p:sp>
        <p:nvSpPr>
          <p:cNvPr id="5" name="Text Placeholder 4">
            <a:extLst>
              <a:ext uri="{FF2B5EF4-FFF2-40B4-BE49-F238E27FC236}">
                <a16:creationId xmlns:a16="http://schemas.microsoft.com/office/drawing/2014/main" id="{256670A6-D044-5536-1E3F-CA4A0FB4A076}"/>
              </a:ext>
            </a:extLst>
          </p:cNvPr>
          <p:cNvSpPr>
            <a:spLocks noGrp="1"/>
          </p:cNvSpPr>
          <p:nvPr>
            <p:ph type="body" sz="quarter" idx="15"/>
          </p:nvPr>
        </p:nvSpPr>
        <p:spPr/>
        <p:txBody>
          <a:bodyPr/>
          <a:lstStyle/>
          <a:p>
            <a:endParaRPr lang="en-AU" dirty="0"/>
          </a:p>
        </p:txBody>
      </p:sp>
      <p:graphicFrame>
        <p:nvGraphicFramePr>
          <p:cNvPr id="6" name="Chart 5">
            <a:extLst>
              <a:ext uri="{FF2B5EF4-FFF2-40B4-BE49-F238E27FC236}">
                <a16:creationId xmlns:a16="http://schemas.microsoft.com/office/drawing/2014/main" id="{8184F647-397D-605B-6774-066DCE9C2337}"/>
              </a:ext>
            </a:extLst>
          </p:cNvPr>
          <p:cNvGraphicFramePr>
            <a:graphicFrameLocks/>
          </p:cNvGraphicFramePr>
          <p:nvPr>
            <p:extLst>
              <p:ext uri="{D42A27DB-BD31-4B8C-83A1-F6EECF244321}">
                <p14:modId xmlns:p14="http://schemas.microsoft.com/office/powerpoint/2010/main" val="2844280991"/>
              </p:ext>
            </p:extLst>
          </p:nvPr>
        </p:nvGraphicFramePr>
        <p:xfrm>
          <a:off x="724376" y="2083622"/>
          <a:ext cx="4987936" cy="3916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9B6359F3-600F-119D-1C06-4FF8A6F5B3D6}"/>
              </a:ext>
            </a:extLst>
          </p:cNvPr>
          <p:cNvGraphicFramePr>
            <a:graphicFrameLocks noGrp="1"/>
          </p:cNvGraphicFramePr>
          <p:nvPr>
            <p:extLst>
              <p:ext uri="{D42A27DB-BD31-4B8C-83A1-F6EECF244321}">
                <p14:modId xmlns:p14="http://schemas.microsoft.com/office/powerpoint/2010/main" val="883496612"/>
              </p:ext>
            </p:extLst>
          </p:nvPr>
        </p:nvGraphicFramePr>
        <p:xfrm>
          <a:off x="6213640" y="2083622"/>
          <a:ext cx="5349905" cy="391627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 Placeholder 9">
            <a:extLst>
              <a:ext uri="{FF2B5EF4-FFF2-40B4-BE49-F238E27FC236}">
                <a16:creationId xmlns:a16="http://schemas.microsoft.com/office/drawing/2014/main" id="{4BAC959A-C146-C7D3-CD0C-36995934D19E}"/>
              </a:ext>
            </a:extLst>
          </p:cNvPr>
          <p:cNvSpPr>
            <a:spLocks noGrp="1"/>
          </p:cNvSpPr>
          <p:nvPr>
            <p:ph type="body" sz="quarter" idx="16"/>
          </p:nvPr>
        </p:nvSpPr>
        <p:spPr/>
        <p:txBody>
          <a:bodyPr/>
          <a:lstStyle/>
          <a:p>
            <a:r>
              <a:rPr lang="en-AU" dirty="0"/>
              <a:t>RP500</a:t>
            </a:r>
          </a:p>
        </p:txBody>
      </p:sp>
    </p:spTree>
    <p:extLst>
      <p:ext uri="{BB962C8B-B14F-4D97-AF65-F5344CB8AC3E}">
        <p14:creationId xmlns:p14="http://schemas.microsoft.com/office/powerpoint/2010/main" val="2651685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548D509-8D40-008D-39E2-AF9746627EF2}"/>
              </a:ext>
            </a:extLst>
          </p:cNvPr>
          <p:cNvPicPr>
            <a:picLocks noChangeAspect="1"/>
          </p:cNvPicPr>
          <p:nvPr/>
        </p:nvPicPr>
        <p:blipFill>
          <a:blip r:embed="rId3"/>
          <a:srcRect/>
          <a:stretch/>
        </p:blipFill>
        <p:spPr>
          <a:xfrm rot="10800000">
            <a:off x="2211165" y="822971"/>
            <a:ext cx="7769670" cy="1463049"/>
          </a:xfrm>
          <a:prstGeom prst="rect">
            <a:avLst/>
          </a:prstGeom>
        </p:spPr>
      </p:pic>
      <p:sp>
        <p:nvSpPr>
          <p:cNvPr id="8" name="Text Placeholder 7">
            <a:extLst>
              <a:ext uri="{FF2B5EF4-FFF2-40B4-BE49-F238E27FC236}">
                <a16:creationId xmlns:a16="http://schemas.microsoft.com/office/drawing/2014/main" id="{C6073A3F-82E9-3439-1639-EEC5F69093F4}"/>
              </a:ext>
            </a:extLst>
          </p:cNvPr>
          <p:cNvSpPr>
            <a:spLocks noGrp="1"/>
          </p:cNvSpPr>
          <p:nvPr>
            <p:ph type="body" sz="quarter" idx="16"/>
          </p:nvPr>
        </p:nvSpPr>
        <p:spPr/>
        <p:txBody>
          <a:bodyPr/>
          <a:lstStyle/>
          <a:p>
            <a:r>
              <a:rPr lang="en-AU" dirty="0"/>
              <a:t>IP205</a:t>
            </a:r>
          </a:p>
        </p:txBody>
      </p:sp>
      <p:sp>
        <p:nvSpPr>
          <p:cNvPr id="2" name="Title 1">
            <a:extLst>
              <a:ext uri="{FF2B5EF4-FFF2-40B4-BE49-F238E27FC236}">
                <a16:creationId xmlns:a16="http://schemas.microsoft.com/office/drawing/2014/main" id="{DDACF941-4BEA-4316-91F4-F93DF8DC8874}"/>
              </a:ext>
            </a:extLst>
          </p:cNvPr>
          <p:cNvSpPr>
            <a:spLocks noGrp="1"/>
          </p:cNvSpPr>
          <p:nvPr>
            <p:ph type="title"/>
          </p:nvPr>
        </p:nvSpPr>
        <p:spPr/>
        <p:txBody>
          <a:bodyPr/>
          <a:lstStyle/>
          <a:p>
            <a:r>
              <a:rPr lang="en-GB" dirty="0"/>
              <a:t>Monetary conditions……</a:t>
            </a:r>
            <a:endParaRPr lang="en-AU" dirty="0">
              <a:highlight>
                <a:srgbClr val="00FF00"/>
              </a:highlight>
            </a:endParaRPr>
          </a:p>
        </p:txBody>
      </p:sp>
      <p:sp>
        <p:nvSpPr>
          <p:cNvPr id="6" name="Content Placeholder 5">
            <a:extLst>
              <a:ext uri="{FF2B5EF4-FFF2-40B4-BE49-F238E27FC236}">
                <a16:creationId xmlns:a16="http://schemas.microsoft.com/office/drawing/2014/main" id="{225ECC57-F283-4270-A5D1-E833E1383C48}"/>
              </a:ext>
            </a:extLst>
          </p:cNvPr>
          <p:cNvSpPr>
            <a:spLocks noGrp="1"/>
          </p:cNvSpPr>
          <p:nvPr>
            <p:ph idx="1"/>
          </p:nvPr>
        </p:nvSpPr>
        <p:spPr>
          <a:xfrm>
            <a:off x="2498930" y="1122701"/>
            <a:ext cx="7290061" cy="1508084"/>
          </a:xfrm>
        </p:spPr>
        <p:txBody>
          <a:bodyPr>
            <a:noAutofit/>
          </a:bodyPr>
          <a:lstStyle/>
          <a:p>
            <a:pPr marL="0" indent="0">
              <a:lnSpc>
                <a:spcPct val="110000"/>
              </a:lnSpc>
              <a:spcBef>
                <a:spcPts val="1199"/>
              </a:spcBef>
              <a:spcAft>
                <a:spcPts val="1199"/>
              </a:spcAft>
              <a:buNone/>
            </a:pPr>
            <a:r>
              <a:rPr lang="en-GB" sz="1599" i="1" dirty="0">
                <a:solidFill>
                  <a:schemeClr val="tx2"/>
                </a:solidFill>
                <a:latin typeface="Tahoma" panose="020B0604030504040204" pitchFamily="34" charset="0"/>
              </a:rPr>
              <a:t>“Over the past two years, the economy has made considerable progress towards the Fed’s 2% inflation goal…” </a:t>
            </a:r>
            <a:br>
              <a:rPr lang="en-GB" sz="1599" i="1" dirty="0">
                <a:latin typeface="Tahoma" panose="020B0604030504040204" pitchFamily="34" charset="0"/>
              </a:rPr>
            </a:br>
            <a:r>
              <a:rPr lang="en-GB" sz="1199" i="1" dirty="0">
                <a:latin typeface="Tahoma" panose="020B0604030504040204" pitchFamily="34" charset="0"/>
              </a:rPr>
              <a:t>Jay Powell, Chair, US Federal Reserve (Financial Times 10 July 2024, Wall Street Journal 15 July 2024)</a:t>
            </a:r>
          </a:p>
        </p:txBody>
      </p:sp>
      <p:grpSp>
        <p:nvGrpSpPr>
          <p:cNvPr id="15" name="Group 14">
            <a:extLst>
              <a:ext uri="{FF2B5EF4-FFF2-40B4-BE49-F238E27FC236}">
                <a16:creationId xmlns:a16="http://schemas.microsoft.com/office/drawing/2014/main" id="{F35A9DCB-BC89-07A3-BBE2-97BBCC0FAAF6}"/>
              </a:ext>
            </a:extLst>
          </p:cNvPr>
          <p:cNvGrpSpPr/>
          <p:nvPr/>
        </p:nvGrpSpPr>
        <p:grpSpPr>
          <a:xfrm>
            <a:off x="4396954" y="2270392"/>
            <a:ext cx="7194470" cy="1781462"/>
            <a:chOff x="3383743" y="1928425"/>
            <a:chExt cx="5400849" cy="1337334"/>
          </a:xfrm>
        </p:grpSpPr>
        <p:pic>
          <p:nvPicPr>
            <p:cNvPr id="13" name="Picture 12">
              <a:extLst>
                <a:ext uri="{FF2B5EF4-FFF2-40B4-BE49-F238E27FC236}">
                  <a16:creationId xmlns:a16="http://schemas.microsoft.com/office/drawing/2014/main" id="{8A553F29-BF80-1D37-1768-0B6F7AD05B5A}"/>
                </a:ext>
              </a:extLst>
            </p:cNvPr>
            <p:cNvPicPr>
              <a:picLocks noChangeAspect="1"/>
            </p:cNvPicPr>
            <p:nvPr/>
          </p:nvPicPr>
          <p:blipFill>
            <a:blip r:embed="rId3"/>
            <a:srcRect/>
            <a:stretch/>
          </p:blipFill>
          <p:spPr>
            <a:xfrm>
              <a:off x="3383743" y="1928425"/>
              <a:ext cx="5400849" cy="1230714"/>
            </a:xfrm>
            <a:prstGeom prst="rect">
              <a:avLst/>
            </a:prstGeom>
          </p:spPr>
        </p:pic>
        <p:sp>
          <p:nvSpPr>
            <p:cNvPr id="14" name="Content Placeholder 5">
              <a:extLst>
                <a:ext uri="{FF2B5EF4-FFF2-40B4-BE49-F238E27FC236}">
                  <a16:creationId xmlns:a16="http://schemas.microsoft.com/office/drawing/2014/main" id="{ADAA1D43-D657-D7AE-EBCC-60C714DE9CEF}"/>
                </a:ext>
              </a:extLst>
            </p:cNvPr>
            <p:cNvSpPr txBox="1">
              <a:spLocks/>
            </p:cNvSpPr>
            <p:nvPr/>
          </p:nvSpPr>
          <p:spPr>
            <a:xfrm>
              <a:off x="3383744" y="2133649"/>
              <a:ext cx="5112568" cy="1132110"/>
            </a:xfrm>
            <a:prstGeom prst="rect">
              <a:avLst/>
            </a:prstGeom>
          </p:spPr>
          <p:txBody>
            <a:bodyPr vert="horz" lIns="121807" tIns="60904" rIns="121807" bIns="60904" rtlCol="0">
              <a:noAutofit/>
            </a:bodyPr>
            <a:lstStyle>
              <a:lvl1pPr marL="285750" indent="-285750" algn="l" defTabSz="914400" rtl="0" eaLnBrk="1" latinLnBrk="0" hangingPunct="1">
                <a:lnSpc>
                  <a:spcPct val="90000"/>
                </a:lnSpc>
                <a:spcBef>
                  <a:spcPts val="1000"/>
                </a:spcBef>
                <a:buClr>
                  <a:schemeClr val="bg2"/>
                </a:buClr>
                <a:buFont typeface="Wingdings" pitchFamily="2" charset="2"/>
                <a:buChar char="§"/>
                <a:defRPr lang="en-GB" sz="11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itchFamily="2" charset="2"/>
                <a:buChar char="§"/>
                <a:defRPr lang="en-GB" sz="1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itchFamily="2" charset="2"/>
                <a:buChar char="§"/>
                <a:defRPr lang="en-GB" sz="9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GB" sz="1599" i="1" dirty="0">
                  <a:solidFill>
                    <a:schemeClr val="tx2"/>
                  </a:solidFill>
                  <a:latin typeface="Tahoma" panose="020B0604030504040204" pitchFamily="34" charset="0"/>
                </a:rPr>
                <a:t>“</a:t>
              </a:r>
              <a:r>
                <a:rPr lang="en-GB" sz="1465" i="1" dirty="0">
                  <a:solidFill>
                    <a:schemeClr val="tx2"/>
                  </a:solidFill>
                  <a:latin typeface="Tahoma" panose="020B0604030504040204" pitchFamily="34" charset="0"/>
                </a:rPr>
                <a:t>Bank of England Governor Andrew Bailey told the Financial Times that “rate cuts were “in play” at future meetings of the BoE Monetary Policy Committee amid signs that tighter policy had quelled the risk of a wage-price spiral…”</a:t>
              </a:r>
            </a:p>
            <a:p>
              <a:pPr marL="0" indent="0" algn="r">
                <a:lnSpc>
                  <a:spcPct val="110000"/>
                </a:lnSpc>
                <a:spcBef>
                  <a:spcPts val="0"/>
                </a:spcBef>
                <a:spcAft>
                  <a:spcPts val="799"/>
                </a:spcAft>
                <a:buNone/>
              </a:pPr>
              <a:r>
                <a:rPr lang="en-GB" sz="1199" i="1" dirty="0">
                  <a:latin typeface="Tahoma" panose="020B0604030504040204" pitchFamily="34" charset="0"/>
                </a:rPr>
                <a:t>(Source: Financial Times 22 March 2024)</a:t>
              </a:r>
            </a:p>
          </p:txBody>
        </p:sp>
      </p:grpSp>
      <p:grpSp>
        <p:nvGrpSpPr>
          <p:cNvPr id="22" name="Group 21">
            <a:extLst>
              <a:ext uri="{FF2B5EF4-FFF2-40B4-BE49-F238E27FC236}">
                <a16:creationId xmlns:a16="http://schemas.microsoft.com/office/drawing/2014/main" id="{BD7922DE-C156-1F05-C788-D1DE6DEC72C3}"/>
              </a:ext>
            </a:extLst>
          </p:cNvPr>
          <p:cNvGrpSpPr/>
          <p:nvPr/>
        </p:nvGrpSpPr>
        <p:grpSpPr>
          <a:xfrm>
            <a:off x="148850" y="2296575"/>
            <a:ext cx="3790305" cy="1762581"/>
            <a:chOff x="2873511" y="2068474"/>
            <a:chExt cx="2845361" cy="1323160"/>
          </a:xfrm>
        </p:grpSpPr>
        <p:pic>
          <p:nvPicPr>
            <p:cNvPr id="21" name="Picture 20" descr="A white piece of paper with black edges&#10;&#10;Description automatically generated">
              <a:extLst>
                <a:ext uri="{FF2B5EF4-FFF2-40B4-BE49-F238E27FC236}">
                  <a16:creationId xmlns:a16="http://schemas.microsoft.com/office/drawing/2014/main" id="{75E5DC94-ECBE-5FC6-D1BC-28E43D59410C}"/>
                </a:ext>
              </a:extLst>
            </p:cNvPr>
            <p:cNvPicPr>
              <a:picLocks noChangeAspect="1"/>
            </p:cNvPicPr>
            <p:nvPr/>
          </p:nvPicPr>
          <p:blipFill>
            <a:blip r:embed="rId4"/>
            <a:stretch>
              <a:fillRect/>
            </a:stretch>
          </p:blipFill>
          <p:spPr>
            <a:xfrm>
              <a:off x="2903216" y="2068474"/>
              <a:ext cx="2785953" cy="1323160"/>
            </a:xfrm>
            <a:prstGeom prst="rect">
              <a:avLst/>
            </a:prstGeom>
          </p:spPr>
        </p:pic>
        <p:sp>
          <p:nvSpPr>
            <p:cNvPr id="19" name="TextBox 18">
              <a:extLst>
                <a:ext uri="{FF2B5EF4-FFF2-40B4-BE49-F238E27FC236}">
                  <a16:creationId xmlns:a16="http://schemas.microsoft.com/office/drawing/2014/main" id="{1B9E5ACC-787C-B5C8-7260-E7CB45723933}"/>
                </a:ext>
              </a:extLst>
            </p:cNvPr>
            <p:cNvSpPr txBox="1"/>
            <p:nvPr/>
          </p:nvSpPr>
          <p:spPr>
            <a:xfrm>
              <a:off x="2873511" y="2227940"/>
              <a:ext cx="2845361" cy="884811"/>
            </a:xfrm>
            <a:prstGeom prst="rect">
              <a:avLst/>
            </a:prstGeom>
            <a:noFill/>
          </p:spPr>
          <p:txBody>
            <a:bodyPr wrap="square">
              <a:spAutoFit/>
            </a:bodyPr>
            <a:lstStyle/>
            <a:p>
              <a:pPr marL="338353">
                <a:spcBef>
                  <a:spcPts val="799"/>
                </a:spcBef>
              </a:pPr>
              <a:r>
                <a:rPr lang="en-GB" sz="1465" i="1" dirty="0">
                  <a:solidFill>
                    <a:schemeClr val="tx2"/>
                  </a:solidFill>
                  <a:latin typeface="Tahoma" panose="020B0604030504040204" pitchFamily="34" charset="0"/>
                </a:rPr>
                <a:t>“In the absence of any big new shocks, the ‘when-rather-than-if’ characterisation of prospective Bank Rate cuts still seems appropriate” </a:t>
              </a:r>
              <a:br>
                <a:rPr lang="en-GB" sz="1465" i="1" dirty="0">
                  <a:solidFill>
                    <a:schemeClr val="tx2"/>
                  </a:solidFill>
                  <a:latin typeface="Tahoma" panose="020B0604030504040204" pitchFamily="34" charset="0"/>
                </a:rPr>
              </a:br>
              <a:r>
                <a:rPr lang="en-GB" sz="1199" i="1" dirty="0">
                  <a:solidFill>
                    <a:schemeClr val="tx1">
                      <a:lumMod val="65000"/>
                      <a:lumOff val="35000"/>
                    </a:schemeClr>
                  </a:solidFill>
                  <a:latin typeface="Tahoma" panose="020B0604030504040204" pitchFamily="34" charset="0"/>
                </a:rPr>
                <a:t>Huw Pill, Chief Economist, Bank of England</a:t>
              </a:r>
            </a:p>
          </p:txBody>
        </p:sp>
      </p:grpSp>
      <p:sp>
        <p:nvSpPr>
          <p:cNvPr id="24" name="TextBox 23">
            <a:extLst>
              <a:ext uri="{FF2B5EF4-FFF2-40B4-BE49-F238E27FC236}">
                <a16:creationId xmlns:a16="http://schemas.microsoft.com/office/drawing/2014/main" id="{9DCCE362-5435-DD50-EC12-E106B69BEE4E}"/>
              </a:ext>
            </a:extLst>
          </p:cNvPr>
          <p:cNvSpPr txBox="1"/>
          <p:nvPr/>
        </p:nvSpPr>
        <p:spPr>
          <a:xfrm>
            <a:off x="628458" y="4053134"/>
            <a:ext cx="10962965" cy="338426"/>
          </a:xfrm>
          <a:prstGeom prst="rect">
            <a:avLst/>
          </a:prstGeom>
          <a:solidFill>
            <a:schemeClr val="tx2"/>
          </a:solidFill>
          <a:ln>
            <a:noFill/>
          </a:ln>
        </p:spPr>
        <p:txBody>
          <a:bodyPr wrap="square">
            <a:spAutoFit/>
          </a:bodyPr>
          <a:lstStyle/>
          <a:p>
            <a:pPr algn="ctr">
              <a:spcBef>
                <a:spcPts val="1199"/>
              </a:spcBef>
            </a:pPr>
            <a:r>
              <a:rPr lang="en-GB" sz="1599" dirty="0">
                <a:solidFill>
                  <a:schemeClr val="bg1"/>
                </a:solidFill>
                <a:latin typeface="Tahoma" panose="020B0604030504040204" pitchFamily="34" charset="0"/>
              </a:rPr>
              <a:t>ECB cuts interest rates for first time in 5 years on 7 June 2024</a:t>
            </a:r>
          </a:p>
        </p:txBody>
      </p:sp>
      <p:grpSp>
        <p:nvGrpSpPr>
          <p:cNvPr id="28" name="Group 27">
            <a:extLst>
              <a:ext uri="{FF2B5EF4-FFF2-40B4-BE49-F238E27FC236}">
                <a16:creationId xmlns:a16="http://schemas.microsoft.com/office/drawing/2014/main" id="{CA2FE6AE-E240-4021-3972-9079B14E0C7C}"/>
              </a:ext>
            </a:extLst>
          </p:cNvPr>
          <p:cNvGrpSpPr/>
          <p:nvPr/>
        </p:nvGrpSpPr>
        <p:grpSpPr>
          <a:xfrm>
            <a:off x="148850" y="4769594"/>
            <a:ext cx="5345534" cy="1526345"/>
            <a:chOff x="55079" y="3516544"/>
            <a:chExt cx="4012863" cy="1145819"/>
          </a:xfrm>
        </p:grpSpPr>
        <p:pic>
          <p:nvPicPr>
            <p:cNvPr id="17" name="Picture 16">
              <a:extLst>
                <a:ext uri="{FF2B5EF4-FFF2-40B4-BE49-F238E27FC236}">
                  <a16:creationId xmlns:a16="http://schemas.microsoft.com/office/drawing/2014/main" id="{AD996B70-2F66-05B0-8FB4-A5BFF91B6FD3}"/>
                </a:ext>
              </a:extLst>
            </p:cNvPr>
            <p:cNvPicPr>
              <a:picLocks noChangeAspect="1"/>
            </p:cNvPicPr>
            <p:nvPr/>
          </p:nvPicPr>
          <p:blipFill>
            <a:blip r:embed="rId3"/>
            <a:srcRect/>
            <a:stretch/>
          </p:blipFill>
          <p:spPr>
            <a:xfrm rot="10800000">
              <a:off x="239033" y="3516544"/>
              <a:ext cx="3828909" cy="1145819"/>
            </a:xfrm>
            <a:prstGeom prst="rect">
              <a:avLst/>
            </a:prstGeom>
          </p:spPr>
        </p:pic>
        <p:sp>
          <p:nvSpPr>
            <p:cNvPr id="27" name="TextBox 26">
              <a:extLst>
                <a:ext uri="{FF2B5EF4-FFF2-40B4-BE49-F238E27FC236}">
                  <a16:creationId xmlns:a16="http://schemas.microsoft.com/office/drawing/2014/main" id="{7C067F54-58FE-F6F5-CC25-ADEB864CD6DA}"/>
                </a:ext>
              </a:extLst>
            </p:cNvPr>
            <p:cNvSpPr txBox="1"/>
            <p:nvPr/>
          </p:nvSpPr>
          <p:spPr>
            <a:xfrm>
              <a:off x="55079" y="3734843"/>
              <a:ext cx="3894493" cy="715570"/>
            </a:xfrm>
            <a:prstGeom prst="rect">
              <a:avLst/>
            </a:prstGeom>
            <a:noFill/>
          </p:spPr>
          <p:txBody>
            <a:bodyPr wrap="square">
              <a:spAutoFit/>
            </a:bodyPr>
            <a:lstStyle/>
            <a:p>
              <a:pPr marL="338353" algn="ctr"/>
              <a:r>
                <a:rPr lang="en-GB" sz="1465" i="1" dirty="0">
                  <a:solidFill>
                    <a:schemeClr val="tx2"/>
                  </a:solidFill>
                  <a:latin typeface="Tahoma" panose="020B0604030504040204" pitchFamily="34" charset="0"/>
                </a:rPr>
                <a:t>ECB president Christine Lagarde said there was a “strong likelihood” the decision marked the beginning of “dialling back” </a:t>
              </a:r>
              <a:r>
                <a:rPr lang="en-GB" sz="1465" i="1" dirty="0">
                  <a:solidFill>
                    <a:schemeClr val="tx2"/>
                  </a:solidFill>
                  <a:latin typeface="Tahoma" panose="020B0604030504040204" pitchFamily="34" charset="0"/>
                  <a:hlinkClick r:id="rId5">
                    <a:extLst>
                      <a:ext uri="{A12FA001-AC4F-418D-AE19-62706E023703}">
                        <ahyp:hlinkClr xmlns:ahyp="http://schemas.microsoft.com/office/drawing/2018/hyperlinkcolor" val="tx"/>
                      </a:ext>
                    </a:extLst>
                  </a:hlinkClick>
                </a:rPr>
                <a:t>rates</a:t>
              </a:r>
              <a:r>
                <a:rPr lang="en-GB" sz="1465" i="1" dirty="0">
                  <a:solidFill>
                    <a:schemeClr val="tx2"/>
                  </a:solidFill>
                  <a:latin typeface="Tahoma" panose="020B0604030504040204" pitchFamily="34" charset="0"/>
                </a:rPr>
                <a:t> from their all-time high </a:t>
              </a:r>
            </a:p>
            <a:p>
              <a:pPr marL="338353" algn="ctr"/>
              <a:r>
                <a:rPr lang="en-GB" sz="1199" i="1" dirty="0">
                  <a:solidFill>
                    <a:schemeClr val="tx1">
                      <a:lumMod val="65000"/>
                      <a:lumOff val="35000"/>
                    </a:schemeClr>
                  </a:solidFill>
                  <a:latin typeface="Tahoma" panose="020B0604030504040204" pitchFamily="34" charset="0"/>
                </a:rPr>
                <a:t>(source: Financial Times 7 June 2024)</a:t>
              </a:r>
            </a:p>
          </p:txBody>
        </p:sp>
      </p:grpSp>
      <p:grpSp>
        <p:nvGrpSpPr>
          <p:cNvPr id="32" name="Group 31">
            <a:extLst>
              <a:ext uri="{FF2B5EF4-FFF2-40B4-BE49-F238E27FC236}">
                <a16:creationId xmlns:a16="http://schemas.microsoft.com/office/drawing/2014/main" id="{31EF2AB5-3AD9-6A27-BF16-C13899477EE4}"/>
              </a:ext>
            </a:extLst>
          </p:cNvPr>
          <p:cNvGrpSpPr/>
          <p:nvPr/>
        </p:nvGrpSpPr>
        <p:grpSpPr>
          <a:xfrm>
            <a:off x="5989397" y="4661787"/>
            <a:ext cx="5699768" cy="1741955"/>
            <a:chOff x="4608004" y="3449191"/>
            <a:chExt cx="4278784" cy="1307676"/>
          </a:xfrm>
        </p:grpSpPr>
        <p:pic>
          <p:nvPicPr>
            <p:cNvPr id="30" name="Picture 29" descr="A white piece of paper with black edges&#10;&#10;Description automatically generated">
              <a:extLst>
                <a:ext uri="{FF2B5EF4-FFF2-40B4-BE49-F238E27FC236}">
                  <a16:creationId xmlns:a16="http://schemas.microsoft.com/office/drawing/2014/main" id="{A40F2E8F-3923-1A71-B2F0-2AF7A8803BAE}"/>
                </a:ext>
              </a:extLst>
            </p:cNvPr>
            <p:cNvPicPr>
              <a:picLocks noChangeAspect="1"/>
            </p:cNvPicPr>
            <p:nvPr/>
          </p:nvPicPr>
          <p:blipFill>
            <a:blip r:embed="rId4"/>
            <a:stretch>
              <a:fillRect/>
            </a:stretch>
          </p:blipFill>
          <p:spPr>
            <a:xfrm>
              <a:off x="4622856" y="3449191"/>
              <a:ext cx="4263932" cy="1307676"/>
            </a:xfrm>
            <a:prstGeom prst="rect">
              <a:avLst/>
            </a:prstGeom>
          </p:spPr>
        </p:pic>
        <p:sp>
          <p:nvSpPr>
            <p:cNvPr id="31" name="TextBox 30">
              <a:extLst>
                <a:ext uri="{FF2B5EF4-FFF2-40B4-BE49-F238E27FC236}">
                  <a16:creationId xmlns:a16="http://schemas.microsoft.com/office/drawing/2014/main" id="{18BF113C-52EF-B53B-8766-5B55A6AD8B77}"/>
                </a:ext>
              </a:extLst>
            </p:cNvPr>
            <p:cNvSpPr txBox="1"/>
            <p:nvPr/>
          </p:nvSpPr>
          <p:spPr>
            <a:xfrm>
              <a:off x="4608004" y="3629528"/>
              <a:ext cx="4025644" cy="884811"/>
            </a:xfrm>
            <a:prstGeom prst="rect">
              <a:avLst/>
            </a:prstGeom>
            <a:noFill/>
          </p:spPr>
          <p:txBody>
            <a:bodyPr wrap="square">
              <a:spAutoFit/>
            </a:bodyPr>
            <a:lstStyle/>
            <a:p>
              <a:pPr marL="338353" algn="ctr"/>
              <a:r>
                <a:rPr lang="en-GB" sz="1465" i="1" dirty="0">
                  <a:solidFill>
                    <a:schemeClr val="tx2"/>
                  </a:solidFill>
                  <a:latin typeface="Tahoma" panose="020B0604030504040204" pitchFamily="34" charset="0"/>
                </a:rPr>
                <a:t>Lagarde said the ECB had decided to cut “because overall our confidence in the path ahead . . . has been increasing [in] the past few months”, adding that the “reliability of our forecasts” had risen markedly in recent quarters.</a:t>
              </a:r>
            </a:p>
            <a:p>
              <a:pPr marL="338353" algn="r"/>
              <a:r>
                <a:rPr lang="en-GB" sz="1199" i="1" dirty="0">
                  <a:solidFill>
                    <a:schemeClr val="tx1">
                      <a:lumMod val="65000"/>
                      <a:lumOff val="35000"/>
                    </a:schemeClr>
                  </a:solidFill>
                  <a:latin typeface="Tahoma" panose="020B0604030504040204" pitchFamily="34" charset="0"/>
                </a:rPr>
                <a:t>(source: Financial Times 7 June 2024)</a:t>
              </a:r>
            </a:p>
          </p:txBody>
        </p:sp>
      </p:grpSp>
    </p:spTree>
    <p:extLst>
      <p:ext uri="{BB962C8B-B14F-4D97-AF65-F5344CB8AC3E}">
        <p14:creationId xmlns:p14="http://schemas.microsoft.com/office/powerpoint/2010/main" val="4187649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123913-06BE-0C34-DFF9-D7C56E2348AD}"/>
              </a:ext>
            </a:extLst>
          </p:cNvPr>
          <p:cNvSpPr>
            <a:spLocks noGrp="1"/>
          </p:cNvSpPr>
          <p:nvPr>
            <p:ph type="body" sz="quarter" idx="16"/>
          </p:nvPr>
        </p:nvSpPr>
        <p:spPr/>
        <p:txBody>
          <a:bodyPr/>
          <a:lstStyle/>
          <a:p>
            <a:r>
              <a:rPr lang="en-AU" dirty="0"/>
              <a:t>RP500</a:t>
            </a:r>
          </a:p>
        </p:txBody>
      </p:sp>
      <p:sp>
        <p:nvSpPr>
          <p:cNvPr id="2" name="Title 1">
            <a:extLst>
              <a:ext uri="{FF2B5EF4-FFF2-40B4-BE49-F238E27FC236}">
                <a16:creationId xmlns:a16="http://schemas.microsoft.com/office/drawing/2014/main" id="{93B566DD-CCFF-295B-025F-0411CD07898F}"/>
              </a:ext>
            </a:extLst>
          </p:cNvPr>
          <p:cNvSpPr>
            <a:spLocks noGrp="1"/>
          </p:cNvSpPr>
          <p:nvPr>
            <p:ph type="title"/>
          </p:nvPr>
        </p:nvSpPr>
        <p:spPr/>
        <p:txBody>
          <a:bodyPr/>
          <a:lstStyle/>
          <a:p>
            <a:r>
              <a:rPr lang="en-AU" dirty="0"/>
              <a:t>Further reading</a:t>
            </a:r>
          </a:p>
        </p:txBody>
      </p:sp>
      <p:sp>
        <p:nvSpPr>
          <p:cNvPr id="3" name="Content Placeholder 2">
            <a:extLst>
              <a:ext uri="{FF2B5EF4-FFF2-40B4-BE49-F238E27FC236}">
                <a16:creationId xmlns:a16="http://schemas.microsoft.com/office/drawing/2014/main" id="{7EE46B74-E6FB-FBF0-1F0E-4703CDF42CFA}"/>
              </a:ext>
            </a:extLst>
          </p:cNvPr>
          <p:cNvSpPr>
            <a:spLocks noGrp="1"/>
          </p:cNvSpPr>
          <p:nvPr>
            <p:ph idx="1"/>
          </p:nvPr>
        </p:nvSpPr>
        <p:spPr>
          <a:xfrm>
            <a:off x="843064" y="1318724"/>
            <a:ext cx="10505872" cy="4796091"/>
          </a:xfrm>
          <a:ln>
            <a:solidFill>
              <a:schemeClr val="accent4"/>
            </a:solidFill>
          </a:ln>
        </p:spPr>
        <p:txBody>
          <a:bodyPr vert="horz" lIns="191822" tIns="191822" rIns="143867" bIns="47956" rtlCol="0">
            <a:noAutofit/>
          </a:bodyPr>
          <a:lstStyle/>
          <a:p>
            <a:pPr marL="0" indent="0">
              <a:spcBef>
                <a:spcPts val="799"/>
              </a:spcBef>
              <a:spcAft>
                <a:spcPts val="799"/>
              </a:spcAft>
              <a:buNone/>
            </a:pPr>
            <a:r>
              <a:rPr lang="en-AU" sz="1865" b="1" dirty="0">
                <a:solidFill>
                  <a:schemeClr val="tx2"/>
                </a:solidFill>
                <a:latin typeface="Tahoma" panose="020B0604030504040204" pitchFamily="34" charset="0"/>
                <a:ea typeface="Tahoma" panose="020B0604030504040204" pitchFamily="34" charset="0"/>
                <a:cs typeface="Tahoma" panose="020B0604030504040204" pitchFamily="34" charset="0"/>
              </a:rPr>
              <a:t>“How diversification works, and why you need it”, </a:t>
            </a:r>
            <a:br>
              <a:rPr lang="en-AU" sz="1865" b="1" dirty="0">
                <a:latin typeface="Tahoma" panose="020B0604030504040204" pitchFamily="34" charset="0"/>
                <a:ea typeface="Tahoma" panose="020B0604030504040204" pitchFamily="34" charset="0"/>
                <a:cs typeface="Tahoma" panose="020B0604030504040204" pitchFamily="34" charset="0"/>
              </a:rPr>
            </a:br>
            <a:r>
              <a:rPr lang="en-AU" sz="1865" dirty="0">
                <a:latin typeface="Tahoma" panose="020B0604030504040204" pitchFamily="34" charset="0"/>
                <a:ea typeface="Tahoma" panose="020B0604030504040204" pitchFamily="34" charset="0"/>
                <a:cs typeface="Tahoma" panose="020B0604030504040204" pitchFamily="34" charset="0"/>
              </a:rPr>
              <a:t>Rob Berger and Benjamin Curry, 30 July 2024, Forbes Advisor </a:t>
            </a:r>
          </a:p>
          <a:p>
            <a:pPr marL="0" indent="0">
              <a:spcBef>
                <a:spcPts val="799"/>
              </a:spcBef>
              <a:spcAft>
                <a:spcPts val="799"/>
              </a:spcAft>
              <a:buNone/>
            </a:pPr>
            <a:r>
              <a:rPr lang="en-AU" sz="1399" dirty="0">
                <a:latin typeface="Tahoma" panose="020B0604030504040204" pitchFamily="34" charset="0"/>
                <a:ea typeface="Tahoma" panose="020B0604030504040204" pitchFamily="34" charset="0"/>
                <a:cs typeface="Tahoma" panose="020B0604030504040204" pitchFamily="34" charset="0"/>
              </a:rPr>
              <a:t>LINK: </a:t>
            </a:r>
            <a:r>
              <a:rPr lang="en-AU" sz="1399" u="sng" dirty="0">
                <a:solidFill>
                  <a:srgbClr val="467886"/>
                </a:solidFill>
                <a:latin typeface="Tahoma" panose="020B0604030504040204" pitchFamily="34" charset="0"/>
                <a:ea typeface="Tahoma" panose="020B0604030504040204" pitchFamily="34" charset="0"/>
                <a:cs typeface="Tahoma" panose="020B0604030504040204" pitchFamily="34" charset="0"/>
                <a:hlinkClick r:id="rId3"/>
              </a:rPr>
              <a:t>https://www.forbes.com/advisor/investing/what-is-diversification/</a:t>
            </a:r>
            <a:endParaRPr lang="en-AU" sz="1399" dirty="0">
              <a:latin typeface="Tahoma" panose="020B0604030504040204" pitchFamily="34" charset="0"/>
              <a:ea typeface="Tahoma" panose="020B0604030504040204" pitchFamily="34" charset="0"/>
              <a:cs typeface="Tahoma" panose="020B0604030504040204" pitchFamily="34" charset="0"/>
            </a:endParaRPr>
          </a:p>
          <a:p>
            <a:pPr marL="0" indent="0">
              <a:spcBef>
                <a:spcPts val="1599"/>
              </a:spcBef>
              <a:spcAft>
                <a:spcPts val="799"/>
              </a:spcAft>
              <a:buNone/>
            </a:pPr>
            <a:r>
              <a:rPr lang="en-AU" sz="1865" b="1" dirty="0">
                <a:solidFill>
                  <a:schemeClr val="tx2"/>
                </a:solidFill>
                <a:latin typeface="Tahoma" panose="020B0604030504040204" pitchFamily="34" charset="0"/>
                <a:ea typeface="Tahoma" panose="020B0604030504040204" pitchFamily="34" charset="0"/>
                <a:cs typeface="Tahoma" panose="020B0604030504040204" pitchFamily="34" charset="0"/>
              </a:rPr>
              <a:t>“The value of diversification”</a:t>
            </a:r>
            <a:r>
              <a:rPr lang="en-AU" sz="1865" dirty="0">
                <a:solidFill>
                  <a:schemeClr val="tx2"/>
                </a:solidFill>
                <a:latin typeface="Tahoma" panose="020B0604030504040204" pitchFamily="34" charset="0"/>
                <a:ea typeface="Tahoma" panose="020B0604030504040204" pitchFamily="34" charset="0"/>
                <a:cs typeface="Tahoma" panose="020B0604030504040204" pitchFamily="34" charset="0"/>
              </a:rPr>
              <a:t>, </a:t>
            </a:r>
            <a:br>
              <a:rPr lang="en-AU" sz="1865" dirty="0">
                <a:latin typeface="Tahoma" panose="020B0604030504040204" pitchFamily="34" charset="0"/>
                <a:ea typeface="Tahoma" panose="020B0604030504040204" pitchFamily="34" charset="0"/>
                <a:cs typeface="Tahoma" panose="020B0604030504040204" pitchFamily="34" charset="0"/>
              </a:rPr>
            </a:br>
            <a:r>
              <a:rPr lang="en-AU" sz="1865" dirty="0">
                <a:latin typeface="Tahoma" panose="020B0604030504040204" pitchFamily="34" charset="0"/>
                <a:ea typeface="Tahoma" panose="020B0604030504040204" pitchFamily="34" charset="0"/>
                <a:cs typeface="Tahoma" panose="020B0604030504040204" pitchFamily="34" charset="0"/>
              </a:rPr>
              <a:t>Paolo </a:t>
            </a:r>
            <a:r>
              <a:rPr lang="en-AU" sz="1865" dirty="0" err="1">
                <a:latin typeface="Tahoma" panose="020B0604030504040204" pitchFamily="34" charset="0"/>
                <a:ea typeface="Tahoma" panose="020B0604030504040204" pitchFamily="34" charset="0"/>
                <a:cs typeface="Tahoma" panose="020B0604030504040204" pitchFamily="34" charset="0"/>
              </a:rPr>
              <a:t>Sodini</a:t>
            </a:r>
            <a:r>
              <a:rPr lang="en-AU" sz="1865" dirty="0">
                <a:latin typeface="Tahoma" panose="020B0604030504040204" pitchFamily="34" charset="0"/>
                <a:ea typeface="Tahoma" panose="020B0604030504040204" pitchFamily="34" charset="0"/>
                <a:cs typeface="Tahoma" panose="020B0604030504040204" pitchFamily="34" charset="0"/>
              </a:rPr>
              <a:t> and Luis </a:t>
            </a:r>
            <a:r>
              <a:rPr lang="en-AU" sz="1865" dirty="0" err="1">
                <a:latin typeface="Tahoma" panose="020B0604030504040204" pitchFamily="34" charset="0"/>
                <a:ea typeface="Tahoma" panose="020B0604030504040204" pitchFamily="34" charset="0"/>
                <a:cs typeface="Tahoma" panose="020B0604030504040204" pitchFamily="34" charset="0"/>
              </a:rPr>
              <a:t>Viceira</a:t>
            </a:r>
            <a:r>
              <a:rPr lang="en-AU" sz="1865" dirty="0">
                <a:latin typeface="Tahoma" panose="020B0604030504040204" pitchFamily="34" charset="0"/>
                <a:ea typeface="Tahoma" panose="020B0604030504040204" pitchFamily="34" charset="0"/>
                <a:cs typeface="Tahoma" panose="020B0604030504040204" pitchFamily="34" charset="0"/>
              </a:rPr>
              <a:t>, Harvard Business School Working Paper, No 17-085, March 2017 </a:t>
            </a:r>
          </a:p>
          <a:p>
            <a:pPr marL="0" indent="0">
              <a:spcBef>
                <a:spcPts val="799"/>
              </a:spcBef>
              <a:spcAft>
                <a:spcPts val="799"/>
              </a:spcAft>
              <a:buNone/>
            </a:pPr>
            <a:r>
              <a:rPr lang="en-AU" sz="1599" dirty="0">
                <a:latin typeface="Tahoma" panose="020B0604030504040204" pitchFamily="34" charset="0"/>
                <a:ea typeface="Tahoma" panose="020B0604030504040204" pitchFamily="34" charset="0"/>
                <a:cs typeface="Tahoma" panose="020B0604030504040204" pitchFamily="34" charset="0"/>
              </a:rPr>
              <a:t>LINK: </a:t>
            </a:r>
            <a:r>
              <a:rPr lang="en-AU" sz="1599" u="sng" dirty="0">
                <a:solidFill>
                  <a:srgbClr val="467886"/>
                </a:solidFill>
                <a:latin typeface="Tahoma" panose="020B0604030504040204" pitchFamily="34" charset="0"/>
                <a:ea typeface="Tahoma" panose="020B0604030504040204" pitchFamily="34" charset="0"/>
                <a:cs typeface="Tahoma" panose="020B0604030504040204" pitchFamily="34" charset="0"/>
                <a:hlinkClick r:id="rId4"/>
              </a:rPr>
              <a:t>https://scholar.harvard.edu/files/lviceira/files/ap7_annual_report-ps_and_lv-2020-01-29.pdf</a:t>
            </a:r>
            <a:endParaRPr lang="en-AU" sz="1599" dirty="0">
              <a:latin typeface="Tahoma" panose="020B0604030504040204" pitchFamily="34" charset="0"/>
              <a:ea typeface="Tahoma" panose="020B0604030504040204" pitchFamily="34" charset="0"/>
              <a:cs typeface="Tahoma" panose="020B0604030504040204" pitchFamily="34" charset="0"/>
            </a:endParaRPr>
          </a:p>
          <a:p>
            <a:pPr marL="0" indent="0">
              <a:spcBef>
                <a:spcPts val="1599"/>
              </a:spcBef>
              <a:spcAft>
                <a:spcPts val="799"/>
              </a:spcAft>
              <a:buNone/>
            </a:pPr>
            <a:r>
              <a:rPr lang="en-AU" sz="1865" b="1" dirty="0">
                <a:solidFill>
                  <a:schemeClr val="tx2"/>
                </a:solidFill>
                <a:latin typeface="Tahoma" panose="020B0604030504040204" pitchFamily="34" charset="0"/>
                <a:ea typeface="Tahoma" panose="020B0604030504040204" pitchFamily="34" charset="0"/>
                <a:cs typeface="Tahoma" panose="020B0604030504040204" pitchFamily="34" charset="0"/>
              </a:rPr>
              <a:t>“The rationale behind Magellan’s definition of the investable infrastructure universe”</a:t>
            </a:r>
          </a:p>
          <a:p>
            <a:pPr marL="0" indent="0">
              <a:spcBef>
                <a:spcPts val="799"/>
              </a:spcBef>
              <a:spcAft>
                <a:spcPts val="799"/>
              </a:spcAft>
              <a:buNone/>
            </a:pPr>
            <a:r>
              <a:rPr lang="en-AU" sz="1599" dirty="0">
                <a:latin typeface="Tahoma" panose="020B0604030504040204" pitchFamily="34" charset="0"/>
                <a:ea typeface="Tahoma" panose="020B0604030504040204" pitchFamily="34" charset="0"/>
                <a:cs typeface="Tahoma" panose="020B0604030504040204" pitchFamily="34" charset="0"/>
              </a:rPr>
              <a:t>LINK: </a:t>
            </a:r>
            <a:r>
              <a:rPr lang="en-AU" sz="1599" u="sng" dirty="0">
                <a:solidFill>
                  <a:srgbClr val="467886"/>
                </a:solidFill>
                <a:latin typeface="Tahoma" panose="020B0604030504040204" pitchFamily="34" charset="0"/>
                <a:ea typeface="Tahoma" panose="020B0604030504040204" pitchFamily="34" charset="0"/>
                <a:cs typeface="Tahoma" panose="020B0604030504040204" pitchFamily="34" charset="0"/>
                <a:hlinkClick r:id="rId5"/>
              </a:rPr>
              <a:t>https://www.magellangroup.com.au/sites/magellan/assets/File/MAM%20-%20Infrastructure%20strategy%20rationale%20-%20MC431_FINAL.pdf</a:t>
            </a:r>
            <a:endParaRPr lang="en-AU" sz="1865" dirty="0">
              <a:latin typeface="Tahoma" panose="020B0604030504040204" pitchFamily="34" charset="0"/>
              <a:ea typeface="Tahoma" panose="020B0604030504040204" pitchFamily="34" charset="0"/>
              <a:cs typeface="Tahoma" panose="020B0604030504040204" pitchFamily="34" charset="0"/>
            </a:endParaRPr>
          </a:p>
          <a:p>
            <a:pPr marL="0" indent="0">
              <a:spcBef>
                <a:spcPts val="1599"/>
              </a:spcBef>
              <a:spcAft>
                <a:spcPts val="799"/>
              </a:spcAft>
              <a:buNone/>
            </a:pPr>
            <a:r>
              <a:rPr lang="en-AU" sz="1865" b="1" dirty="0">
                <a:solidFill>
                  <a:schemeClr val="tx2"/>
                </a:solidFill>
                <a:latin typeface="Tahoma" panose="020B0604030504040204" pitchFamily="34" charset="0"/>
                <a:ea typeface="Tahoma" panose="020B0604030504040204" pitchFamily="34" charset="0"/>
                <a:cs typeface="Tahoma" panose="020B0604030504040204" pitchFamily="34" charset="0"/>
              </a:rPr>
              <a:t>Transcript of Chair Powell’s press conference, 31 July 2024, US Federal Reserve</a:t>
            </a:r>
          </a:p>
          <a:p>
            <a:pPr marL="0" indent="0">
              <a:spcBef>
                <a:spcPts val="799"/>
              </a:spcBef>
              <a:spcAft>
                <a:spcPts val="799"/>
              </a:spcAft>
              <a:buNone/>
            </a:pPr>
            <a:r>
              <a:rPr lang="en-AU" sz="1599" dirty="0">
                <a:latin typeface="Tahoma" panose="020B0604030504040204" pitchFamily="34" charset="0"/>
                <a:ea typeface="Tahoma" panose="020B0604030504040204" pitchFamily="34" charset="0"/>
                <a:cs typeface="Tahoma" panose="020B0604030504040204" pitchFamily="34" charset="0"/>
              </a:rPr>
              <a:t>LINK: </a:t>
            </a:r>
            <a:r>
              <a:rPr lang="en-AU" sz="1599" u="sng" dirty="0">
                <a:solidFill>
                  <a:srgbClr val="467886"/>
                </a:solidFill>
                <a:latin typeface="Tahoma" panose="020B0604030504040204" pitchFamily="34" charset="0"/>
                <a:ea typeface="Tahoma" panose="020B0604030504040204" pitchFamily="34" charset="0"/>
                <a:cs typeface="Tahoma" panose="020B0604030504040204" pitchFamily="34" charset="0"/>
                <a:hlinkClick r:id="rId6"/>
              </a:rPr>
              <a:t>https://www.federalreserve.gov/mediacenter/files/fomcpresconf20240731.pdf</a:t>
            </a:r>
            <a:endParaRPr lang="en-AU" sz="1599" dirty="0">
              <a:latin typeface="Tahoma" panose="020B0604030504040204" pitchFamily="34" charset="0"/>
              <a:ea typeface="Tahoma" panose="020B0604030504040204" pitchFamily="34" charset="0"/>
              <a:cs typeface="Tahoma" panose="020B0604030504040204" pitchFamily="34" charset="0"/>
            </a:endParaRPr>
          </a:p>
          <a:p>
            <a:pPr marL="0" indent="0">
              <a:buClr>
                <a:schemeClr val="accent1"/>
              </a:buClr>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U" sz="1332"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82242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05E90-4943-466E-9595-04550984279B}"/>
              </a:ext>
            </a:extLst>
          </p:cNvPr>
          <p:cNvSpPr>
            <a:spLocks noGrp="1"/>
          </p:cNvSpPr>
          <p:nvPr>
            <p:ph type="title"/>
          </p:nvPr>
        </p:nvSpPr>
        <p:spPr/>
        <p:txBody>
          <a:bodyPr>
            <a:normAutofit fontScale="90000"/>
          </a:bodyPr>
          <a:lstStyle/>
          <a:p>
            <a:pPr algn="ctr"/>
            <a:r>
              <a:rPr lang="en-AU" dirty="0">
                <a:solidFill>
                  <a:schemeClr val="tx2"/>
                </a:solidFill>
                <a:latin typeface="Source Serif Pro" panose="02040603050405020204" pitchFamily="18" charset="0"/>
                <a:ea typeface="Source Serif Pro" panose="02040603050405020204" pitchFamily="18" charset="0"/>
              </a:rPr>
              <a:t>Infrastructure adds value </a:t>
            </a:r>
            <a:br>
              <a:rPr lang="en-AU" dirty="0">
                <a:solidFill>
                  <a:schemeClr val="tx2"/>
                </a:solidFill>
                <a:latin typeface="Source Serif Pro" panose="02040603050405020204" pitchFamily="18" charset="0"/>
                <a:ea typeface="Source Serif Pro" panose="02040603050405020204" pitchFamily="18" charset="0"/>
              </a:rPr>
            </a:br>
            <a:r>
              <a:rPr lang="en-AU" dirty="0">
                <a:solidFill>
                  <a:schemeClr val="tx2"/>
                </a:solidFill>
                <a:latin typeface="Source Serif Pro" panose="02040603050405020204" pitchFamily="18" charset="0"/>
                <a:ea typeface="Source Serif Pro" panose="02040603050405020204" pitchFamily="18" charset="0"/>
              </a:rPr>
              <a:t>to your portfolio</a:t>
            </a:r>
          </a:p>
        </p:txBody>
      </p:sp>
    </p:spTree>
    <p:extLst>
      <p:ext uri="{BB962C8B-B14F-4D97-AF65-F5344CB8AC3E}">
        <p14:creationId xmlns:p14="http://schemas.microsoft.com/office/powerpoint/2010/main" val="1229743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D7136DA-5A5A-0DB8-E439-729B640FE5D7}"/>
              </a:ext>
            </a:extLst>
          </p:cNvPr>
          <p:cNvSpPr>
            <a:spLocks noGrp="1"/>
          </p:cNvSpPr>
          <p:nvPr>
            <p:ph type="body" sz="quarter" idx="16"/>
          </p:nvPr>
        </p:nvSpPr>
        <p:spPr/>
        <p:txBody>
          <a:bodyPr/>
          <a:lstStyle/>
          <a:p>
            <a:r>
              <a:rPr lang="en-AU" dirty="0"/>
              <a:t>IP205</a:t>
            </a:r>
          </a:p>
        </p:txBody>
      </p:sp>
      <p:sp>
        <p:nvSpPr>
          <p:cNvPr id="2" name="Title 1">
            <a:extLst>
              <a:ext uri="{FF2B5EF4-FFF2-40B4-BE49-F238E27FC236}">
                <a16:creationId xmlns:a16="http://schemas.microsoft.com/office/drawing/2014/main" id="{BE61B21B-268B-4E58-AF92-DFFECEE98931}"/>
              </a:ext>
            </a:extLst>
          </p:cNvPr>
          <p:cNvSpPr>
            <a:spLocks noGrp="1"/>
          </p:cNvSpPr>
          <p:nvPr>
            <p:ph type="title"/>
          </p:nvPr>
        </p:nvSpPr>
        <p:spPr/>
        <p:txBody>
          <a:bodyPr/>
          <a:lstStyle/>
          <a:p>
            <a:r>
              <a:rPr lang="en-AU" dirty="0"/>
              <a:t>Why infrastructure adds to your portfolio value</a:t>
            </a:r>
          </a:p>
        </p:txBody>
      </p:sp>
      <p:grpSp>
        <p:nvGrpSpPr>
          <p:cNvPr id="15" name="Group 14">
            <a:extLst>
              <a:ext uri="{FF2B5EF4-FFF2-40B4-BE49-F238E27FC236}">
                <a16:creationId xmlns:a16="http://schemas.microsoft.com/office/drawing/2014/main" id="{428109EB-2C0F-4BDD-C5F2-EB1213E2B699}"/>
              </a:ext>
            </a:extLst>
          </p:cNvPr>
          <p:cNvGrpSpPr/>
          <p:nvPr/>
        </p:nvGrpSpPr>
        <p:grpSpPr>
          <a:xfrm>
            <a:off x="1046076" y="2915886"/>
            <a:ext cx="9967003" cy="896802"/>
            <a:chOff x="830912" y="2205820"/>
            <a:chExt cx="7482174" cy="673224"/>
          </a:xfrm>
        </p:grpSpPr>
        <p:sp>
          <p:nvSpPr>
            <p:cNvPr id="16" name="Rectangle 15">
              <a:extLst>
                <a:ext uri="{FF2B5EF4-FFF2-40B4-BE49-F238E27FC236}">
                  <a16:creationId xmlns:a16="http://schemas.microsoft.com/office/drawing/2014/main" id="{BAF9092D-EA9C-8032-62EB-D9B7AD8FF475}"/>
                </a:ext>
              </a:extLst>
            </p:cNvPr>
            <p:cNvSpPr/>
            <p:nvPr/>
          </p:nvSpPr>
          <p:spPr>
            <a:xfrm>
              <a:off x="830912" y="2341344"/>
              <a:ext cx="3168000" cy="402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5"/>
                </a:lnSpc>
                <a:spcAft>
                  <a:spcPts val="533"/>
                </a:spcAft>
                <a:defRPr/>
              </a:pPr>
              <a:r>
                <a:rPr lang="en-AU" sz="1599" dirty="0">
                  <a:solidFill>
                    <a:schemeClr val="tx1">
                      <a:lumMod val="75000"/>
                      <a:lumOff val="25000"/>
                    </a:schemeClr>
                  </a:solidFill>
                  <a:latin typeface="Calibri" panose="020F0502020204030204"/>
                </a:rPr>
                <a:t>Fundamental performance</a:t>
              </a:r>
            </a:p>
          </p:txBody>
        </p:sp>
        <p:sp>
          <p:nvSpPr>
            <p:cNvPr id="17" name="Rectangle 16">
              <a:extLst>
                <a:ext uri="{FF2B5EF4-FFF2-40B4-BE49-F238E27FC236}">
                  <a16:creationId xmlns:a16="http://schemas.microsoft.com/office/drawing/2014/main" id="{8B79ED2B-3119-A8F7-BDE2-B1A8D662E579}"/>
                </a:ext>
              </a:extLst>
            </p:cNvPr>
            <p:cNvSpPr/>
            <p:nvPr/>
          </p:nvSpPr>
          <p:spPr>
            <a:xfrm>
              <a:off x="5144734" y="2332468"/>
              <a:ext cx="3168352" cy="4199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5"/>
                </a:lnSpc>
                <a:spcAft>
                  <a:spcPts val="533"/>
                </a:spcAft>
                <a:defRPr/>
              </a:pPr>
              <a:r>
                <a:rPr lang="en-GB" sz="1599" dirty="0">
                  <a:solidFill>
                    <a:schemeClr val="tx1">
                      <a:lumMod val="75000"/>
                      <a:lumOff val="25000"/>
                    </a:schemeClr>
                  </a:solidFill>
                  <a:latin typeface="Calibri" panose="020F0502020204030204"/>
                </a:rPr>
                <a:t>Financial performance of infrastructure </a:t>
              </a:r>
              <a:br>
                <a:rPr lang="en-GB" sz="1599" dirty="0">
                  <a:solidFill>
                    <a:schemeClr val="tx1">
                      <a:lumMod val="75000"/>
                      <a:lumOff val="25000"/>
                    </a:schemeClr>
                  </a:solidFill>
                  <a:latin typeface="Calibri" panose="020F0502020204030204"/>
                </a:rPr>
              </a:br>
              <a:r>
                <a:rPr lang="en-GB" sz="1599" dirty="0">
                  <a:solidFill>
                    <a:schemeClr val="tx1">
                      <a:lumMod val="75000"/>
                      <a:lumOff val="25000"/>
                    </a:schemeClr>
                  </a:solidFill>
                  <a:latin typeface="Calibri" panose="020F0502020204030204"/>
                </a:rPr>
                <a:t>is structurally sound</a:t>
              </a:r>
            </a:p>
          </p:txBody>
        </p:sp>
        <p:pic>
          <p:nvPicPr>
            <p:cNvPr id="18" name="Graphic 17" descr="Caret Down with solid fill">
              <a:extLst>
                <a:ext uri="{FF2B5EF4-FFF2-40B4-BE49-F238E27FC236}">
                  <a16:creationId xmlns:a16="http://schemas.microsoft.com/office/drawing/2014/main" id="{A90CB5A9-45D1-034B-472A-08403D4086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4235388" y="2205820"/>
              <a:ext cx="673224" cy="673224"/>
            </a:xfrm>
            <a:prstGeom prst="rect">
              <a:avLst/>
            </a:prstGeom>
          </p:spPr>
        </p:pic>
      </p:grpSp>
      <p:grpSp>
        <p:nvGrpSpPr>
          <p:cNvPr id="23" name="Group 22">
            <a:extLst>
              <a:ext uri="{FF2B5EF4-FFF2-40B4-BE49-F238E27FC236}">
                <a16:creationId xmlns:a16="http://schemas.microsoft.com/office/drawing/2014/main" id="{A2007787-EDC1-64B8-E909-5D52B6CE643C}"/>
              </a:ext>
            </a:extLst>
          </p:cNvPr>
          <p:cNvGrpSpPr/>
          <p:nvPr/>
        </p:nvGrpSpPr>
        <p:grpSpPr>
          <a:xfrm>
            <a:off x="1050709" y="1593229"/>
            <a:ext cx="9967003" cy="896802"/>
            <a:chOff x="830912" y="2205820"/>
            <a:chExt cx="7482174" cy="673224"/>
          </a:xfrm>
        </p:grpSpPr>
        <p:sp>
          <p:nvSpPr>
            <p:cNvPr id="24" name="Rectangle 23">
              <a:extLst>
                <a:ext uri="{FF2B5EF4-FFF2-40B4-BE49-F238E27FC236}">
                  <a16:creationId xmlns:a16="http://schemas.microsoft.com/office/drawing/2014/main" id="{408A3506-59D1-C374-E880-0214BCC4B581}"/>
                </a:ext>
              </a:extLst>
            </p:cNvPr>
            <p:cNvSpPr/>
            <p:nvPr/>
          </p:nvSpPr>
          <p:spPr>
            <a:xfrm>
              <a:off x="830912" y="2341344"/>
              <a:ext cx="3168000" cy="402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5"/>
                </a:lnSpc>
                <a:spcAft>
                  <a:spcPts val="533"/>
                </a:spcAft>
                <a:defRPr/>
              </a:pPr>
              <a:r>
                <a:rPr lang="en-AU" sz="1599" dirty="0">
                  <a:solidFill>
                    <a:schemeClr val="tx1">
                      <a:lumMod val="75000"/>
                      <a:lumOff val="25000"/>
                    </a:schemeClr>
                  </a:solidFill>
                  <a:latin typeface="Calibri" panose="020F0502020204030204"/>
                </a:rPr>
                <a:t>Diversification</a:t>
              </a:r>
            </a:p>
          </p:txBody>
        </p:sp>
        <p:sp>
          <p:nvSpPr>
            <p:cNvPr id="25" name="Rectangle 24">
              <a:extLst>
                <a:ext uri="{FF2B5EF4-FFF2-40B4-BE49-F238E27FC236}">
                  <a16:creationId xmlns:a16="http://schemas.microsoft.com/office/drawing/2014/main" id="{8766BB76-221F-671C-2745-D5A1DE51C7FA}"/>
                </a:ext>
              </a:extLst>
            </p:cNvPr>
            <p:cNvSpPr/>
            <p:nvPr/>
          </p:nvSpPr>
          <p:spPr>
            <a:xfrm>
              <a:off x="5144734" y="2332468"/>
              <a:ext cx="3168352" cy="4199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5"/>
                </a:lnSpc>
                <a:spcAft>
                  <a:spcPts val="533"/>
                </a:spcAft>
                <a:defRPr/>
              </a:pPr>
              <a:r>
                <a:rPr lang="en-GB" sz="1599" dirty="0">
                  <a:solidFill>
                    <a:schemeClr val="tx1">
                      <a:lumMod val="75000"/>
                      <a:lumOff val="25000"/>
                    </a:schemeClr>
                  </a:solidFill>
                  <a:latin typeface="Calibri" panose="020F0502020204030204"/>
                </a:rPr>
                <a:t>Infrastructure has different </a:t>
              </a:r>
              <a:br>
                <a:rPr lang="en-GB" sz="1599" dirty="0">
                  <a:solidFill>
                    <a:schemeClr val="tx1">
                      <a:lumMod val="75000"/>
                      <a:lumOff val="25000"/>
                    </a:schemeClr>
                  </a:solidFill>
                  <a:latin typeface="Calibri" panose="020F0502020204030204"/>
                </a:rPr>
              </a:br>
              <a:r>
                <a:rPr lang="en-GB" sz="1599" dirty="0">
                  <a:solidFill>
                    <a:schemeClr val="tx1">
                      <a:lumMod val="75000"/>
                      <a:lumOff val="25000"/>
                    </a:schemeClr>
                  </a:solidFill>
                  <a:latin typeface="Calibri" panose="020F0502020204030204"/>
                </a:rPr>
                <a:t>risk and return characteristics</a:t>
              </a:r>
            </a:p>
          </p:txBody>
        </p:sp>
        <p:pic>
          <p:nvPicPr>
            <p:cNvPr id="26" name="Graphic 25" descr="Caret Down with solid fill">
              <a:extLst>
                <a:ext uri="{FF2B5EF4-FFF2-40B4-BE49-F238E27FC236}">
                  <a16:creationId xmlns:a16="http://schemas.microsoft.com/office/drawing/2014/main" id="{9648AA83-8710-2AC2-F9CB-9596D2FE34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4235388" y="2205820"/>
              <a:ext cx="673224" cy="673224"/>
            </a:xfrm>
            <a:prstGeom prst="rect">
              <a:avLst/>
            </a:prstGeom>
          </p:spPr>
        </p:pic>
      </p:grpSp>
      <p:grpSp>
        <p:nvGrpSpPr>
          <p:cNvPr id="33" name="Group 32">
            <a:extLst>
              <a:ext uri="{FF2B5EF4-FFF2-40B4-BE49-F238E27FC236}">
                <a16:creationId xmlns:a16="http://schemas.microsoft.com/office/drawing/2014/main" id="{B4FD34BF-6088-FB1D-0B17-C98B1B2F36A2}"/>
              </a:ext>
            </a:extLst>
          </p:cNvPr>
          <p:cNvGrpSpPr/>
          <p:nvPr/>
        </p:nvGrpSpPr>
        <p:grpSpPr>
          <a:xfrm>
            <a:off x="1108064" y="4196379"/>
            <a:ext cx="9905015" cy="1768665"/>
            <a:chOff x="827584" y="3143764"/>
            <a:chExt cx="7435640" cy="1327727"/>
          </a:xfrm>
        </p:grpSpPr>
        <p:sp>
          <p:nvSpPr>
            <p:cNvPr id="20" name="Rectangle 19">
              <a:extLst>
                <a:ext uri="{FF2B5EF4-FFF2-40B4-BE49-F238E27FC236}">
                  <a16:creationId xmlns:a16="http://schemas.microsoft.com/office/drawing/2014/main" id="{BCDDA3F5-0D55-D48E-8F47-050E535A98AA}"/>
                </a:ext>
              </a:extLst>
            </p:cNvPr>
            <p:cNvSpPr/>
            <p:nvPr/>
          </p:nvSpPr>
          <p:spPr>
            <a:xfrm>
              <a:off x="827584" y="3606539"/>
              <a:ext cx="3168000" cy="402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5"/>
                </a:lnSpc>
                <a:spcAft>
                  <a:spcPts val="533"/>
                </a:spcAft>
                <a:defRPr/>
              </a:pPr>
              <a:r>
                <a:rPr lang="en-AU" sz="1599" dirty="0">
                  <a:solidFill>
                    <a:schemeClr val="tx1">
                      <a:lumMod val="75000"/>
                      <a:lumOff val="25000"/>
                    </a:schemeClr>
                  </a:solidFill>
                  <a:latin typeface="Calibri" panose="020F0502020204030204"/>
                </a:rPr>
                <a:t>Investment market experience</a:t>
              </a:r>
            </a:p>
          </p:txBody>
        </p:sp>
        <p:sp>
          <p:nvSpPr>
            <p:cNvPr id="21" name="Rectangle 20">
              <a:extLst>
                <a:ext uri="{FF2B5EF4-FFF2-40B4-BE49-F238E27FC236}">
                  <a16:creationId xmlns:a16="http://schemas.microsoft.com/office/drawing/2014/main" id="{175D50AC-AA02-6C45-6C92-7D68C74E7D34}"/>
                </a:ext>
              </a:extLst>
            </p:cNvPr>
            <p:cNvSpPr/>
            <p:nvPr/>
          </p:nvSpPr>
          <p:spPr>
            <a:xfrm>
              <a:off x="5094872" y="3270412"/>
              <a:ext cx="3168352" cy="4199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5"/>
                </a:lnSpc>
                <a:spcAft>
                  <a:spcPts val="533"/>
                </a:spcAft>
                <a:defRPr/>
              </a:pPr>
              <a:r>
                <a:rPr lang="en-GB" sz="1599" dirty="0">
                  <a:solidFill>
                    <a:schemeClr val="tx1">
                      <a:lumMod val="75000"/>
                      <a:lumOff val="25000"/>
                    </a:schemeClr>
                  </a:solidFill>
                  <a:latin typeface="Calibri" panose="020F0502020204030204"/>
                </a:rPr>
                <a:t>Correlation is high in market correction </a:t>
              </a:r>
              <a:br>
                <a:rPr lang="en-GB" sz="1599" dirty="0">
                  <a:solidFill>
                    <a:schemeClr val="tx1">
                      <a:lumMod val="75000"/>
                      <a:lumOff val="25000"/>
                    </a:schemeClr>
                  </a:solidFill>
                  <a:latin typeface="Calibri" panose="020F0502020204030204"/>
                </a:rPr>
              </a:br>
              <a:r>
                <a:rPr lang="en-GB" sz="1599" dirty="0">
                  <a:solidFill>
                    <a:schemeClr val="tx1">
                      <a:lumMod val="75000"/>
                      <a:lumOff val="25000"/>
                    </a:schemeClr>
                  </a:solidFill>
                  <a:latin typeface="Calibri" panose="020F0502020204030204"/>
                </a:rPr>
                <a:t>due to increase in real rates</a:t>
              </a:r>
            </a:p>
          </p:txBody>
        </p:sp>
        <p:pic>
          <p:nvPicPr>
            <p:cNvPr id="22" name="Graphic 21" descr="Caret Down with solid fill">
              <a:extLst>
                <a:ext uri="{FF2B5EF4-FFF2-40B4-BE49-F238E27FC236}">
                  <a16:creationId xmlns:a16="http://schemas.microsoft.com/office/drawing/2014/main" id="{DCEA8394-4B0F-3B0D-9A4E-EFB4FB8AA8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4185526" y="3143764"/>
              <a:ext cx="673224" cy="673224"/>
            </a:xfrm>
            <a:prstGeom prst="rect">
              <a:avLst/>
            </a:prstGeom>
          </p:spPr>
        </p:pic>
        <p:sp>
          <p:nvSpPr>
            <p:cNvPr id="29" name="Rectangle 28">
              <a:extLst>
                <a:ext uri="{FF2B5EF4-FFF2-40B4-BE49-F238E27FC236}">
                  <a16:creationId xmlns:a16="http://schemas.microsoft.com/office/drawing/2014/main" id="{0691DF96-96B1-5B6C-47D6-EF41AB22F7E0}"/>
                </a:ext>
              </a:extLst>
            </p:cNvPr>
            <p:cNvSpPr/>
            <p:nvPr/>
          </p:nvSpPr>
          <p:spPr>
            <a:xfrm>
              <a:off x="5094872" y="3924914"/>
              <a:ext cx="3168352" cy="4199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5"/>
                </a:lnSpc>
                <a:spcAft>
                  <a:spcPts val="533"/>
                </a:spcAft>
                <a:defRPr/>
              </a:pPr>
              <a:r>
                <a:rPr lang="en-GB" sz="1599" dirty="0">
                  <a:solidFill>
                    <a:schemeClr val="tx1">
                      <a:lumMod val="75000"/>
                      <a:lumOff val="25000"/>
                    </a:schemeClr>
                  </a:solidFill>
                  <a:latin typeface="Calibri" panose="020F0502020204030204"/>
                </a:rPr>
                <a:t>Correlation is low when correction </a:t>
              </a:r>
              <a:r>
                <a:rPr lang="en-GB" sz="1599">
                  <a:solidFill>
                    <a:schemeClr val="tx1">
                      <a:lumMod val="75000"/>
                      <a:lumOff val="25000"/>
                    </a:schemeClr>
                  </a:solidFill>
                  <a:latin typeface="Calibri" panose="020F0502020204030204"/>
                </a:rPr>
                <a:t>is </a:t>
              </a:r>
              <a:br>
                <a:rPr lang="en-GB" sz="1599">
                  <a:solidFill>
                    <a:schemeClr val="tx1">
                      <a:lumMod val="75000"/>
                      <a:lumOff val="25000"/>
                    </a:schemeClr>
                  </a:solidFill>
                  <a:latin typeface="Calibri" panose="020F0502020204030204"/>
                </a:rPr>
              </a:br>
              <a:r>
                <a:rPr lang="en-GB" sz="1599">
                  <a:solidFill>
                    <a:schemeClr val="tx1">
                      <a:lumMod val="75000"/>
                      <a:lumOff val="25000"/>
                    </a:schemeClr>
                  </a:solidFill>
                  <a:latin typeface="Calibri" panose="020F0502020204030204"/>
                </a:rPr>
                <a:t>due </a:t>
              </a:r>
              <a:r>
                <a:rPr lang="en-GB" sz="1599" dirty="0">
                  <a:solidFill>
                    <a:schemeClr val="tx1">
                      <a:lumMod val="75000"/>
                      <a:lumOff val="25000"/>
                    </a:schemeClr>
                  </a:solidFill>
                  <a:latin typeface="Calibri" panose="020F0502020204030204"/>
                </a:rPr>
                <a:t>to other factors</a:t>
              </a:r>
            </a:p>
          </p:txBody>
        </p:sp>
        <p:pic>
          <p:nvPicPr>
            <p:cNvPr id="30" name="Graphic 29" descr="Caret Down with solid fill">
              <a:extLst>
                <a:ext uri="{FF2B5EF4-FFF2-40B4-BE49-F238E27FC236}">
                  <a16:creationId xmlns:a16="http://schemas.microsoft.com/office/drawing/2014/main" id="{E8154F22-ADAC-8E8E-1AE8-D47117D87F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4185526" y="3798267"/>
              <a:ext cx="673224" cy="673224"/>
            </a:xfrm>
            <a:prstGeom prst="rect">
              <a:avLst/>
            </a:prstGeom>
          </p:spPr>
        </p:pic>
      </p:grpSp>
    </p:spTree>
    <p:extLst>
      <p:ext uri="{BB962C8B-B14F-4D97-AF65-F5344CB8AC3E}">
        <p14:creationId xmlns:p14="http://schemas.microsoft.com/office/powerpoint/2010/main" val="1830725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FAAA913-CED5-E9CB-4088-29535BDECC70}"/>
              </a:ext>
            </a:extLst>
          </p:cNvPr>
          <p:cNvSpPr>
            <a:spLocks noGrp="1"/>
          </p:cNvSpPr>
          <p:nvPr>
            <p:ph type="body" sz="quarter" idx="16"/>
          </p:nvPr>
        </p:nvSpPr>
        <p:spPr/>
        <p:txBody>
          <a:bodyPr/>
          <a:lstStyle/>
          <a:p>
            <a:r>
              <a:rPr lang="en-AU" dirty="0"/>
              <a:t>IP205</a:t>
            </a:r>
          </a:p>
        </p:txBody>
      </p:sp>
      <p:sp>
        <p:nvSpPr>
          <p:cNvPr id="2" name="Title 1">
            <a:extLst>
              <a:ext uri="{FF2B5EF4-FFF2-40B4-BE49-F238E27FC236}">
                <a16:creationId xmlns:a16="http://schemas.microsoft.com/office/drawing/2014/main" id="{DDACF941-4BEA-4316-91F4-F93DF8DC8874}"/>
              </a:ext>
            </a:extLst>
          </p:cNvPr>
          <p:cNvSpPr>
            <a:spLocks noGrp="1"/>
          </p:cNvSpPr>
          <p:nvPr>
            <p:ph type="title"/>
          </p:nvPr>
        </p:nvSpPr>
        <p:spPr>
          <a:xfrm>
            <a:off x="843064" y="263584"/>
            <a:ext cx="10505872" cy="559387"/>
          </a:xfrm>
        </p:spPr>
        <p:txBody>
          <a:bodyPr/>
          <a:lstStyle/>
          <a:p>
            <a:r>
              <a:rPr lang="en-GB" dirty="0"/>
              <a:t>Infrastructure provides diversification</a:t>
            </a:r>
            <a:endParaRPr lang="en-AU" dirty="0"/>
          </a:p>
        </p:txBody>
      </p:sp>
      <p:sp>
        <p:nvSpPr>
          <p:cNvPr id="6" name="Content Placeholder 5">
            <a:extLst>
              <a:ext uri="{FF2B5EF4-FFF2-40B4-BE49-F238E27FC236}">
                <a16:creationId xmlns:a16="http://schemas.microsoft.com/office/drawing/2014/main" id="{225ECC57-F283-4270-A5D1-E833E1383C48}"/>
              </a:ext>
            </a:extLst>
          </p:cNvPr>
          <p:cNvSpPr>
            <a:spLocks noGrp="1"/>
          </p:cNvSpPr>
          <p:nvPr>
            <p:ph idx="1"/>
          </p:nvPr>
        </p:nvSpPr>
        <p:spPr>
          <a:xfrm>
            <a:off x="843064" y="1824999"/>
            <a:ext cx="10505872" cy="4352070"/>
          </a:xfrm>
        </p:spPr>
        <p:txBody>
          <a:bodyPr/>
          <a:lstStyle/>
          <a:p>
            <a:pPr marL="0" indent="0">
              <a:buNone/>
            </a:pPr>
            <a:r>
              <a:rPr lang="en-GB" sz="1865" b="1" dirty="0"/>
              <a:t>Diversification aims to increase long-term performance by reducing investment risk </a:t>
            </a:r>
          </a:p>
          <a:p>
            <a:pPr marL="587889" indent="-228389">
              <a:spcBef>
                <a:spcPts val="799"/>
              </a:spcBef>
              <a:spcAft>
                <a:spcPts val="799"/>
              </a:spcAft>
              <a:buClr>
                <a:schemeClr val="accent1"/>
              </a:buClr>
            </a:pPr>
            <a:r>
              <a:rPr lang="en-GB" dirty="0"/>
              <a:t>Owning investments that are not exposed to the same risks and that perform differently in similar markets avoids the risk of having all of your eggs in one basket</a:t>
            </a:r>
          </a:p>
          <a:p>
            <a:endParaRPr lang="en-GB" dirty="0"/>
          </a:p>
          <a:p>
            <a:pPr marL="0" indent="0">
              <a:buNone/>
            </a:pPr>
            <a:r>
              <a:rPr lang="en-GB" sz="1865" b="1" dirty="0"/>
              <a:t>The benefits of diversification are threatened by behavioural impulses. </a:t>
            </a:r>
          </a:p>
          <a:p>
            <a:pPr marL="587889" indent="-228389">
              <a:spcBef>
                <a:spcPts val="799"/>
              </a:spcBef>
              <a:spcAft>
                <a:spcPts val="799"/>
              </a:spcAft>
              <a:buClr>
                <a:schemeClr val="accent1"/>
              </a:buClr>
            </a:pPr>
            <a:r>
              <a:rPr lang="en-GB" dirty="0"/>
              <a:t>For the assets that are outperforming, it is easy to believe  that this will persist. </a:t>
            </a:r>
          </a:p>
          <a:p>
            <a:pPr marL="587889" indent="-228389">
              <a:spcBef>
                <a:spcPts val="799"/>
              </a:spcBef>
              <a:spcAft>
                <a:spcPts val="799"/>
              </a:spcAft>
              <a:buClr>
                <a:schemeClr val="accent1"/>
              </a:buClr>
            </a:pPr>
            <a:r>
              <a:rPr lang="en-GB" dirty="0"/>
              <a:t>For laggards it can be easy make the case that they will never deliver again. </a:t>
            </a:r>
          </a:p>
          <a:p>
            <a:pPr marL="0" indent="0">
              <a:buNone/>
            </a:pPr>
            <a:endParaRPr lang="en-GB" dirty="0"/>
          </a:p>
          <a:p>
            <a:pPr marL="0" indent="0">
              <a:buNone/>
            </a:pPr>
            <a:r>
              <a:rPr lang="en-GB" sz="1865" b="1" dirty="0"/>
              <a:t>Infrastructure is different to other asset classes and helps diversify an investment portfolio</a:t>
            </a:r>
          </a:p>
        </p:txBody>
      </p:sp>
      <p:sp>
        <p:nvSpPr>
          <p:cNvPr id="5" name="Text Placeholder 4">
            <a:extLst>
              <a:ext uri="{FF2B5EF4-FFF2-40B4-BE49-F238E27FC236}">
                <a16:creationId xmlns:a16="http://schemas.microsoft.com/office/drawing/2014/main" id="{B387AD34-F786-4400-908F-1A0D048D0A9F}"/>
              </a:ext>
            </a:extLst>
          </p:cNvPr>
          <p:cNvSpPr>
            <a:spLocks noGrp="1"/>
          </p:cNvSpPr>
          <p:nvPr>
            <p:ph type="body" sz="quarter" idx="14"/>
          </p:nvPr>
        </p:nvSpPr>
        <p:spPr>
          <a:xfrm>
            <a:off x="255867" y="6177070"/>
            <a:ext cx="10252543" cy="513278"/>
          </a:xfrm>
        </p:spPr>
        <p:txBody>
          <a:bodyPr>
            <a:normAutofit/>
          </a:bodyPr>
          <a:lstStyle/>
          <a:p>
            <a:pPr>
              <a:spcBef>
                <a:spcPts val="0"/>
              </a:spcBef>
            </a:pPr>
            <a:r>
              <a:rPr lang="en-AU" dirty="0"/>
              <a:t>Source: “How Diversification Works, and Why You Need It”, Forbes Advisor 30 July 2024 (</a:t>
            </a:r>
            <a:r>
              <a:rPr lang="en-AU" dirty="0">
                <a:hlinkClick r:id="rId3"/>
              </a:rPr>
              <a:t>https://www.forbes.com/advisor/investing/what-is-diversification/</a:t>
            </a:r>
            <a:r>
              <a:rPr lang="en-AU" dirty="0"/>
              <a:t>), “Diversification is not a free lunch” </a:t>
            </a:r>
            <a:r>
              <a:rPr lang="en-AU" dirty="0" err="1"/>
              <a:t>Firstlinks</a:t>
            </a:r>
            <a:r>
              <a:rPr lang="en-AU" dirty="0"/>
              <a:t> 29 November 2023 (</a:t>
            </a:r>
            <a:r>
              <a:rPr lang="en-AU" dirty="0">
                <a:hlinkClick r:id="rId4"/>
              </a:rPr>
              <a:t>https://www.firstlinks.com.au/diversification-not-free-lunch</a:t>
            </a:r>
            <a:r>
              <a:rPr lang="en-AU" dirty="0"/>
              <a:t>)  </a:t>
            </a:r>
          </a:p>
        </p:txBody>
      </p:sp>
    </p:spTree>
    <p:extLst>
      <p:ext uri="{BB962C8B-B14F-4D97-AF65-F5344CB8AC3E}">
        <p14:creationId xmlns:p14="http://schemas.microsoft.com/office/powerpoint/2010/main" val="3210481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6AEA7EB-E869-DD90-ADCC-D29F4FE95B17}"/>
              </a:ext>
            </a:extLst>
          </p:cNvPr>
          <p:cNvSpPr>
            <a:spLocks noGrp="1"/>
          </p:cNvSpPr>
          <p:nvPr>
            <p:ph type="body" sz="quarter" idx="16"/>
          </p:nvPr>
        </p:nvSpPr>
        <p:spPr/>
        <p:txBody>
          <a:bodyPr/>
          <a:lstStyle/>
          <a:p>
            <a:r>
              <a:rPr lang="en-AU" dirty="0"/>
              <a:t>IP205</a:t>
            </a:r>
          </a:p>
          <a:p>
            <a:endParaRPr lang="en-AU" dirty="0"/>
          </a:p>
        </p:txBody>
      </p:sp>
      <p:sp>
        <p:nvSpPr>
          <p:cNvPr id="2" name="Title 1">
            <a:extLst>
              <a:ext uri="{FF2B5EF4-FFF2-40B4-BE49-F238E27FC236}">
                <a16:creationId xmlns:a16="http://schemas.microsoft.com/office/drawing/2014/main" id="{DDACF941-4BEA-4316-91F4-F93DF8DC8874}"/>
              </a:ext>
            </a:extLst>
          </p:cNvPr>
          <p:cNvSpPr>
            <a:spLocks noGrp="1"/>
          </p:cNvSpPr>
          <p:nvPr>
            <p:ph type="title"/>
          </p:nvPr>
        </p:nvSpPr>
        <p:spPr/>
        <p:txBody>
          <a:bodyPr/>
          <a:lstStyle/>
          <a:p>
            <a:r>
              <a:rPr lang="en-GB" dirty="0"/>
              <a:t>How is infrastructure different?</a:t>
            </a:r>
            <a:endParaRPr lang="en-AU" dirty="0"/>
          </a:p>
        </p:txBody>
      </p:sp>
      <p:sp>
        <p:nvSpPr>
          <p:cNvPr id="6" name="Content Placeholder 5">
            <a:extLst>
              <a:ext uri="{FF2B5EF4-FFF2-40B4-BE49-F238E27FC236}">
                <a16:creationId xmlns:a16="http://schemas.microsoft.com/office/drawing/2014/main" id="{225ECC57-F283-4270-A5D1-E833E1383C48}"/>
              </a:ext>
            </a:extLst>
          </p:cNvPr>
          <p:cNvSpPr>
            <a:spLocks noGrp="1"/>
          </p:cNvSpPr>
          <p:nvPr>
            <p:ph idx="1"/>
          </p:nvPr>
        </p:nvSpPr>
        <p:spPr>
          <a:xfrm>
            <a:off x="843064" y="1824996"/>
            <a:ext cx="10505872" cy="1604005"/>
          </a:xfrm>
        </p:spPr>
        <p:txBody>
          <a:bodyPr/>
          <a:lstStyle/>
          <a:p>
            <a:pPr marL="0" indent="0">
              <a:spcBef>
                <a:spcPts val="799"/>
              </a:spcBef>
              <a:spcAft>
                <a:spcPts val="799"/>
              </a:spcAft>
              <a:buNone/>
            </a:pPr>
            <a:r>
              <a:rPr lang="en-GB" sz="1865" b="1" dirty="0"/>
              <a:t>Key characteristics of infrastructure assets:</a:t>
            </a:r>
          </a:p>
          <a:p>
            <a:pPr marL="587889" indent="-228389">
              <a:spcBef>
                <a:spcPts val="799"/>
              </a:spcBef>
              <a:spcAft>
                <a:spcPts val="799"/>
              </a:spcAft>
              <a:buClr>
                <a:schemeClr val="accent1"/>
              </a:buClr>
            </a:pPr>
            <a:r>
              <a:rPr lang="en-GB" dirty="0"/>
              <a:t>Infrastructure assets provide essential services – water, energy, transport</a:t>
            </a:r>
          </a:p>
          <a:p>
            <a:pPr marL="587889" indent="-228389">
              <a:spcBef>
                <a:spcPts val="799"/>
              </a:spcBef>
              <a:spcAft>
                <a:spcPts val="799"/>
              </a:spcAft>
              <a:buClr>
                <a:schemeClr val="accent1"/>
              </a:buClr>
            </a:pPr>
            <a:r>
              <a:rPr lang="en-GB" dirty="0"/>
              <a:t>Infrastructure assets face limited competition and, consequently, are typically regulated</a:t>
            </a:r>
          </a:p>
          <a:p>
            <a:pPr marL="0" indent="0">
              <a:spcBef>
                <a:spcPts val="799"/>
              </a:spcBef>
              <a:spcAft>
                <a:spcPts val="799"/>
              </a:spcAft>
              <a:buNone/>
            </a:pPr>
            <a:endParaRPr lang="en-GB" dirty="0"/>
          </a:p>
        </p:txBody>
      </p:sp>
      <p:grpSp>
        <p:nvGrpSpPr>
          <p:cNvPr id="12" name="Group 11">
            <a:extLst>
              <a:ext uri="{FF2B5EF4-FFF2-40B4-BE49-F238E27FC236}">
                <a16:creationId xmlns:a16="http://schemas.microsoft.com/office/drawing/2014/main" id="{2B98F583-F8C5-AD22-1EAA-60FCB7B6E10F}"/>
              </a:ext>
            </a:extLst>
          </p:cNvPr>
          <p:cNvGrpSpPr/>
          <p:nvPr/>
        </p:nvGrpSpPr>
        <p:grpSpPr>
          <a:xfrm>
            <a:off x="1046076" y="3429000"/>
            <a:ext cx="9967003" cy="896802"/>
            <a:chOff x="830912" y="2205820"/>
            <a:chExt cx="7482174" cy="673224"/>
          </a:xfrm>
        </p:grpSpPr>
        <p:sp>
          <p:nvSpPr>
            <p:cNvPr id="13" name="Rectangle 12">
              <a:extLst>
                <a:ext uri="{FF2B5EF4-FFF2-40B4-BE49-F238E27FC236}">
                  <a16:creationId xmlns:a16="http://schemas.microsoft.com/office/drawing/2014/main" id="{21367331-31E6-FE84-664F-BF4872D9655F}"/>
                </a:ext>
              </a:extLst>
            </p:cNvPr>
            <p:cNvSpPr/>
            <p:nvPr/>
          </p:nvSpPr>
          <p:spPr>
            <a:xfrm>
              <a:off x="830912" y="2341344"/>
              <a:ext cx="3168000" cy="402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5"/>
                </a:lnSpc>
                <a:spcAft>
                  <a:spcPts val="533"/>
                </a:spcAft>
                <a:defRPr/>
              </a:pPr>
              <a:r>
                <a:rPr lang="en-AU" sz="1599" dirty="0">
                  <a:solidFill>
                    <a:schemeClr val="tx1">
                      <a:lumMod val="75000"/>
                      <a:lumOff val="25000"/>
                    </a:schemeClr>
                  </a:solidFill>
                  <a:latin typeface="Calibri" panose="020F0502020204030204"/>
                </a:rPr>
                <a:t>Services are essential</a:t>
              </a:r>
            </a:p>
          </p:txBody>
        </p:sp>
        <p:sp>
          <p:nvSpPr>
            <p:cNvPr id="14" name="Rectangle 13">
              <a:extLst>
                <a:ext uri="{FF2B5EF4-FFF2-40B4-BE49-F238E27FC236}">
                  <a16:creationId xmlns:a16="http://schemas.microsoft.com/office/drawing/2014/main" id="{8E408930-EE87-B667-2DBC-8C071A444CC6}"/>
                </a:ext>
              </a:extLst>
            </p:cNvPr>
            <p:cNvSpPr/>
            <p:nvPr/>
          </p:nvSpPr>
          <p:spPr>
            <a:xfrm>
              <a:off x="5144734" y="2332468"/>
              <a:ext cx="3168352" cy="4199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5"/>
                </a:lnSpc>
                <a:spcAft>
                  <a:spcPts val="533"/>
                </a:spcAft>
                <a:defRPr/>
              </a:pPr>
              <a:r>
                <a:rPr lang="en-GB" sz="1599" dirty="0">
                  <a:solidFill>
                    <a:schemeClr val="tx1">
                      <a:lumMod val="75000"/>
                      <a:lumOff val="25000"/>
                    </a:schemeClr>
                  </a:solidFill>
                  <a:latin typeface="Calibri" panose="020F0502020204030204"/>
                </a:rPr>
                <a:t>Revenue is reliable over the long-term</a:t>
              </a:r>
              <a:endParaRPr lang="en-AU" sz="1599" dirty="0">
                <a:solidFill>
                  <a:schemeClr val="tx1">
                    <a:lumMod val="75000"/>
                    <a:lumOff val="25000"/>
                  </a:schemeClr>
                </a:solidFill>
                <a:latin typeface="Calibri" panose="020F0502020204030204"/>
              </a:endParaRPr>
            </a:p>
          </p:txBody>
        </p:sp>
        <p:pic>
          <p:nvPicPr>
            <p:cNvPr id="15" name="Graphic 14" descr="Caret Down with solid fill">
              <a:extLst>
                <a:ext uri="{FF2B5EF4-FFF2-40B4-BE49-F238E27FC236}">
                  <a16:creationId xmlns:a16="http://schemas.microsoft.com/office/drawing/2014/main" id="{353936CE-2230-D3C8-05E0-306621CE3A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4235388" y="2205820"/>
              <a:ext cx="673224" cy="673224"/>
            </a:xfrm>
            <a:prstGeom prst="rect">
              <a:avLst/>
            </a:prstGeom>
          </p:spPr>
        </p:pic>
      </p:grpSp>
      <p:grpSp>
        <p:nvGrpSpPr>
          <p:cNvPr id="16" name="Group 15">
            <a:extLst>
              <a:ext uri="{FF2B5EF4-FFF2-40B4-BE49-F238E27FC236}">
                <a16:creationId xmlns:a16="http://schemas.microsoft.com/office/drawing/2014/main" id="{2683E25D-FEAC-E8B9-007E-3CEA73ED5749}"/>
              </a:ext>
            </a:extLst>
          </p:cNvPr>
          <p:cNvGrpSpPr/>
          <p:nvPr/>
        </p:nvGrpSpPr>
        <p:grpSpPr>
          <a:xfrm>
            <a:off x="1046076" y="4490469"/>
            <a:ext cx="9967003" cy="896802"/>
            <a:chOff x="830912" y="2205820"/>
            <a:chExt cx="7482174" cy="673224"/>
          </a:xfrm>
        </p:grpSpPr>
        <p:sp>
          <p:nvSpPr>
            <p:cNvPr id="17" name="Rectangle 16">
              <a:extLst>
                <a:ext uri="{FF2B5EF4-FFF2-40B4-BE49-F238E27FC236}">
                  <a16:creationId xmlns:a16="http://schemas.microsoft.com/office/drawing/2014/main" id="{2E50305A-3866-2DFD-3F18-A023EA3611CA}"/>
                </a:ext>
              </a:extLst>
            </p:cNvPr>
            <p:cNvSpPr/>
            <p:nvPr/>
          </p:nvSpPr>
          <p:spPr>
            <a:xfrm>
              <a:off x="830912" y="2341344"/>
              <a:ext cx="3168000" cy="402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5"/>
                </a:lnSpc>
                <a:spcAft>
                  <a:spcPts val="533"/>
                </a:spcAft>
                <a:defRPr/>
              </a:pPr>
              <a:r>
                <a:rPr lang="en-AU" sz="1599" dirty="0">
                  <a:solidFill>
                    <a:schemeClr val="tx1">
                      <a:lumMod val="75000"/>
                      <a:lumOff val="25000"/>
                    </a:schemeClr>
                  </a:solidFill>
                  <a:latin typeface="Calibri" panose="020F0502020204030204"/>
                </a:rPr>
                <a:t>Limited competition + regulation</a:t>
              </a:r>
            </a:p>
          </p:txBody>
        </p:sp>
        <p:sp>
          <p:nvSpPr>
            <p:cNvPr id="18" name="Rectangle 17">
              <a:extLst>
                <a:ext uri="{FF2B5EF4-FFF2-40B4-BE49-F238E27FC236}">
                  <a16:creationId xmlns:a16="http://schemas.microsoft.com/office/drawing/2014/main" id="{AA1806E7-2CA9-4F93-8E96-14EFBFE616FA}"/>
                </a:ext>
              </a:extLst>
            </p:cNvPr>
            <p:cNvSpPr/>
            <p:nvPr/>
          </p:nvSpPr>
          <p:spPr>
            <a:xfrm>
              <a:off x="5144734" y="2332468"/>
              <a:ext cx="3168352" cy="4199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65"/>
                </a:lnSpc>
                <a:spcAft>
                  <a:spcPts val="533"/>
                </a:spcAft>
                <a:defRPr/>
              </a:pPr>
              <a:r>
                <a:rPr lang="en-GB" sz="1599" dirty="0">
                  <a:solidFill>
                    <a:schemeClr val="tx1">
                      <a:lumMod val="75000"/>
                      <a:lumOff val="25000"/>
                    </a:schemeClr>
                  </a:solidFill>
                  <a:latin typeface="Calibri" panose="020F0502020204030204"/>
                </a:rPr>
                <a:t>Earnings are predictable over the long-term</a:t>
              </a:r>
              <a:endParaRPr lang="en-AU" sz="1599" dirty="0">
                <a:solidFill>
                  <a:schemeClr val="tx1">
                    <a:lumMod val="75000"/>
                    <a:lumOff val="25000"/>
                  </a:schemeClr>
                </a:solidFill>
                <a:latin typeface="Calibri" panose="020F0502020204030204"/>
              </a:endParaRPr>
            </a:p>
          </p:txBody>
        </p:sp>
        <p:pic>
          <p:nvPicPr>
            <p:cNvPr id="19" name="Graphic 18" descr="Caret Down with solid fill">
              <a:extLst>
                <a:ext uri="{FF2B5EF4-FFF2-40B4-BE49-F238E27FC236}">
                  <a16:creationId xmlns:a16="http://schemas.microsoft.com/office/drawing/2014/main" id="{7597A2FC-F0E4-15E9-67D5-621ECA9518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4235388" y="2205820"/>
              <a:ext cx="673224" cy="673224"/>
            </a:xfrm>
            <a:prstGeom prst="rect">
              <a:avLst/>
            </a:prstGeom>
          </p:spPr>
        </p:pic>
      </p:grpSp>
    </p:spTree>
    <p:extLst>
      <p:ext uri="{BB962C8B-B14F-4D97-AF65-F5344CB8AC3E}">
        <p14:creationId xmlns:p14="http://schemas.microsoft.com/office/powerpoint/2010/main" val="3737331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F1F3-7323-4054-989F-F8B606CBEDAA}"/>
              </a:ext>
            </a:extLst>
          </p:cNvPr>
          <p:cNvSpPr>
            <a:spLocks noGrp="1"/>
          </p:cNvSpPr>
          <p:nvPr>
            <p:ph type="title"/>
          </p:nvPr>
        </p:nvSpPr>
        <p:spPr/>
        <p:txBody>
          <a:bodyPr/>
          <a:lstStyle/>
          <a:p>
            <a:r>
              <a:rPr lang="en-US" altLang="en-US" dirty="0"/>
              <a:t>The universe of infrastructure assets</a:t>
            </a:r>
            <a:endParaRPr lang="en-US" dirty="0"/>
          </a:p>
        </p:txBody>
      </p:sp>
      <p:sp>
        <p:nvSpPr>
          <p:cNvPr id="5" name="Text Placeholder 4">
            <a:extLst>
              <a:ext uri="{FF2B5EF4-FFF2-40B4-BE49-F238E27FC236}">
                <a16:creationId xmlns:a16="http://schemas.microsoft.com/office/drawing/2014/main" id="{21107301-5BEF-6DD1-D2B5-14AC15B3C37C}"/>
              </a:ext>
            </a:extLst>
          </p:cNvPr>
          <p:cNvSpPr>
            <a:spLocks noGrp="1"/>
          </p:cNvSpPr>
          <p:nvPr>
            <p:ph type="body" sz="quarter" idx="15"/>
          </p:nvPr>
        </p:nvSpPr>
        <p:spPr/>
        <p:txBody>
          <a:bodyPr/>
          <a:lstStyle/>
          <a:p>
            <a:r>
              <a:rPr lang="en-GB" dirty="0"/>
              <a:t>Approximately 350 stocks with a market capitalisation of more than US$4 trillion</a:t>
            </a:r>
          </a:p>
        </p:txBody>
      </p:sp>
      <p:sp>
        <p:nvSpPr>
          <p:cNvPr id="71" name="TextBox 70">
            <a:extLst>
              <a:ext uri="{FF2B5EF4-FFF2-40B4-BE49-F238E27FC236}">
                <a16:creationId xmlns:a16="http://schemas.microsoft.com/office/drawing/2014/main" id="{99847C5B-C42E-436A-BC60-F7BF6BBCE3D0}"/>
              </a:ext>
            </a:extLst>
          </p:cNvPr>
          <p:cNvSpPr txBox="1"/>
          <p:nvPr/>
        </p:nvSpPr>
        <p:spPr>
          <a:xfrm>
            <a:off x="52924" y="-407873"/>
            <a:ext cx="3645030" cy="460895"/>
          </a:xfrm>
          <a:prstGeom prst="rect">
            <a:avLst/>
          </a:prstGeom>
          <a:noFill/>
        </p:spPr>
        <p:txBody>
          <a:bodyPr wrap="square" rtlCol="0">
            <a:spAutoFit/>
          </a:bodyPr>
          <a:lstStyle/>
          <a:p>
            <a:r>
              <a:rPr lang="en-AU" sz="2395" dirty="0">
                <a:solidFill>
                  <a:srgbClr val="FF0000"/>
                </a:solidFill>
              </a:rPr>
              <a:t>INSTO &amp; RETAIL</a:t>
            </a:r>
          </a:p>
        </p:txBody>
      </p:sp>
      <p:grpSp>
        <p:nvGrpSpPr>
          <p:cNvPr id="9" name="Group 8">
            <a:extLst>
              <a:ext uri="{FF2B5EF4-FFF2-40B4-BE49-F238E27FC236}">
                <a16:creationId xmlns:a16="http://schemas.microsoft.com/office/drawing/2014/main" id="{3601D37A-99A8-749C-AD47-12D3B178E1C2}"/>
              </a:ext>
            </a:extLst>
          </p:cNvPr>
          <p:cNvGrpSpPr/>
          <p:nvPr/>
        </p:nvGrpSpPr>
        <p:grpSpPr>
          <a:xfrm>
            <a:off x="2590393" y="1795482"/>
            <a:ext cx="6822885" cy="4355161"/>
            <a:chOff x="1940360" y="1347855"/>
            <a:chExt cx="5121902" cy="3269395"/>
          </a:xfrm>
        </p:grpSpPr>
        <p:sp>
          <p:nvSpPr>
            <p:cNvPr id="10" name="Oval 9">
              <a:extLst>
                <a:ext uri="{FF2B5EF4-FFF2-40B4-BE49-F238E27FC236}">
                  <a16:creationId xmlns:a16="http://schemas.microsoft.com/office/drawing/2014/main" id="{9745F661-DE35-BF80-78DE-61AEA3DB0265}"/>
                </a:ext>
              </a:extLst>
            </p:cNvPr>
            <p:cNvSpPr/>
            <p:nvPr/>
          </p:nvSpPr>
          <p:spPr>
            <a:xfrm>
              <a:off x="5905684" y="1670231"/>
              <a:ext cx="293760" cy="293760"/>
            </a:xfrm>
            <a:prstGeom prst="ellipse">
              <a:avLst/>
            </a:prstGeom>
            <a:noFill/>
            <a:ln>
              <a:solidFill>
                <a:srgbClr val="1B7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sp>
          <p:nvSpPr>
            <p:cNvPr id="11" name="Oval 10">
              <a:extLst>
                <a:ext uri="{FF2B5EF4-FFF2-40B4-BE49-F238E27FC236}">
                  <a16:creationId xmlns:a16="http://schemas.microsoft.com/office/drawing/2014/main" id="{0CD3AAE1-9F0D-65D0-F34B-A6FB5423D66B}"/>
                </a:ext>
              </a:extLst>
            </p:cNvPr>
            <p:cNvSpPr/>
            <p:nvPr/>
          </p:nvSpPr>
          <p:spPr>
            <a:xfrm>
              <a:off x="5905684" y="1992519"/>
              <a:ext cx="293760" cy="293760"/>
            </a:xfrm>
            <a:prstGeom prst="ellipse">
              <a:avLst/>
            </a:prstGeom>
            <a:noFill/>
            <a:ln>
              <a:solidFill>
                <a:srgbClr val="1B7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sp>
          <p:nvSpPr>
            <p:cNvPr id="12" name="Oval 11">
              <a:extLst>
                <a:ext uri="{FF2B5EF4-FFF2-40B4-BE49-F238E27FC236}">
                  <a16:creationId xmlns:a16="http://schemas.microsoft.com/office/drawing/2014/main" id="{10AD7753-FA27-9C08-C473-A59B62F4304F}"/>
                </a:ext>
              </a:extLst>
            </p:cNvPr>
            <p:cNvSpPr/>
            <p:nvPr/>
          </p:nvSpPr>
          <p:spPr>
            <a:xfrm>
              <a:off x="5905684" y="2318555"/>
              <a:ext cx="293760" cy="293760"/>
            </a:xfrm>
            <a:prstGeom prst="ellipse">
              <a:avLst/>
            </a:prstGeom>
            <a:noFill/>
            <a:ln>
              <a:solidFill>
                <a:srgbClr val="1B7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sp>
          <p:nvSpPr>
            <p:cNvPr id="13" name="TextBox 12">
              <a:extLst>
                <a:ext uri="{FF2B5EF4-FFF2-40B4-BE49-F238E27FC236}">
                  <a16:creationId xmlns:a16="http://schemas.microsoft.com/office/drawing/2014/main" id="{28912A3A-25EC-33DE-8461-E11E9E73B893}"/>
                </a:ext>
              </a:extLst>
            </p:cNvPr>
            <p:cNvSpPr txBox="1"/>
            <p:nvPr/>
          </p:nvSpPr>
          <p:spPr>
            <a:xfrm>
              <a:off x="6193282" y="1691885"/>
              <a:ext cx="864559" cy="207846"/>
            </a:xfrm>
            <a:prstGeom prst="rect">
              <a:avLst/>
            </a:prstGeom>
            <a:noFill/>
          </p:spPr>
          <p:txBody>
            <a:bodyPr wrap="square" rtlCol="0">
              <a:spAutoFit/>
            </a:bodyPr>
            <a:lstStyle/>
            <a:p>
              <a:pPr>
                <a:defRPr/>
              </a:pPr>
              <a:r>
                <a:rPr lang="en-US" sz="1199" dirty="0">
                  <a:solidFill>
                    <a:srgbClr val="000000">
                      <a:lumMod val="65000"/>
                      <a:lumOff val="35000"/>
                    </a:srgbClr>
                  </a:solidFill>
                  <a:latin typeface="Calibri"/>
                </a:rPr>
                <a:t>Hospitals</a:t>
              </a:r>
            </a:p>
          </p:txBody>
        </p:sp>
        <p:sp>
          <p:nvSpPr>
            <p:cNvPr id="14" name="TextBox 13">
              <a:extLst>
                <a:ext uri="{FF2B5EF4-FFF2-40B4-BE49-F238E27FC236}">
                  <a16:creationId xmlns:a16="http://schemas.microsoft.com/office/drawing/2014/main" id="{3DAE1003-1866-DF40-F3A1-678DF26BE223}"/>
                </a:ext>
              </a:extLst>
            </p:cNvPr>
            <p:cNvSpPr txBox="1"/>
            <p:nvPr/>
          </p:nvSpPr>
          <p:spPr>
            <a:xfrm>
              <a:off x="6191794" y="2011938"/>
              <a:ext cx="864559" cy="207846"/>
            </a:xfrm>
            <a:prstGeom prst="rect">
              <a:avLst/>
            </a:prstGeom>
            <a:noFill/>
          </p:spPr>
          <p:txBody>
            <a:bodyPr wrap="square" rtlCol="0">
              <a:spAutoFit/>
            </a:bodyPr>
            <a:lstStyle/>
            <a:p>
              <a:pPr>
                <a:defRPr/>
              </a:pPr>
              <a:r>
                <a:rPr lang="en-US" sz="1199" dirty="0">
                  <a:solidFill>
                    <a:srgbClr val="000000">
                      <a:lumMod val="65000"/>
                      <a:lumOff val="35000"/>
                    </a:srgbClr>
                  </a:solidFill>
                  <a:latin typeface="Calibri"/>
                </a:rPr>
                <a:t>Schools</a:t>
              </a:r>
            </a:p>
          </p:txBody>
        </p:sp>
        <p:sp>
          <p:nvSpPr>
            <p:cNvPr id="15" name="TextBox 14">
              <a:extLst>
                <a:ext uri="{FF2B5EF4-FFF2-40B4-BE49-F238E27FC236}">
                  <a16:creationId xmlns:a16="http://schemas.microsoft.com/office/drawing/2014/main" id="{7B9E1DDF-C3B8-12CE-BC22-273AAF19554C}"/>
                </a:ext>
              </a:extLst>
            </p:cNvPr>
            <p:cNvSpPr txBox="1"/>
            <p:nvPr/>
          </p:nvSpPr>
          <p:spPr>
            <a:xfrm>
              <a:off x="6193282" y="2350573"/>
              <a:ext cx="864559" cy="207846"/>
            </a:xfrm>
            <a:prstGeom prst="rect">
              <a:avLst/>
            </a:prstGeom>
            <a:noFill/>
          </p:spPr>
          <p:txBody>
            <a:bodyPr wrap="square" rtlCol="0">
              <a:spAutoFit/>
            </a:bodyPr>
            <a:lstStyle/>
            <a:p>
              <a:pPr>
                <a:defRPr/>
              </a:pPr>
              <a:r>
                <a:rPr lang="en-US" sz="1199" dirty="0">
                  <a:solidFill>
                    <a:srgbClr val="000000">
                      <a:lumMod val="65000"/>
                      <a:lumOff val="35000"/>
                    </a:srgbClr>
                  </a:solidFill>
                  <a:latin typeface="Calibri"/>
                </a:rPr>
                <a:t>Prisons</a:t>
              </a:r>
            </a:p>
          </p:txBody>
        </p:sp>
        <p:sp>
          <p:nvSpPr>
            <p:cNvPr id="16" name="TextBox 15">
              <a:extLst>
                <a:ext uri="{FF2B5EF4-FFF2-40B4-BE49-F238E27FC236}">
                  <a16:creationId xmlns:a16="http://schemas.microsoft.com/office/drawing/2014/main" id="{E31A3D70-8338-43EC-7456-09F62558DD53}"/>
                </a:ext>
              </a:extLst>
            </p:cNvPr>
            <p:cNvSpPr txBox="1"/>
            <p:nvPr/>
          </p:nvSpPr>
          <p:spPr>
            <a:xfrm>
              <a:off x="5802382" y="1347855"/>
              <a:ext cx="1259880" cy="254055"/>
            </a:xfrm>
            <a:prstGeom prst="rect">
              <a:avLst/>
            </a:prstGeom>
            <a:solidFill>
              <a:srgbClr val="1B7336"/>
            </a:solidFill>
          </p:spPr>
          <p:txBody>
            <a:bodyPr wrap="square" rtlCol="0" anchor="t">
              <a:spAutoFit/>
            </a:bodyPr>
            <a:lstStyle>
              <a:defPPr>
                <a:defRPr lang="en-US"/>
              </a:defPPr>
              <a:lvl1pPr>
                <a:defRPr sz="2398">
                  <a:solidFill>
                    <a:schemeClr val="bg1"/>
                  </a:solidFill>
                  <a:latin typeface="+mj-lt"/>
                </a:defRPr>
              </a:lvl1pPr>
            </a:lstStyle>
            <a:p>
              <a:pPr algn="ctr">
                <a:defRPr/>
              </a:pPr>
              <a:r>
                <a:rPr lang="en-US" sz="1599" dirty="0">
                  <a:solidFill>
                    <a:prstClr val="white"/>
                  </a:solidFill>
                  <a:latin typeface="Calibri"/>
                </a:rPr>
                <a:t>Social</a:t>
              </a:r>
            </a:p>
          </p:txBody>
        </p:sp>
        <p:sp>
          <p:nvSpPr>
            <p:cNvPr id="17" name="TextBox 16">
              <a:extLst>
                <a:ext uri="{FF2B5EF4-FFF2-40B4-BE49-F238E27FC236}">
                  <a16:creationId xmlns:a16="http://schemas.microsoft.com/office/drawing/2014/main" id="{2DF4FA1F-6C91-CD6C-1C92-9A80ACCC279A}"/>
                </a:ext>
              </a:extLst>
            </p:cNvPr>
            <p:cNvSpPr txBox="1"/>
            <p:nvPr/>
          </p:nvSpPr>
          <p:spPr>
            <a:xfrm>
              <a:off x="1940360" y="1352956"/>
              <a:ext cx="1497208" cy="254055"/>
            </a:xfrm>
            <a:prstGeom prst="rect">
              <a:avLst/>
            </a:prstGeom>
            <a:solidFill>
              <a:schemeClr val="tx2"/>
            </a:solidFill>
            <a:ln>
              <a:noFill/>
            </a:ln>
          </p:spPr>
          <p:txBody>
            <a:bodyPr wrap="square" rtlCol="0" anchor="t">
              <a:spAutoFit/>
            </a:bodyPr>
            <a:lstStyle/>
            <a:p>
              <a:pPr algn="ctr">
                <a:defRPr/>
              </a:pPr>
              <a:r>
                <a:rPr lang="en-US" sz="1599" dirty="0">
                  <a:solidFill>
                    <a:prstClr val="white"/>
                  </a:solidFill>
                  <a:latin typeface="Calibri"/>
                </a:rPr>
                <a:t>Utilities</a:t>
              </a:r>
            </a:p>
          </p:txBody>
        </p:sp>
        <p:sp>
          <p:nvSpPr>
            <p:cNvPr id="18" name="TextBox 17">
              <a:extLst>
                <a:ext uri="{FF2B5EF4-FFF2-40B4-BE49-F238E27FC236}">
                  <a16:creationId xmlns:a16="http://schemas.microsoft.com/office/drawing/2014/main" id="{63B0DB99-17C1-2042-4F25-94DF5DBF7C86}"/>
                </a:ext>
              </a:extLst>
            </p:cNvPr>
            <p:cNvSpPr txBox="1"/>
            <p:nvPr/>
          </p:nvSpPr>
          <p:spPr>
            <a:xfrm>
              <a:off x="2342380" y="1701695"/>
              <a:ext cx="1095188" cy="207846"/>
            </a:xfrm>
            <a:prstGeom prst="rect">
              <a:avLst/>
            </a:prstGeom>
            <a:noFill/>
          </p:spPr>
          <p:txBody>
            <a:bodyPr wrap="square" rtlCol="0">
              <a:spAutoFit/>
            </a:bodyPr>
            <a:lstStyle/>
            <a:p>
              <a:pPr>
                <a:defRPr/>
              </a:pPr>
              <a:r>
                <a:rPr lang="en-US" sz="1199" dirty="0">
                  <a:solidFill>
                    <a:srgbClr val="000000">
                      <a:lumMod val="65000"/>
                      <a:lumOff val="35000"/>
                    </a:srgbClr>
                  </a:solidFill>
                  <a:latin typeface="Calibri"/>
                </a:rPr>
                <a:t>Water Utilities</a:t>
              </a:r>
            </a:p>
          </p:txBody>
        </p:sp>
        <p:sp>
          <p:nvSpPr>
            <p:cNvPr id="19" name="TextBox 18">
              <a:extLst>
                <a:ext uri="{FF2B5EF4-FFF2-40B4-BE49-F238E27FC236}">
                  <a16:creationId xmlns:a16="http://schemas.microsoft.com/office/drawing/2014/main" id="{53B7ED54-B3F6-5685-FE35-E63BB157653E}"/>
                </a:ext>
              </a:extLst>
            </p:cNvPr>
            <p:cNvSpPr txBox="1"/>
            <p:nvPr/>
          </p:nvSpPr>
          <p:spPr>
            <a:xfrm>
              <a:off x="2342380" y="2038316"/>
              <a:ext cx="1095188" cy="207846"/>
            </a:xfrm>
            <a:prstGeom prst="rect">
              <a:avLst/>
            </a:prstGeom>
            <a:noFill/>
          </p:spPr>
          <p:txBody>
            <a:bodyPr wrap="square" rtlCol="0">
              <a:spAutoFit/>
            </a:bodyPr>
            <a:lstStyle/>
            <a:p>
              <a:pPr>
                <a:defRPr/>
              </a:pPr>
              <a:r>
                <a:rPr lang="en-US" sz="1199" dirty="0">
                  <a:solidFill>
                    <a:srgbClr val="000000">
                      <a:lumMod val="65000"/>
                      <a:lumOff val="35000"/>
                    </a:srgbClr>
                  </a:solidFill>
                  <a:latin typeface="Calibri"/>
                </a:rPr>
                <a:t>Gas Utilities</a:t>
              </a:r>
            </a:p>
          </p:txBody>
        </p:sp>
        <p:sp>
          <p:nvSpPr>
            <p:cNvPr id="20" name="TextBox 19">
              <a:extLst>
                <a:ext uri="{FF2B5EF4-FFF2-40B4-BE49-F238E27FC236}">
                  <a16:creationId xmlns:a16="http://schemas.microsoft.com/office/drawing/2014/main" id="{28302D34-9101-A11C-9BD1-EB3413A0DB09}"/>
                </a:ext>
              </a:extLst>
            </p:cNvPr>
            <p:cNvSpPr txBox="1"/>
            <p:nvPr/>
          </p:nvSpPr>
          <p:spPr>
            <a:xfrm>
              <a:off x="2349128" y="2306659"/>
              <a:ext cx="1243532" cy="346376"/>
            </a:xfrm>
            <a:prstGeom prst="rect">
              <a:avLst/>
            </a:prstGeom>
            <a:noFill/>
          </p:spPr>
          <p:txBody>
            <a:bodyPr wrap="square" rtlCol="0">
              <a:spAutoFit/>
            </a:bodyPr>
            <a:lstStyle/>
            <a:p>
              <a:pPr>
                <a:defRPr/>
              </a:pPr>
              <a:r>
                <a:rPr lang="en-US" sz="1199" dirty="0">
                  <a:solidFill>
                    <a:srgbClr val="000000">
                      <a:lumMod val="65000"/>
                      <a:lumOff val="35000"/>
                    </a:srgbClr>
                  </a:solidFill>
                  <a:latin typeface="Calibri"/>
                </a:rPr>
                <a:t>Energy Transmission </a:t>
              </a:r>
              <a:br>
                <a:rPr lang="en-US" sz="1199" dirty="0">
                  <a:solidFill>
                    <a:srgbClr val="000000">
                      <a:lumMod val="65000"/>
                      <a:lumOff val="35000"/>
                    </a:srgbClr>
                  </a:solidFill>
                  <a:latin typeface="Calibri"/>
                </a:rPr>
              </a:br>
              <a:r>
                <a:rPr lang="en-US" sz="1199" dirty="0">
                  <a:solidFill>
                    <a:srgbClr val="000000">
                      <a:lumMod val="65000"/>
                      <a:lumOff val="35000"/>
                    </a:srgbClr>
                  </a:solidFill>
                  <a:latin typeface="Calibri"/>
                </a:rPr>
                <a:t>and Distribution</a:t>
              </a:r>
            </a:p>
          </p:txBody>
        </p:sp>
        <p:sp>
          <p:nvSpPr>
            <p:cNvPr id="21" name="TextBox 20">
              <a:extLst>
                <a:ext uri="{FF2B5EF4-FFF2-40B4-BE49-F238E27FC236}">
                  <a16:creationId xmlns:a16="http://schemas.microsoft.com/office/drawing/2014/main" id="{F7A104F9-B741-D662-D655-6DA5915FDEF3}"/>
                </a:ext>
              </a:extLst>
            </p:cNvPr>
            <p:cNvSpPr txBox="1"/>
            <p:nvPr/>
          </p:nvSpPr>
          <p:spPr>
            <a:xfrm>
              <a:off x="2349128" y="2694792"/>
              <a:ext cx="1070744" cy="207846"/>
            </a:xfrm>
            <a:prstGeom prst="rect">
              <a:avLst/>
            </a:prstGeom>
            <a:noFill/>
          </p:spPr>
          <p:txBody>
            <a:bodyPr wrap="square" rtlCol="0">
              <a:spAutoFit/>
            </a:bodyPr>
            <a:lstStyle/>
            <a:p>
              <a:pPr>
                <a:defRPr/>
              </a:pPr>
              <a:r>
                <a:rPr lang="en-US" sz="1199" dirty="0">
                  <a:solidFill>
                    <a:srgbClr val="000000">
                      <a:lumMod val="65000"/>
                      <a:lumOff val="35000"/>
                    </a:srgbClr>
                  </a:solidFill>
                  <a:latin typeface="Calibri"/>
                </a:rPr>
                <a:t>Power Generation</a:t>
              </a:r>
            </a:p>
          </p:txBody>
        </p:sp>
        <p:sp>
          <p:nvSpPr>
            <p:cNvPr id="22" name="TextBox 21">
              <a:extLst>
                <a:ext uri="{FF2B5EF4-FFF2-40B4-BE49-F238E27FC236}">
                  <a16:creationId xmlns:a16="http://schemas.microsoft.com/office/drawing/2014/main" id="{B6DDCC0C-FA73-BC4D-DF17-65ADDAB36427}"/>
                </a:ext>
              </a:extLst>
            </p:cNvPr>
            <p:cNvSpPr txBox="1"/>
            <p:nvPr/>
          </p:nvSpPr>
          <p:spPr>
            <a:xfrm>
              <a:off x="2342380" y="3024575"/>
              <a:ext cx="1095188" cy="207846"/>
            </a:xfrm>
            <a:prstGeom prst="rect">
              <a:avLst/>
            </a:prstGeom>
            <a:noFill/>
          </p:spPr>
          <p:txBody>
            <a:bodyPr wrap="square" rtlCol="0">
              <a:spAutoFit/>
            </a:bodyPr>
            <a:lstStyle/>
            <a:p>
              <a:pPr>
                <a:defRPr/>
              </a:pPr>
              <a:r>
                <a:rPr lang="en-US" sz="1199" dirty="0">
                  <a:solidFill>
                    <a:srgbClr val="000000">
                      <a:lumMod val="65000"/>
                      <a:lumOff val="35000"/>
                    </a:srgbClr>
                  </a:solidFill>
                  <a:latin typeface="Calibri"/>
                </a:rPr>
                <a:t>Power Retailers</a:t>
              </a:r>
            </a:p>
          </p:txBody>
        </p:sp>
        <p:sp>
          <p:nvSpPr>
            <p:cNvPr id="23" name="TextBox 22">
              <a:extLst>
                <a:ext uri="{FF2B5EF4-FFF2-40B4-BE49-F238E27FC236}">
                  <a16:creationId xmlns:a16="http://schemas.microsoft.com/office/drawing/2014/main" id="{555D8473-F804-0815-04B2-522E667247DC}"/>
                </a:ext>
              </a:extLst>
            </p:cNvPr>
            <p:cNvSpPr txBox="1"/>
            <p:nvPr/>
          </p:nvSpPr>
          <p:spPr>
            <a:xfrm>
              <a:off x="4379955" y="3682799"/>
              <a:ext cx="893793" cy="207846"/>
            </a:xfrm>
            <a:prstGeom prst="rect">
              <a:avLst/>
            </a:prstGeom>
            <a:noFill/>
          </p:spPr>
          <p:txBody>
            <a:bodyPr wrap="square" rtlCol="0">
              <a:spAutoFit/>
            </a:bodyPr>
            <a:lstStyle/>
            <a:p>
              <a:pPr>
                <a:defRPr/>
              </a:pPr>
              <a:r>
                <a:rPr lang="en-US" sz="1199" dirty="0">
                  <a:solidFill>
                    <a:srgbClr val="000000">
                      <a:lumMod val="65000"/>
                      <a:lumOff val="35000"/>
                    </a:srgbClr>
                  </a:solidFill>
                  <a:latin typeface="Calibri"/>
                </a:rPr>
                <a:t>Satellite</a:t>
              </a:r>
            </a:p>
          </p:txBody>
        </p:sp>
        <p:sp>
          <p:nvSpPr>
            <p:cNvPr id="24" name="TextBox 23">
              <a:extLst>
                <a:ext uri="{FF2B5EF4-FFF2-40B4-BE49-F238E27FC236}">
                  <a16:creationId xmlns:a16="http://schemas.microsoft.com/office/drawing/2014/main" id="{0C1FFD87-F91D-DC99-39C5-135E2F8F9726}"/>
                </a:ext>
              </a:extLst>
            </p:cNvPr>
            <p:cNvSpPr txBox="1"/>
            <p:nvPr/>
          </p:nvSpPr>
          <p:spPr>
            <a:xfrm>
              <a:off x="3941725" y="1352956"/>
              <a:ext cx="1325861" cy="254055"/>
            </a:xfrm>
            <a:prstGeom prst="rect">
              <a:avLst/>
            </a:prstGeom>
            <a:solidFill>
              <a:schemeClr val="accent4"/>
            </a:solidFill>
            <a:ln>
              <a:noFill/>
            </a:ln>
          </p:spPr>
          <p:txBody>
            <a:bodyPr wrap="square" rtlCol="0" anchor="t">
              <a:spAutoFit/>
            </a:bodyPr>
            <a:lstStyle>
              <a:defPPr>
                <a:defRPr lang="en-US"/>
              </a:defPPr>
              <a:lvl1pPr>
                <a:defRPr sz="2398">
                  <a:solidFill>
                    <a:schemeClr val="bg1"/>
                  </a:solidFill>
                  <a:latin typeface="+mj-lt"/>
                </a:defRPr>
              </a:lvl1pPr>
            </a:lstStyle>
            <a:p>
              <a:pPr algn="ctr">
                <a:defRPr/>
              </a:pPr>
              <a:r>
                <a:rPr lang="en-US" sz="1599" dirty="0">
                  <a:solidFill>
                    <a:prstClr val="white"/>
                  </a:solidFill>
                  <a:latin typeface="Calibri"/>
                </a:rPr>
                <a:t>Transport</a:t>
              </a:r>
            </a:p>
          </p:txBody>
        </p:sp>
        <p:sp>
          <p:nvSpPr>
            <p:cNvPr id="25" name="TextBox 24">
              <a:extLst>
                <a:ext uri="{FF2B5EF4-FFF2-40B4-BE49-F238E27FC236}">
                  <a16:creationId xmlns:a16="http://schemas.microsoft.com/office/drawing/2014/main" id="{2D7BFE5D-C107-9291-A057-B937C3E821F3}"/>
                </a:ext>
              </a:extLst>
            </p:cNvPr>
            <p:cNvSpPr txBox="1"/>
            <p:nvPr/>
          </p:nvSpPr>
          <p:spPr>
            <a:xfrm>
              <a:off x="4373793" y="1701135"/>
              <a:ext cx="893793" cy="207846"/>
            </a:xfrm>
            <a:prstGeom prst="rect">
              <a:avLst/>
            </a:prstGeom>
            <a:noFill/>
          </p:spPr>
          <p:txBody>
            <a:bodyPr wrap="square" rtlCol="0">
              <a:spAutoFit/>
            </a:bodyPr>
            <a:lstStyle/>
            <a:p>
              <a:pPr>
                <a:defRPr/>
              </a:pPr>
              <a:r>
                <a:rPr lang="en-US" sz="1199" dirty="0">
                  <a:solidFill>
                    <a:srgbClr val="000000">
                      <a:lumMod val="65000"/>
                      <a:lumOff val="35000"/>
                    </a:srgbClr>
                  </a:solidFill>
                  <a:latin typeface="Calibri"/>
                </a:rPr>
                <a:t>Airports</a:t>
              </a:r>
            </a:p>
          </p:txBody>
        </p:sp>
        <p:sp>
          <p:nvSpPr>
            <p:cNvPr id="26" name="TextBox 25">
              <a:extLst>
                <a:ext uri="{FF2B5EF4-FFF2-40B4-BE49-F238E27FC236}">
                  <a16:creationId xmlns:a16="http://schemas.microsoft.com/office/drawing/2014/main" id="{A5068471-6A93-DBA4-3AD8-F68DC5C74899}"/>
                </a:ext>
              </a:extLst>
            </p:cNvPr>
            <p:cNvSpPr txBox="1"/>
            <p:nvPr/>
          </p:nvSpPr>
          <p:spPr>
            <a:xfrm>
              <a:off x="4379955" y="2029660"/>
              <a:ext cx="887631" cy="207846"/>
            </a:xfrm>
            <a:prstGeom prst="rect">
              <a:avLst/>
            </a:prstGeom>
            <a:noFill/>
          </p:spPr>
          <p:txBody>
            <a:bodyPr wrap="square" rtlCol="0">
              <a:spAutoFit/>
            </a:bodyPr>
            <a:lstStyle/>
            <a:p>
              <a:pPr>
                <a:defRPr/>
              </a:pPr>
              <a:r>
                <a:rPr lang="en-US" sz="1199" dirty="0">
                  <a:solidFill>
                    <a:srgbClr val="000000">
                      <a:lumMod val="65000"/>
                      <a:lumOff val="35000"/>
                    </a:srgbClr>
                  </a:solidFill>
                  <a:latin typeface="Calibri"/>
                </a:rPr>
                <a:t>Toll Roads</a:t>
              </a:r>
            </a:p>
          </p:txBody>
        </p:sp>
        <p:sp>
          <p:nvSpPr>
            <p:cNvPr id="27" name="TextBox 26">
              <a:extLst>
                <a:ext uri="{FF2B5EF4-FFF2-40B4-BE49-F238E27FC236}">
                  <a16:creationId xmlns:a16="http://schemas.microsoft.com/office/drawing/2014/main" id="{B993C448-56A2-974B-9B4F-5AE3EDB48F34}"/>
                </a:ext>
              </a:extLst>
            </p:cNvPr>
            <p:cNvSpPr txBox="1"/>
            <p:nvPr/>
          </p:nvSpPr>
          <p:spPr>
            <a:xfrm>
              <a:off x="4379955" y="3034935"/>
              <a:ext cx="893793" cy="207846"/>
            </a:xfrm>
            <a:prstGeom prst="rect">
              <a:avLst/>
            </a:prstGeom>
            <a:noFill/>
          </p:spPr>
          <p:txBody>
            <a:bodyPr wrap="square" rtlCol="0">
              <a:spAutoFit/>
            </a:bodyPr>
            <a:lstStyle/>
            <a:p>
              <a:pPr>
                <a:defRPr/>
              </a:pPr>
              <a:r>
                <a:rPr lang="en-US" sz="1199" dirty="0">
                  <a:solidFill>
                    <a:srgbClr val="000000">
                      <a:lumMod val="65000"/>
                      <a:lumOff val="35000"/>
                    </a:srgbClr>
                  </a:solidFill>
                  <a:latin typeface="Calibri"/>
                </a:rPr>
                <a:t>Ports</a:t>
              </a:r>
            </a:p>
          </p:txBody>
        </p:sp>
        <p:sp>
          <p:nvSpPr>
            <p:cNvPr id="28" name="TextBox 27">
              <a:extLst>
                <a:ext uri="{FF2B5EF4-FFF2-40B4-BE49-F238E27FC236}">
                  <a16:creationId xmlns:a16="http://schemas.microsoft.com/office/drawing/2014/main" id="{F4396768-D19F-85F8-9F54-6EA4490A4AD3}"/>
                </a:ext>
              </a:extLst>
            </p:cNvPr>
            <p:cNvSpPr txBox="1"/>
            <p:nvPr/>
          </p:nvSpPr>
          <p:spPr>
            <a:xfrm>
              <a:off x="4379955" y="3354500"/>
              <a:ext cx="893793" cy="207846"/>
            </a:xfrm>
            <a:prstGeom prst="rect">
              <a:avLst/>
            </a:prstGeom>
            <a:noFill/>
          </p:spPr>
          <p:txBody>
            <a:bodyPr wrap="square" rtlCol="0">
              <a:spAutoFit/>
            </a:bodyPr>
            <a:lstStyle/>
            <a:p>
              <a:pPr>
                <a:defRPr/>
              </a:pPr>
              <a:r>
                <a:rPr lang="en-US" sz="1199" dirty="0">
                  <a:solidFill>
                    <a:srgbClr val="000000">
                      <a:lumMod val="65000"/>
                      <a:lumOff val="35000"/>
                    </a:srgbClr>
                  </a:solidFill>
                  <a:latin typeface="Calibri"/>
                </a:rPr>
                <a:t>Rail</a:t>
              </a:r>
            </a:p>
          </p:txBody>
        </p:sp>
        <p:sp>
          <p:nvSpPr>
            <p:cNvPr id="29" name="TextBox 28">
              <a:extLst>
                <a:ext uri="{FF2B5EF4-FFF2-40B4-BE49-F238E27FC236}">
                  <a16:creationId xmlns:a16="http://schemas.microsoft.com/office/drawing/2014/main" id="{E905B158-E95B-49A0-64D0-7B8B395E369F}"/>
                </a:ext>
              </a:extLst>
            </p:cNvPr>
            <p:cNvSpPr txBox="1"/>
            <p:nvPr/>
          </p:nvSpPr>
          <p:spPr>
            <a:xfrm>
              <a:off x="4379213" y="2357494"/>
              <a:ext cx="887631" cy="207846"/>
            </a:xfrm>
            <a:prstGeom prst="rect">
              <a:avLst/>
            </a:prstGeom>
            <a:noFill/>
          </p:spPr>
          <p:txBody>
            <a:bodyPr wrap="square" rtlCol="0">
              <a:spAutoFit/>
            </a:bodyPr>
            <a:lstStyle/>
            <a:p>
              <a:pPr>
                <a:defRPr/>
              </a:pPr>
              <a:r>
                <a:rPr lang="en-US" sz="1199" dirty="0">
                  <a:solidFill>
                    <a:srgbClr val="000000">
                      <a:lumMod val="65000"/>
                      <a:lumOff val="35000"/>
                    </a:srgbClr>
                  </a:solidFill>
                  <a:latin typeface="Calibri"/>
                </a:rPr>
                <a:t>Pipelines</a:t>
              </a:r>
            </a:p>
          </p:txBody>
        </p:sp>
        <p:sp>
          <p:nvSpPr>
            <p:cNvPr id="30" name="TextBox 29">
              <a:extLst>
                <a:ext uri="{FF2B5EF4-FFF2-40B4-BE49-F238E27FC236}">
                  <a16:creationId xmlns:a16="http://schemas.microsoft.com/office/drawing/2014/main" id="{097C10A1-995C-F4D5-7C6D-C510711095CE}"/>
                </a:ext>
              </a:extLst>
            </p:cNvPr>
            <p:cNvSpPr txBox="1"/>
            <p:nvPr/>
          </p:nvSpPr>
          <p:spPr>
            <a:xfrm>
              <a:off x="4379955" y="2701948"/>
              <a:ext cx="984133" cy="207846"/>
            </a:xfrm>
            <a:prstGeom prst="rect">
              <a:avLst/>
            </a:prstGeom>
            <a:noFill/>
          </p:spPr>
          <p:txBody>
            <a:bodyPr wrap="square" rtlCol="0">
              <a:spAutoFit/>
            </a:bodyPr>
            <a:lstStyle/>
            <a:p>
              <a:pPr>
                <a:defRPr/>
              </a:pPr>
              <a:r>
                <a:rPr lang="en-US" sz="1199" dirty="0">
                  <a:solidFill>
                    <a:srgbClr val="000000">
                      <a:lumMod val="65000"/>
                      <a:lumOff val="35000"/>
                    </a:srgbClr>
                  </a:solidFill>
                  <a:latin typeface="Calibri"/>
                </a:rPr>
                <a:t>Communication</a:t>
              </a:r>
            </a:p>
          </p:txBody>
        </p:sp>
        <p:sp>
          <p:nvSpPr>
            <p:cNvPr id="31" name="TextBox 30">
              <a:extLst>
                <a:ext uri="{FF2B5EF4-FFF2-40B4-BE49-F238E27FC236}">
                  <a16:creationId xmlns:a16="http://schemas.microsoft.com/office/drawing/2014/main" id="{931F9E99-E5D8-F018-204F-EB4E328F614C}"/>
                </a:ext>
              </a:extLst>
            </p:cNvPr>
            <p:cNvSpPr txBox="1"/>
            <p:nvPr/>
          </p:nvSpPr>
          <p:spPr>
            <a:xfrm>
              <a:off x="4379955" y="4347416"/>
              <a:ext cx="886889" cy="207846"/>
            </a:xfrm>
            <a:prstGeom prst="rect">
              <a:avLst/>
            </a:prstGeom>
            <a:noFill/>
          </p:spPr>
          <p:txBody>
            <a:bodyPr wrap="square" rtlCol="0">
              <a:spAutoFit/>
            </a:bodyPr>
            <a:lstStyle/>
            <a:p>
              <a:pPr>
                <a:defRPr/>
              </a:pPr>
              <a:r>
                <a:rPr lang="en-US" sz="1199" dirty="0">
                  <a:solidFill>
                    <a:srgbClr val="000000">
                      <a:lumMod val="65000"/>
                      <a:lumOff val="35000"/>
                    </a:srgbClr>
                  </a:solidFill>
                  <a:latin typeface="Calibri"/>
                </a:rPr>
                <a:t>Car parks</a:t>
              </a:r>
            </a:p>
          </p:txBody>
        </p:sp>
        <p:sp>
          <p:nvSpPr>
            <p:cNvPr id="32" name="TextBox 31">
              <a:extLst>
                <a:ext uri="{FF2B5EF4-FFF2-40B4-BE49-F238E27FC236}">
                  <a16:creationId xmlns:a16="http://schemas.microsoft.com/office/drawing/2014/main" id="{625A129F-5383-8573-4382-00804125AE88}"/>
                </a:ext>
              </a:extLst>
            </p:cNvPr>
            <p:cNvSpPr txBox="1"/>
            <p:nvPr/>
          </p:nvSpPr>
          <p:spPr>
            <a:xfrm>
              <a:off x="4377875" y="3961203"/>
              <a:ext cx="895874" cy="346376"/>
            </a:xfrm>
            <a:prstGeom prst="rect">
              <a:avLst/>
            </a:prstGeom>
            <a:noFill/>
          </p:spPr>
          <p:txBody>
            <a:bodyPr wrap="square" rtlCol="0">
              <a:spAutoFit/>
            </a:bodyPr>
            <a:lstStyle/>
            <a:p>
              <a:pPr>
                <a:defRPr/>
              </a:pPr>
              <a:r>
                <a:rPr lang="en-US" sz="1199" dirty="0">
                  <a:solidFill>
                    <a:srgbClr val="000000">
                      <a:lumMod val="65000"/>
                      <a:lumOff val="35000"/>
                    </a:srgbClr>
                  </a:solidFill>
                  <a:latin typeface="Calibri"/>
                </a:rPr>
                <a:t>Master Limited</a:t>
              </a:r>
              <a:br>
                <a:rPr lang="en-US" sz="1199" dirty="0">
                  <a:solidFill>
                    <a:srgbClr val="000000">
                      <a:lumMod val="65000"/>
                      <a:lumOff val="35000"/>
                    </a:srgbClr>
                  </a:solidFill>
                  <a:latin typeface="Calibri"/>
                </a:rPr>
              </a:br>
              <a:r>
                <a:rPr lang="en-US" sz="1199" dirty="0">
                  <a:solidFill>
                    <a:srgbClr val="000000">
                      <a:lumMod val="65000"/>
                      <a:lumOff val="35000"/>
                    </a:srgbClr>
                  </a:solidFill>
                  <a:latin typeface="Calibri"/>
                </a:rPr>
                <a:t>Partnerships</a:t>
              </a:r>
            </a:p>
          </p:txBody>
        </p:sp>
        <p:pic>
          <p:nvPicPr>
            <p:cNvPr id="33" name="Graphic 32">
              <a:extLst>
                <a:ext uri="{FF2B5EF4-FFF2-40B4-BE49-F238E27FC236}">
                  <a16:creationId xmlns:a16="http://schemas.microsoft.com/office/drawing/2014/main" id="{CC325108-FC91-6C75-DB0F-FB1C14B0C9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6159" y="2365417"/>
              <a:ext cx="196664" cy="196664"/>
            </a:xfrm>
            <a:prstGeom prst="rect">
              <a:avLst/>
            </a:prstGeom>
          </p:spPr>
        </p:pic>
        <p:pic>
          <p:nvPicPr>
            <p:cNvPr id="34" name="Graphic 33">
              <a:extLst>
                <a:ext uri="{FF2B5EF4-FFF2-40B4-BE49-F238E27FC236}">
                  <a16:creationId xmlns:a16="http://schemas.microsoft.com/office/drawing/2014/main" id="{5411A765-C35F-7A82-E518-73B709F7DE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6159" y="2711877"/>
              <a:ext cx="196664" cy="196664"/>
            </a:xfrm>
            <a:prstGeom prst="rect">
              <a:avLst/>
            </a:prstGeom>
          </p:spPr>
        </p:pic>
        <p:pic>
          <p:nvPicPr>
            <p:cNvPr id="35" name="Graphic 34">
              <a:extLst>
                <a:ext uri="{FF2B5EF4-FFF2-40B4-BE49-F238E27FC236}">
                  <a16:creationId xmlns:a16="http://schemas.microsoft.com/office/drawing/2014/main" id="{6926BC56-AF9E-DF43-6878-F954DF5DC9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65689" y="1716026"/>
              <a:ext cx="175063" cy="175063"/>
            </a:xfrm>
            <a:prstGeom prst="rect">
              <a:avLst/>
            </a:prstGeom>
          </p:spPr>
        </p:pic>
        <p:pic>
          <p:nvPicPr>
            <p:cNvPr id="36" name="Graphic 35">
              <a:extLst>
                <a:ext uri="{FF2B5EF4-FFF2-40B4-BE49-F238E27FC236}">
                  <a16:creationId xmlns:a16="http://schemas.microsoft.com/office/drawing/2014/main" id="{AA9BE6D5-BCE5-8449-2940-92C3598D48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86159" y="3049856"/>
              <a:ext cx="196664" cy="196664"/>
            </a:xfrm>
            <a:prstGeom prst="rect">
              <a:avLst/>
            </a:prstGeom>
          </p:spPr>
        </p:pic>
        <p:pic>
          <p:nvPicPr>
            <p:cNvPr id="37" name="Graphic 36">
              <a:extLst>
                <a:ext uri="{FF2B5EF4-FFF2-40B4-BE49-F238E27FC236}">
                  <a16:creationId xmlns:a16="http://schemas.microsoft.com/office/drawing/2014/main" id="{1C68CE0A-A758-E99E-82DA-69DD488755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5689" y="2375909"/>
              <a:ext cx="175063" cy="175063"/>
            </a:xfrm>
            <a:prstGeom prst="rect">
              <a:avLst/>
            </a:prstGeom>
          </p:spPr>
        </p:pic>
        <p:pic>
          <p:nvPicPr>
            <p:cNvPr id="38" name="Graphic 37">
              <a:extLst>
                <a:ext uri="{FF2B5EF4-FFF2-40B4-BE49-F238E27FC236}">
                  <a16:creationId xmlns:a16="http://schemas.microsoft.com/office/drawing/2014/main" id="{6E88FA06-2C1E-5061-8C0C-339FEE28D6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65689" y="2039823"/>
              <a:ext cx="175063" cy="175063"/>
            </a:xfrm>
            <a:prstGeom prst="rect">
              <a:avLst/>
            </a:prstGeom>
          </p:spPr>
        </p:pic>
        <p:pic>
          <p:nvPicPr>
            <p:cNvPr id="39" name="Graphic 38">
              <a:extLst>
                <a:ext uri="{FF2B5EF4-FFF2-40B4-BE49-F238E27FC236}">
                  <a16:creationId xmlns:a16="http://schemas.microsoft.com/office/drawing/2014/main" id="{80FF7173-9C4C-0BE9-B5FD-B21678044EC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86159" y="2055400"/>
              <a:ext cx="196664" cy="196664"/>
            </a:xfrm>
            <a:prstGeom prst="rect">
              <a:avLst/>
            </a:prstGeom>
          </p:spPr>
        </p:pic>
        <p:pic>
          <p:nvPicPr>
            <p:cNvPr id="40" name="Graphic 39">
              <a:extLst>
                <a:ext uri="{FF2B5EF4-FFF2-40B4-BE49-F238E27FC236}">
                  <a16:creationId xmlns:a16="http://schemas.microsoft.com/office/drawing/2014/main" id="{58327214-E8C9-EE78-5B5A-9A542023E7C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86159" y="1718744"/>
              <a:ext cx="196664" cy="196664"/>
            </a:xfrm>
            <a:prstGeom prst="rect">
              <a:avLst/>
            </a:prstGeom>
          </p:spPr>
        </p:pic>
        <p:sp>
          <p:nvSpPr>
            <p:cNvPr id="41" name="Oval 40">
              <a:extLst>
                <a:ext uri="{FF2B5EF4-FFF2-40B4-BE49-F238E27FC236}">
                  <a16:creationId xmlns:a16="http://schemas.microsoft.com/office/drawing/2014/main" id="{C9949188-A471-D3E5-074F-A10CB655FB78}"/>
                </a:ext>
              </a:extLst>
            </p:cNvPr>
            <p:cNvSpPr/>
            <p:nvPr/>
          </p:nvSpPr>
          <p:spPr>
            <a:xfrm>
              <a:off x="4084379" y="1670231"/>
              <a:ext cx="293760" cy="29376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sp>
          <p:nvSpPr>
            <p:cNvPr id="42" name="Oval 41">
              <a:extLst>
                <a:ext uri="{FF2B5EF4-FFF2-40B4-BE49-F238E27FC236}">
                  <a16:creationId xmlns:a16="http://schemas.microsoft.com/office/drawing/2014/main" id="{EAAD4A5B-16E9-F642-ECAF-7EFFC3EC1E4D}"/>
                </a:ext>
              </a:extLst>
            </p:cNvPr>
            <p:cNvSpPr/>
            <p:nvPr/>
          </p:nvSpPr>
          <p:spPr>
            <a:xfrm>
              <a:off x="4084379" y="1996267"/>
              <a:ext cx="293760" cy="29376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sp>
          <p:nvSpPr>
            <p:cNvPr id="43" name="Oval 42">
              <a:extLst>
                <a:ext uri="{FF2B5EF4-FFF2-40B4-BE49-F238E27FC236}">
                  <a16:creationId xmlns:a16="http://schemas.microsoft.com/office/drawing/2014/main" id="{C3AE9D76-4F1A-49A1-5820-DA1243987CFB}"/>
                </a:ext>
              </a:extLst>
            </p:cNvPr>
            <p:cNvSpPr/>
            <p:nvPr/>
          </p:nvSpPr>
          <p:spPr>
            <a:xfrm>
              <a:off x="4084379" y="2326050"/>
              <a:ext cx="293760" cy="29376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sp>
          <p:nvSpPr>
            <p:cNvPr id="44" name="Oval 43">
              <a:extLst>
                <a:ext uri="{FF2B5EF4-FFF2-40B4-BE49-F238E27FC236}">
                  <a16:creationId xmlns:a16="http://schemas.microsoft.com/office/drawing/2014/main" id="{33C18A85-5ED5-D325-34E0-C964C1C6BBF9}"/>
                </a:ext>
              </a:extLst>
            </p:cNvPr>
            <p:cNvSpPr/>
            <p:nvPr/>
          </p:nvSpPr>
          <p:spPr>
            <a:xfrm>
              <a:off x="4084379" y="2663329"/>
              <a:ext cx="293760" cy="29376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sp>
          <p:nvSpPr>
            <p:cNvPr id="45" name="Oval 44">
              <a:extLst>
                <a:ext uri="{FF2B5EF4-FFF2-40B4-BE49-F238E27FC236}">
                  <a16:creationId xmlns:a16="http://schemas.microsoft.com/office/drawing/2014/main" id="{ED6EFA87-4A3B-40CD-E49B-B19B378F553D}"/>
                </a:ext>
              </a:extLst>
            </p:cNvPr>
            <p:cNvSpPr/>
            <p:nvPr/>
          </p:nvSpPr>
          <p:spPr>
            <a:xfrm>
              <a:off x="4084379" y="2993113"/>
              <a:ext cx="293760" cy="29376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sp>
          <p:nvSpPr>
            <p:cNvPr id="46" name="Oval 45">
              <a:extLst>
                <a:ext uri="{FF2B5EF4-FFF2-40B4-BE49-F238E27FC236}">
                  <a16:creationId xmlns:a16="http://schemas.microsoft.com/office/drawing/2014/main" id="{1762FD2B-2321-4608-141A-33854E1B6665}"/>
                </a:ext>
              </a:extLst>
            </p:cNvPr>
            <p:cNvSpPr/>
            <p:nvPr/>
          </p:nvSpPr>
          <p:spPr>
            <a:xfrm>
              <a:off x="4084379" y="3319149"/>
              <a:ext cx="293760" cy="29376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sp>
          <p:nvSpPr>
            <p:cNvPr id="47" name="Oval 46">
              <a:extLst>
                <a:ext uri="{FF2B5EF4-FFF2-40B4-BE49-F238E27FC236}">
                  <a16:creationId xmlns:a16="http://schemas.microsoft.com/office/drawing/2014/main" id="{6D3481E8-B5AE-052E-7491-C94672FC6629}"/>
                </a:ext>
              </a:extLst>
            </p:cNvPr>
            <p:cNvSpPr/>
            <p:nvPr/>
          </p:nvSpPr>
          <p:spPr>
            <a:xfrm>
              <a:off x="4084379" y="3656428"/>
              <a:ext cx="293760" cy="29376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sp>
          <p:nvSpPr>
            <p:cNvPr id="48" name="Oval 47">
              <a:extLst>
                <a:ext uri="{FF2B5EF4-FFF2-40B4-BE49-F238E27FC236}">
                  <a16:creationId xmlns:a16="http://schemas.microsoft.com/office/drawing/2014/main" id="{2168A20A-D86B-7C8F-9401-34A09DF9068D}"/>
                </a:ext>
              </a:extLst>
            </p:cNvPr>
            <p:cNvSpPr/>
            <p:nvPr/>
          </p:nvSpPr>
          <p:spPr>
            <a:xfrm>
              <a:off x="4084379" y="3993706"/>
              <a:ext cx="293760" cy="29376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sp>
          <p:nvSpPr>
            <p:cNvPr id="49" name="Oval 48">
              <a:extLst>
                <a:ext uri="{FF2B5EF4-FFF2-40B4-BE49-F238E27FC236}">
                  <a16:creationId xmlns:a16="http://schemas.microsoft.com/office/drawing/2014/main" id="{D910A10B-CCF3-E9F1-7B10-C04FA6E170AA}"/>
                </a:ext>
              </a:extLst>
            </p:cNvPr>
            <p:cNvSpPr/>
            <p:nvPr/>
          </p:nvSpPr>
          <p:spPr>
            <a:xfrm>
              <a:off x="4084379" y="4323490"/>
              <a:ext cx="293760" cy="29376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pic>
          <p:nvPicPr>
            <p:cNvPr id="50" name="Graphic 49">
              <a:extLst>
                <a:ext uri="{FF2B5EF4-FFF2-40B4-BE49-F238E27FC236}">
                  <a16:creationId xmlns:a16="http://schemas.microsoft.com/office/drawing/2014/main" id="{3A31EBFF-9C2D-DC0A-66B5-5076E32ACD6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140990" y="1711297"/>
              <a:ext cx="180273" cy="180273"/>
            </a:xfrm>
            <a:prstGeom prst="rect">
              <a:avLst/>
            </a:prstGeom>
          </p:spPr>
        </p:pic>
        <p:pic>
          <p:nvPicPr>
            <p:cNvPr id="51" name="Graphic 50">
              <a:extLst>
                <a:ext uri="{FF2B5EF4-FFF2-40B4-BE49-F238E27FC236}">
                  <a16:creationId xmlns:a16="http://schemas.microsoft.com/office/drawing/2014/main" id="{1EF75166-C474-8DA0-FD6E-E0F27C6636A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140990" y="2380338"/>
              <a:ext cx="180273" cy="180273"/>
            </a:xfrm>
            <a:prstGeom prst="rect">
              <a:avLst/>
            </a:prstGeom>
          </p:spPr>
        </p:pic>
        <p:pic>
          <p:nvPicPr>
            <p:cNvPr id="52" name="Graphic 51">
              <a:extLst>
                <a:ext uri="{FF2B5EF4-FFF2-40B4-BE49-F238E27FC236}">
                  <a16:creationId xmlns:a16="http://schemas.microsoft.com/office/drawing/2014/main" id="{931E97CE-A631-7BA1-820B-0258E476E54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140990" y="4373860"/>
              <a:ext cx="180273" cy="180273"/>
            </a:xfrm>
            <a:prstGeom prst="rect">
              <a:avLst/>
            </a:prstGeom>
          </p:spPr>
        </p:pic>
        <p:pic>
          <p:nvPicPr>
            <p:cNvPr id="53" name="Graphic 52">
              <a:extLst>
                <a:ext uri="{FF2B5EF4-FFF2-40B4-BE49-F238E27FC236}">
                  <a16:creationId xmlns:a16="http://schemas.microsoft.com/office/drawing/2014/main" id="{7F9712FF-8CC0-19DE-3821-80671B599B0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140990" y="4050449"/>
              <a:ext cx="180273" cy="180273"/>
            </a:xfrm>
            <a:prstGeom prst="rect">
              <a:avLst/>
            </a:prstGeom>
          </p:spPr>
        </p:pic>
        <p:pic>
          <p:nvPicPr>
            <p:cNvPr id="54" name="Graphic 53">
              <a:extLst>
                <a:ext uri="{FF2B5EF4-FFF2-40B4-BE49-F238E27FC236}">
                  <a16:creationId xmlns:a16="http://schemas.microsoft.com/office/drawing/2014/main" id="{F01927B2-1F44-9CC0-C0A5-A28B2129746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140990" y="2723368"/>
              <a:ext cx="180273" cy="180273"/>
            </a:xfrm>
            <a:prstGeom prst="rect">
              <a:avLst/>
            </a:prstGeom>
          </p:spPr>
        </p:pic>
        <p:pic>
          <p:nvPicPr>
            <p:cNvPr id="55" name="Graphic 54">
              <a:extLst>
                <a:ext uri="{FF2B5EF4-FFF2-40B4-BE49-F238E27FC236}">
                  <a16:creationId xmlns:a16="http://schemas.microsoft.com/office/drawing/2014/main" id="{AE31DF91-03F0-F62E-3A15-765534B3AD1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140990" y="3369739"/>
              <a:ext cx="180273" cy="180273"/>
            </a:xfrm>
            <a:prstGeom prst="rect">
              <a:avLst/>
            </a:prstGeom>
          </p:spPr>
        </p:pic>
        <p:pic>
          <p:nvPicPr>
            <p:cNvPr id="56" name="Graphic 55">
              <a:extLst>
                <a:ext uri="{FF2B5EF4-FFF2-40B4-BE49-F238E27FC236}">
                  <a16:creationId xmlns:a16="http://schemas.microsoft.com/office/drawing/2014/main" id="{E10008F6-A817-18A1-6F80-9C691CAAF05D}"/>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4140990" y="2043691"/>
              <a:ext cx="180273" cy="180273"/>
            </a:xfrm>
            <a:prstGeom prst="rect">
              <a:avLst/>
            </a:prstGeom>
          </p:spPr>
        </p:pic>
        <p:pic>
          <p:nvPicPr>
            <p:cNvPr id="57" name="Graphic 56">
              <a:extLst>
                <a:ext uri="{FF2B5EF4-FFF2-40B4-BE49-F238E27FC236}">
                  <a16:creationId xmlns:a16="http://schemas.microsoft.com/office/drawing/2014/main" id="{1CC8426F-18C1-0541-C0CE-101400FA1A32}"/>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140990" y="3713171"/>
              <a:ext cx="180273" cy="180273"/>
            </a:xfrm>
            <a:prstGeom prst="rect">
              <a:avLst/>
            </a:prstGeom>
          </p:spPr>
        </p:pic>
        <p:pic>
          <p:nvPicPr>
            <p:cNvPr id="58" name="Graphic 57">
              <a:extLst>
                <a:ext uri="{FF2B5EF4-FFF2-40B4-BE49-F238E27FC236}">
                  <a16:creationId xmlns:a16="http://schemas.microsoft.com/office/drawing/2014/main" id="{62B04130-405E-06AB-AEC7-EE695B69D9FD}"/>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140990" y="3049856"/>
              <a:ext cx="180273" cy="180273"/>
            </a:xfrm>
            <a:prstGeom prst="rect">
              <a:avLst/>
            </a:prstGeom>
          </p:spPr>
        </p:pic>
        <p:sp>
          <p:nvSpPr>
            <p:cNvPr id="59" name="Oval 58">
              <a:extLst>
                <a:ext uri="{FF2B5EF4-FFF2-40B4-BE49-F238E27FC236}">
                  <a16:creationId xmlns:a16="http://schemas.microsoft.com/office/drawing/2014/main" id="{38AA5DB2-16F4-1754-F4D0-F12FB743BAA6}"/>
                </a:ext>
              </a:extLst>
            </p:cNvPr>
            <p:cNvSpPr/>
            <p:nvPr/>
          </p:nvSpPr>
          <p:spPr>
            <a:xfrm>
              <a:off x="2038221" y="1670231"/>
              <a:ext cx="293760" cy="293760"/>
            </a:xfrm>
            <a:prstGeom prst="ellipse">
              <a:avLst/>
            </a:prstGeom>
            <a:noFill/>
            <a:ln>
              <a:solidFill>
                <a:srgbClr val="0020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sp>
          <p:nvSpPr>
            <p:cNvPr id="60" name="Oval 59">
              <a:extLst>
                <a:ext uri="{FF2B5EF4-FFF2-40B4-BE49-F238E27FC236}">
                  <a16:creationId xmlns:a16="http://schemas.microsoft.com/office/drawing/2014/main" id="{D38829DC-5C85-B37D-0098-24C567DF4F94}"/>
                </a:ext>
              </a:extLst>
            </p:cNvPr>
            <p:cNvSpPr/>
            <p:nvPr/>
          </p:nvSpPr>
          <p:spPr>
            <a:xfrm>
              <a:off x="2038221" y="1996267"/>
              <a:ext cx="293760" cy="293760"/>
            </a:xfrm>
            <a:prstGeom prst="ellipse">
              <a:avLst/>
            </a:prstGeom>
            <a:noFill/>
            <a:ln>
              <a:solidFill>
                <a:srgbClr val="0020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sp>
          <p:nvSpPr>
            <p:cNvPr id="61" name="Oval 60">
              <a:extLst>
                <a:ext uri="{FF2B5EF4-FFF2-40B4-BE49-F238E27FC236}">
                  <a16:creationId xmlns:a16="http://schemas.microsoft.com/office/drawing/2014/main" id="{BF4E0622-4F74-7429-B956-E9AC424351BA}"/>
                </a:ext>
              </a:extLst>
            </p:cNvPr>
            <p:cNvSpPr/>
            <p:nvPr/>
          </p:nvSpPr>
          <p:spPr>
            <a:xfrm>
              <a:off x="2038221" y="2326050"/>
              <a:ext cx="293760" cy="293760"/>
            </a:xfrm>
            <a:prstGeom prst="ellipse">
              <a:avLst/>
            </a:prstGeom>
            <a:noFill/>
            <a:ln>
              <a:solidFill>
                <a:srgbClr val="0020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sp>
          <p:nvSpPr>
            <p:cNvPr id="62" name="Oval 61">
              <a:extLst>
                <a:ext uri="{FF2B5EF4-FFF2-40B4-BE49-F238E27FC236}">
                  <a16:creationId xmlns:a16="http://schemas.microsoft.com/office/drawing/2014/main" id="{4CF99FDC-0C0C-025C-330B-0046C00953D5}"/>
                </a:ext>
              </a:extLst>
            </p:cNvPr>
            <p:cNvSpPr/>
            <p:nvPr/>
          </p:nvSpPr>
          <p:spPr>
            <a:xfrm>
              <a:off x="2038221" y="2663329"/>
              <a:ext cx="293760" cy="293760"/>
            </a:xfrm>
            <a:prstGeom prst="ellipse">
              <a:avLst/>
            </a:prstGeom>
            <a:noFill/>
            <a:ln>
              <a:solidFill>
                <a:srgbClr val="0020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sp>
          <p:nvSpPr>
            <p:cNvPr id="63" name="Oval 62">
              <a:extLst>
                <a:ext uri="{FF2B5EF4-FFF2-40B4-BE49-F238E27FC236}">
                  <a16:creationId xmlns:a16="http://schemas.microsoft.com/office/drawing/2014/main" id="{1DC9DD97-E466-409E-7B79-9A4E0D672171}"/>
                </a:ext>
              </a:extLst>
            </p:cNvPr>
            <p:cNvSpPr/>
            <p:nvPr/>
          </p:nvSpPr>
          <p:spPr>
            <a:xfrm>
              <a:off x="2038221" y="2993113"/>
              <a:ext cx="293760" cy="293760"/>
            </a:xfrm>
            <a:prstGeom prst="ellipse">
              <a:avLst/>
            </a:prstGeom>
            <a:noFill/>
            <a:ln>
              <a:solidFill>
                <a:srgbClr val="0020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grpSp>
      <p:sp>
        <p:nvSpPr>
          <p:cNvPr id="4" name="Text Placeholder 3">
            <a:extLst>
              <a:ext uri="{FF2B5EF4-FFF2-40B4-BE49-F238E27FC236}">
                <a16:creationId xmlns:a16="http://schemas.microsoft.com/office/drawing/2014/main" id="{7489B540-27E5-4275-48FB-77635A8C3E0F}"/>
              </a:ext>
            </a:extLst>
          </p:cNvPr>
          <p:cNvSpPr>
            <a:spLocks noGrp="1"/>
          </p:cNvSpPr>
          <p:nvPr>
            <p:ph type="body" sz="quarter" idx="16"/>
          </p:nvPr>
        </p:nvSpPr>
        <p:spPr/>
        <p:txBody>
          <a:bodyPr/>
          <a:lstStyle/>
          <a:p>
            <a:r>
              <a:rPr lang="en-AU" dirty="0"/>
              <a:t>RP079</a:t>
            </a:r>
          </a:p>
        </p:txBody>
      </p:sp>
    </p:spTree>
    <p:extLst>
      <p:ext uri="{BB962C8B-B14F-4D97-AF65-F5344CB8AC3E}">
        <p14:creationId xmlns:p14="http://schemas.microsoft.com/office/powerpoint/2010/main" val="2873581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EDA62-F5CA-4B36-9A77-1C2C0AE0D5AE}"/>
              </a:ext>
            </a:extLst>
          </p:cNvPr>
          <p:cNvSpPr>
            <a:spLocks noGrp="1"/>
          </p:cNvSpPr>
          <p:nvPr>
            <p:ph type="title"/>
          </p:nvPr>
        </p:nvSpPr>
        <p:spPr/>
        <p:txBody>
          <a:bodyPr/>
          <a:lstStyle/>
          <a:p>
            <a:r>
              <a:rPr lang="en-AU" dirty="0"/>
              <a:t>How regulation works for regulated utilities</a:t>
            </a:r>
            <a:endParaRPr lang="en-US" dirty="0"/>
          </a:p>
        </p:txBody>
      </p:sp>
      <p:graphicFrame>
        <p:nvGraphicFramePr>
          <p:cNvPr id="9" name="Table 7">
            <a:extLst>
              <a:ext uri="{FF2B5EF4-FFF2-40B4-BE49-F238E27FC236}">
                <a16:creationId xmlns:a16="http://schemas.microsoft.com/office/drawing/2014/main" id="{84BD030A-2C1A-4A5F-896C-032E6F5897B7}"/>
              </a:ext>
            </a:extLst>
          </p:cNvPr>
          <p:cNvGraphicFramePr>
            <a:graphicFrameLocks noGrp="1"/>
          </p:cNvGraphicFramePr>
          <p:nvPr>
            <p:extLst>
              <p:ext uri="{D42A27DB-BD31-4B8C-83A1-F6EECF244321}">
                <p14:modId xmlns:p14="http://schemas.microsoft.com/office/powerpoint/2010/main" val="1305886511"/>
              </p:ext>
            </p:extLst>
          </p:nvPr>
        </p:nvGraphicFramePr>
        <p:xfrm>
          <a:off x="1660108" y="1035589"/>
          <a:ext cx="8871785" cy="5481325"/>
        </p:xfrm>
        <a:graphic>
          <a:graphicData uri="http://schemas.openxmlformats.org/drawingml/2006/table">
            <a:tbl>
              <a:tblPr firstRow="1" bandRow="1">
                <a:tableStyleId>{A20C89A0-6E08-4AFF-BC3C-04B6C8096ACA}</a:tableStyleId>
              </a:tblPr>
              <a:tblGrid>
                <a:gridCol w="2158002">
                  <a:extLst>
                    <a:ext uri="{9D8B030D-6E8A-4147-A177-3AD203B41FA5}">
                      <a16:colId xmlns:a16="http://schemas.microsoft.com/office/drawing/2014/main" val="1144410956"/>
                    </a:ext>
                  </a:extLst>
                </a:gridCol>
                <a:gridCol w="4555782">
                  <a:extLst>
                    <a:ext uri="{9D8B030D-6E8A-4147-A177-3AD203B41FA5}">
                      <a16:colId xmlns:a16="http://schemas.microsoft.com/office/drawing/2014/main" val="2493236421"/>
                    </a:ext>
                  </a:extLst>
                </a:gridCol>
                <a:gridCol w="2158002">
                  <a:extLst>
                    <a:ext uri="{9D8B030D-6E8A-4147-A177-3AD203B41FA5}">
                      <a16:colId xmlns:a16="http://schemas.microsoft.com/office/drawing/2014/main" val="1933000863"/>
                    </a:ext>
                  </a:extLst>
                </a:gridCol>
              </a:tblGrid>
              <a:tr h="133987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2100" b="1" dirty="0">
                          <a:solidFill>
                            <a:schemeClr val="bg2"/>
                          </a:solidFill>
                          <a:latin typeface="+mn-lt"/>
                        </a:rPr>
                        <a:t>Step 1</a:t>
                      </a:r>
                    </a:p>
                  </a:txBody>
                  <a:tcPr marL="60904" marR="60904" marT="60904" marB="60904" anchor="ctr">
                    <a:lnL>
                      <a:noFill/>
                    </a:lnL>
                    <a:lnR w="9525" cap="flat" cmpd="sng" algn="ctr">
                      <a:noFill/>
                      <a:prstDash val="solid"/>
                      <a:round/>
                      <a:headEnd type="none" w="med" len="med"/>
                      <a:tailEnd type="none" w="med" len="med"/>
                    </a:lnR>
                    <a:lnT w="12700" cap="flat" cmpd="sng" algn="ctr">
                      <a:noFill/>
                      <a:prstDash val="solid"/>
                    </a:lnT>
                    <a:lnB w="19050" cap="flat" cmpd="sng" algn="ctr">
                      <a:solidFill>
                        <a:schemeClr val="bg1"/>
                      </a:solidFill>
                      <a:prstDash val="solid"/>
                      <a:round/>
                      <a:headEnd type="none" w="med" len="med"/>
                      <a:tailEnd type="none" w="med" len="med"/>
                    </a:lnB>
                    <a:lnTlToBr>
                      <a:noFill/>
                    </a:lnTlToBr>
                    <a:lnBlToTr>
                      <a:noFill/>
                    </a:lnBlToTr>
                    <a:solidFill>
                      <a:schemeClr val="tx2">
                        <a:lumMod val="10000"/>
                        <a:lumOff val="90000"/>
                        <a:alpha val="20000"/>
                      </a:schemeClr>
                    </a:solidFill>
                  </a:tcPr>
                </a:tc>
                <a:tc>
                  <a:txBody>
                    <a:bodyPr/>
                    <a:lstStyle/>
                    <a:p>
                      <a:pPr algn="ctr">
                        <a:lnSpc>
                          <a:spcPct val="100000"/>
                        </a:lnSpc>
                        <a:spcAft>
                          <a:spcPts val="0"/>
                        </a:spcAft>
                      </a:pPr>
                      <a:r>
                        <a:rPr lang="en-AU" sz="1600" b="0" dirty="0">
                          <a:solidFill>
                            <a:sysClr val="windowText" lastClr="000000"/>
                          </a:solidFill>
                          <a:latin typeface="+mn-lt"/>
                        </a:rPr>
                        <a:t>Capital employed – “Rated Base”</a:t>
                      </a:r>
                    </a:p>
                    <a:p>
                      <a:pPr algn="ctr">
                        <a:lnSpc>
                          <a:spcPct val="100000"/>
                        </a:lnSpc>
                        <a:spcAft>
                          <a:spcPts val="0"/>
                        </a:spcAft>
                      </a:pPr>
                      <a:r>
                        <a:rPr lang="en-AU" sz="1600" b="0" dirty="0">
                          <a:solidFill>
                            <a:schemeClr val="accent5"/>
                          </a:solidFill>
                          <a:latin typeface="+mn-lt"/>
                        </a:rPr>
                        <a:t>x</a:t>
                      </a:r>
                    </a:p>
                    <a:p>
                      <a:pPr algn="ctr">
                        <a:lnSpc>
                          <a:spcPct val="100000"/>
                        </a:lnSpc>
                        <a:spcAft>
                          <a:spcPts val="0"/>
                        </a:spcAft>
                      </a:pPr>
                      <a:r>
                        <a:rPr lang="en-AU" sz="1600" b="0" dirty="0">
                          <a:solidFill>
                            <a:sysClr val="windowText" lastClr="000000"/>
                          </a:solidFill>
                          <a:latin typeface="+mn-lt"/>
                        </a:rPr>
                        <a:t>Cost of Capital</a:t>
                      </a:r>
                    </a:p>
                    <a:p>
                      <a:pPr algn="ctr">
                        <a:lnSpc>
                          <a:spcPct val="100000"/>
                        </a:lnSpc>
                        <a:spcAft>
                          <a:spcPts val="0"/>
                        </a:spcAft>
                      </a:pPr>
                      <a:r>
                        <a:rPr lang="en-AU" sz="1600" b="0" dirty="0">
                          <a:solidFill>
                            <a:schemeClr val="accent5"/>
                          </a:solidFill>
                          <a:latin typeface="+mn-lt"/>
                        </a:rPr>
                        <a:t>=</a:t>
                      </a:r>
                    </a:p>
                    <a:p>
                      <a:pPr algn="ctr">
                        <a:lnSpc>
                          <a:spcPct val="100000"/>
                        </a:lnSpc>
                        <a:spcAft>
                          <a:spcPts val="0"/>
                        </a:spcAft>
                      </a:pPr>
                      <a:r>
                        <a:rPr lang="en-AU" sz="1600" b="1" dirty="0">
                          <a:solidFill>
                            <a:schemeClr val="bg2"/>
                          </a:solidFill>
                          <a:latin typeface="+mn-lt"/>
                        </a:rPr>
                        <a:t>Net Profit After Tax</a:t>
                      </a:r>
                    </a:p>
                  </a:txBody>
                  <a:tcPr marL="60904" marR="60904" marT="60904" marB="60904">
                    <a:lnL w="9525" cap="flat" cmpd="sng" algn="ctr">
                      <a:noFill/>
                      <a:prstDash val="solid"/>
                      <a:round/>
                      <a:headEnd type="none" w="med" len="med"/>
                      <a:tailEnd type="none" w="med" len="med"/>
                    </a:lnL>
                    <a:lnR>
                      <a:noFill/>
                    </a:lnR>
                    <a:lnT w="12700" cap="flat" cmpd="sng" algn="ctr">
                      <a:noFill/>
                      <a:prstDash val="solid"/>
                    </a:lnT>
                    <a:lnB w="19050" cap="flat" cmpd="sng" algn="ctr">
                      <a:solidFill>
                        <a:schemeClr val="bg1"/>
                      </a:solidFill>
                      <a:prstDash val="solid"/>
                      <a:round/>
                      <a:headEnd type="none" w="med" len="med"/>
                      <a:tailEnd type="none" w="med" len="med"/>
                    </a:lnB>
                    <a:lnTlToBr>
                      <a:noFill/>
                    </a:lnTlToBr>
                    <a:lnBlToTr>
                      <a:noFill/>
                    </a:lnBlToTr>
                    <a:solidFill>
                      <a:srgbClr val="D5E3FF">
                        <a:alpha val="20000"/>
                      </a:srgbClr>
                    </a:solidFill>
                  </a:tcPr>
                </a:tc>
                <a:tc>
                  <a:txBody>
                    <a:bodyPr/>
                    <a:lstStyle/>
                    <a:p>
                      <a:pPr algn="ctr">
                        <a:lnSpc>
                          <a:spcPct val="100000"/>
                        </a:lnSpc>
                        <a:spcAft>
                          <a:spcPts val="0"/>
                        </a:spcAft>
                      </a:pPr>
                      <a:endParaRPr lang="en-AU" sz="1600" b="1" dirty="0">
                        <a:solidFill>
                          <a:schemeClr val="bg2"/>
                        </a:solidFill>
                        <a:latin typeface="+mn-lt"/>
                      </a:endParaRPr>
                    </a:p>
                  </a:txBody>
                  <a:tcPr marL="60904" marR="60904" marT="60904" marB="60904">
                    <a:lnL w="9525" cap="flat" cmpd="sng" algn="ctr">
                      <a:noFill/>
                      <a:prstDash val="solid"/>
                      <a:round/>
                      <a:headEnd type="none" w="med" len="med"/>
                      <a:tailEnd type="none" w="med" len="med"/>
                    </a:lnL>
                    <a:lnR>
                      <a:noFill/>
                    </a:lnR>
                    <a:lnT w="12700" cap="flat" cmpd="sng" algn="ctr">
                      <a:noFill/>
                      <a:prstDash val="solid"/>
                    </a:lnT>
                    <a:lnB w="19050" cap="flat" cmpd="sng" algn="ctr">
                      <a:solidFill>
                        <a:schemeClr val="bg1"/>
                      </a:solidFill>
                      <a:prstDash val="solid"/>
                      <a:round/>
                      <a:headEnd type="none" w="med" len="med"/>
                      <a:tailEnd type="none" w="med" len="med"/>
                    </a:lnB>
                    <a:lnTlToBr>
                      <a:noFill/>
                    </a:lnTlToBr>
                    <a:lnBlToTr>
                      <a:noFill/>
                    </a:lnBlToTr>
                    <a:solidFill>
                      <a:srgbClr val="D5E3FF">
                        <a:alpha val="20000"/>
                      </a:srgbClr>
                    </a:solidFill>
                  </a:tcPr>
                </a:tc>
                <a:extLst>
                  <a:ext uri="{0D108BD9-81ED-4DB2-BD59-A6C34878D82A}">
                    <a16:rowId xmlns:a16="http://schemas.microsoft.com/office/drawing/2014/main" val="3225544787"/>
                  </a:ext>
                </a:extLst>
              </a:tr>
              <a:tr h="304518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2100" b="1" i="0" u="none" strike="noStrike" kern="1200" cap="none" spc="0" normalizeH="0" baseline="0" noProof="0" dirty="0">
                          <a:ln>
                            <a:noFill/>
                          </a:ln>
                          <a:solidFill>
                            <a:schemeClr val="bg2"/>
                          </a:solidFill>
                          <a:effectLst/>
                          <a:uLnTx/>
                          <a:uFillTx/>
                          <a:latin typeface="+mn-lt"/>
                          <a:ea typeface="+mn-ea"/>
                          <a:cs typeface="+mn-cs"/>
                        </a:rPr>
                        <a:t>Step 2</a:t>
                      </a:r>
                      <a:endParaRPr kumimoji="0" lang="en-AU" sz="22200" b="1" i="0" u="none" strike="noStrike" kern="1200" cap="none" spc="0" normalizeH="0" baseline="0" noProof="0" dirty="0">
                        <a:ln>
                          <a:noFill/>
                        </a:ln>
                        <a:solidFill>
                          <a:schemeClr val="bg2"/>
                        </a:solidFill>
                        <a:effectLst/>
                        <a:uLnTx/>
                        <a:uFillTx/>
                        <a:latin typeface="+mn-lt"/>
                        <a:ea typeface="+mn-ea"/>
                        <a:cs typeface="+mn-cs"/>
                      </a:endParaRPr>
                    </a:p>
                  </a:txBody>
                  <a:tcPr marL="60904" marR="60904" marT="60904" marB="60904" anchor="ctr">
                    <a:lnL>
                      <a:noFill/>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alpha val="50196"/>
                      </a:schemeClr>
                    </a:solidFill>
                  </a:tcPr>
                </a:tc>
                <a:tc>
                  <a:txBody>
                    <a:bodyPr/>
                    <a:lstStyle/>
                    <a:p>
                      <a:pPr algn="ctr">
                        <a:lnSpc>
                          <a:spcPct val="100000"/>
                        </a:lnSpc>
                        <a:spcAft>
                          <a:spcPts val="0"/>
                        </a:spcAft>
                      </a:pPr>
                      <a:r>
                        <a:rPr lang="en-AU" sz="1600" b="1" i="0" kern="1200" dirty="0">
                          <a:solidFill>
                            <a:schemeClr val="accent5"/>
                          </a:solidFill>
                          <a:latin typeface="+mn-lt"/>
                          <a:ea typeface="+mn-ea"/>
                          <a:cs typeface="+mn-cs"/>
                        </a:rPr>
                        <a:t>+</a:t>
                      </a:r>
                    </a:p>
                    <a:p>
                      <a:pPr algn="ctr">
                        <a:lnSpc>
                          <a:spcPct val="100000"/>
                        </a:lnSpc>
                        <a:spcAft>
                          <a:spcPts val="0"/>
                        </a:spcAft>
                      </a:pPr>
                      <a:r>
                        <a:rPr lang="en-AU" sz="1600" dirty="0">
                          <a:solidFill>
                            <a:sysClr val="windowText" lastClr="000000"/>
                          </a:solidFill>
                          <a:latin typeface="+mn-lt"/>
                        </a:rPr>
                        <a:t>Income Tax</a:t>
                      </a:r>
                    </a:p>
                    <a:p>
                      <a:pPr marL="0" algn="ctr" defTabSz="685800" rtl="0" eaLnBrk="1" latinLnBrk="0" hangingPunct="1">
                        <a:lnSpc>
                          <a:spcPct val="100000"/>
                        </a:lnSpc>
                        <a:spcAft>
                          <a:spcPts val="0"/>
                        </a:spcAft>
                      </a:pPr>
                      <a:r>
                        <a:rPr lang="en-AU" sz="1600" b="1" i="0" kern="1200" dirty="0">
                          <a:solidFill>
                            <a:schemeClr val="accent5"/>
                          </a:solidFill>
                          <a:latin typeface="+mn-lt"/>
                          <a:ea typeface="+mn-ea"/>
                          <a:cs typeface="+mn-cs"/>
                        </a:rPr>
                        <a:t>=</a:t>
                      </a:r>
                    </a:p>
                    <a:p>
                      <a:pPr algn="ctr">
                        <a:lnSpc>
                          <a:spcPct val="100000"/>
                        </a:lnSpc>
                        <a:spcAft>
                          <a:spcPts val="0"/>
                        </a:spcAft>
                      </a:pPr>
                      <a:r>
                        <a:rPr lang="en-AU" sz="1600" dirty="0">
                          <a:solidFill>
                            <a:sysClr val="windowText" lastClr="000000"/>
                          </a:solidFill>
                          <a:latin typeface="+mn-lt"/>
                        </a:rPr>
                        <a:t>Net Profit Before Tax</a:t>
                      </a:r>
                    </a:p>
                    <a:p>
                      <a:pPr algn="ctr">
                        <a:lnSpc>
                          <a:spcPct val="100000"/>
                        </a:lnSpc>
                        <a:spcAft>
                          <a:spcPts val="0"/>
                        </a:spcAft>
                      </a:pPr>
                      <a:r>
                        <a:rPr lang="en-AU" sz="1600" b="1" dirty="0">
                          <a:solidFill>
                            <a:schemeClr val="accent5"/>
                          </a:solidFill>
                          <a:latin typeface="+mn-lt"/>
                        </a:rPr>
                        <a:t>+</a:t>
                      </a:r>
                    </a:p>
                    <a:p>
                      <a:pPr algn="ctr">
                        <a:lnSpc>
                          <a:spcPct val="100000"/>
                        </a:lnSpc>
                        <a:spcAft>
                          <a:spcPts val="0"/>
                        </a:spcAft>
                      </a:pPr>
                      <a:r>
                        <a:rPr lang="en-AU" sz="1600" dirty="0">
                          <a:solidFill>
                            <a:sysClr val="windowText" lastClr="000000"/>
                          </a:solidFill>
                          <a:latin typeface="+mn-lt"/>
                        </a:rPr>
                        <a:t>Interest Expense</a:t>
                      </a:r>
                    </a:p>
                    <a:p>
                      <a:pPr algn="ctr">
                        <a:lnSpc>
                          <a:spcPct val="100000"/>
                        </a:lnSpc>
                        <a:spcAft>
                          <a:spcPts val="0"/>
                        </a:spcAft>
                      </a:pPr>
                      <a:r>
                        <a:rPr lang="en-AU" sz="1600" b="1" dirty="0">
                          <a:solidFill>
                            <a:schemeClr val="accent5"/>
                          </a:solidFill>
                          <a:latin typeface="+mn-lt"/>
                        </a:rPr>
                        <a:t>+</a:t>
                      </a:r>
                    </a:p>
                    <a:p>
                      <a:pPr algn="ctr">
                        <a:lnSpc>
                          <a:spcPct val="100000"/>
                        </a:lnSpc>
                        <a:spcAft>
                          <a:spcPts val="0"/>
                        </a:spcAft>
                      </a:pPr>
                      <a:r>
                        <a:rPr lang="en-AU" sz="1600" dirty="0">
                          <a:solidFill>
                            <a:sysClr val="windowText" lastClr="000000"/>
                          </a:solidFill>
                          <a:latin typeface="+mn-lt"/>
                        </a:rPr>
                        <a:t>Depreciation</a:t>
                      </a:r>
                    </a:p>
                    <a:p>
                      <a:pPr algn="ctr">
                        <a:lnSpc>
                          <a:spcPct val="100000"/>
                        </a:lnSpc>
                        <a:spcAft>
                          <a:spcPts val="0"/>
                        </a:spcAft>
                      </a:pPr>
                      <a:r>
                        <a:rPr lang="en-AU" sz="1600" b="1" dirty="0">
                          <a:solidFill>
                            <a:schemeClr val="accent5"/>
                          </a:solidFill>
                          <a:latin typeface="+mn-lt"/>
                        </a:rPr>
                        <a:t>+</a:t>
                      </a:r>
                    </a:p>
                    <a:p>
                      <a:pPr algn="ctr">
                        <a:lnSpc>
                          <a:spcPct val="100000"/>
                        </a:lnSpc>
                        <a:spcAft>
                          <a:spcPts val="0"/>
                        </a:spcAft>
                      </a:pPr>
                      <a:r>
                        <a:rPr lang="en-AU" sz="1600" b="0" i="0" kern="1200" dirty="0">
                          <a:solidFill>
                            <a:sysClr val="windowText" lastClr="000000"/>
                          </a:solidFill>
                          <a:latin typeface="+mn-lt"/>
                          <a:ea typeface="+mn-ea"/>
                          <a:cs typeface="+mn-cs"/>
                        </a:rPr>
                        <a:t>Operating Expenditure &amp; Cost of Energy</a:t>
                      </a:r>
                    </a:p>
                    <a:p>
                      <a:pPr algn="ctr">
                        <a:lnSpc>
                          <a:spcPct val="100000"/>
                        </a:lnSpc>
                        <a:spcAft>
                          <a:spcPts val="0"/>
                        </a:spcAft>
                      </a:pPr>
                      <a:r>
                        <a:rPr lang="en-AU" sz="1600" b="1" i="0" kern="1200" dirty="0">
                          <a:solidFill>
                            <a:schemeClr val="accent5"/>
                          </a:solidFill>
                          <a:latin typeface="+mn-lt"/>
                          <a:ea typeface="+mn-ea"/>
                          <a:cs typeface="+mn-cs"/>
                        </a:rPr>
                        <a:t>=</a:t>
                      </a:r>
                    </a:p>
                    <a:p>
                      <a:pPr algn="ctr">
                        <a:lnSpc>
                          <a:spcPct val="100000"/>
                        </a:lnSpc>
                        <a:spcAft>
                          <a:spcPts val="0"/>
                        </a:spcAft>
                      </a:pPr>
                      <a:r>
                        <a:rPr lang="en-AU" sz="1600" b="1" dirty="0">
                          <a:solidFill>
                            <a:schemeClr val="bg2"/>
                          </a:solidFill>
                          <a:latin typeface="+mn-lt"/>
                        </a:rPr>
                        <a:t>Revenue</a:t>
                      </a:r>
                    </a:p>
                  </a:txBody>
                  <a:tcPr marL="60904" marR="60904" marT="60904" marB="60904">
                    <a:lnL w="9525" cap="flat" cmpd="sng" algn="ctr">
                      <a:no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alpha val="50196"/>
                      </a:schemeClr>
                    </a:solidFill>
                  </a:tcPr>
                </a:tc>
                <a:tc>
                  <a:txBody>
                    <a:bodyPr/>
                    <a:lstStyle/>
                    <a:p>
                      <a:pPr algn="ctr">
                        <a:lnSpc>
                          <a:spcPct val="100000"/>
                        </a:lnSpc>
                        <a:spcAft>
                          <a:spcPts val="0"/>
                        </a:spcAft>
                      </a:pPr>
                      <a:endParaRPr lang="en-AU" sz="1600" b="1" dirty="0">
                        <a:solidFill>
                          <a:schemeClr val="bg2"/>
                        </a:solidFill>
                        <a:latin typeface="+mn-lt"/>
                      </a:endParaRPr>
                    </a:p>
                  </a:txBody>
                  <a:tcPr marL="60904" marR="60904" marT="60904" marB="60904">
                    <a:lnL w="9525" cap="flat" cmpd="sng" algn="ctr">
                      <a:no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alpha val="50196"/>
                      </a:schemeClr>
                    </a:solidFill>
                  </a:tcPr>
                </a:tc>
                <a:extLst>
                  <a:ext uri="{0D108BD9-81ED-4DB2-BD59-A6C34878D82A}">
                    <a16:rowId xmlns:a16="http://schemas.microsoft.com/office/drawing/2014/main" val="2021033373"/>
                  </a:ext>
                </a:extLst>
              </a:tr>
              <a:tr h="109626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AU" sz="2100" b="1" i="0" u="none" strike="noStrike" kern="1200" cap="none" spc="0" normalizeH="0" baseline="0" noProof="0" dirty="0">
                          <a:ln>
                            <a:noFill/>
                          </a:ln>
                          <a:solidFill>
                            <a:schemeClr val="bg2"/>
                          </a:solidFill>
                          <a:effectLst/>
                          <a:uLnTx/>
                          <a:uFillTx/>
                          <a:latin typeface="+mn-lt"/>
                          <a:ea typeface="+mn-ea"/>
                          <a:cs typeface="+mn-cs"/>
                        </a:rPr>
                        <a:t>Step 3</a:t>
                      </a:r>
                    </a:p>
                  </a:txBody>
                  <a:tcPr marL="60904" marR="60904" marT="60904" marB="60904" anchor="ctr">
                    <a:lnL>
                      <a:noFill/>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4233" cap="flat" cmpd="sng" algn="ctr">
                      <a:noFill/>
                      <a:prstDash val="solid"/>
                    </a:lnB>
                    <a:lnTlToBr>
                      <a:noFill/>
                    </a:lnTlToBr>
                    <a:lnBlToTr>
                      <a:noFill/>
                    </a:lnBlToTr>
                    <a:solidFill>
                      <a:schemeClr val="accent3">
                        <a:lumMod val="40000"/>
                        <a:lumOff val="60000"/>
                        <a:alpha val="50196"/>
                      </a:schemeClr>
                    </a:solidFill>
                  </a:tcPr>
                </a:tc>
                <a:tc>
                  <a:txBody>
                    <a:bodyPr/>
                    <a:lstStyle/>
                    <a:p>
                      <a:pPr algn="ctr">
                        <a:lnSpc>
                          <a:spcPct val="100000"/>
                        </a:lnSpc>
                        <a:spcAft>
                          <a:spcPts val="0"/>
                        </a:spcAft>
                      </a:pPr>
                      <a:r>
                        <a:rPr lang="en-AU" sz="1600" b="1" dirty="0">
                          <a:solidFill>
                            <a:schemeClr val="accent5"/>
                          </a:solidFill>
                          <a:latin typeface="+mn-lt"/>
                        </a:rPr>
                        <a:t>÷</a:t>
                      </a:r>
                    </a:p>
                    <a:p>
                      <a:pPr algn="ctr">
                        <a:lnSpc>
                          <a:spcPct val="100000"/>
                        </a:lnSpc>
                        <a:spcAft>
                          <a:spcPts val="0"/>
                        </a:spcAft>
                      </a:pPr>
                      <a:r>
                        <a:rPr lang="en-AU" sz="1600" dirty="0">
                          <a:solidFill>
                            <a:sysClr val="windowText" lastClr="000000"/>
                          </a:solidFill>
                          <a:latin typeface="+mn-lt"/>
                        </a:rPr>
                        <a:t>Energy Volume</a:t>
                      </a:r>
                    </a:p>
                    <a:p>
                      <a:pPr algn="ctr">
                        <a:lnSpc>
                          <a:spcPct val="100000"/>
                        </a:lnSpc>
                        <a:spcAft>
                          <a:spcPts val="0"/>
                        </a:spcAft>
                      </a:pPr>
                      <a:r>
                        <a:rPr lang="en-AU" sz="1600" b="1" dirty="0">
                          <a:solidFill>
                            <a:schemeClr val="accent5"/>
                          </a:solidFill>
                          <a:latin typeface="+mn-lt"/>
                        </a:rPr>
                        <a:t>=</a:t>
                      </a:r>
                    </a:p>
                    <a:p>
                      <a:pPr algn="ctr">
                        <a:lnSpc>
                          <a:spcPct val="100000"/>
                        </a:lnSpc>
                        <a:spcAft>
                          <a:spcPts val="0"/>
                        </a:spcAft>
                      </a:pPr>
                      <a:r>
                        <a:rPr lang="en-AU" sz="1600" b="1" dirty="0">
                          <a:solidFill>
                            <a:schemeClr val="bg2"/>
                          </a:solidFill>
                          <a:latin typeface="+mn-lt"/>
                        </a:rPr>
                        <a:t>Energy Price</a:t>
                      </a:r>
                    </a:p>
                  </a:txBody>
                  <a:tcPr marL="60904" marR="60904" marT="60904" marB="60904">
                    <a:lnL w="9525" cap="flat" cmpd="sng" algn="ctr">
                      <a:no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4233" cap="flat" cmpd="sng" algn="ctr">
                      <a:noFill/>
                      <a:prstDash val="solid"/>
                    </a:lnB>
                    <a:lnTlToBr>
                      <a:noFill/>
                    </a:lnTlToBr>
                    <a:lnBlToTr>
                      <a:noFill/>
                    </a:lnBlToTr>
                    <a:solidFill>
                      <a:schemeClr val="accent3">
                        <a:lumMod val="40000"/>
                        <a:lumOff val="60000"/>
                        <a:alpha val="50196"/>
                      </a:schemeClr>
                    </a:solidFill>
                  </a:tcPr>
                </a:tc>
                <a:tc>
                  <a:txBody>
                    <a:bodyPr/>
                    <a:lstStyle/>
                    <a:p>
                      <a:pPr algn="ctr">
                        <a:lnSpc>
                          <a:spcPct val="100000"/>
                        </a:lnSpc>
                        <a:spcAft>
                          <a:spcPts val="0"/>
                        </a:spcAft>
                      </a:pPr>
                      <a:endParaRPr lang="en-AU" sz="1600" b="1" dirty="0">
                        <a:solidFill>
                          <a:schemeClr val="bg2"/>
                        </a:solidFill>
                        <a:latin typeface="+mn-lt"/>
                      </a:endParaRPr>
                    </a:p>
                  </a:txBody>
                  <a:tcPr marL="60904" marR="60904" marT="60904" marB="60904">
                    <a:lnL w="9525" cap="flat" cmpd="sng" algn="ctr">
                      <a:no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4233" cap="flat" cmpd="sng" algn="ctr">
                      <a:noFill/>
                      <a:prstDash val="solid"/>
                    </a:lnB>
                    <a:lnTlToBr>
                      <a:noFill/>
                    </a:lnTlToBr>
                    <a:lnBlToTr>
                      <a:noFill/>
                    </a:lnBlToTr>
                    <a:solidFill>
                      <a:schemeClr val="accent3">
                        <a:lumMod val="40000"/>
                        <a:lumOff val="60000"/>
                        <a:alpha val="50196"/>
                      </a:schemeClr>
                    </a:solidFill>
                  </a:tcPr>
                </a:tc>
                <a:extLst>
                  <a:ext uri="{0D108BD9-81ED-4DB2-BD59-A6C34878D82A}">
                    <a16:rowId xmlns:a16="http://schemas.microsoft.com/office/drawing/2014/main" val="78270528"/>
                  </a:ext>
                </a:extLst>
              </a:tr>
            </a:tbl>
          </a:graphicData>
        </a:graphic>
      </p:graphicFrame>
      <p:sp>
        <p:nvSpPr>
          <p:cNvPr id="4" name="Text Placeholder 3">
            <a:extLst>
              <a:ext uri="{FF2B5EF4-FFF2-40B4-BE49-F238E27FC236}">
                <a16:creationId xmlns:a16="http://schemas.microsoft.com/office/drawing/2014/main" id="{A4215CC1-CD84-F4DC-3B64-70F416F59B52}"/>
              </a:ext>
            </a:extLst>
          </p:cNvPr>
          <p:cNvSpPr>
            <a:spLocks noGrp="1"/>
          </p:cNvSpPr>
          <p:nvPr>
            <p:ph type="body" sz="quarter" idx="16"/>
          </p:nvPr>
        </p:nvSpPr>
        <p:spPr/>
        <p:txBody>
          <a:bodyPr/>
          <a:lstStyle/>
          <a:p>
            <a:r>
              <a:rPr lang="en-AU" dirty="0"/>
              <a:t>RP104</a:t>
            </a:r>
          </a:p>
        </p:txBody>
      </p:sp>
    </p:spTree>
    <p:extLst>
      <p:ext uri="{BB962C8B-B14F-4D97-AF65-F5344CB8AC3E}">
        <p14:creationId xmlns:p14="http://schemas.microsoft.com/office/powerpoint/2010/main" val="2493856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B213-AF9B-1753-3793-F48F52430F57}"/>
              </a:ext>
            </a:extLst>
          </p:cNvPr>
          <p:cNvSpPr>
            <a:spLocks noGrp="1"/>
          </p:cNvSpPr>
          <p:nvPr>
            <p:ph type="title"/>
          </p:nvPr>
        </p:nvSpPr>
        <p:spPr>
          <a:xfrm>
            <a:off x="843064" y="263584"/>
            <a:ext cx="10505872" cy="559387"/>
          </a:xfrm>
        </p:spPr>
        <p:txBody>
          <a:bodyPr/>
          <a:lstStyle/>
          <a:p>
            <a:r>
              <a:rPr lang="en-US" dirty="0"/>
              <a:t>Regulation leads to stable financial performance</a:t>
            </a:r>
            <a:endParaRPr lang="en-AU" dirty="0"/>
          </a:p>
        </p:txBody>
      </p:sp>
      <p:sp>
        <p:nvSpPr>
          <p:cNvPr id="4" name="Text Placeholder 3">
            <a:extLst>
              <a:ext uri="{FF2B5EF4-FFF2-40B4-BE49-F238E27FC236}">
                <a16:creationId xmlns:a16="http://schemas.microsoft.com/office/drawing/2014/main" id="{C48916A5-D7EF-DC21-72B0-1396CFA09229}"/>
              </a:ext>
            </a:extLst>
          </p:cNvPr>
          <p:cNvSpPr>
            <a:spLocks noGrp="1"/>
          </p:cNvSpPr>
          <p:nvPr>
            <p:ph type="body" sz="quarter" idx="14"/>
          </p:nvPr>
        </p:nvSpPr>
        <p:spPr>
          <a:xfrm>
            <a:off x="255867" y="6177070"/>
            <a:ext cx="10252543" cy="513278"/>
          </a:xfrm>
        </p:spPr>
        <p:txBody>
          <a:bodyPr/>
          <a:lstStyle/>
          <a:p>
            <a:r>
              <a:rPr lang="en-US" altLang="en-US" dirty="0"/>
              <a:t>Source: Company accounts, </a:t>
            </a:r>
            <a:r>
              <a:rPr lang="en-US" altLang="en-US" dirty="0" err="1"/>
              <a:t>Sentieo</a:t>
            </a:r>
            <a:r>
              <a:rPr lang="en-US" altLang="en-US" dirty="0"/>
              <a:t>, Magellan Asset Management Limited analysis.  Utility group includes Alliant Energy, Atmos Energy, Consolidated Edison, CMS Energy, Eversource, Southern Company, </a:t>
            </a:r>
            <a:r>
              <a:rPr lang="en-US" altLang="en-US" dirty="0" err="1"/>
              <a:t>Evergy</a:t>
            </a:r>
            <a:r>
              <a:rPr lang="en-US" altLang="en-US" dirty="0"/>
              <a:t>, WEC &amp; Xcel Energy.</a:t>
            </a:r>
            <a:endParaRPr lang="en-AU" dirty="0"/>
          </a:p>
        </p:txBody>
      </p:sp>
      <p:sp>
        <p:nvSpPr>
          <p:cNvPr id="5" name="Text Placeholder 4">
            <a:extLst>
              <a:ext uri="{FF2B5EF4-FFF2-40B4-BE49-F238E27FC236}">
                <a16:creationId xmlns:a16="http://schemas.microsoft.com/office/drawing/2014/main" id="{8B4E551A-50E7-CAA2-F171-DEA67909E614}"/>
              </a:ext>
            </a:extLst>
          </p:cNvPr>
          <p:cNvSpPr>
            <a:spLocks noGrp="1"/>
          </p:cNvSpPr>
          <p:nvPr>
            <p:ph type="body" sz="quarter" idx="15"/>
          </p:nvPr>
        </p:nvSpPr>
        <p:spPr>
          <a:xfrm>
            <a:off x="858964" y="915938"/>
            <a:ext cx="10505872" cy="452937"/>
          </a:xfrm>
        </p:spPr>
        <p:txBody>
          <a:bodyPr vert="horz" lIns="0" tIns="60904" rIns="121807" bIns="60904" rtlCol="0" anchor="ctr">
            <a:normAutofit fontScale="40000" lnSpcReduction="20000"/>
          </a:bodyPr>
          <a:lstStyle/>
          <a:p>
            <a:r>
              <a:rPr lang="en-US" sz="5861" dirty="0"/>
              <a:t>The earnings of US regulated utilities have been very stable over the long-term</a:t>
            </a:r>
          </a:p>
        </p:txBody>
      </p:sp>
      <p:graphicFrame>
        <p:nvGraphicFramePr>
          <p:cNvPr id="6" name="Chart 5">
            <a:extLst>
              <a:ext uri="{FF2B5EF4-FFF2-40B4-BE49-F238E27FC236}">
                <a16:creationId xmlns:a16="http://schemas.microsoft.com/office/drawing/2014/main" id="{DCF804D9-4111-7037-9D14-30DB14F0C98F}"/>
              </a:ext>
            </a:extLst>
          </p:cNvPr>
          <p:cNvGraphicFramePr>
            <a:graphicFrameLocks noGrp="1"/>
          </p:cNvGraphicFramePr>
          <p:nvPr>
            <p:extLst>
              <p:ext uri="{D42A27DB-BD31-4B8C-83A1-F6EECF244321}">
                <p14:modId xmlns:p14="http://schemas.microsoft.com/office/powerpoint/2010/main" val="640797852"/>
              </p:ext>
            </p:extLst>
          </p:nvPr>
        </p:nvGraphicFramePr>
        <p:xfrm>
          <a:off x="1084147" y="1318719"/>
          <a:ext cx="10023717" cy="479609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D0B19708-BF52-ECE6-CFE6-3E955552AF98}"/>
              </a:ext>
            </a:extLst>
          </p:cNvPr>
          <p:cNvSpPr txBox="1"/>
          <p:nvPr/>
        </p:nvSpPr>
        <p:spPr>
          <a:xfrm>
            <a:off x="1365629" y="1510568"/>
            <a:ext cx="9688107" cy="379335"/>
          </a:xfrm>
          <a:prstGeom prst="rect">
            <a:avLst/>
          </a:prstGeom>
          <a:solidFill>
            <a:schemeClr val="bg2">
              <a:lumMod val="10000"/>
              <a:lumOff val="90000"/>
            </a:schemeClr>
          </a:solidFill>
          <a:ln>
            <a:solidFill>
              <a:schemeClr val="accent4"/>
            </a:solidFill>
          </a:ln>
        </p:spPr>
        <p:txBody>
          <a:bodyPr wrap="square">
            <a:spAutoFit/>
          </a:bodyPr>
          <a:lstStyle/>
          <a:p>
            <a:pPr algn="ctr" rtl="0">
              <a:defRPr sz="16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r>
              <a:rPr lang="en-AU" sz="1865" dirty="0">
                <a:solidFill>
                  <a:schemeClr val="bg2"/>
                </a:solidFill>
                <a:latin typeface="+mj-lt"/>
                <a:ea typeface="Tahoma" panose="020B0604030504040204" pitchFamily="34" charset="0"/>
                <a:cs typeface="Tahoma" panose="020B0604030504040204" pitchFamily="34" charset="0"/>
              </a:rPr>
              <a:t>Return On Equity from 2010 to 2023 for High Quality US Regulated Utilities</a:t>
            </a:r>
          </a:p>
        </p:txBody>
      </p:sp>
      <p:sp>
        <p:nvSpPr>
          <p:cNvPr id="8" name="Text Placeholder 7">
            <a:extLst>
              <a:ext uri="{FF2B5EF4-FFF2-40B4-BE49-F238E27FC236}">
                <a16:creationId xmlns:a16="http://schemas.microsoft.com/office/drawing/2014/main" id="{92079CB6-7CEE-724A-DB2F-9BA1A4CEE4BA}"/>
              </a:ext>
            </a:extLst>
          </p:cNvPr>
          <p:cNvSpPr>
            <a:spLocks noGrp="1"/>
          </p:cNvSpPr>
          <p:nvPr>
            <p:ph type="body" sz="quarter" idx="16"/>
          </p:nvPr>
        </p:nvSpPr>
        <p:spPr/>
        <p:txBody>
          <a:bodyPr/>
          <a:lstStyle/>
          <a:p>
            <a:r>
              <a:rPr lang="en-AU" dirty="0"/>
              <a:t>RP452</a:t>
            </a:r>
          </a:p>
        </p:txBody>
      </p:sp>
    </p:spTree>
    <p:extLst>
      <p:ext uri="{BB962C8B-B14F-4D97-AF65-F5344CB8AC3E}">
        <p14:creationId xmlns:p14="http://schemas.microsoft.com/office/powerpoint/2010/main" val="608766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341C1FB-A52F-6210-7116-2D7C197CB5EE}"/>
              </a:ext>
            </a:extLst>
          </p:cNvPr>
          <p:cNvSpPr>
            <a:spLocks noGrp="1"/>
          </p:cNvSpPr>
          <p:nvPr>
            <p:ph type="body" sz="quarter" idx="16"/>
          </p:nvPr>
        </p:nvSpPr>
        <p:spPr/>
        <p:txBody>
          <a:bodyPr/>
          <a:lstStyle/>
          <a:p>
            <a:r>
              <a:rPr lang="en-GB" dirty="0"/>
              <a:t>SP001</a:t>
            </a:r>
            <a:endParaRPr lang="en-AU" dirty="0"/>
          </a:p>
        </p:txBody>
      </p:sp>
      <p:sp>
        <p:nvSpPr>
          <p:cNvPr id="2" name="Title 1">
            <a:extLst>
              <a:ext uri="{FF2B5EF4-FFF2-40B4-BE49-F238E27FC236}">
                <a16:creationId xmlns:a16="http://schemas.microsoft.com/office/drawing/2014/main" id="{C15AB198-3645-43BE-9AC4-97BEC1F4BA8D}"/>
              </a:ext>
            </a:extLst>
          </p:cNvPr>
          <p:cNvSpPr>
            <a:spLocks noGrp="1"/>
          </p:cNvSpPr>
          <p:nvPr>
            <p:ph type="title"/>
          </p:nvPr>
        </p:nvSpPr>
        <p:spPr/>
        <p:txBody>
          <a:bodyPr/>
          <a:lstStyle/>
          <a:p>
            <a:r>
              <a:rPr lang="en-AU" altLang="en-US" dirty="0"/>
              <a:t>Infrastructure – nature of returns</a:t>
            </a:r>
            <a:endParaRPr lang="en-US" dirty="0"/>
          </a:p>
        </p:txBody>
      </p:sp>
      <p:sp>
        <p:nvSpPr>
          <p:cNvPr id="6" name="Text Placeholder 5">
            <a:extLst>
              <a:ext uri="{FF2B5EF4-FFF2-40B4-BE49-F238E27FC236}">
                <a16:creationId xmlns:a16="http://schemas.microsoft.com/office/drawing/2014/main" id="{5AEE2F82-0E78-4565-043F-8350DE278A90}"/>
              </a:ext>
            </a:extLst>
          </p:cNvPr>
          <p:cNvSpPr>
            <a:spLocks noGrp="1"/>
          </p:cNvSpPr>
          <p:nvPr>
            <p:ph type="body" sz="quarter" idx="15"/>
          </p:nvPr>
        </p:nvSpPr>
        <p:spPr/>
        <p:txBody>
          <a:bodyPr/>
          <a:lstStyle/>
          <a:p>
            <a:r>
              <a:rPr lang="en-GB" dirty="0"/>
              <a:t>Revenues and earnings reflect patronage growth</a:t>
            </a:r>
          </a:p>
        </p:txBody>
      </p:sp>
      <p:graphicFrame>
        <p:nvGraphicFramePr>
          <p:cNvPr id="23" name="Table 22">
            <a:extLst>
              <a:ext uri="{FF2B5EF4-FFF2-40B4-BE49-F238E27FC236}">
                <a16:creationId xmlns:a16="http://schemas.microsoft.com/office/drawing/2014/main" id="{AE0D7613-819C-4410-84F0-76CBFAC2923F}"/>
              </a:ext>
            </a:extLst>
          </p:cNvPr>
          <p:cNvGraphicFramePr>
            <a:graphicFrameLocks noGrp="1"/>
          </p:cNvGraphicFramePr>
          <p:nvPr>
            <p:custDataLst>
              <p:tags r:id="rId1"/>
            </p:custDataLst>
            <p:extLst>
              <p:ext uri="{D42A27DB-BD31-4B8C-83A1-F6EECF244321}">
                <p14:modId xmlns:p14="http://schemas.microsoft.com/office/powerpoint/2010/main" val="1727348360"/>
              </p:ext>
            </p:extLst>
          </p:nvPr>
        </p:nvGraphicFramePr>
        <p:xfrm>
          <a:off x="1865750" y="2565708"/>
          <a:ext cx="8834504" cy="3261344"/>
        </p:xfrm>
        <a:graphic>
          <a:graphicData uri="http://schemas.openxmlformats.org/drawingml/2006/table">
            <a:tbl>
              <a:tblPr firstRow="1" bandRow="1">
                <a:tableStyleId>{5C22544A-7EE6-4342-B048-85BDC9FD1C3A}</a:tableStyleId>
              </a:tblPr>
              <a:tblGrid>
                <a:gridCol w="3004405">
                  <a:extLst>
                    <a:ext uri="{9D8B030D-6E8A-4147-A177-3AD203B41FA5}">
                      <a16:colId xmlns:a16="http://schemas.microsoft.com/office/drawing/2014/main" val="20000"/>
                    </a:ext>
                  </a:extLst>
                </a:gridCol>
                <a:gridCol w="358076">
                  <a:extLst>
                    <a:ext uri="{9D8B030D-6E8A-4147-A177-3AD203B41FA5}">
                      <a16:colId xmlns:a16="http://schemas.microsoft.com/office/drawing/2014/main" val="20001"/>
                    </a:ext>
                  </a:extLst>
                </a:gridCol>
                <a:gridCol w="2326539">
                  <a:extLst>
                    <a:ext uri="{9D8B030D-6E8A-4147-A177-3AD203B41FA5}">
                      <a16:colId xmlns:a16="http://schemas.microsoft.com/office/drawing/2014/main" val="20002"/>
                    </a:ext>
                  </a:extLst>
                </a:gridCol>
                <a:gridCol w="647599">
                  <a:extLst>
                    <a:ext uri="{9D8B030D-6E8A-4147-A177-3AD203B41FA5}">
                      <a16:colId xmlns:a16="http://schemas.microsoft.com/office/drawing/2014/main" val="20003"/>
                    </a:ext>
                  </a:extLst>
                </a:gridCol>
                <a:gridCol w="2497884">
                  <a:extLst>
                    <a:ext uri="{9D8B030D-6E8A-4147-A177-3AD203B41FA5}">
                      <a16:colId xmlns:a16="http://schemas.microsoft.com/office/drawing/2014/main" val="20004"/>
                    </a:ext>
                  </a:extLst>
                </a:gridCol>
              </a:tblGrid>
              <a:tr h="1087115">
                <a:tc>
                  <a:txBody>
                    <a:bodyPr/>
                    <a:lstStyle/>
                    <a:p>
                      <a:pPr algn="l">
                        <a:spcBef>
                          <a:spcPts val="1200"/>
                        </a:spcBef>
                        <a:spcAft>
                          <a:spcPts val="1200"/>
                        </a:spcAft>
                      </a:pPr>
                      <a:r>
                        <a:rPr lang="en-US" altLang="en-US" sz="2700" b="1" dirty="0">
                          <a:solidFill>
                            <a:schemeClr val="accent4"/>
                          </a:solidFill>
                          <a:latin typeface="+mn-lt"/>
                        </a:rPr>
                        <a:t>   Revenue</a:t>
                      </a:r>
                    </a:p>
                  </a:txBody>
                  <a:tcPr marL="91355" marR="9135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1200"/>
                        </a:spcBef>
                        <a:spcAft>
                          <a:spcPts val="1200"/>
                        </a:spcAft>
                      </a:pPr>
                      <a:r>
                        <a:rPr lang="en-US" altLang="en-US" sz="2700" b="1" dirty="0">
                          <a:solidFill>
                            <a:schemeClr val="accent4"/>
                          </a:solidFill>
                          <a:latin typeface="+mn-lt"/>
                        </a:rPr>
                        <a:t>=</a:t>
                      </a:r>
                      <a:endParaRPr lang="en-US" sz="2700" b="1" dirty="0">
                        <a:solidFill>
                          <a:schemeClr val="accent4"/>
                        </a:solidFill>
                        <a:latin typeface="+mn-lt"/>
                      </a:endParaRPr>
                    </a:p>
                  </a:txBody>
                  <a:tcPr marL="91355" marR="9135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1200"/>
                        </a:spcBef>
                        <a:spcAft>
                          <a:spcPts val="1200"/>
                        </a:spcAft>
                      </a:pPr>
                      <a:r>
                        <a:rPr lang="en-US" altLang="en-US" sz="2700" b="1" dirty="0">
                          <a:solidFill>
                            <a:schemeClr val="accent4"/>
                          </a:solidFill>
                          <a:latin typeface="+mn-lt"/>
                        </a:rPr>
                        <a:t>  Volume</a:t>
                      </a:r>
                      <a:endParaRPr lang="en-US" sz="2700" b="1" dirty="0">
                        <a:solidFill>
                          <a:schemeClr val="accent4"/>
                        </a:solidFill>
                        <a:latin typeface="+mn-lt"/>
                      </a:endParaRPr>
                    </a:p>
                  </a:txBody>
                  <a:tcPr marL="91355" marR="9135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1200"/>
                        </a:spcBef>
                        <a:spcAft>
                          <a:spcPts val="1200"/>
                        </a:spcAft>
                      </a:pPr>
                      <a:r>
                        <a:rPr lang="en-US" sz="2700" b="1" dirty="0">
                          <a:solidFill>
                            <a:schemeClr val="accent4"/>
                          </a:solidFill>
                          <a:latin typeface="+mn-lt"/>
                        </a:rPr>
                        <a:t>X</a:t>
                      </a:r>
                    </a:p>
                  </a:txBody>
                  <a:tcPr marL="91355" marR="9135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1200"/>
                        </a:spcBef>
                        <a:spcAft>
                          <a:spcPts val="1200"/>
                        </a:spcAft>
                      </a:pPr>
                      <a:r>
                        <a:rPr lang="en-US" sz="2700" b="1" dirty="0">
                          <a:solidFill>
                            <a:schemeClr val="accent4"/>
                          </a:solidFill>
                          <a:latin typeface="+mn-lt"/>
                        </a:rPr>
                        <a:t>  Price</a:t>
                      </a:r>
                    </a:p>
                  </a:txBody>
                  <a:tcPr marL="91355" marR="9135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87115">
                <a:tc>
                  <a:txBody>
                    <a:bodyPr/>
                    <a:lstStyle/>
                    <a:p>
                      <a:pPr algn="l"/>
                      <a:r>
                        <a:rPr lang="en-US" sz="1700" b="0" dirty="0">
                          <a:solidFill>
                            <a:schemeClr val="tx1">
                              <a:lumMod val="50000"/>
                              <a:lumOff val="50000"/>
                            </a:schemeClr>
                          </a:solidFill>
                          <a:latin typeface="+mn-lt"/>
                        </a:rPr>
                        <a:t>   Toll Road Revenue</a:t>
                      </a:r>
                    </a:p>
                  </a:txBody>
                  <a:tcPr marL="91355" marR="9135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0" dirty="0">
                          <a:solidFill>
                            <a:schemeClr val="tx1">
                              <a:lumMod val="50000"/>
                              <a:lumOff val="50000"/>
                            </a:schemeClr>
                          </a:solidFill>
                          <a:latin typeface="+mn-lt"/>
                        </a:rPr>
                        <a:t>=</a:t>
                      </a:r>
                    </a:p>
                  </a:txBody>
                  <a:tcPr marL="91355" marR="9135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0" dirty="0">
                          <a:solidFill>
                            <a:schemeClr val="tx1">
                              <a:lumMod val="50000"/>
                              <a:lumOff val="50000"/>
                            </a:schemeClr>
                          </a:solidFill>
                          <a:latin typeface="+mn-lt"/>
                        </a:rPr>
                        <a:t>   Number of cars </a:t>
                      </a:r>
                    </a:p>
                  </a:txBody>
                  <a:tcPr marL="91355" marR="9135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0" dirty="0">
                          <a:solidFill>
                            <a:schemeClr val="tx1">
                              <a:lumMod val="50000"/>
                              <a:lumOff val="50000"/>
                            </a:schemeClr>
                          </a:solidFill>
                          <a:latin typeface="+mn-lt"/>
                        </a:rPr>
                        <a:t>x</a:t>
                      </a:r>
                    </a:p>
                  </a:txBody>
                  <a:tcPr marL="91355" marR="9135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0" dirty="0">
                          <a:solidFill>
                            <a:schemeClr val="tx1">
                              <a:lumMod val="50000"/>
                              <a:lumOff val="50000"/>
                            </a:schemeClr>
                          </a:solidFill>
                          <a:latin typeface="+mn-lt"/>
                        </a:rPr>
                        <a:t>   Average Toll</a:t>
                      </a:r>
                    </a:p>
                  </a:txBody>
                  <a:tcPr marL="91355" marR="9135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87115">
                <a:tc>
                  <a:txBody>
                    <a:bodyPr/>
                    <a:lstStyle/>
                    <a:p>
                      <a:pPr algn="l"/>
                      <a:r>
                        <a:rPr lang="en-US" sz="1700" b="0" dirty="0">
                          <a:solidFill>
                            <a:schemeClr val="tx1">
                              <a:lumMod val="50000"/>
                              <a:lumOff val="50000"/>
                            </a:schemeClr>
                          </a:solidFill>
                          <a:latin typeface="+mn-lt"/>
                        </a:rPr>
                        <a:t>   Airport Revenue</a:t>
                      </a:r>
                    </a:p>
                  </a:txBody>
                  <a:tcPr marL="91355" marR="9135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0" dirty="0">
                          <a:solidFill>
                            <a:schemeClr val="tx1">
                              <a:lumMod val="50000"/>
                              <a:lumOff val="50000"/>
                            </a:schemeClr>
                          </a:solidFill>
                          <a:latin typeface="+mn-lt"/>
                        </a:rPr>
                        <a:t>=</a:t>
                      </a:r>
                    </a:p>
                  </a:txBody>
                  <a:tcPr marL="91355" marR="9135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0" dirty="0">
                          <a:solidFill>
                            <a:schemeClr val="tx1">
                              <a:lumMod val="50000"/>
                              <a:lumOff val="50000"/>
                            </a:schemeClr>
                          </a:solidFill>
                          <a:latin typeface="+mn-lt"/>
                        </a:rPr>
                        <a:t>   Number of passengers</a:t>
                      </a:r>
                    </a:p>
                  </a:txBody>
                  <a:tcPr marL="91355" marR="9135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0" dirty="0">
                          <a:solidFill>
                            <a:schemeClr val="tx1">
                              <a:lumMod val="50000"/>
                              <a:lumOff val="50000"/>
                            </a:schemeClr>
                          </a:solidFill>
                          <a:latin typeface="+mn-lt"/>
                        </a:rPr>
                        <a:t>x</a:t>
                      </a:r>
                    </a:p>
                  </a:txBody>
                  <a:tcPr marL="91355" marR="9135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0" dirty="0">
                          <a:solidFill>
                            <a:schemeClr val="tx1">
                              <a:lumMod val="50000"/>
                              <a:lumOff val="50000"/>
                            </a:schemeClr>
                          </a:solidFill>
                          <a:latin typeface="+mn-lt"/>
                        </a:rPr>
                        <a:t>   Average Charge/Spend</a:t>
                      </a:r>
                    </a:p>
                  </a:txBody>
                  <a:tcPr marL="91355" marR="9135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8" name="Text Box 12">
            <a:extLst>
              <a:ext uri="{FF2B5EF4-FFF2-40B4-BE49-F238E27FC236}">
                <a16:creationId xmlns:a16="http://schemas.microsoft.com/office/drawing/2014/main" id="{BFE85DE2-6C7C-47E5-976A-02532C078ADA}"/>
              </a:ext>
            </a:extLst>
          </p:cNvPr>
          <p:cNvSpPr txBox="1">
            <a:spLocks noChangeArrowheads="1"/>
          </p:cNvSpPr>
          <p:nvPr/>
        </p:nvSpPr>
        <p:spPr bwMode="auto">
          <a:xfrm>
            <a:off x="485194" y="1906690"/>
            <a:ext cx="9112576" cy="33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0975" indent="-180975">
              <a:defRPr sz="3200">
                <a:solidFill>
                  <a:schemeClr val="tx1"/>
                </a:solidFill>
                <a:latin typeface="Tahoma" panose="020B0604030504040204" pitchFamily="34" charset="0"/>
                <a:ea typeface="MS PGothic" panose="020B0600070205080204" pitchFamily="34" charset="-128"/>
              </a:defRPr>
            </a:lvl1pPr>
            <a:lvl2pPr marL="742950" indent="-285750">
              <a:defRPr sz="3200">
                <a:solidFill>
                  <a:schemeClr val="tx1"/>
                </a:solidFill>
                <a:latin typeface="Tahoma" panose="020B0604030504040204" pitchFamily="34" charset="0"/>
                <a:ea typeface="MS PGothic" panose="020B0600070205080204" pitchFamily="34" charset="-128"/>
              </a:defRPr>
            </a:lvl2pPr>
            <a:lvl3pPr marL="1143000" indent="-228600">
              <a:defRPr sz="3200">
                <a:solidFill>
                  <a:schemeClr val="tx1"/>
                </a:solidFill>
                <a:latin typeface="Tahoma" panose="020B0604030504040204" pitchFamily="34" charset="0"/>
                <a:ea typeface="MS PGothic" panose="020B0600070205080204" pitchFamily="34" charset="-128"/>
              </a:defRPr>
            </a:lvl3pPr>
            <a:lvl4pPr marL="1600200" indent="-228600">
              <a:defRPr sz="3200">
                <a:solidFill>
                  <a:schemeClr val="tx1"/>
                </a:solidFill>
                <a:latin typeface="Tahoma" panose="020B0604030504040204" pitchFamily="34" charset="0"/>
                <a:ea typeface="MS PGothic" panose="020B0600070205080204" pitchFamily="34" charset="-128"/>
              </a:defRPr>
            </a:lvl4pPr>
            <a:lvl5pPr marL="2057400" indent="-228600">
              <a:defRPr sz="3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Tahoma" panose="020B0604030504040204" pitchFamily="34" charset="0"/>
                <a:ea typeface="MS PGothic" panose="020B0600070205080204" pitchFamily="34" charset="-128"/>
              </a:defRPr>
            </a:lvl9pPr>
          </a:lstStyle>
          <a:p>
            <a:pPr marL="0" indent="0">
              <a:spcBef>
                <a:spcPct val="30000"/>
              </a:spcBef>
            </a:pPr>
            <a:r>
              <a:rPr lang="en-US" altLang="en-US" sz="1599" dirty="0">
                <a:solidFill>
                  <a:schemeClr val="tx1">
                    <a:lumMod val="65000"/>
                    <a:lumOff val="35000"/>
                  </a:schemeClr>
                </a:solidFill>
              </a:rPr>
              <a:t>The revenue generated by infrastructure assets are a function of operating volume and price.</a:t>
            </a:r>
          </a:p>
        </p:txBody>
      </p:sp>
      <p:grpSp>
        <p:nvGrpSpPr>
          <p:cNvPr id="13" name="Group 12">
            <a:extLst>
              <a:ext uri="{FF2B5EF4-FFF2-40B4-BE49-F238E27FC236}">
                <a16:creationId xmlns:a16="http://schemas.microsoft.com/office/drawing/2014/main" id="{60E43CCE-768C-9D79-C8D3-737BA70CD105}"/>
              </a:ext>
            </a:extLst>
          </p:cNvPr>
          <p:cNvGrpSpPr/>
          <p:nvPr/>
        </p:nvGrpSpPr>
        <p:grpSpPr>
          <a:xfrm>
            <a:off x="952254" y="4903861"/>
            <a:ext cx="827263" cy="827263"/>
            <a:chOff x="4084378" y="1670231"/>
            <a:chExt cx="919669" cy="919669"/>
          </a:xfrm>
        </p:grpSpPr>
        <p:sp>
          <p:nvSpPr>
            <p:cNvPr id="8" name="Oval 7">
              <a:extLst>
                <a:ext uri="{FF2B5EF4-FFF2-40B4-BE49-F238E27FC236}">
                  <a16:creationId xmlns:a16="http://schemas.microsoft.com/office/drawing/2014/main" id="{D61D6B34-6291-6470-4F05-73D464F7B02D}"/>
                </a:ext>
              </a:extLst>
            </p:cNvPr>
            <p:cNvSpPr/>
            <p:nvPr/>
          </p:nvSpPr>
          <p:spPr>
            <a:xfrm>
              <a:off x="4084378" y="1670231"/>
              <a:ext cx="919669" cy="919669"/>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pic>
          <p:nvPicPr>
            <p:cNvPr id="10" name="Graphic 9">
              <a:extLst>
                <a:ext uri="{FF2B5EF4-FFF2-40B4-BE49-F238E27FC236}">
                  <a16:creationId xmlns:a16="http://schemas.microsoft.com/office/drawing/2014/main" id="{8D7DCB07-3D13-1E6F-97DF-5C3C634572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1609" y="1798796"/>
              <a:ext cx="564377" cy="564377"/>
            </a:xfrm>
            <a:prstGeom prst="rect">
              <a:avLst/>
            </a:prstGeom>
          </p:spPr>
        </p:pic>
      </p:grpSp>
      <p:grpSp>
        <p:nvGrpSpPr>
          <p:cNvPr id="14" name="Group 13">
            <a:extLst>
              <a:ext uri="{FF2B5EF4-FFF2-40B4-BE49-F238E27FC236}">
                <a16:creationId xmlns:a16="http://schemas.microsoft.com/office/drawing/2014/main" id="{0D904EA6-ACCB-A19A-785E-D820DDE5AEFA}"/>
              </a:ext>
            </a:extLst>
          </p:cNvPr>
          <p:cNvGrpSpPr/>
          <p:nvPr/>
        </p:nvGrpSpPr>
        <p:grpSpPr>
          <a:xfrm>
            <a:off x="952254" y="3790014"/>
            <a:ext cx="827263" cy="827263"/>
            <a:chOff x="4084378" y="2690946"/>
            <a:chExt cx="919669" cy="919669"/>
          </a:xfrm>
        </p:grpSpPr>
        <p:sp>
          <p:nvSpPr>
            <p:cNvPr id="9" name="Oval 8">
              <a:extLst>
                <a:ext uri="{FF2B5EF4-FFF2-40B4-BE49-F238E27FC236}">
                  <a16:creationId xmlns:a16="http://schemas.microsoft.com/office/drawing/2014/main" id="{C3FC8FFA-75D2-8869-D966-9E62DC583A1D}"/>
                </a:ext>
              </a:extLst>
            </p:cNvPr>
            <p:cNvSpPr/>
            <p:nvPr/>
          </p:nvSpPr>
          <p:spPr>
            <a:xfrm>
              <a:off x="4084378" y="2690946"/>
              <a:ext cx="919669" cy="919669"/>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395" dirty="0">
                <a:solidFill>
                  <a:srgbClr val="FFFFFF"/>
                </a:solidFill>
                <a:latin typeface="Calibri" panose="020F0502020204030204"/>
              </a:endParaRPr>
            </a:p>
          </p:txBody>
        </p:sp>
        <p:pic>
          <p:nvPicPr>
            <p:cNvPr id="11" name="Graphic 10">
              <a:extLst>
                <a:ext uri="{FF2B5EF4-FFF2-40B4-BE49-F238E27FC236}">
                  <a16:creationId xmlns:a16="http://schemas.microsoft.com/office/drawing/2014/main" id="{646EF13F-07CA-4F55-B7E7-9B83656D50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61609" y="2839415"/>
              <a:ext cx="564377" cy="564377"/>
            </a:xfrm>
            <a:prstGeom prst="rect">
              <a:avLst/>
            </a:prstGeom>
          </p:spPr>
        </p:pic>
      </p:grpSp>
    </p:spTree>
    <p:extLst>
      <p:ext uri="{BB962C8B-B14F-4D97-AF65-F5344CB8AC3E}">
        <p14:creationId xmlns:p14="http://schemas.microsoft.com/office/powerpoint/2010/main" val="15645787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ISMICINSTANCE" val="{&quot;format&quot;:&quot;pptx&quot;,&quot;origin&quot;:{&quot;formId&quot;:&quot;8c3d63ae-66b5-41ab-b0b6-30457c29150f&quot;,&quot;content&quot;:{&quot;id&quot;:&quot;61572d5a-bac0-49bc-9881-2e4397255410&quot;,&quot;name&quot;:&quot;(New) Infra LiveDoc 2023&quot;,&quot;format&quot;:&quot;pptx&quot;,&quot;version&quot;:&quot;35.0&quot;,&quot;versionId&quot;:&quot;3e0acfed-0748-44b5-943c-2b96993eefbc&quot;},&quot;formName&quot;:&quot;(New) Infra LiveDoc 2023&quot;,&quot;contentId&quot;:&quot;61572d5a-bac0-49bc-9881-2e4397255410&quot;,&quot;profileId&quot;:&quot;c95c4cab-6882-43d0-9488-484e58c1140e&quot;,&quot;fullPathId&quot;:&quot;/ddcd6b4fba-e7ed-4ec4-b26e-3d331235dc2c/dfNDgyZjFlYWMtOTdiNy00Mjg2LWJjZjUtZmYyZjcxMGM1NTI4,PT0=,TWFnZWxsYW4gSW5mcmFzdHJ1Y3R1cmUgRnVuZA==/lf3e0acfed-0748-44b5-943c-2b96993eefbc&quot;,&quot;repository&quot;:&quot;doccenter&quot;,&quot;teamsiteId&quot;:&quot;79f6f73b-c4b9-446b-af90-8956eaa73cba&quot;,&quot;fullPathName&quot;:&quot;\\LiveDocs\\Magellan Infrastructure Fund\\(New) Infra LiveDoc 2023&quot;,&quot;contentVersionId&quot;:&quot;3e0acfed-0748-44b5-943c-2b96993eefbc&quot;,&quot;profileVersionId&quot;:&quot;ce5e2fd1-fb5e-46b1-a397-7f147322cd65&quot;},&quot;storages&quot;:[],&quot;generator&quot;:&quot;LiveDoc&quot;,&quot;instanceId&quot;:&quot;27a22bcd-7291-403e-94be-23fb09559021&quot;,&quot;generationId&quot;:&quot;99473e97-cd97-4430-8883-84b0397e7c97&quot;,&quot;regionalFormat&quot;:{&quot;name&quot;:&quot;en-US&quot;,&quot;displayName&quot;:&quot;English (United States)&quot;},&quot;instanceStageId&quot;:&quot;cf213a12-85b4-4473-a89b-d6a24af21c2b&quot;,&quot;instanceStageType&quot;:2}"/>
</p:tagLst>
</file>

<file path=ppt/tags/tag2.xml><?xml version="1.0" encoding="utf-8"?>
<p:tagLst xmlns:a="http://schemas.openxmlformats.org/drawingml/2006/main" xmlns:r="http://schemas.openxmlformats.org/officeDocument/2006/relationships" xmlns:p="http://schemas.openxmlformats.org/presentationml/2006/main">
  <p:tag name="AFSPANMODE" val="span"/>
</p:tagLst>
</file>

<file path=ppt/tags/tag3.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Custom Design">
  <a:themeElements>
    <a:clrScheme name="Magellan">
      <a:dk1>
        <a:srgbClr val="000000"/>
      </a:dk1>
      <a:lt1>
        <a:srgbClr val="FFFFFF"/>
      </a:lt1>
      <a:dk2>
        <a:srgbClr val="00205B"/>
      </a:dk2>
      <a:lt2>
        <a:srgbClr val="7E7E7E"/>
      </a:lt2>
      <a:accent1>
        <a:srgbClr val="0563C1"/>
      </a:accent1>
      <a:accent2>
        <a:srgbClr val="74C7FF"/>
      </a:accent2>
      <a:accent3>
        <a:srgbClr val="1358B1"/>
      </a:accent3>
      <a:accent4>
        <a:srgbClr val="AE6500"/>
      </a:accent4>
      <a:accent5>
        <a:srgbClr val="00838C"/>
      </a:accent5>
      <a:accent6>
        <a:srgbClr val="F7BE00"/>
      </a:accent6>
      <a:hlink>
        <a:srgbClr val="0563C1"/>
      </a:hlink>
      <a:folHlink>
        <a:srgbClr val="BFE4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M_PPT_NEW TEMPLATE FINAL.potx" id="{FB32F9E4-8B0B-4FC5-802B-7B138404008E}" vid="{EA69241F-A479-4A03-9405-25602AB0AC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d:PersonalizationDefinition xmlns:pd="Strauss.PersonalizationDefinition" name="">
  <pd:DataReferenceList>
    <pd:DataReference datasourceID="af3f7fc9-a08d-4902-9397-2765bc29a3b8" dataFieldID="18f3d3fe-bfaf-4c8c-abcf-11cf28fcaa4d" variableListUniqueId="b5daafbc-d8ea-4fa0-be58-aa1654b76ff1"/>
  </pd:DataReferenceList>
  <pd:VariableReplacementDescriptor name="" desc="" uid="">
    <pd:DataReferenceList>
      <pd:DataReference datasourceID="af3f7fc9-a08d-4902-9397-2765bc29a3b8" dataFieldID="18f3d3fe-bfaf-4c8c-abcf-11cf28fcaa4d" variableListUniqueId="b5daafbc-d8ea-4fa0-be58-aa1654b76ff1"/>
    </pd:DataReferenceList>
  </pd:VariableReplacementDescriptor>
</pd:PersonalizationDefinition>
</file>

<file path=customXml/item10.xml><?xml version="1.0" encoding="utf-8"?>
<pd:PersonalizationDefinition xmlns:pd="Strauss.PersonalizationDefinition" name="">
  <pd:DataReferenceList>
    <pd:DataReference datasourceID="af3f7fc9-a08d-4902-9397-2765bc29a3b8" dataFieldID="18f3d3fe-bfaf-4c8c-abcf-11cf28fcaa4d" variableListUniqueId="b5daafbc-d8ea-4fa0-be58-aa1654b76ff1"/>
  </pd:DataReferenceList>
  <pd:VariableReplacementDescriptor name="" desc="" uid="">
    <pd:DataReferenceList>
      <pd:DataReference datasourceID="af3f7fc9-a08d-4902-9397-2765bc29a3b8" dataFieldID="18f3d3fe-bfaf-4c8c-abcf-11cf28fcaa4d" variableListUniqueId="b5daafbc-d8ea-4fa0-be58-aa1654b76ff1"/>
    </pd:DataReferenceList>
  </pd:VariableReplacementDescriptor>
</pd:PersonalizationDefinition>
</file>

<file path=customXml/item11.xml><?xml version="1.0" encoding="utf-8"?>
<pd:PersonalizationDefinition xmlns:pd="Strauss.PersonalizationDefinition" name="">
  <pd:DataReferenceList>
    <pd:DataReference datasourceID="af3f7fc9-a08d-4902-9397-2765bc29a3b8" dataFieldID="18f3d3fe-bfaf-4c8c-abcf-11cf28fcaa4d" variableListUniqueId="b5daafbc-d8ea-4fa0-be58-aa1654b76ff1"/>
  </pd:DataReferenceList>
  <pd:VariableReplacementDescriptor name="" desc="" uid="">
    <pd:DataReferenceList>
      <pd:DataReference datasourceID="af3f7fc9-a08d-4902-9397-2765bc29a3b8" dataFieldID="18f3d3fe-bfaf-4c8c-abcf-11cf28fcaa4d" variableListUniqueId="b5daafbc-d8ea-4fa0-be58-aa1654b76ff1"/>
    </pd:DataReferenceList>
  </pd:VariableReplacementDescriptor>
</pd:PersonalizationDefinition>
</file>

<file path=customXml/item12.xml><?xml version="1.0" encoding="utf-8"?>
<DataSourceMapping>
  <Id>3e26e176-6e6c-49a1-9ea4-3f70070e5b58</Id>
  <Name>EXPRESSION_VARIABLE_MAPPING</Name>
  <TargetDataSource>0edb4486-96d4-4bd6-b552-afd8b25ecd3e</TargetDataSource>
  <SourceType>XML File</SourceType>
  <IsReadOnly>false</IsReadOnly>
  <SalesforceOrganizationId>00000000-0000-0000-0000-000000000000</SalesforceOrganizationId>
  <SalesforceOrganizationName/>
  <SalesforceApiVersion/>
  <Properties/>
  <RawMappings/>
  <DesignTimeProperties/>
</DataSourceMapping>
</file>

<file path=customXml/item13.xml><?xml version="1.0" encoding="utf-8"?>
<pd:PersonalizationDefinition xmlns:pd="Strauss.PersonalizationDefinition" name="">
  <pd:DataReferenceList>
    <pd:DataReference datasourceID="bd82882a-be30-4000-bc88-071d2449a55d" dataFieldID="4834efa3-90f4-4240-a4cd-6d47fa0f8334" variableListUniqueId="2caa341a-1f18-4fc6-a49e-f09e1cea618b"/>
    <pd:DataReference datasourceID="bd82882a-be30-4000-bc88-071d2449a55d" dataFieldID="7917f3a4-d24b-4fc1-8a28-89772366284f" variableListUniqueId="2caa341a-1f18-4fc6-a49e-f09e1cea618b"/>
    <pd:DataReference datasourceID="bd82882a-be30-4000-bc88-071d2449a55d" dataFieldID="74a4e07a-02a4-41e8-aed9-3bd9b34c13f5" variableListUniqueId="2caa341a-1f18-4fc6-a49e-f09e1cea618b"/>
    <pd:DataReference datasourceID="bd82882a-be30-4000-bc88-071d2449a55d" dataFieldID="253b86e0-eda3-4bac-9349-2d038db29641" variableListUniqueId="2caa341a-1f18-4fc6-a49e-f09e1cea618b"/>
    <pd:DataReference datasourceID="a5467973-130d-4747-ac5d-b266fa3a691c" dataFieldID="005b2594-d43d-4bec-b94b-97c966056b73" variableListUniqueId="04bcdf56-1dae-443c-88a2-866e93571789"/>
    <pd:DataReference datasourceID="a5467973-130d-4747-ac5d-b266fa3a691c" dataFieldID="d5b4819e-a6a3-4ad8-ab9c-340a097a392d" variableListUniqueId="04bcdf56-1dae-443c-88a2-866e93571789"/>
    <pd:DataReference datasourceID="a5467973-130d-4747-ac5d-b266fa3a691c" dataFieldID="3db14a27-96a6-4d3e-9387-43cdb6b21e1b" variableListUniqueId="04bcdf56-1dae-443c-88a2-866e93571789"/>
    <pd:DataReference datasourceID="a5467973-130d-4747-ac5d-b266fa3a691c" dataFieldID="00e306ab-1752-4401-84d2-03d564930c7e" variableListUniqueId="04bcdf56-1dae-443c-88a2-866e93571789"/>
  </pd:DataReferenceList>
  <pd:VariableReplacementDescriptor name="" desc="" uid="">
    <pd:DataReferenceList>
      <pd:DataReference datasourceID="bd82882a-be30-4000-bc88-071d2449a55d" dataFieldID="4834efa3-90f4-4240-a4cd-6d47fa0f8334" variableListUniqueId="2caa341a-1f18-4fc6-a49e-f09e1cea618b"/>
      <pd:DataReference datasourceID="bd82882a-be30-4000-bc88-071d2449a55d" dataFieldID="7917f3a4-d24b-4fc1-8a28-89772366284f" variableListUniqueId="2caa341a-1f18-4fc6-a49e-f09e1cea618b"/>
      <pd:DataReference datasourceID="bd82882a-be30-4000-bc88-071d2449a55d" dataFieldID="74a4e07a-02a4-41e8-aed9-3bd9b34c13f5" variableListUniqueId="2caa341a-1f18-4fc6-a49e-f09e1cea618b"/>
      <pd:DataReference datasourceID="bd82882a-be30-4000-bc88-071d2449a55d" dataFieldID="253b86e0-eda3-4bac-9349-2d038db29641" variableListUniqueId="2caa341a-1f18-4fc6-a49e-f09e1cea618b"/>
      <pd:DataReference datasourceID="a5467973-130d-4747-ac5d-b266fa3a691c" dataFieldID="005b2594-d43d-4bec-b94b-97c966056b73" variableListUniqueId="04bcdf56-1dae-443c-88a2-866e93571789"/>
      <pd:DataReference datasourceID="a5467973-130d-4747-ac5d-b266fa3a691c" dataFieldID="d5b4819e-a6a3-4ad8-ab9c-340a097a392d" variableListUniqueId="04bcdf56-1dae-443c-88a2-866e93571789"/>
      <pd:DataReference datasourceID="a5467973-130d-4747-ac5d-b266fa3a691c" dataFieldID="3db14a27-96a6-4d3e-9387-43cdb6b21e1b" variableListUniqueId="04bcdf56-1dae-443c-88a2-866e93571789"/>
      <pd:DataReference datasourceID="a5467973-130d-4747-ac5d-b266fa3a691c" dataFieldID="00e306ab-1752-4401-84d2-03d564930c7e" variableListUniqueId="04bcdf56-1dae-443c-88a2-866e93571789"/>
    </pd:DataReferenceList>
  </pd:VariableReplacementDescriptor>
</pd:PersonalizationDefinition>
</file>

<file path=customXml/item14.xml><?xml version="1.0" encoding="utf-8"?>
<DataSourceMapping>
  <Id>acb32ee8-9184-4bb4-8817-d723685ddc4a</Id>
  <Name>AD_HOC_MAPPING</Name>
  <TargetDataSource>a5467973-130d-4747-ac5d-b266fa3a691c</TargetDataSource>
  <SourceType>XML File</SourceType>
  <IsReadOnly>false</IsReadOnly>
  <SalesforceOrganizationId>00000000-0000-0000-0000-000000000000</SalesforceOrganizationId>
  <SalesforceOrganizationName/>
  <SalesforceApiVersion/>
  <Properties>
    <Property Name="RecordSeperator" Value="SampleData/DataRecord"/>
  </Properties>
  <RawMappings>
    <RawMapping DataFieldId="005b2594-d43d-4bec-b94b-97c966056b73" Mapping="DataRecord/UserFirstName"/>
    <RawMapping DataFieldId="d5b4819e-a6a3-4ad8-ab9c-340a097a392d" Mapping="DataRecord/UserLastName"/>
    <RawMapping DataFieldId="3db14a27-96a6-4d3e-9387-43cdb6b21e1b" Mapping="DataRecord/Email"/>
    <RawMapping DataFieldId="00e306ab-1752-4401-84d2-03d564930c7e" Mapping="DataRecord/MobileNumber"/>
  </RawMappings>
  <DesignTimeProperties/>
</DataSourceMapping>
</file>

<file path=customXml/item15.xml><?xml version="1.0" encoding="utf-8"?>
<pd:PersonalizationDefinition xmlns:pd="Strauss.PersonalizationDefinition" name="">
  <pd:DataReferenceList>
    <pd:DataReference datasourceID="af3f7fc9-a08d-4902-9397-2765bc29a3b8" dataFieldID="18f3d3fe-bfaf-4c8c-abcf-11cf28fcaa4d" variableListUniqueId="b5daafbc-d8ea-4fa0-be58-aa1654b76ff1"/>
  </pd:DataReferenceList>
  <pd:VariableReplacementDescriptor name="" desc="" uid="">
    <pd:DataReferenceList>
      <pd:DataReference datasourceID="af3f7fc9-a08d-4902-9397-2765bc29a3b8" dataFieldID="18f3d3fe-bfaf-4c8c-abcf-11cf28fcaa4d" variableListUniqueId="b5daafbc-d8ea-4fa0-be58-aa1654b76ff1"/>
    </pd:DataReferenceList>
  </pd:VariableReplacementDescriptor>
</pd:PersonalizationDefinition>
</file>

<file path=customXml/item16.xml><?xml version="1.0" encoding="utf-8"?>
<DataSourceInfo>
  <Id>a5467973-130d-4747-ac5d-b266fa3a691c</Id>
  <MajorVersion>0</MajorVersion>
  <MinorVersion>1</MinorVersion>
  <DataSourceType>Ad_Hoc</DataSourceType>
  <Name>AD_HOC</Name>
  <Description/>
  <Filter/>
  <DataFields>
    <FieldInfo>
      <Id>005b2594-d43d-4bec-b94b-97c966056b73</Id>
      <Name>UserFirstName</Name>
      <Description/>
      <ExpressionString/>
      <FieldType>System.String</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UserFirstName</OriginalName>
      <ValidationMessage/>
    </FieldInfo>
    <FieldInfo>
      <Id>d5b4819e-a6a3-4ad8-ab9c-340a097a392d</Id>
      <Name>UserLastName</Name>
      <Description/>
      <ExpressionString/>
      <FieldType>System.String</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UserLastName</OriginalName>
      <ValidationMessage/>
    </FieldInfo>
    <FieldInfo>
      <Id>3db14a27-96a6-4d3e-9387-43cdb6b21e1b</Id>
      <Name>Email</Name>
      <Description/>
      <ExpressionString/>
      <FieldType>System.String</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Email</OriginalName>
      <ValidationMessage/>
    </FieldInfo>
    <FieldInfo>
      <Id>00e306ab-1752-4401-84d2-03d564930c7e</Id>
      <Name>MobileNumber</Name>
      <Description/>
      <ExpressionString/>
      <FieldType>System.String</FieldType>
      <Filter/>
      <DefaultValue/>
      <IsInputParameter>false</IsInputParameter>
      <IsInputMultipleValues>false</IsInputMultipleValues>
      <IncludeInRecordSelector>true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MobileNumber</OriginalName>
      <ValidationMessage/>
    </FieldInfo>
  </DataFields>
</DataSourceInfo>
</file>

<file path=customXml/item17.xml><?xml version="1.0" encoding="utf-8"?>
<VariableList UniqueId="a667a10c-64e6-4585-a14e-a363a49d60a1" Name="Computed" ContentType="XML" MajorVersion="0" MinorVersion="1" isLocalCopy="False" IsBaseObject="False" DataSourceId="0edb4486-96d4-4bd6-b552-afd8b25ecd3e" DataSourceMajorVersion="0" DataSourceMinorVersion="1"/>
</file>

<file path=customXml/item18.xml><?xml version="1.0" encoding="utf-8"?>
<DataSourceInfo>
  <Id>a76dfb64-eb4b-44a1-8a61-7f3c4232aae4</Id>
  <MajorVersion>0</MajorVersion>
  <MinorVersion>1</MinorVersion>
  <DataSourceType>System</DataSourceType>
  <Name>System</Name>
  <Description/>
  <Filter/>
  <DataFields/>
</DataSourceInfo>
</file>

<file path=customXml/item19.xml><?xml version="1.0" encoding="utf-8"?>
<AllExternalAdhocVariableMappings/>
</file>

<file path=customXml/item2.xml><?xml version="1.0" encoding="utf-8"?>
<DataSourceMapping>
  <Id>473e21c6-4f87-4b72-82f4-2d6ff19421d9</Id>
  <Name>EXPRESSION_VARIABLE_MAPPING</Name>
  <TargetDataSource>a76dfb64-eb4b-44a1-8a61-7f3c4232aae4</TargetDataSource>
  <SourceType>XML File</SourceType>
  <IsReadOnly>false</IsReadOnly>
  <SalesforceOrganizationId>00000000-0000-0000-0000-000000000000</SalesforceOrganizationId>
  <SalesforceOrganizationName/>
  <SalesforceApiVersion/>
  <Properties/>
  <RawMappings/>
  <DesignTimeProperties/>
</DataSourceMapping>
</file>

<file path=customXml/item20.xml><?xml version="1.0" encoding="utf-8"?>
<VariableListDefinition name="AD_HOC" displayName="AD_HOC" id="04bcdf56-1dae-443c-88a2-866e93571789" isdomainofvalue="False" dataSourceId="a5467973-130d-4747-ac5d-b266fa3a691c">
  <Variable name="UserFirstName" type="STRING" dataFieldId="005b2594-d43d-4bec-b94b-97c966056b73"/>
  <Variable name="UserLastName" type="STRING" dataFieldId="d5b4819e-a6a3-4ad8-ab9c-340a097a392d"/>
  <Variable name="Email" type="STRING" dataFieldId="3db14a27-96a6-4d3e-9387-43cdb6b21e1b"/>
  <Variable name="MobileNumber" type="STRING" dataFieldId="00e306ab-1752-4401-84d2-03d564930c7e"/>
</VariableListDefinition>
</file>

<file path=customXml/item21.xml><?xml version="1.0" encoding="utf-8"?>
<pd:PersonalizationDefinition xmlns:pd="Strauss.PersonalizationDefinition" name="">
  <pd:DataReferenceList>
    <pd:DataReference datasourceID="af3f7fc9-a08d-4902-9397-2765bc29a3b8" dataFieldID="18f3d3fe-bfaf-4c8c-abcf-11cf28fcaa4d" variableListUniqueId="b5daafbc-d8ea-4fa0-be58-aa1654b76ff1"/>
  </pd:DataReferenceList>
  <pd:VariableReplacementDescriptor name="" desc="" uid="">
    <pd:DataReferenceList>
      <pd:DataReference datasourceID="af3f7fc9-a08d-4902-9397-2765bc29a3b8" dataFieldID="18f3d3fe-bfaf-4c8c-abcf-11cf28fcaa4d" variableListUniqueId="b5daafbc-d8ea-4fa0-be58-aa1654b76ff1"/>
    </pd:DataReferenceList>
  </pd:VariableReplacementDescriptor>
</pd:PersonalizationDefinition>
</file>

<file path=customXml/item22.xml><?xml version="1.0" encoding="utf-8"?>
<VariableListDefinition name="System" displayName="System" id="d132d008-0b0d-4c12-8723-0fd9a8582870" isdomainofvalue="False" dataSourceId="a76dfb64-eb4b-44a1-8a61-7f3c4232aae4"/>
</file>

<file path=customXml/item23.xml><?xml version="1.0" encoding="utf-8"?>
<SourceDataModel Name="AD_HOC" TargetDataSourceId="a5467973-130d-4747-ac5d-b266fa3a691c"/>
</file>

<file path=customXml/item24.xml><?xml version="1.0" encoding="utf-8"?>
<pd:PersonalizationDefinition xmlns:pd="Strauss.PersonalizationDefinition" name="">
  <pd:DataReferenceList>
    <pd:DataReference datasourceID="bd82882a-be30-4000-bc88-071d2449a55d" dataFieldID="4834efa3-90f4-4240-a4cd-6d47fa0f8334" variableListUniqueId="2caa341a-1f18-4fc6-a49e-f09e1cea618b"/>
    <pd:DataReference datasourceID="bd82882a-be30-4000-bc88-071d2449a55d" dataFieldID="7917f3a4-d24b-4fc1-8a28-89772366284f" variableListUniqueId="2caa341a-1f18-4fc6-a49e-f09e1cea618b"/>
    <pd:DataReference datasourceID="bd82882a-be30-4000-bc88-071d2449a55d" dataFieldID="74a4e07a-02a4-41e8-aed9-3bd9b34c13f5" variableListUniqueId="2caa341a-1f18-4fc6-a49e-f09e1cea618b"/>
    <pd:DataReference datasourceID="bd82882a-be30-4000-bc88-071d2449a55d" dataFieldID="253b86e0-eda3-4bac-9349-2d038db29641" variableListUniqueId="2caa341a-1f18-4fc6-a49e-f09e1cea618b"/>
    <pd:DataReference datasourceID="a5467973-130d-4747-ac5d-b266fa3a691c" dataFieldID="005b2594-d43d-4bec-b94b-97c966056b73" variableListUniqueId="04bcdf56-1dae-443c-88a2-866e93571789"/>
    <pd:DataReference datasourceID="a5467973-130d-4747-ac5d-b266fa3a691c" dataFieldID="d5b4819e-a6a3-4ad8-ab9c-340a097a392d" variableListUniqueId="04bcdf56-1dae-443c-88a2-866e93571789"/>
    <pd:DataReference datasourceID="a5467973-130d-4747-ac5d-b266fa3a691c" dataFieldID="3db14a27-96a6-4d3e-9387-43cdb6b21e1b" variableListUniqueId="04bcdf56-1dae-443c-88a2-866e93571789"/>
    <pd:DataReference datasourceID="a5467973-130d-4747-ac5d-b266fa3a691c" dataFieldID="00e306ab-1752-4401-84d2-03d564930c7e" variableListUniqueId="04bcdf56-1dae-443c-88a2-866e93571789"/>
  </pd:DataReferenceList>
  <pd:VariableReplacementDescriptor name="" desc="" uid="">
    <pd:DataReferenceList>
      <pd:DataReference datasourceID="bd82882a-be30-4000-bc88-071d2449a55d" dataFieldID="4834efa3-90f4-4240-a4cd-6d47fa0f8334" variableListUniqueId="2caa341a-1f18-4fc6-a49e-f09e1cea618b"/>
      <pd:DataReference datasourceID="bd82882a-be30-4000-bc88-071d2449a55d" dataFieldID="7917f3a4-d24b-4fc1-8a28-89772366284f" variableListUniqueId="2caa341a-1f18-4fc6-a49e-f09e1cea618b"/>
      <pd:DataReference datasourceID="bd82882a-be30-4000-bc88-071d2449a55d" dataFieldID="74a4e07a-02a4-41e8-aed9-3bd9b34c13f5" variableListUniqueId="2caa341a-1f18-4fc6-a49e-f09e1cea618b"/>
      <pd:DataReference datasourceID="bd82882a-be30-4000-bc88-071d2449a55d" dataFieldID="253b86e0-eda3-4bac-9349-2d038db29641" variableListUniqueId="2caa341a-1f18-4fc6-a49e-f09e1cea618b"/>
      <pd:DataReference datasourceID="a5467973-130d-4747-ac5d-b266fa3a691c" dataFieldID="005b2594-d43d-4bec-b94b-97c966056b73" variableListUniqueId="04bcdf56-1dae-443c-88a2-866e93571789"/>
      <pd:DataReference datasourceID="a5467973-130d-4747-ac5d-b266fa3a691c" dataFieldID="d5b4819e-a6a3-4ad8-ab9c-340a097a392d" variableListUniqueId="04bcdf56-1dae-443c-88a2-866e93571789"/>
      <pd:DataReference datasourceID="a5467973-130d-4747-ac5d-b266fa3a691c" dataFieldID="3db14a27-96a6-4d3e-9387-43cdb6b21e1b" variableListUniqueId="04bcdf56-1dae-443c-88a2-866e93571789"/>
      <pd:DataReference datasourceID="a5467973-130d-4747-ac5d-b266fa3a691c" dataFieldID="00e306ab-1752-4401-84d2-03d564930c7e" variableListUniqueId="04bcdf56-1dae-443c-88a2-866e93571789"/>
    </pd:DataReferenceList>
  </pd:VariableReplacementDescriptor>
</pd:PersonalizationDefinition>
</file>

<file path=customXml/item3.xml><?xml version="1.0" encoding="utf-8"?>
<DataSourceInfo>
  <Id>0edb4486-96d4-4bd6-b552-afd8b25ecd3e</Id>
  <MajorVersion>0</MajorVersion>
  <MinorVersion>1</MinorVersion>
  <DataSourceType>Expression</DataSourceType>
  <Name>Computed</Name>
  <Description/>
  <Filter/>
  <DataFields/>
</DataSourceInfo>
</file>

<file path=customXml/item4.xml><?xml version="1.0" encoding="utf-8"?>
<pd:PersonalizationDefinition xmlns:pd="Strauss.PersonalizationDefinition" name="">
  <pd:DataReferenceList>
    <pd:DataReference datasourceID="bd82882a-be30-4000-bc88-071d2449a55d" dataFieldID="4834efa3-90f4-4240-a4cd-6d47fa0f8334" variableListUniqueId="2caa341a-1f18-4fc6-a49e-f09e1cea618b"/>
    <pd:DataReference datasourceID="bd82882a-be30-4000-bc88-071d2449a55d" dataFieldID="7917f3a4-d24b-4fc1-8a28-89772366284f" variableListUniqueId="2caa341a-1f18-4fc6-a49e-f09e1cea618b"/>
    <pd:DataReference datasourceID="bd82882a-be30-4000-bc88-071d2449a55d" dataFieldID="74a4e07a-02a4-41e8-aed9-3bd9b34c13f5" variableListUniqueId="2caa341a-1f18-4fc6-a49e-f09e1cea618b"/>
    <pd:DataReference datasourceID="bd82882a-be30-4000-bc88-071d2449a55d" dataFieldID="253b86e0-eda3-4bac-9349-2d038db29641" variableListUniqueId="2caa341a-1f18-4fc6-a49e-f09e1cea618b"/>
    <pd:DataReference datasourceID="a5467973-130d-4747-ac5d-b266fa3a691c" dataFieldID="005b2594-d43d-4bec-b94b-97c966056b73" variableListUniqueId="04bcdf56-1dae-443c-88a2-866e93571789"/>
    <pd:DataReference datasourceID="a5467973-130d-4747-ac5d-b266fa3a691c" dataFieldID="d5b4819e-a6a3-4ad8-ab9c-340a097a392d" variableListUniqueId="04bcdf56-1dae-443c-88a2-866e93571789"/>
    <pd:DataReference datasourceID="a5467973-130d-4747-ac5d-b266fa3a691c" dataFieldID="3db14a27-96a6-4d3e-9387-43cdb6b21e1b" variableListUniqueId="04bcdf56-1dae-443c-88a2-866e93571789"/>
    <pd:DataReference datasourceID="a5467973-130d-4747-ac5d-b266fa3a691c" dataFieldID="00e306ab-1752-4401-84d2-03d564930c7e" variableListUniqueId="04bcdf56-1dae-443c-88a2-866e93571789"/>
  </pd:DataReferenceList>
  <pd:VariableReplacementDescriptor name="" desc="" uid="">
    <pd:DataReferenceList>
      <pd:DataReference datasourceID="bd82882a-be30-4000-bc88-071d2449a55d" dataFieldID="4834efa3-90f4-4240-a4cd-6d47fa0f8334" variableListUniqueId="2caa341a-1f18-4fc6-a49e-f09e1cea618b"/>
      <pd:DataReference datasourceID="bd82882a-be30-4000-bc88-071d2449a55d" dataFieldID="7917f3a4-d24b-4fc1-8a28-89772366284f" variableListUniqueId="2caa341a-1f18-4fc6-a49e-f09e1cea618b"/>
      <pd:DataReference datasourceID="bd82882a-be30-4000-bc88-071d2449a55d" dataFieldID="74a4e07a-02a4-41e8-aed9-3bd9b34c13f5" variableListUniqueId="2caa341a-1f18-4fc6-a49e-f09e1cea618b"/>
      <pd:DataReference datasourceID="bd82882a-be30-4000-bc88-071d2449a55d" dataFieldID="253b86e0-eda3-4bac-9349-2d038db29641" variableListUniqueId="2caa341a-1f18-4fc6-a49e-f09e1cea618b"/>
      <pd:DataReference datasourceID="a5467973-130d-4747-ac5d-b266fa3a691c" dataFieldID="005b2594-d43d-4bec-b94b-97c966056b73" variableListUniqueId="04bcdf56-1dae-443c-88a2-866e93571789"/>
      <pd:DataReference datasourceID="a5467973-130d-4747-ac5d-b266fa3a691c" dataFieldID="d5b4819e-a6a3-4ad8-ab9c-340a097a392d" variableListUniqueId="04bcdf56-1dae-443c-88a2-866e93571789"/>
      <pd:DataReference datasourceID="a5467973-130d-4747-ac5d-b266fa3a691c" dataFieldID="3db14a27-96a6-4d3e-9387-43cdb6b21e1b" variableListUniqueId="04bcdf56-1dae-443c-88a2-866e93571789"/>
      <pd:DataReference datasourceID="a5467973-130d-4747-ac5d-b266fa3a691c" dataFieldID="00e306ab-1752-4401-84d2-03d564930c7e" variableListUniqueId="04bcdf56-1dae-443c-88a2-866e93571789"/>
    </pd:DataReferenceList>
  </pd:VariableReplacementDescriptor>
</pd:PersonalizationDefinition>
</file>

<file path=customXml/item5.xml><?xml version="1.0" encoding="utf-8"?>
<VariableList UniqueId="04bcdf56-1dae-443c-88a2-866e93571789" Name="AD_HOC" ContentType="XML" MajorVersion="0" MinorVersion="1" isLocalCopy="False" IsBaseObject="False" DataSourceId="a5467973-130d-4747-ac5d-b266fa3a691c" DataSourceMajorVersion="0" DataSourceMinorVersion="1"/>
</file>

<file path=customXml/item6.xml><?xml version="1.0" encoding="utf-8"?>
<pd:PersonalizationDefinition xmlns:pd="Strauss.PersonalizationDefinition" name="">
  <pd:DataReferenceList>
    <pd:DataReference datasourceID="af3f7fc9-a08d-4902-9397-2765bc29a3b8" dataFieldID="18f3d3fe-bfaf-4c8c-abcf-11cf28fcaa4d" variableListUniqueId="b5daafbc-d8ea-4fa0-be58-aa1654b76ff1"/>
  </pd:DataReferenceList>
  <pd:VariableReplacementDescriptor name="" desc="" uid="">
    <pd:DataReferenceList>
      <pd:DataReference datasourceID="af3f7fc9-a08d-4902-9397-2765bc29a3b8" dataFieldID="18f3d3fe-bfaf-4c8c-abcf-11cf28fcaa4d" variableListUniqueId="b5daafbc-d8ea-4fa0-be58-aa1654b76ff1"/>
    </pd:DataReferenceList>
  </pd:VariableReplacementDescriptor>
</pd:PersonalizationDefinition>
</file>

<file path=customXml/item7.xml><?xml version="1.0" encoding="utf-8"?>
<VariableListDefinition name="Computed" displayName="Computed" id="a667a10c-64e6-4585-a14e-a363a49d60a1" isdomainofvalue="False" dataSourceId="0edb4486-96d4-4bd6-b552-afd8b25ecd3e"/>
</file>

<file path=customXml/item8.xml><?xml version="1.0" encoding="utf-8"?>
<VariableList UniqueId="d132d008-0b0d-4c12-8723-0fd9a8582870" Name="System" ContentType="XML" MajorVersion="0" MinorVersion="1" isLocalCopy="False" IsBaseObject="False" DataSourceId="a76dfb64-eb4b-44a1-8a61-7f3c4232aae4" DataSourceMajorVersion="0" DataSourceMinorVersion="1"/>
</file>

<file path=customXml/item9.xml><?xml version="1.0" encoding="utf-8"?>
<VariableListCustXmlRels>
  <VariableListCustXmlRel variableListName="AD_HOC">
    <VariableListDefCustXmlId>{F5D6F46B-EBB7-4251-AFAA-EEDBCDE67391}</VariableListDefCustXmlId>
    <LibraryMetadataCustXmlId>{8087B4EC-EEA5-47EE-B134-CE246415AF24}</LibraryMetadataCustXmlId>
    <DataSourceInfoCustXmlId>{3716977D-36C9-4097-B546-F42964104C5D}</DataSourceInfoCustXmlId>
    <DataSourceMappingCustXmlId>{3F59731D-5B73-4A70-A5D5-A8665EEC7EFD}</DataSourceMappingCustXmlId>
    <SdmcCustXmlId>{89FFE678-5A07-47AC-A1BD-7F4DC5E9B7F8}</SdmcCustXmlId>
  </VariableListCustXmlRel>
  <VariableListCustXmlRel variableListName="Computed">
    <VariableListDefCustXmlId>{BB844C96-19AB-4F07-B331-58B1FE1DE474}</VariableListDefCustXmlId>
    <LibraryMetadataCustXmlId>{298C91C2-43A2-4F76-951B-48FA9A1D8FA6}</LibraryMetadataCustXmlId>
    <DataSourceInfoCustXmlId>{5F05BE09-8D34-43F8-9B07-0417339604A5}</DataSourceInfoCustXmlId>
    <DataSourceMappingCustXmlId>{71907B1D-AD41-4E5A-9FED-86F96C811753}</DataSourceMappingCustXmlId>
  </VariableListCustXmlRel>
  <VariableListCustXmlRel variableListName="System">
    <VariableListDefCustXmlId>{04B98C6F-0844-4640-96CD-5C9186ADE8F9}</VariableListDefCustXmlId>
    <LibraryMetadataCustXmlId>{5A0B8B64-FB4C-434D-B989-9D6042CA9364}</LibraryMetadataCustXmlId>
    <DataSourceInfoCustXmlId>{E94B2813-905E-4E1F-83B9-33DF58482656}</DataSourceInfoCustXmlId>
    <DataSourceMappingCustXmlId>{F9FB66A7-BFC0-4DE3-B3E0-EBAB201E5612}</DataSourceMappingCustXmlId>
  </VariableListCustXmlRel>
</VariableListCustXmlRels>
</file>

<file path=customXml/itemProps1.xml><?xml version="1.0" encoding="utf-8"?>
<ds:datastoreItem xmlns:ds="http://schemas.openxmlformats.org/officeDocument/2006/customXml" ds:itemID="{D9CE8AFC-C861-4428-A88E-91ED5E348716}">
  <ds:schemaRefs>
    <ds:schemaRef ds:uri="Strauss.PersonalizationDefinition"/>
  </ds:schemaRefs>
</ds:datastoreItem>
</file>

<file path=customXml/itemProps10.xml><?xml version="1.0" encoding="utf-8"?>
<ds:datastoreItem xmlns:ds="http://schemas.openxmlformats.org/officeDocument/2006/customXml" ds:itemID="{51598A45-0515-4256-8989-319A4A8ED78A}">
  <ds:schemaRefs>
    <ds:schemaRef ds:uri="Strauss.PersonalizationDefinition"/>
  </ds:schemaRefs>
</ds:datastoreItem>
</file>

<file path=customXml/itemProps11.xml><?xml version="1.0" encoding="utf-8"?>
<ds:datastoreItem xmlns:ds="http://schemas.openxmlformats.org/officeDocument/2006/customXml" ds:itemID="{DA88114A-B233-4C66-B275-E57AABD3DA1A}">
  <ds:schemaRefs>
    <ds:schemaRef ds:uri="Strauss.PersonalizationDefinition"/>
  </ds:schemaRefs>
</ds:datastoreItem>
</file>

<file path=customXml/itemProps12.xml><?xml version="1.0" encoding="utf-8"?>
<ds:datastoreItem xmlns:ds="http://schemas.openxmlformats.org/officeDocument/2006/customXml" ds:itemID="{71907B1D-AD41-4E5A-9FED-86F96C811753}">
  <ds:schemaRefs/>
</ds:datastoreItem>
</file>

<file path=customXml/itemProps13.xml><?xml version="1.0" encoding="utf-8"?>
<ds:datastoreItem xmlns:ds="http://schemas.openxmlformats.org/officeDocument/2006/customXml" ds:itemID="{D917F61C-222C-4E56-AC90-B8A9367E71D5}">
  <ds:schemaRefs>
    <ds:schemaRef ds:uri="Strauss.PersonalizationDefinition"/>
  </ds:schemaRefs>
</ds:datastoreItem>
</file>

<file path=customXml/itemProps14.xml><?xml version="1.0" encoding="utf-8"?>
<ds:datastoreItem xmlns:ds="http://schemas.openxmlformats.org/officeDocument/2006/customXml" ds:itemID="{3F59731D-5B73-4A70-A5D5-A8665EEC7EFD}">
  <ds:schemaRefs/>
</ds:datastoreItem>
</file>

<file path=customXml/itemProps15.xml><?xml version="1.0" encoding="utf-8"?>
<ds:datastoreItem xmlns:ds="http://schemas.openxmlformats.org/officeDocument/2006/customXml" ds:itemID="{A83297EC-0475-4E05-A49F-EFEF56247751}">
  <ds:schemaRefs>
    <ds:schemaRef ds:uri="Strauss.PersonalizationDefinition"/>
  </ds:schemaRefs>
</ds:datastoreItem>
</file>

<file path=customXml/itemProps16.xml><?xml version="1.0" encoding="utf-8"?>
<ds:datastoreItem xmlns:ds="http://schemas.openxmlformats.org/officeDocument/2006/customXml" ds:itemID="{3716977D-36C9-4097-B546-F42964104C5D}">
  <ds:schemaRefs/>
</ds:datastoreItem>
</file>

<file path=customXml/itemProps17.xml><?xml version="1.0" encoding="utf-8"?>
<ds:datastoreItem xmlns:ds="http://schemas.openxmlformats.org/officeDocument/2006/customXml" ds:itemID="{298C91C2-43A2-4F76-951B-48FA9A1D8FA6}">
  <ds:schemaRefs/>
</ds:datastoreItem>
</file>

<file path=customXml/itemProps18.xml><?xml version="1.0" encoding="utf-8"?>
<ds:datastoreItem xmlns:ds="http://schemas.openxmlformats.org/officeDocument/2006/customXml" ds:itemID="{E94B2813-905E-4E1F-83B9-33DF58482656}">
  <ds:schemaRefs/>
</ds:datastoreItem>
</file>

<file path=customXml/itemProps19.xml><?xml version="1.0" encoding="utf-8"?>
<ds:datastoreItem xmlns:ds="http://schemas.openxmlformats.org/officeDocument/2006/customXml" ds:itemID="{1891B0A0-36A6-4644-9067-D51A709B7DB0}">
  <ds:schemaRefs/>
</ds:datastoreItem>
</file>

<file path=customXml/itemProps2.xml><?xml version="1.0" encoding="utf-8"?>
<ds:datastoreItem xmlns:ds="http://schemas.openxmlformats.org/officeDocument/2006/customXml" ds:itemID="{F9FB66A7-BFC0-4DE3-B3E0-EBAB201E5612}">
  <ds:schemaRefs/>
</ds:datastoreItem>
</file>

<file path=customXml/itemProps20.xml><?xml version="1.0" encoding="utf-8"?>
<ds:datastoreItem xmlns:ds="http://schemas.openxmlformats.org/officeDocument/2006/customXml" ds:itemID="{F5D6F46B-EBB7-4251-AFAA-EEDBCDE67391}">
  <ds:schemaRefs/>
</ds:datastoreItem>
</file>

<file path=customXml/itemProps21.xml><?xml version="1.0" encoding="utf-8"?>
<ds:datastoreItem xmlns:ds="http://schemas.openxmlformats.org/officeDocument/2006/customXml" ds:itemID="{7C1DF2CE-2B5F-46A2-B9B6-4D730C3FCB79}">
  <ds:schemaRefs>
    <ds:schemaRef ds:uri="Strauss.PersonalizationDefinition"/>
  </ds:schemaRefs>
</ds:datastoreItem>
</file>

<file path=customXml/itemProps22.xml><?xml version="1.0" encoding="utf-8"?>
<ds:datastoreItem xmlns:ds="http://schemas.openxmlformats.org/officeDocument/2006/customXml" ds:itemID="{04B98C6F-0844-4640-96CD-5C9186ADE8F9}">
  <ds:schemaRefs/>
</ds:datastoreItem>
</file>

<file path=customXml/itemProps23.xml><?xml version="1.0" encoding="utf-8"?>
<ds:datastoreItem xmlns:ds="http://schemas.openxmlformats.org/officeDocument/2006/customXml" ds:itemID="{89FFE678-5A07-47AC-A1BD-7F4DC5E9B7F8}">
  <ds:schemaRefs/>
</ds:datastoreItem>
</file>

<file path=customXml/itemProps24.xml><?xml version="1.0" encoding="utf-8"?>
<ds:datastoreItem xmlns:ds="http://schemas.openxmlformats.org/officeDocument/2006/customXml" ds:itemID="{085A7402-1382-4850-9C93-6C425E1B0F46}">
  <ds:schemaRefs>
    <ds:schemaRef ds:uri="Strauss.PersonalizationDefinition"/>
  </ds:schemaRefs>
</ds:datastoreItem>
</file>

<file path=customXml/itemProps3.xml><?xml version="1.0" encoding="utf-8"?>
<ds:datastoreItem xmlns:ds="http://schemas.openxmlformats.org/officeDocument/2006/customXml" ds:itemID="{5F05BE09-8D34-43F8-9B07-0417339604A5}">
  <ds:schemaRefs/>
</ds:datastoreItem>
</file>

<file path=customXml/itemProps4.xml><?xml version="1.0" encoding="utf-8"?>
<ds:datastoreItem xmlns:ds="http://schemas.openxmlformats.org/officeDocument/2006/customXml" ds:itemID="{7AD7128A-EB83-44BD-9A6F-4EE006D50430}">
  <ds:schemaRefs>
    <ds:schemaRef ds:uri="Strauss.PersonalizationDefinition"/>
  </ds:schemaRefs>
</ds:datastoreItem>
</file>

<file path=customXml/itemProps5.xml><?xml version="1.0" encoding="utf-8"?>
<ds:datastoreItem xmlns:ds="http://schemas.openxmlformats.org/officeDocument/2006/customXml" ds:itemID="{8087B4EC-EEA5-47EE-B134-CE246415AF24}">
  <ds:schemaRefs/>
</ds:datastoreItem>
</file>

<file path=customXml/itemProps6.xml><?xml version="1.0" encoding="utf-8"?>
<ds:datastoreItem xmlns:ds="http://schemas.openxmlformats.org/officeDocument/2006/customXml" ds:itemID="{FEBC1609-52DE-4639-BDE2-F9A7EB187E02}">
  <ds:schemaRefs>
    <ds:schemaRef ds:uri="Strauss.PersonalizationDefinition"/>
  </ds:schemaRefs>
</ds:datastoreItem>
</file>

<file path=customXml/itemProps7.xml><?xml version="1.0" encoding="utf-8"?>
<ds:datastoreItem xmlns:ds="http://schemas.openxmlformats.org/officeDocument/2006/customXml" ds:itemID="{BB844C96-19AB-4F07-B331-58B1FE1DE474}">
  <ds:schemaRefs/>
</ds:datastoreItem>
</file>

<file path=customXml/itemProps8.xml><?xml version="1.0" encoding="utf-8"?>
<ds:datastoreItem xmlns:ds="http://schemas.openxmlformats.org/officeDocument/2006/customXml" ds:itemID="{5A0B8B64-FB4C-434D-B989-9D6042CA9364}">
  <ds:schemaRefs/>
</ds:datastoreItem>
</file>

<file path=customXml/itemProps9.xml><?xml version="1.0" encoding="utf-8"?>
<ds:datastoreItem xmlns:ds="http://schemas.openxmlformats.org/officeDocument/2006/customXml" ds:itemID="{35DC1257-9F79-41F9-9483-1FD348DA35EE}">
  <ds:schemaRefs/>
</ds:datastoreItem>
</file>

<file path=docProps/app.xml><?xml version="1.0" encoding="utf-8"?>
<Properties xmlns="http://schemas.openxmlformats.org/officeDocument/2006/extended-properties" xmlns:vt="http://schemas.openxmlformats.org/officeDocument/2006/docPropsVTypes">
  <Template>Master_MAM_16x9_TEMPLATE FINAL</Template>
  <TotalTime>35464</TotalTime>
  <Words>2875</Words>
  <Application>Microsoft Office PowerPoint</Application>
  <PresentationFormat>Widescreen</PresentationFormat>
  <Paragraphs>493</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Cambria</vt:lpstr>
      <vt:lpstr>Source Serif Pro</vt:lpstr>
      <vt:lpstr>Arial</vt:lpstr>
      <vt:lpstr>Tahoma</vt:lpstr>
      <vt:lpstr>Calibri</vt:lpstr>
      <vt:lpstr>Wingdings</vt:lpstr>
      <vt:lpstr>Custom Design</vt:lpstr>
      <vt:lpstr>Infrastructure adds value to your portfolio   August 2024</vt:lpstr>
      <vt:lpstr>Important Information</vt:lpstr>
      <vt:lpstr>Why infrastructure adds to your portfolio value</vt:lpstr>
      <vt:lpstr>Infrastructure provides diversification</vt:lpstr>
      <vt:lpstr>How is infrastructure different?</vt:lpstr>
      <vt:lpstr>The universe of infrastructure assets</vt:lpstr>
      <vt:lpstr>How regulation works for regulated utilities</vt:lpstr>
      <vt:lpstr>Regulation leads to stable financial performance</vt:lpstr>
      <vt:lpstr>Infrastructure – nature of returns</vt:lpstr>
      <vt:lpstr>Toll roads: highly price inelastic</vt:lpstr>
      <vt:lpstr>Toll road traffic volumes and earnings</vt:lpstr>
      <vt:lpstr>Aviation has shown resilient passenger growth</vt:lpstr>
      <vt:lpstr>How is infrastructure different?</vt:lpstr>
      <vt:lpstr>Infrastructure adds value to your portfolio</vt:lpstr>
      <vt:lpstr>Infrastructure investment characteristics</vt:lpstr>
      <vt:lpstr>Long term performance </vt:lpstr>
      <vt:lpstr>Infrastructure delivers real growth</vt:lpstr>
      <vt:lpstr>Downside protection</vt:lpstr>
      <vt:lpstr>Market drawdowns coupled with rising rates</vt:lpstr>
      <vt:lpstr>Market drawdowns coupled with rising rates</vt:lpstr>
      <vt:lpstr>Overview of drawdowns</vt:lpstr>
      <vt:lpstr>Overview of drawdowns</vt:lpstr>
      <vt:lpstr>Case study 1: Double dip recession concerns</vt:lpstr>
      <vt:lpstr>Case study 2: Taper Tantrum</vt:lpstr>
      <vt:lpstr>Case study 3: Covid and inflation period </vt:lpstr>
      <vt:lpstr>Looking forward different environment</vt:lpstr>
      <vt:lpstr>Monetary conditions……</vt:lpstr>
      <vt:lpstr>Further reading</vt:lpstr>
      <vt:lpstr>Infrastructure adds value  to your portfolio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[[AD_HOC:PresentationTitle]]</dc:title>
  <dc:creator>Margaret Molloy</dc:creator>
  <cp:lastModifiedBy>Charlotte Cleeton</cp:lastModifiedBy>
  <cp:revision>117</cp:revision>
  <dcterms:created xsi:type="dcterms:W3CDTF">2023-07-05T01:42:01Z</dcterms:created>
  <dcterms:modified xsi:type="dcterms:W3CDTF">2024-08-29T06:39:54Z</dcterms:modified>
</cp:coreProperties>
</file>