
<file path=[Content_Types].xml><?xml version="1.0" encoding="utf-8"?>
<Types xmlns="http://schemas.openxmlformats.org/package/2006/content-types">
  <Default Extension="bin" ContentType="image/svg+xml"/>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9"/>
  </p:sldMasterIdLst>
  <p:notesMasterIdLst>
    <p:notesMasterId r:id="rId34"/>
  </p:notesMasterIdLst>
  <p:sldIdLst>
    <p:sldId id="3161" r:id="rId10"/>
    <p:sldId id="2147470795" r:id="rId11"/>
    <p:sldId id="18928" r:id="rId12"/>
    <p:sldId id="2147470890" r:id="rId13"/>
    <p:sldId id="2147470893" r:id="rId14"/>
    <p:sldId id="2147470802" r:id="rId15"/>
    <p:sldId id="2147470797" r:id="rId16"/>
    <p:sldId id="2147470894" r:id="rId17"/>
    <p:sldId id="2147470892" r:id="rId18"/>
    <p:sldId id="19083" r:id="rId19"/>
    <p:sldId id="2147470895" r:id="rId20"/>
    <p:sldId id="2147470794" r:id="rId21"/>
    <p:sldId id="2147470896" r:id="rId22"/>
    <p:sldId id="2147470938" r:id="rId23"/>
    <p:sldId id="18732" r:id="rId24"/>
    <p:sldId id="586" r:id="rId25"/>
    <p:sldId id="18854" r:id="rId26"/>
    <p:sldId id="2147470805" r:id="rId27"/>
    <p:sldId id="19002" r:id="rId28"/>
    <p:sldId id="19016" r:id="rId29"/>
    <p:sldId id="19003" r:id="rId30"/>
    <p:sldId id="2147470801" r:id="rId31"/>
    <p:sldId id="2147470889" r:id="rId32"/>
    <p:sldId id="2147470939" r:id="rId33"/>
  </p:sldIdLst>
  <p:sldSz cx="12193588"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1" userDrawn="1">
          <p15:clr>
            <a:srgbClr val="A4A3A4"/>
          </p15:clr>
        </p15:guide>
        <p15:guide id="28" orient="horz" pos="2160" userDrawn="1">
          <p15:clr>
            <a:srgbClr val="A4A3A4"/>
          </p15:clr>
        </p15:guide>
        <p15:guide id="29" orient="horz" pos="3498" userDrawn="1">
          <p15:clr>
            <a:srgbClr val="A4A3A4"/>
          </p15:clr>
        </p15:guide>
        <p15:guide id="31" orient="horz" pos="1162" userDrawn="1">
          <p15:clr>
            <a:srgbClr val="A4A3A4"/>
          </p15:clr>
        </p15:guide>
        <p15:guide id="32" orient="horz" pos="3249" userDrawn="1">
          <p15:clr>
            <a:srgbClr val="A4A3A4"/>
          </p15:clr>
        </p15:guide>
        <p15:guide id="33" orient="horz" pos="1457" userDrawn="1">
          <p15:clr>
            <a:srgbClr val="A4A3A4"/>
          </p15:clr>
        </p15:guide>
        <p15:guide id="34" pos="46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7AE"/>
    <a:srgbClr val="E6E6E6"/>
    <a:srgbClr val="1FB1E6"/>
    <a:srgbClr val="19BAB6"/>
    <a:srgbClr val="91BFE3"/>
    <a:srgbClr val="23366F"/>
    <a:srgbClr val="DDE4E3"/>
    <a:srgbClr val="DAD2BD"/>
    <a:srgbClr val="FFFFFF"/>
    <a:srgbClr val="E7E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7" autoAdjust="0"/>
    <p:restoredTop sz="90828" autoAdjust="0"/>
  </p:normalViewPr>
  <p:slideViewPr>
    <p:cSldViewPr>
      <p:cViewPr varScale="1">
        <p:scale>
          <a:sx n="100" d="100"/>
          <a:sy n="100" d="100"/>
        </p:scale>
        <p:origin x="1344" y="90"/>
      </p:cViewPr>
      <p:guideLst>
        <p:guide pos="3841"/>
        <p:guide orient="horz" pos="2160"/>
        <p:guide orient="horz" pos="3498"/>
        <p:guide orient="horz" pos="1162"/>
        <p:guide orient="horz" pos="3249"/>
        <p:guide orient="horz" pos="1457"/>
        <p:guide pos="4624"/>
      </p:guideLst>
    </p:cSldViewPr>
  </p:slideViewPr>
  <p:notesTextViewPr>
    <p:cViewPr>
      <p:scale>
        <a:sx n="3" d="2"/>
        <a:sy n="3" d="2"/>
      </p:scale>
      <p:origin x="0" y="0"/>
    </p:cViewPr>
  </p:notesTextViewPr>
  <p:sorterViewPr>
    <p:cViewPr varScale="1">
      <p:scale>
        <a:sx n="1" d="1"/>
        <a:sy n="1" d="1"/>
      </p:scale>
      <p:origin x="0" y="-2022"/>
    </p:cViewPr>
  </p:sorterViewPr>
  <p:notesViewPr>
    <p:cSldViewPr>
      <p:cViewPr varScale="1">
        <p:scale>
          <a:sx n="78" d="100"/>
          <a:sy n="78" d="100"/>
        </p:scale>
        <p:origin x="4062" y="114"/>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customXml" Target="../customXml/item8.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ms.zurich.com.au\dfs\Groups\GroupsLifeHO\Research&amp;InvestmentServices\Investment%20Specialist%20Team\Team%20Toolbox\CS\Presentations\Wealth%20Today\Data%20for%20D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ms.zurich.com.au\dfs\Groups\GroupsLifeHO\Research&amp;InvestmentServices\Investment%20Specialist%20Team\Team%20Toolbox\CS\Presentations\Wealth%20Today\Data%20for%20D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ms.zurich.com.au\dfs\Groups\GroupsLifeHO\Research&amp;InvestmentServices\Investment%20Specialist%20Team\Team%20Toolbox\CS\Presentations\Wealth%20Today\Data%20for%20D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ms.zurich.com.au\dfs\Groups\GroupsLifeHO\Research&amp;InvestmentServices\Investment%20Specialist%20Team\Team%20Toolbox\CS\Presentations\Wealth%20Today\Data%20for%20D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s.zurich.com.au\dfs\Groups\GroupsLifeHO\Research&amp;InvestmentServices\Investment%20Specialist%20Team\Team%20Toolbox\CS\Presentations\Wealth%20Today\Data%20for%20DD.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1"/>
          <a:lstStyle/>
          <a:p>
            <a:pPr>
              <a:defRPr sz="1400" b="0" i="0" u="none" strike="noStrike" kern="1200" spc="0" baseline="0">
                <a:solidFill>
                  <a:srgbClr val="003399"/>
                </a:solidFill>
                <a:latin typeface="+mn-lt"/>
                <a:ea typeface="+mn-ea"/>
                <a:cs typeface="+mn-cs"/>
              </a:defRPr>
            </a:pPr>
            <a:r>
              <a:rPr lang="en-US" dirty="0">
                <a:solidFill>
                  <a:srgbClr val="2167AE"/>
                </a:solidFill>
              </a:rPr>
              <a:t>US 10yr yield testing recent lows</a:t>
            </a:r>
          </a:p>
        </c:rich>
      </c:tx>
      <c:layout>
        <c:manualLayout>
          <c:xMode val="edge"/>
          <c:yMode val="edge"/>
          <c:x val="7.3476115940823733E-2"/>
          <c:y val="2.3148273610820266E-2"/>
        </c:manualLayout>
      </c:layout>
      <c:overlay val="0"/>
      <c:spPr>
        <a:noFill/>
        <a:ln>
          <a:noFill/>
        </a:ln>
        <a:effectLst/>
      </c:spPr>
      <c:txPr>
        <a:bodyPr rot="0" spcFirstLastPara="1" vertOverflow="ellipsis" vert="horz" wrap="square" anchor="b" anchorCtr="1"/>
        <a:lstStyle/>
        <a:p>
          <a:pPr>
            <a:defRPr sz="1400" b="0" i="0" u="none" strike="noStrike" kern="1200" spc="0" baseline="0">
              <a:solidFill>
                <a:srgbClr val="003399"/>
              </a:solidFill>
              <a:latin typeface="+mn-lt"/>
              <a:ea typeface="+mn-ea"/>
              <a:cs typeface="+mn-cs"/>
            </a:defRPr>
          </a:pPr>
          <a:endParaRPr lang="en-US"/>
        </a:p>
      </c:txPr>
    </c:title>
    <c:autoTitleDeleted val="0"/>
    <c:plotArea>
      <c:layout/>
      <c:lineChart>
        <c:grouping val="standard"/>
        <c:varyColors val="0"/>
        <c:ser>
          <c:idx val="0"/>
          <c:order val="0"/>
          <c:tx>
            <c:strRef>
              <c:f>'US 10 yr'!$F$6</c:f>
              <c:strCache>
                <c:ptCount val="1"/>
                <c:pt idx="0">
                  <c:v>US 10yr Yield</c:v>
                </c:pt>
              </c:strCache>
            </c:strRef>
          </c:tx>
          <c:spPr>
            <a:ln w="28575" cap="rnd">
              <a:solidFill>
                <a:srgbClr val="007396"/>
              </a:solidFill>
              <a:round/>
            </a:ln>
            <a:effectLst/>
          </c:spPr>
          <c:marker>
            <c:symbol val="none"/>
          </c:marker>
          <c:cat>
            <c:numRef>
              <c:f>'US 10 yr'!$E$7:$E$305</c:f>
              <c:numCache>
                <c:formatCode>m/d/yyyy</c:formatCode>
                <c:ptCount val="299"/>
                <c:pt idx="0">
                  <c:v>45107</c:v>
                </c:pt>
                <c:pt idx="1">
                  <c:v>45110</c:v>
                </c:pt>
                <c:pt idx="2">
                  <c:v>45111</c:v>
                </c:pt>
                <c:pt idx="3">
                  <c:v>45112</c:v>
                </c:pt>
                <c:pt idx="4">
                  <c:v>45113</c:v>
                </c:pt>
                <c:pt idx="5">
                  <c:v>45114</c:v>
                </c:pt>
                <c:pt idx="6">
                  <c:v>45117</c:v>
                </c:pt>
                <c:pt idx="7">
                  <c:v>45118</c:v>
                </c:pt>
                <c:pt idx="8">
                  <c:v>45119</c:v>
                </c:pt>
                <c:pt idx="9">
                  <c:v>45120</c:v>
                </c:pt>
                <c:pt idx="10">
                  <c:v>45121</c:v>
                </c:pt>
                <c:pt idx="11">
                  <c:v>45124</c:v>
                </c:pt>
                <c:pt idx="12">
                  <c:v>45125</c:v>
                </c:pt>
                <c:pt idx="13">
                  <c:v>45126</c:v>
                </c:pt>
                <c:pt idx="14">
                  <c:v>45127</c:v>
                </c:pt>
                <c:pt idx="15">
                  <c:v>45128</c:v>
                </c:pt>
                <c:pt idx="16">
                  <c:v>45131</c:v>
                </c:pt>
                <c:pt idx="17">
                  <c:v>45132</c:v>
                </c:pt>
                <c:pt idx="18">
                  <c:v>45133</c:v>
                </c:pt>
                <c:pt idx="19">
                  <c:v>45134</c:v>
                </c:pt>
                <c:pt idx="20">
                  <c:v>45135</c:v>
                </c:pt>
                <c:pt idx="21">
                  <c:v>45138</c:v>
                </c:pt>
                <c:pt idx="22">
                  <c:v>45139</c:v>
                </c:pt>
                <c:pt idx="23">
                  <c:v>45140</c:v>
                </c:pt>
                <c:pt idx="24">
                  <c:v>45141</c:v>
                </c:pt>
                <c:pt idx="25">
                  <c:v>45142</c:v>
                </c:pt>
                <c:pt idx="26">
                  <c:v>45145</c:v>
                </c:pt>
                <c:pt idx="27">
                  <c:v>45146</c:v>
                </c:pt>
                <c:pt idx="28">
                  <c:v>45147</c:v>
                </c:pt>
                <c:pt idx="29">
                  <c:v>45148</c:v>
                </c:pt>
                <c:pt idx="30">
                  <c:v>45149</c:v>
                </c:pt>
                <c:pt idx="31">
                  <c:v>45152</c:v>
                </c:pt>
                <c:pt idx="32">
                  <c:v>45153</c:v>
                </c:pt>
                <c:pt idx="33">
                  <c:v>45154</c:v>
                </c:pt>
                <c:pt idx="34">
                  <c:v>45155</c:v>
                </c:pt>
                <c:pt idx="35">
                  <c:v>45156</c:v>
                </c:pt>
                <c:pt idx="36">
                  <c:v>45159</c:v>
                </c:pt>
                <c:pt idx="37">
                  <c:v>45160</c:v>
                </c:pt>
                <c:pt idx="38">
                  <c:v>45161</c:v>
                </c:pt>
                <c:pt idx="39">
                  <c:v>45162</c:v>
                </c:pt>
                <c:pt idx="40">
                  <c:v>45163</c:v>
                </c:pt>
                <c:pt idx="41">
                  <c:v>45166</c:v>
                </c:pt>
                <c:pt idx="42">
                  <c:v>45167</c:v>
                </c:pt>
                <c:pt idx="43">
                  <c:v>45168</c:v>
                </c:pt>
                <c:pt idx="44">
                  <c:v>45169</c:v>
                </c:pt>
                <c:pt idx="45">
                  <c:v>45170</c:v>
                </c:pt>
                <c:pt idx="46">
                  <c:v>45173</c:v>
                </c:pt>
                <c:pt idx="47">
                  <c:v>45174</c:v>
                </c:pt>
                <c:pt idx="48">
                  <c:v>45175</c:v>
                </c:pt>
                <c:pt idx="49">
                  <c:v>45176</c:v>
                </c:pt>
                <c:pt idx="50">
                  <c:v>45177</c:v>
                </c:pt>
                <c:pt idx="51">
                  <c:v>45180</c:v>
                </c:pt>
                <c:pt idx="52">
                  <c:v>45181</c:v>
                </c:pt>
                <c:pt idx="53">
                  <c:v>45182</c:v>
                </c:pt>
                <c:pt idx="54">
                  <c:v>45183</c:v>
                </c:pt>
                <c:pt idx="55">
                  <c:v>45184</c:v>
                </c:pt>
                <c:pt idx="56">
                  <c:v>45187</c:v>
                </c:pt>
                <c:pt idx="57">
                  <c:v>45188</c:v>
                </c:pt>
                <c:pt idx="58">
                  <c:v>45189</c:v>
                </c:pt>
                <c:pt idx="59">
                  <c:v>45190</c:v>
                </c:pt>
                <c:pt idx="60">
                  <c:v>45191</c:v>
                </c:pt>
                <c:pt idx="61">
                  <c:v>45194</c:v>
                </c:pt>
                <c:pt idx="62">
                  <c:v>45195</c:v>
                </c:pt>
                <c:pt idx="63">
                  <c:v>45196</c:v>
                </c:pt>
                <c:pt idx="64">
                  <c:v>45197</c:v>
                </c:pt>
                <c:pt idx="65">
                  <c:v>45198</c:v>
                </c:pt>
                <c:pt idx="66">
                  <c:v>45201</c:v>
                </c:pt>
                <c:pt idx="67">
                  <c:v>45202</c:v>
                </c:pt>
                <c:pt idx="68">
                  <c:v>45203</c:v>
                </c:pt>
                <c:pt idx="69">
                  <c:v>45204</c:v>
                </c:pt>
                <c:pt idx="70">
                  <c:v>45205</c:v>
                </c:pt>
                <c:pt idx="71">
                  <c:v>45208</c:v>
                </c:pt>
                <c:pt idx="72">
                  <c:v>45209</c:v>
                </c:pt>
                <c:pt idx="73">
                  <c:v>45210</c:v>
                </c:pt>
                <c:pt idx="74">
                  <c:v>45211</c:v>
                </c:pt>
                <c:pt idx="75">
                  <c:v>45212</c:v>
                </c:pt>
                <c:pt idx="76">
                  <c:v>45215</c:v>
                </c:pt>
                <c:pt idx="77">
                  <c:v>45216</c:v>
                </c:pt>
                <c:pt idx="78">
                  <c:v>45217</c:v>
                </c:pt>
                <c:pt idx="79">
                  <c:v>45218</c:v>
                </c:pt>
                <c:pt idx="80">
                  <c:v>45219</c:v>
                </c:pt>
                <c:pt idx="81">
                  <c:v>45222</c:v>
                </c:pt>
                <c:pt idx="82">
                  <c:v>45223</c:v>
                </c:pt>
                <c:pt idx="83">
                  <c:v>45224</c:v>
                </c:pt>
                <c:pt idx="84">
                  <c:v>45225</c:v>
                </c:pt>
                <c:pt idx="85">
                  <c:v>45226</c:v>
                </c:pt>
                <c:pt idx="86">
                  <c:v>45229</c:v>
                </c:pt>
                <c:pt idx="87">
                  <c:v>45230</c:v>
                </c:pt>
                <c:pt idx="88">
                  <c:v>45231</c:v>
                </c:pt>
                <c:pt idx="89">
                  <c:v>45232</c:v>
                </c:pt>
                <c:pt idx="90">
                  <c:v>45233</c:v>
                </c:pt>
                <c:pt idx="91">
                  <c:v>45236</c:v>
                </c:pt>
                <c:pt idx="92">
                  <c:v>45237</c:v>
                </c:pt>
                <c:pt idx="93">
                  <c:v>45238</c:v>
                </c:pt>
                <c:pt idx="94">
                  <c:v>45239</c:v>
                </c:pt>
                <c:pt idx="95">
                  <c:v>45240</c:v>
                </c:pt>
                <c:pt idx="96">
                  <c:v>45243</c:v>
                </c:pt>
                <c:pt idx="97">
                  <c:v>45244</c:v>
                </c:pt>
                <c:pt idx="98">
                  <c:v>45245</c:v>
                </c:pt>
                <c:pt idx="99">
                  <c:v>45246</c:v>
                </c:pt>
                <c:pt idx="100">
                  <c:v>45247</c:v>
                </c:pt>
                <c:pt idx="101">
                  <c:v>45250</c:v>
                </c:pt>
                <c:pt idx="102">
                  <c:v>45251</c:v>
                </c:pt>
                <c:pt idx="103">
                  <c:v>45252</c:v>
                </c:pt>
                <c:pt idx="104">
                  <c:v>45253</c:v>
                </c:pt>
                <c:pt idx="105">
                  <c:v>45254</c:v>
                </c:pt>
                <c:pt idx="106">
                  <c:v>45257</c:v>
                </c:pt>
                <c:pt idx="107">
                  <c:v>45258</c:v>
                </c:pt>
                <c:pt idx="108">
                  <c:v>45259</c:v>
                </c:pt>
                <c:pt idx="109">
                  <c:v>45260</c:v>
                </c:pt>
                <c:pt idx="110">
                  <c:v>45261</c:v>
                </c:pt>
                <c:pt idx="111">
                  <c:v>45264</c:v>
                </c:pt>
                <c:pt idx="112">
                  <c:v>45265</c:v>
                </c:pt>
                <c:pt idx="113">
                  <c:v>45266</c:v>
                </c:pt>
                <c:pt idx="114">
                  <c:v>45267</c:v>
                </c:pt>
                <c:pt idx="115">
                  <c:v>45268</c:v>
                </c:pt>
                <c:pt idx="116">
                  <c:v>45271</c:v>
                </c:pt>
                <c:pt idx="117">
                  <c:v>45272</c:v>
                </c:pt>
                <c:pt idx="118">
                  <c:v>45273</c:v>
                </c:pt>
                <c:pt idx="119">
                  <c:v>45274</c:v>
                </c:pt>
                <c:pt idx="120">
                  <c:v>45275</c:v>
                </c:pt>
                <c:pt idx="121">
                  <c:v>45278</c:v>
                </c:pt>
                <c:pt idx="122">
                  <c:v>45279</c:v>
                </c:pt>
                <c:pt idx="123">
                  <c:v>45280</c:v>
                </c:pt>
                <c:pt idx="124">
                  <c:v>45281</c:v>
                </c:pt>
                <c:pt idx="125">
                  <c:v>45282</c:v>
                </c:pt>
                <c:pt idx="126">
                  <c:v>45285</c:v>
                </c:pt>
                <c:pt idx="127">
                  <c:v>45286</c:v>
                </c:pt>
                <c:pt idx="128">
                  <c:v>45287</c:v>
                </c:pt>
                <c:pt idx="129">
                  <c:v>45288</c:v>
                </c:pt>
                <c:pt idx="130">
                  <c:v>45289</c:v>
                </c:pt>
                <c:pt idx="131">
                  <c:v>45292</c:v>
                </c:pt>
                <c:pt idx="132">
                  <c:v>45293</c:v>
                </c:pt>
                <c:pt idx="133">
                  <c:v>45294</c:v>
                </c:pt>
                <c:pt idx="134">
                  <c:v>45295</c:v>
                </c:pt>
                <c:pt idx="135">
                  <c:v>45296</c:v>
                </c:pt>
                <c:pt idx="136">
                  <c:v>45299</c:v>
                </c:pt>
                <c:pt idx="137">
                  <c:v>45300</c:v>
                </c:pt>
                <c:pt idx="138">
                  <c:v>45301</c:v>
                </c:pt>
                <c:pt idx="139">
                  <c:v>45302</c:v>
                </c:pt>
                <c:pt idx="140">
                  <c:v>45303</c:v>
                </c:pt>
                <c:pt idx="141">
                  <c:v>45306</c:v>
                </c:pt>
                <c:pt idx="142">
                  <c:v>45307</c:v>
                </c:pt>
                <c:pt idx="143">
                  <c:v>45308</c:v>
                </c:pt>
                <c:pt idx="144">
                  <c:v>45309</c:v>
                </c:pt>
                <c:pt idx="145">
                  <c:v>45310</c:v>
                </c:pt>
                <c:pt idx="146">
                  <c:v>45313</c:v>
                </c:pt>
                <c:pt idx="147">
                  <c:v>45314</c:v>
                </c:pt>
                <c:pt idx="148">
                  <c:v>45315</c:v>
                </c:pt>
                <c:pt idx="149">
                  <c:v>45316</c:v>
                </c:pt>
                <c:pt idx="150">
                  <c:v>45317</c:v>
                </c:pt>
                <c:pt idx="151">
                  <c:v>45320</c:v>
                </c:pt>
                <c:pt idx="152">
                  <c:v>45321</c:v>
                </c:pt>
                <c:pt idx="153">
                  <c:v>45322</c:v>
                </c:pt>
                <c:pt idx="154">
                  <c:v>45323</c:v>
                </c:pt>
                <c:pt idx="155">
                  <c:v>45324</c:v>
                </c:pt>
                <c:pt idx="156">
                  <c:v>45327</c:v>
                </c:pt>
                <c:pt idx="157">
                  <c:v>45328</c:v>
                </c:pt>
                <c:pt idx="158">
                  <c:v>45329</c:v>
                </c:pt>
                <c:pt idx="159">
                  <c:v>45330</c:v>
                </c:pt>
                <c:pt idx="160">
                  <c:v>45331</c:v>
                </c:pt>
                <c:pt idx="161">
                  <c:v>45334</c:v>
                </c:pt>
                <c:pt idx="162">
                  <c:v>45335</c:v>
                </c:pt>
                <c:pt idx="163">
                  <c:v>45336</c:v>
                </c:pt>
                <c:pt idx="164">
                  <c:v>45337</c:v>
                </c:pt>
                <c:pt idx="165">
                  <c:v>45338</c:v>
                </c:pt>
                <c:pt idx="166">
                  <c:v>45341</c:v>
                </c:pt>
                <c:pt idx="167">
                  <c:v>45342</c:v>
                </c:pt>
                <c:pt idx="168">
                  <c:v>45343</c:v>
                </c:pt>
                <c:pt idx="169">
                  <c:v>45344</c:v>
                </c:pt>
                <c:pt idx="170">
                  <c:v>45345</c:v>
                </c:pt>
                <c:pt idx="171">
                  <c:v>45348</c:v>
                </c:pt>
                <c:pt idx="172">
                  <c:v>45349</c:v>
                </c:pt>
                <c:pt idx="173">
                  <c:v>45350</c:v>
                </c:pt>
                <c:pt idx="174">
                  <c:v>45351</c:v>
                </c:pt>
                <c:pt idx="175">
                  <c:v>45352</c:v>
                </c:pt>
                <c:pt idx="176">
                  <c:v>45355</c:v>
                </c:pt>
                <c:pt idx="177">
                  <c:v>45356</c:v>
                </c:pt>
                <c:pt idx="178">
                  <c:v>45357</c:v>
                </c:pt>
                <c:pt idx="179">
                  <c:v>45358</c:v>
                </c:pt>
                <c:pt idx="180">
                  <c:v>45359</c:v>
                </c:pt>
                <c:pt idx="181">
                  <c:v>45362</c:v>
                </c:pt>
                <c:pt idx="182">
                  <c:v>45363</c:v>
                </c:pt>
                <c:pt idx="183">
                  <c:v>45364</c:v>
                </c:pt>
                <c:pt idx="184">
                  <c:v>45365</c:v>
                </c:pt>
                <c:pt idx="185">
                  <c:v>45366</c:v>
                </c:pt>
                <c:pt idx="186">
                  <c:v>45369</c:v>
                </c:pt>
                <c:pt idx="187">
                  <c:v>45370</c:v>
                </c:pt>
                <c:pt idx="188">
                  <c:v>45371</c:v>
                </c:pt>
                <c:pt idx="189">
                  <c:v>45372</c:v>
                </c:pt>
                <c:pt idx="190">
                  <c:v>45373</c:v>
                </c:pt>
                <c:pt idx="191">
                  <c:v>45376</c:v>
                </c:pt>
                <c:pt idx="192">
                  <c:v>45377</c:v>
                </c:pt>
                <c:pt idx="193">
                  <c:v>45378</c:v>
                </c:pt>
                <c:pt idx="194">
                  <c:v>45379</c:v>
                </c:pt>
                <c:pt idx="195">
                  <c:v>45380</c:v>
                </c:pt>
                <c:pt idx="196">
                  <c:v>45383</c:v>
                </c:pt>
                <c:pt idx="197">
                  <c:v>45384</c:v>
                </c:pt>
                <c:pt idx="198">
                  <c:v>45385</c:v>
                </c:pt>
                <c:pt idx="199">
                  <c:v>45386</c:v>
                </c:pt>
                <c:pt idx="200">
                  <c:v>45387</c:v>
                </c:pt>
                <c:pt idx="201">
                  <c:v>45390</c:v>
                </c:pt>
                <c:pt idx="202">
                  <c:v>45391</c:v>
                </c:pt>
                <c:pt idx="203">
                  <c:v>45392</c:v>
                </c:pt>
                <c:pt idx="204">
                  <c:v>45393</c:v>
                </c:pt>
                <c:pt idx="205">
                  <c:v>45394</c:v>
                </c:pt>
                <c:pt idx="206">
                  <c:v>45397</c:v>
                </c:pt>
                <c:pt idx="207">
                  <c:v>45398</c:v>
                </c:pt>
                <c:pt idx="208">
                  <c:v>45399</c:v>
                </c:pt>
                <c:pt idx="209">
                  <c:v>45400</c:v>
                </c:pt>
                <c:pt idx="210">
                  <c:v>45401</c:v>
                </c:pt>
                <c:pt idx="211">
                  <c:v>45404</c:v>
                </c:pt>
                <c:pt idx="212">
                  <c:v>45405</c:v>
                </c:pt>
                <c:pt idx="213">
                  <c:v>45406</c:v>
                </c:pt>
                <c:pt idx="214">
                  <c:v>45407</c:v>
                </c:pt>
                <c:pt idx="215">
                  <c:v>45408</c:v>
                </c:pt>
                <c:pt idx="216">
                  <c:v>45411</c:v>
                </c:pt>
                <c:pt idx="217">
                  <c:v>45412</c:v>
                </c:pt>
                <c:pt idx="218">
                  <c:v>45413</c:v>
                </c:pt>
                <c:pt idx="219">
                  <c:v>45414</c:v>
                </c:pt>
                <c:pt idx="220">
                  <c:v>45415</c:v>
                </c:pt>
                <c:pt idx="221">
                  <c:v>45418</c:v>
                </c:pt>
                <c:pt idx="222">
                  <c:v>45419</c:v>
                </c:pt>
                <c:pt idx="223">
                  <c:v>45420</c:v>
                </c:pt>
                <c:pt idx="224">
                  <c:v>45421</c:v>
                </c:pt>
                <c:pt idx="225">
                  <c:v>45422</c:v>
                </c:pt>
                <c:pt idx="226">
                  <c:v>45425</c:v>
                </c:pt>
                <c:pt idx="227">
                  <c:v>45426</c:v>
                </c:pt>
                <c:pt idx="228">
                  <c:v>45427</c:v>
                </c:pt>
                <c:pt idx="229">
                  <c:v>45428</c:v>
                </c:pt>
                <c:pt idx="230">
                  <c:v>45429</c:v>
                </c:pt>
                <c:pt idx="231">
                  <c:v>45432</c:v>
                </c:pt>
                <c:pt idx="232">
                  <c:v>45433</c:v>
                </c:pt>
                <c:pt idx="233">
                  <c:v>45434</c:v>
                </c:pt>
                <c:pt idx="234">
                  <c:v>45435</c:v>
                </c:pt>
                <c:pt idx="235">
                  <c:v>45436</c:v>
                </c:pt>
                <c:pt idx="236">
                  <c:v>45440</c:v>
                </c:pt>
                <c:pt idx="237">
                  <c:v>45441</c:v>
                </c:pt>
                <c:pt idx="238">
                  <c:v>45442</c:v>
                </c:pt>
                <c:pt idx="239">
                  <c:v>45443</c:v>
                </c:pt>
                <c:pt idx="240">
                  <c:v>45446</c:v>
                </c:pt>
                <c:pt idx="241">
                  <c:v>45447</c:v>
                </c:pt>
                <c:pt idx="242">
                  <c:v>45448</c:v>
                </c:pt>
                <c:pt idx="243">
                  <c:v>45449</c:v>
                </c:pt>
                <c:pt idx="244">
                  <c:v>45450</c:v>
                </c:pt>
                <c:pt idx="245">
                  <c:v>45453</c:v>
                </c:pt>
                <c:pt idx="246">
                  <c:v>45454</c:v>
                </c:pt>
                <c:pt idx="247">
                  <c:v>45455</c:v>
                </c:pt>
                <c:pt idx="248">
                  <c:v>45456</c:v>
                </c:pt>
                <c:pt idx="249">
                  <c:v>45457</c:v>
                </c:pt>
                <c:pt idx="250">
                  <c:v>45460</c:v>
                </c:pt>
                <c:pt idx="251">
                  <c:v>45461</c:v>
                </c:pt>
                <c:pt idx="252">
                  <c:v>45462</c:v>
                </c:pt>
                <c:pt idx="253">
                  <c:v>45463</c:v>
                </c:pt>
                <c:pt idx="254">
                  <c:v>45464</c:v>
                </c:pt>
                <c:pt idx="255">
                  <c:v>45467</c:v>
                </c:pt>
                <c:pt idx="256">
                  <c:v>45468</c:v>
                </c:pt>
                <c:pt idx="257">
                  <c:v>45469</c:v>
                </c:pt>
                <c:pt idx="258">
                  <c:v>45470</c:v>
                </c:pt>
                <c:pt idx="259">
                  <c:v>45471</c:v>
                </c:pt>
                <c:pt idx="260">
                  <c:v>45474</c:v>
                </c:pt>
                <c:pt idx="261">
                  <c:v>45475</c:v>
                </c:pt>
                <c:pt idx="262">
                  <c:v>45476</c:v>
                </c:pt>
                <c:pt idx="263">
                  <c:v>45477</c:v>
                </c:pt>
                <c:pt idx="264">
                  <c:v>45478</c:v>
                </c:pt>
                <c:pt idx="265">
                  <c:v>45481</c:v>
                </c:pt>
                <c:pt idx="266">
                  <c:v>45482</c:v>
                </c:pt>
                <c:pt idx="267">
                  <c:v>45483</c:v>
                </c:pt>
                <c:pt idx="268">
                  <c:v>45484</c:v>
                </c:pt>
                <c:pt idx="269">
                  <c:v>45485</c:v>
                </c:pt>
                <c:pt idx="270">
                  <c:v>45488</c:v>
                </c:pt>
                <c:pt idx="271">
                  <c:v>45489</c:v>
                </c:pt>
                <c:pt idx="272">
                  <c:v>45490</c:v>
                </c:pt>
                <c:pt idx="273">
                  <c:v>45491</c:v>
                </c:pt>
                <c:pt idx="274">
                  <c:v>45492</c:v>
                </c:pt>
                <c:pt idx="275">
                  <c:v>45495</c:v>
                </c:pt>
                <c:pt idx="276">
                  <c:v>45496</c:v>
                </c:pt>
                <c:pt idx="277">
                  <c:v>45497</c:v>
                </c:pt>
                <c:pt idx="278">
                  <c:v>45498</c:v>
                </c:pt>
                <c:pt idx="279">
                  <c:v>45499</c:v>
                </c:pt>
                <c:pt idx="280">
                  <c:v>45502</c:v>
                </c:pt>
                <c:pt idx="281">
                  <c:v>45503</c:v>
                </c:pt>
                <c:pt idx="282">
                  <c:v>45504</c:v>
                </c:pt>
                <c:pt idx="283">
                  <c:v>45505</c:v>
                </c:pt>
                <c:pt idx="284">
                  <c:v>45506</c:v>
                </c:pt>
                <c:pt idx="285">
                  <c:v>45509</c:v>
                </c:pt>
                <c:pt idx="286">
                  <c:v>45510</c:v>
                </c:pt>
                <c:pt idx="287">
                  <c:v>45511</c:v>
                </c:pt>
                <c:pt idx="288">
                  <c:v>45512</c:v>
                </c:pt>
                <c:pt idx="289">
                  <c:v>45513</c:v>
                </c:pt>
                <c:pt idx="290">
                  <c:v>45516</c:v>
                </c:pt>
                <c:pt idx="291">
                  <c:v>45517</c:v>
                </c:pt>
                <c:pt idx="292">
                  <c:v>45518</c:v>
                </c:pt>
                <c:pt idx="293">
                  <c:v>45519</c:v>
                </c:pt>
                <c:pt idx="294">
                  <c:v>45520</c:v>
                </c:pt>
                <c:pt idx="295">
                  <c:v>45523</c:v>
                </c:pt>
                <c:pt idx="296">
                  <c:v>45524</c:v>
                </c:pt>
                <c:pt idx="297">
                  <c:v>45525</c:v>
                </c:pt>
                <c:pt idx="298">
                  <c:v>45526</c:v>
                </c:pt>
              </c:numCache>
            </c:numRef>
          </c:cat>
          <c:val>
            <c:numRef>
              <c:f>'US 10 yr'!$F$7:$F$305</c:f>
              <c:numCache>
                <c:formatCode>General</c:formatCode>
                <c:ptCount val="299"/>
                <c:pt idx="0">
                  <c:v>3.8367</c:v>
                </c:pt>
                <c:pt idx="1">
                  <c:v>3.8544999999999998</c:v>
                </c:pt>
                <c:pt idx="2">
                  <c:v>3.8544999999999998</c:v>
                </c:pt>
                <c:pt idx="3">
                  <c:v>3.9315000000000002</c:v>
                </c:pt>
                <c:pt idx="4">
                  <c:v>4.0290999999999997</c:v>
                </c:pt>
                <c:pt idx="5">
                  <c:v>4.0616000000000003</c:v>
                </c:pt>
                <c:pt idx="6">
                  <c:v>3.9937999999999998</c:v>
                </c:pt>
                <c:pt idx="7">
                  <c:v>3.97</c:v>
                </c:pt>
                <c:pt idx="8">
                  <c:v>3.8573</c:v>
                </c:pt>
                <c:pt idx="9">
                  <c:v>3.7633999999999999</c:v>
                </c:pt>
                <c:pt idx="10">
                  <c:v>3.8321999999999998</c:v>
                </c:pt>
                <c:pt idx="11">
                  <c:v>3.8068</c:v>
                </c:pt>
                <c:pt idx="12">
                  <c:v>3.7852999999999999</c:v>
                </c:pt>
                <c:pt idx="13">
                  <c:v>3.7483</c:v>
                </c:pt>
                <c:pt idx="14">
                  <c:v>3.8502999999999998</c:v>
                </c:pt>
                <c:pt idx="15">
                  <c:v>3.8349000000000002</c:v>
                </c:pt>
                <c:pt idx="16">
                  <c:v>3.8725000000000001</c:v>
                </c:pt>
                <c:pt idx="17">
                  <c:v>3.8845000000000001</c:v>
                </c:pt>
                <c:pt idx="18">
                  <c:v>3.8668</c:v>
                </c:pt>
                <c:pt idx="19">
                  <c:v>3.9982000000000002</c:v>
                </c:pt>
                <c:pt idx="20">
                  <c:v>3.9506999999999999</c:v>
                </c:pt>
                <c:pt idx="21">
                  <c:v>3.9588000000000001</c:v>
                </c:pt>
                <c:pt idx="22">
                  <c:v>4.0229999999999997</c:v>
                </c:pt>
                <c:pt idx="23">
                  <c:v>4.0774999999999997</c:v>
                </c:pt>
                <c:pt idx="24">
                  <c:v>4.1750999999999996</c:v>
                </c:pt>
                <c:pt idx="25">
                  <c:v>4.0338000000000003</c:v>
                </c:pt>
                <c:pt idx="26">
                  <c:v>4.0884999999999998</c:v>
                </c:pt>
                <c:pt idx="27">
                  <c:v>4.0220000000000002</c:v>
                </c:pt>
                <c:pt idx="28">
                  <c:v>4.0080999999999998</c:v>
                </c:pt>
                <c:pt idx="29">
                  <c:v>4.1055000000000001</c:v>
                </c:pt>
                <c:pt idx="30">
                  <c:v>4.1521999999999997</c:v>
                </c:pt>
                <c:pt idx="31">
                  <c:v>4.1913</c:v>
                </c:pt>
                <c:pt idx="32">
                  <c:v>4.2110000000000003</c:v>
                </c:pt>
                <c:pt idx="33">
                  <c:v>4.2504</c:v>
                </c:pt>
                <c:pt idx="34">
                  <c:v>4.2740999999999998</c:v>
                </c:pt>
                <c:pt idx="35">
                  <c:v>4.2545999999999999</c:v>
                </c:pt>
                <c:pt idx="36">
                  <c:v>4.3379000000000003</c:v>
                </c:pt>
                <c:pt idx="37">
                  <c:v>4.3240999999999996</c:v>
                </c:pt>
                <c:pt idx="38">
                  <c:v>4.1917999999999997</c:v>
                </c:pt>
                <c:pt idx="39">
                  <c:v>4.2371999999999996</c:v>
                </c:pt>
                <c:pt idx="40">
                  <c:v>4.2354000000000003</c:v>
                </c:pt>
                <c:pt idx="41">
                  <c:v>4.202</c:v>
                </c:pt>
                <c:pt idx="42">
                  <c:v>4.1196999999999999</c:v>
                </c:pt>
                <c:pt idx="43">
                  <c:v>4.1139000000000001</c:v>
                </c:pt>
                <c:pt idx="44">
                  <c:v>4.1081000000000003</c:v>
                </c:pt>
                <c:pt idx="45">
                  <c:v>4.1787999999999998</c:v>
                </c:pt>
                <c:pt idx="46">
                  <c:v>4.1787999999999998</c:v>
                </c:pt>
                <c:pt idx="47">
                  <c:v>4.2598000000000003</c:v>
                </c:pt>
                <c:pt idx="48">
                  <c:v>4.2797000000000001</c:v>
                </c:pt>
                <c:pt idx="49">
                  <c:v>4.2441000000000004</c:v>
                </c:pt>
                <c:pt idx="50">
                  <c:v>4.2641</c:v>
                </c:pt>
                <c:pt idx="51">
                  <c:v>4.2880000000000003</c:v>
                </c:pt>
                <c:pt idx="52">
                  <c:v>4.2801</c:v>
                </c:pt>
                <c:pt idx="53">
                  <c:v>4.2484999999999999</c:v>
                </c:pt>
                <c:pt idx="54">
                  <c:v>4.2862999999999998</c:v>
                </c:pt>
                <c:pt idx="55">
                  <c:v>4.3323999999999998</c:v>
                </c:pt>
                <c:pt idx="56">
                  <c:v>4.3026</c:v>
                </c:pt>
                <c:pt idx="57">
                  <c:v>4.3586</c:v>
                </c:pt>
                <c:pt idx="58">
                  <c:v>4.407</c:v>
                </c:pt>
                <c:pt idx="59">
                  <c:v>4.4942000000000002</c:v>
                </c:pt>
                <c:pt idx="60">
                  <c:v>4.4337</c:v>
                </c:pt>
                <c:pt idx="61">
                  <c:v>4.5334000000000003</c:v>
                </c:pt>
                <c:pt idx="62">
                  <c:v>4.5355999999999996</c:v>
                </c:pt>
                <c:pt idx="63">
                  <c:v>4.6074999999999999</c:v>
                </c:pt>
                <c:pt idx="64">
                  <c:v>4.5747999999999998</c:v>
                </c:pt>
                <c:pt idx="65">
                  <c:v>4.5711000000000004</c:v>
                </c:pt>
                <c:pt idx="66">
                  <c:v>4.6784999999999997</c:v>
                </c:pt>
                <c:pt idx="67">
                  <c:v>4.7954999999999997</c:v>
                </c:pt>
                <c:pt idx="68">
                  <c:v>4.7328999999999999</c:v>
                </c:pt>
                <c:pt idx="69">
                  <c:v>4.7184999999999997</c:v>
                </c:pt>
                <c:pt idx="70">
                  <c:v>4.8009000000000004</c:v>
                </c:pt>
                <c:pt idx="71">
                  <c:v>4.8009000000000004</c:v>
                </c:pt>
                <c:pt idx="72">
                  <c:v>4.6529999999999996</c:v>
                </c:pt>
                <c:pt idx="73">
                  <c:v>4.5582000000000003</c:v>
                </c:pt>
                <c:pt idx="74">
                  <c:v>4.6969000000000003</c:v>
                </c:pt>
                <c:pt idx="75">
                  <c:v>4.6124000000000001</c:v>
                </c:pt>
                <c:pt idx="76">
                  <c:v>4.7060000000000004</c:v>
                </c:pt>
                <c:pt idx="77">
                  <c:v>4.8341000000000003</c:v>
                </c:pt>
                <c:pt idx="78">
                  <c:v>4.9149000000000003</c:v>
                </c:pt>
                <c:pt idx="79">
                  <c:v>4.9897999999999998</c:v>
                </c:pt>
                <c:pt idx="80">
                  <c:v>4.9137000000000004</c:v>
                </c:pt>
                <c:pt idx="81">
                  <c:v>4.8502000000000001</c:v>
                </c:pt>
                <c:pt idx="82">
                  <c:v>4.8228999999999997</c:v>
                </c:pt>
                <c:pt idx="83">
                  <c:v>4.9549000000000003</c:v>
                </c:pt>
                <c:pt idx="84">
                  <c:v>4.8445</c:v>
                </c:pt>
                <c:pt idx="85">
                  <c:v>4.8346</c:v>
                </c:pt>
                <c:pt idx="86">
                  <c:v>4.8941999999999997</c:v>
                </c:pt>
                <c:pt idx="87">
                  <c:v>4.9306999999999999</c:v>
                </c:pt>
                <c:pt idx="88">
                  <c:v>4.7340999999999998</c:v>
                </c:pt>
                <c:pt idx="89">
                  <c:v>4.6589999999999998</c:v>
                </c:pt>
                <c:pt idx="90">
                  <c:v>4.5724</c:v>
                </c:pt>
                <c:pt idx="91">
                  <c:v>4.6430999999999996</c:v>
                </c:pt>
                <c:pt idx="92">
                  <c:v>4.5664999999999996</c:v>
                </c:pt>
                <c:pt idx="93">
                  <c:v>4.4924999999999997</c:v>
                </c:pt>
                <c:pt idx="94">
                  <c:v>4.6241000000000003</c:v>
                </c:pt>
                <c:pt idx="95">
                  <c:v>4.6517999999999997</c:v>
                </c:pt>
                <c:pt idx="96">
                  <c:v>4.6398999999999999</c:v>
                </c:pt>
                <c:pt idx="97">
                  <c:v>4.4473000000000003</c:v>
                </c:pt>
                <c:pt idx="98">
                  <c:v>4.5313999999999997</c:v>
                </c:pt>
                <c:pt idx="99">
                  <c:v>4.4355000000000002</c:v>
                </c:pt>
                <c:pt idx="100">
                  <c:v>4.4353999999999996</c:v>
                </c:pt>
                <c:pt idx="101">
                  <c:v>4.4198000000000004</c:v>
                </c:pt>
                <c:pt idx="102">
                  <c:v>4.3925999999999998</c:v>
                </c:pt>
                <c:pt idx="103">
                  <c:v>4.4042000000000003</c:v>
                </c:pt>
                <c:pt idx="104">
                  <c:v>4.4042000000000003</c:v>
                </c:pt>
                <c:pt idx="105">
                  <c:v>4.4664999999999999</c:v>
                </c:pt>
                <c:pt idx="106">
                  <c:v>4.3865999999999996</c:v>
                </c:pt>
                <c:pt idx="107">
                  <c:v>4.3207000000000004</c:v>
                </c:pt>
                <c:pt idx="108">
                  <c:v>4.2552000000000003</c:v>
                </c:pt>
                <c:pt idx="109">
                  <c:v>4.3263999999999996</c:v>
                </c:pt>
                <c:pt idx="110">
                  <c:v>4.1955999999999998</c:v>
                </c:pt>
                <c:pt idx="111">
                  <c:v>4.2529000000000003</c:v>
                </c:pt>
                <c:pt idx="112">
                  <c:v>4.1649000000000003</c:v>
                </c:pt>
                <c:pt idx="113">
                  <c:v>4.1040000000000001</c:v>
                </c:pt>
                <c:pt idx="114">
                  <c:v>4.1494999999999997</c:v>
                </c:pt>
                <c:pt idx="115">
                  <c:v>4.2256</c:v>
                </c:pt>
                <c:pt idx="116">
                  <c:v>4.2332999999999998</c:v>
                </c:pt>
                <c:pt idx="117">
                  <c:v>4.2005999999999997</c:v>
                </c:pt>
                <c:pt idx="118">
                  <c:v>4.0164</c:v>
                </c:pt>
                <c:pt idx="119">
                  <c:v>3.9207999999999998</c:v>
                </c:pt>
                <c:pt idx="120">
                  <c:v>3.911</c:v>
                </c:pt>
                <c:pt idx="121">
                  <c:v>3.9314</c:v>
                </c:pt>
                <c:pt idx="122">
                  <c:v>3.9312999999999998</c:v>
                </c:pt>
                <c:pt idx="123">
                  <c:v>3.8473999999999999</c:v>
                </c:pt>
                <c:pt idx="124">
                  <c:v>3.8881000000000001</c:v>
                </c:pt>
                <c:pt idx="125">
                  <c:v>3.895</c:v>
                </c:pt>
                <c:pt idx="126">
                  <c:v>3.895</c:v>
                </c:pt>
                <c:pt idx="127">
                  <c:v>3.8967000000000001</c:v>
                </c:pt>
                <c:pt idx="128">
                  <c:v>3.7944</c:v>
                </c:pt>
                <c:pt idx="129">
                  <c:v>3.8443000000000001</c:v>
                </c:pt>
                <c:pt idx="130">
                  <c:v>3.8791000000000002</c:v>
                </c:pt>
                <c:pt idx="131">
                  <c:v>3.8791000000000002</c:v>
                </c:pt>
                <c:pt idx="132">
                  <c:v>3.9293999999999998</c:v>
                </c:pt>
                <c:pt idx="133">
                  <c:v>3.9161999999999999</c:v>
                </c:pt>
                <c:pt idx="134">
                  <c:v>3.9988000000000001</c:v>
                </c:pt>
                <c:pt idx="135">
                  <c:v>4.0457000000000001</c:v>
                </c:pt>
                <c:pt idx="136">
                  <c:v>4.0305</c:v>
                </c:pt>
                <c:pt idx="137">
                  <c:v>4.0133000000000001</c:v>
                </c:pt>
                <c:pt idx="138">
                  <c:v>4.0282999999999998</c:v>
                </c:pt>
                <c:pt idx="139">
                  <c:v>3.9658000000000002</c:v>
                </c:pt>
                <c:pt idx="140">
                  <c:v>3.9390000000000001</c:v>
                </c:pt>
                <c:pt idx="141">
                  <c:v>3.9390000000000001</c:v>
                </c:pt>
                <c:pt idx="142">
                  <c:v>4.0580999999999996</c:v>
                </c:pt>
                <c:pt idx="143">
                  <c:v>4.1018999999999997</c:v>
                </c:pt>
                <c:pt idx="144">
                  <c:v>4.1420000000000003</c:v>
                </c:pt>
                <c:pt idx="145">
                  <c:v>4.1226000000000003</c:v>
                </c:pt>
                <c:pt idx="146">
                  <c:v>4.1052</c:v>
                </c:pt>
                <c:pt idx="147">
                  <c:v>4.1281999999999996</c:v>
                </c:pt>
                <c:pt idx="148">
                  <c:v>4.1761999999999997</c:v>
                </c:pt>
                <c:pt idx="149">
                  <c:v>4.1184000000000003</c:v>
                </c:pt>
                <c:pt idx="150">
                  <c:v>4.1372999999999998</c:v>
                </c:pt>
                <c:pt idx="151">
                  <c:v>4.0739999999999998</c:v>
                </c:pt>
                <c:pt idx="152">
                  <c:v>4.0319000000000003</c:v>
                </c:pt>
                <c:pt idx="153">
                  <c:v>3.9123999999999999</c:v>
                </c:pt>
                <c:pt idx="154">
                  <c:v>3.8801999999999999</c:v>
                </c:pt>
                <c:pt idx="155">
                  <c:v>4.0198999999999998</c:v>
                </c:pt>
                <c:pt idx="156">
                  <c:v>4.1578999999999997</c:v>
                </c:pt>
                <c:pt idx="157">
                  <c:v>4.0999999999999996</c:v>
                </c:pt>
                <c:pt idx="158">
                  <c:v>4.1211000000000002</c:v>
                </c:pt>
                <c:pt idx="159">
                  <c:v>4.1539999999999999</c:v>
                </c:pt>
                <c:pt idx="160">
                  <c:v>4.1753999999999998</c:v>
                </c:pt>
                <c:pt idx="161">
                  <c:v>4.1792999999999996</c:v>
                </c:pt>
                <c:pt idx="162">
                  <c:v>4.3143000000000002</c:v>
                </c:pt>
                <c:pt idx="163">
                  <c:v>4.2553999999999998</c:v>
                </c:pt>
                <c:pt idx="164">
                  <c:v>4.2300000000000004</c:v>
                </c:pt>
                <c:pt idx="165">
                  <c:v>4.2792000000000003</c:v>
                </c:pt>
                <c:pt idx="166">
                  <c:v>4.2792000000000003</c:v>
                </c:pt>
                <c:pt idx="167">
                  <c:v>4.2752999999999997</c:v>
                </c:pt>
                <c:pt idx="168">
                  <c:v>4.3186999999999998</c:v>
                </c:pt>
                <c:pt idx="169">
                  <c:v>4.3207000000000004</c:v>
                </c:pt>
                <c:pt idx="170">
                  <c:v>4.2480000000000002</c:v>
                </c:pt>
                <c:pt idx="171">
                  <c:v>4.2794999999999996</c:v>
                </c:pt>
                <c:pt idx="172">
                  <c:v>4.3032000000000004</c:v>
                </c:pt>
                <c:pt idx="173">
                  <c:v>4.2638999999999996</c:v>
                </c:pt>
                <c:pt idx="174">
                  <c:v>4.2502000000000004</c:v>
                </c:pt>
                <c:pt idx="175">
                  <c:v>4.1798000000000002</c:v>
                </c:pt>
                <c:pt idx="176">
                  <c:v>4.2130999999999998</c:v>
                </c:pt>
                <c:pt idx="177">
                  <c:v>4.1524999999999999</c:v>
                </c:pt>
                <c:pt idx="178">
                  <c:v>4.1020000000000003</c:v>
                </c:pt>
                <c:pt idx="179">
                  <c:v>4.0827</c:v>
                </c:pt>
                <c:pt idx="180">
                  <c:v>4.0749000000000004</c:v>
                </c:pt>
                <c:pt idx="181">
                  <c:v>4.0982000000000003</c:v>
                </c:pt>
                <c:pt idx="182">
                  <c:v>4.1506999999999996</c:v>
                </c:pt>
                <c:pt idx="183">
                  <c:v>4.1898999999999997</c:v>
                </c:pt>
                <c:pt idx="184">
                  <c:v>4.2903000000000002</c:v>
                </c:pt>
                <c:pt idx="185">
                  <c:v>4.3063000000000002</c:v>
                </c:pt>
                <c:pt idx="186">
                  <c:v>4.3242000000000003</c:v>
                </c:pt>
                <c:pt idx="187">
                  <c:v>4.2925000000000004</c:v>
                </c:pt>
                <c:pt idx="188">
                  <c:v>4.2728000000000002</c:v>
                </c:pt>
                <c:pt idx="189">
                  <c:v>4.2668999999999997</c:v>
                </c:pt>
                <c:pt idx="190">
                  <c:v>4.1981000000000002</c:v>
                </c:pt>
                <c:pt idx="191">
                  <c:v>4.2454000000000001</c:v>
                </c:pt>
                <c:pt idx="192">
                  <c:v>4.2316000000000003</c:v>
                </c:pt>
                <c:pt idx="193">
                  <c:v>4.1902999999999997</c:v>
                </c:pt>
                <c:pt idx="194">
                  <c:v>4.2003000000000004</c:v>
                </c:pt>
                <c:pt idx="195">
                  <c:v>4.2003000000000004</c:v>
                </c:pt>
                <c:pt idx="196">
                  <c:v>4.3091999999999997</c:v>
                </c:pt>
                <c:pt idx="197">
                  <c:v>4.3491</c:v>
                </c:pt>
                <c:pt idx="198">
                  <c:v>4.3472</c:v>
                </c:pt>
                <c:pt idx="199">
                  <c:v>4.3094000000000001</c:v>
                </c:pt>
                <c:pt idx="200">
                  <c:v>4.4016000000000002</c:v>
                </c:pt>
                <c:pt idx="201">
                  <c:v>4.4198000000000004</c:v>
                </c:pt>
                <c:pt idx="202">
                  <c:v>4.3616000000000001</c:v>
                </c:pt>
                <c:pt idx="203">
                  <c:v>4.5434999999999999</c:v>
                </c:pt>
                <c:pt idx="204">
                  <c:v>4.5865</c:v>
                </c:pt>
                <c:pt idx="205">
                  <c:v>4.5216000000000003</c:v>
                </c:pt>
                <c:pt idx="206">
                  <c:v>4.6013999999999999</c:v>
                </c:pt>
                <c:pt idx="207">
                  <c:v>4.6673999999999998</c:v>
                </c:pt>
                <c:pt idx="208">
                  <c:v>4.5872999999999999</c:v>
                </c:pt>
                <c:pt idx="209">
                  <c:v>4.6326000000000001</c:v>
                </c:pt>
                <c:pt idx="210">
                  <c:v>4.6207000000000003</c:v>
                </c:pt>
                <c:pt idx="211">
                  <c:v>4.6085000000000003</c:v>
                </c:pt>
                <c:pt idx="212">
                  <c:v>4.6003999999999996</c:v>
                </c:pt>
                <c:pt idx="213">
                  <c:v>4.6417000000000002</c:v>
                </c:pt>
                <c:pt idx="214">
                  <c:v>4.7039</c:v>
                </c:pt>
                <c:pt idx="215">
                  <c:v>4.6630000000000003</c:v>
                </c:pt>
                <c:pt idx="216">
                  <c:v>4.6135999999999999</c:v>
                </c:pt>
                <c:pt idx="217">
                  <c:v>4.6798000000000002</c:v>
                </c:pt>
                <c:pt idx="218">
                  <c:v>4.6283000000000003</c:v>
                </c:pt>
                <c:pt idx="219">
                  <c:v>4.5811000000000002</c:v>
                </c:pt>
                <c:pt idx="220">
                  <c:v>4.5076999999999998</c:v>
                </c:pt>
                <c:pt idx="221">
                  <c:v>4.4874000000000001</c:v>
                </c:pt>
                <c:pt idx="222">
                  <c:v>4.4569999999999999</c:v>
                </c:pt>
                <c:pt idx="223">
                  <c:v>4.4936999999999996</c:v>
                </c:pt>
                <c:pt idx="224">
                  <c:v>4.4531000000000001</c:v>
                </c:pt>
                <c:pt idx="225">
                  <c:v>4.4962999999999997</c:v>
                </c:pt>
                <c:pt idx="226">
                  <c:v>4.4865000000000004</c:v>
                </c:pt>
                <c:pt idx="227">
                  <c:v>4.4394</c:v>
                </c:pt>
                <c:pt idx="228">
                  <c:v>4.34</c:v>
                </c:pt>
                <c:pt idx="229">
                  <c:v>4.375</c:v>
                </c:pt>
                <c:pt idx="230">
                  <c:v>4.4198000000000004</c:v>
                </c:pt>
                <c:pt idx="231">
                  <c:v>4.4432999999999998</c:v>
                </c:pt>
                <c:pt idx="232">
                  <c:v>4.4119999999999999</c:v>
                </c:pt>
                <c:pt idx="233">
                  <c:v>4.4218000000000002</c:v>
                </c:pt>
                <c:pt idx="234">
                  <c:v>4.4767000000000001</c:v>
                </c:pt>
                <c:pt idx="235">
                  <c:v>4.4649999999999999</c:v>
                </c:pt>
                <c:pt idx="236">
                  <c:v>4.55</c:v>
                </c:pt>
                <c:pt idx="237">
                  <c:v>4.6116999999999999</c:v>
                </c:pt>
                <c:pt idx="238">
                  <c:v>4.5460000000000003</c:v>
                </c:pt>
                <c:pt idx="239">
                  <c:v>4.4984999999999999</c:v>
                </c:pt>
                <c:pt idx="240">
                  <c:v>4.3883999999999999</c:v>
                </c:pt>
                <c:pt idx="241">
                  <c:v>4.3258999999999999</c:v>
                </c:pt>
                <c:pt idx="242">
                  <c:v>4.2755000000000001</c:v>
                </c:pt>
                <c:pt idx="243">
                  <c:v>4.2869999999999999</c:v>
                </c:pt>
                <c:pt idx="244">
                  <c:v>4.4335000000000004</c:v>
                </c:pt>
                <c:pt idx="245">
                  <c:v>4.4669999999999996</c:v>
                </c:pt>
                <c:pt idx="246">
                  <c:v>4.4039999999999999</c:v>
                </c:pt>
                <c:pt idx="247">
                  <c:v>4.3159999999999998</c:v>
                </c:pt>
                <c:pt idx="248">
                  <c:v>4.2442000000000002</c:v>
                </c:pt>
                <c:pt idx="249">
                  <c:v>4.2209000000000003</c:v>
                </c:pt>
                <c:pt idx="250">
                  <c:v>4.2808999999999999</c:v>
                </c:pt>
                <c:pt idx="251">
                  <c:v>4.2226999999999997</c:v>
                </c:pt>
                <c:pt idx="252">
                  <c:v>4.2226999999999997</c:v>
                </c:pt>
                <c:pt idx="253">
                  <c:v>4.2594000000000003</c:v>
                </c:pt>
                <c:pt idx="254">
                  <c:v>4.2553999999999998</c:v>
                </c:pt>
                <c:pt idx="255">
                  <c:v>4.2321</c:v>
                </c:pt>
                <c:pt idx="256">
                  <c:v>4.2476000000000003</c:v>
                </c:pt>
                <c:pt idx="257">
                  <c:v>4.3293999999999997</c:v>
                </c:pt>
                <c:pt idx="258">
                  <c:v>4.2864000000000004</c:v>
                </c:pt>
                <c:pt idx="259">
                  <c:v>4.3960999999999997</c:v>
                </c:pt>
                <c:pt idx="260">
                  <c:v>4.4612999999999996</c:v>
                </c:pt>
                <c:pt idx="261">
                  <c:v>4.4316000000000004</c:v>
                </c:pt>
                <c:pt idx="262">
                  <c:v>4.3586999999999998</c:v>
                </c:pt>
                <c:pt idx="263">
                  <c:v>4.3586999999999998</c:v>
                </c:pt>
                <c:pt idx="264">
                  <c:v>4.2784000000000004</c:v>
                </c:pt>
                <c:pt idx="265">
                  <c:v>4.2782999999999998</c:v>
                </c:pt>
                <c:pt idx="266">
                  <c:v>4.2958999999999996</c:v>
                </c:pt>
                <c:pt idx="267">
                  <c:v>4.2840999999999996</c:v>
                </c:pt>
                <c:pt idx="268">
                  <c:v>4.2100999999999997</c:v>
                </c:pt>
                <c:pt idx="269">
                  <c:v>4.1829000000000001</c:v>
                </c:pt>
                <c:pt idx="270">
                  <c:v>4.2294</c:v>
                </c:pt>
                <c:pt idx="271">
                  <c:v>4.1576000000000004</c:v>
                </c:pt>
                <c:pt idx="272">
                  <c:v>4.1576000000000004</c:v>
                </c:pt>
                <c:pt idx="273">
                  <c:v>4.2020999999999997</c:v>
                </c:pt>
                <c:pt idx="274">
                  <c:v>4.2389000000000001</c:v>
                </c:pt>
                <c:pt idx="275">
                  <c:v>4.2525000000000004</c:v>
                </c:pt>
                <c:pt idx="276">
                  <c:v>4.2506000000000004</c:v>
                </c:pt>
                <c:pt idx="277">
                  <c:v>4.2838000000000003</c:v>
                </c:pt>
                <c:pt idx="278">
                  <c:v>4.2407000000000004</c:v>
                </c:pt>
                <c:pt idx="279">
                  <c:v>4.1939000000000002</c:v>
                </c:pt>
                <c:pt idx="280">
                  <c:v>4.1744000000000003</c:v>
                </c:pt>
                <c:pt idx="281">
                  <c:v>4.1394000000000002</c:v>
                </c:pt>
                <c:pt idx="282">
                  <c:v>4.0296000000000003</c:v>
                </c:pt>
                <c:pt idx="283">
                  <c:v>3.976</c:v>
                </c:pt>
                <c:pt idx="284">
                  <c:v>3.7904</c:v>
                </c:pt>
                <c:pt idx="285">
                  <c:v>3.7884000000000002</c:v>
                </c:pt>
                <c:pt idx="286">
                  <c:v>3.8919000000000001</c:v>
                </c:pt>
                <c:pt idx="287">
                  <c:v>3.9430999999999998</c:v>
                </c:pt>
                <c:pt idx="288">
                  <c:v>3.9876999999999998</c:v>
                </c:pt>
                <c:pt idx="289">
                  <c:v>3.9398</c:v>
                </c:pt>
                <c:pt idx="290">
                  <c:v>3.9035000000000002</c:v>
                </c:pt>
                <c:pt idx="291">
                  <c:v>3.8428</c:v>
                </c:pt>
                <c:pt idx="292">
                  <c:v>3.8351999999999999</c:v>
                </c:pt>
                <c:pt idx="293">
                  <c:v>3.9131</c:v>
                </c:pt>
                <c:pt idx="294">
                  <c:v>3.8826000000000001</c:v>
                </c:pt>
                <c:pt idx="295">
                  <c:v>3.8711000000000002</c:v>
                </c:pt>
                <c:pt idx="296">
                  <c:v>3.8067000000000002</c:v>
                </c:pt>
                <c:pt idx="297">
                  <c:v>3.8010000000000002</c:v>
                </c:pt>
                <c:pt idx="298">
                  <c:v>3.8521000000000001</c:v>
                </c:pt>
              </c:numCache>
            </c:numRef>
          </c:val>
          <c:smooth val="0"/>
          <c:extLst>
            <c:ext xmlns:c16="http://schemas.microsoft.com/office/drawing/2014/chart" uri="{C3380CC4-5D6E-409C-BE32-E72D297353CC}">
              <c16:uniqueId val="{00000000-032B-4EAC-8CF3-30537560035F}"/>
            </c:ext>
          </c:extLst>
        </c:ser>
        <c:dLbls>
          <c:showLegendKey val="0"/>
          <c:showVal val="0"/>
          <c:showCatName val="0"/>
          <c:showSerName val="0"/>
          <c:showPercent val="0"/>
          <c:showBubbleSize val="0"/>
        </c:dLbls>
        <c:smooth val="0"/>
        <c:axId val="458386232"/>
        <c:axId val="458386952"/>
      </c:lineChart>
      <c:dateAx>
        <c:axId val="458386232"/>
        <c:scaling>
          <c:orientation val="minMax"/>
        </c:scaling>
        <c:delete val="0"/>
        <c:axPos val="b"/>
        <c:numFmt formatCode="mmm\ 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458386952"/>
        <c:crosses val="autoZero"/>
        <c:auto val="1"/>
        <c:lblOffset val="100"/>
        <c:baseTimeUnit val="days"/>
        <c:majorUnit val="3"/>
        <c:majorTimeUnit val="months"/>
      </c:dateAx>
      <c:valAx>
        <c:axId val="458386952"/>
        <c:scaling>
          <c:orientation val="minMax"/>
          <c:max val="5"/>
          <c:min val="3.6"/>
        </c:scaling>
        <c:delete val="0"/>
        <c:axPos val="l"/>
        <c:majorGridlines>
          <c:spPr>
            <a:ln w="9525" cap="flat" cmpd="sng" algn="ctr">
              <a:solidFill>
                <a:schemeClr val="accent6"/>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458386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Rotation!$I$6</c:f>
              <c:strCache>
                <c:ptCount val="1"/>
                <c:pt idx="0">
                  <c:v>Nasdaq Index</c:v>
                </c:pt>
              </c:strCache>
            </c:strRef>
          </c:tx>
          <c:spPr>
            <a:ln w="28575" cap="rnd">
              <a:solidFill>
                <a:srgbClr val="FF0000"/>
              </a:solidFill>
              <a:round/>
            </a:ln>
            <a:effectLst/>
          </c:spPr>
          <c:marker>
            <c:symbol val="none"/>
          </c:marker>
          <c:cat>
            <c:numRef>
              <c:f>Rotation!$H$7:$H$306</c:f>
              <c:numCache>
                <c:formatCode>m/d/yyyy</c:formatCode>
                <c:ptCount val="300"/>
                <c:pt idx="0">
                  <c:v>45107</c:v>
                </c:pt>
                <c:pt idx="1">
                  <c:v>45110</c:v>
                </c:pt>
                <c:pt idx="2">
                  <c:v>45111</c:v>
                </c:pt>
                <c:pt idx="3">
                  <c:v>45112</c:v>
                </c:pt>
                <c:pt idx="4">
                  <c:v>45113</c:v>
                </c:pt>
                <c:pt idx="5">
                  <c:v>45114</c:v>
                </c:pt>
                <c:pt idx="6">
                  <c:v>45117</c:v>
                </c:pt>
                <c:pt idx="7">
                  <c:v>45118</c:v>
                </c:pt>
                <c:pt idx="8">
                  <c:v>45119</c:v>
                </c:pt>
                <c:pt idx="9">
                  <c:v>45120</c:v>
                </c:pt>
                <c:pt idx="10">
                  <c:v>45121</c:v>
                </c:pt>
                <c:pt idx="11">
                  <c:v>45124</c:v>
                </c:pt>
                <c:pt idx="12">
                  <c:v>45125</c:v>
                </c:pt>
                <c:pt idx="13">
                  <c:v>45126</c:v>
                </c:pt>
                <c:pt idx="14">
                  <c:v>45127</c:v>
                </c:pt>
                <c:pt idx="15">
                  <c:v>45128</c:v>
                </c:pt>
                <c:pt idx="16">
                  <c:v>45131</c:v>
                </c:pt>
                <c:pt idx="17">
                  <c:v>45132</c:v>
                </c:pt>
                <c:pt idx="18">
                  <c:v>45133</c:v>
                </c:pt>
                <c:pt idx="19">
                  <c:v>45134</c:v>
                </c:pt>
                <c:pt idx="20">
                  <c:v>45135</c:v>
                </c:pt>
                <c:pt idx="21">
                  <c:v>45138</c:v>
                </c:pt>
                <c:pt idx="22">
                  <c:v>45139</c:v>
                </c:pt>
                <c:pt idx="23">
                  <c:v>45140</c:v>
                </c:pt>
                <c:pt idx="24">
                  <c:v>45141</c:v>
                </c:pt>
                <c:pt idx="25">
                  <c:v>45142</c:v>
                </c:pt>
                <c:pt idx="26">
                  <c:v>45145</c:v>
                </c:pt>
                <c:pt idx="27">
                  <c:v>45146</c:v>
                </c:pt>
                <c:pt idx="28">
                  <c:v>45147</c:v>
                </c:pt>
                <c:pt idx="29">
                  <c:v>45148</c:v>
                </c:pt>
                <c:pt idx="30">
                  <c:v>45149</c:v>
                </c:pt>
                <c:pt idx="31">
                  <c:v>45152</c:v>
                </c:pt>
                <c:pt idx="32">
                  <c:v>45153</c:v>
                </c:pt>
                <c:pt idx="33">
                  <c:v>45154</c:v>
                </c:pt>
                <c:pt idx="34">
                  <c:v>45155</c:v>
                </c:pt>
                <c:pt idx="35">
                  <c:v>45156</c:v>
                </c:pt>
                <c:pt idx="36">
                  <c:v>45159</c:v>
                </c:pt>
                <c:pt idx="37">
                  <c:v>45160</c:v>
                </c:pt>
                <c:pt idx="38">
                  <c:v>45161</c:v>
                </c:pt>
                <c:pt idx="39">
                  <c:v>45162</c:v>
                </c:pt>
                <c:pt idx="40">
                  <c:v>45163</c:v>
                </c:pt>
                <c:pt idx="41">
                  <c:v>45166</c:v>
                </c:pt>
                <c:pt idx="42">
                  <c:v>45167</c:v>
                </c:pt>
                <c:pt idx="43">
                  <c:v>45168</c:v>
                </c:pt>
                <c:pt idx="44">
                  <c:v>45169</c:v>
                </c:pt>
                <c:pt idx="45">
                  <c:v>45170</c:v>
                </c:pt>
                <c:pt idx="46">
                  <c:v>45173</c:v>
                </c:pt>
                <c:pt idx="47">
                  <c:v>45174</c:v>
                </c:pt>
                <c:pt idx="48">
                  <c:v>45175</c:v>
                </c:pt>
                <c:pt idx="49">
                  <c:v>45176</c:v>
                </c:pt>
                <c:pt idx="50">
                  <c:v>45177</c:v>
                </c:pt>
                <c:pt idx="51">
                  <c:v>45180</c:v>
                </c:pt>
                <c:pt idx="52">
                  <c:v>45181</c:v>
                </c:pt>
                <c:pt idx="53">
                  <c:v>45182</c:v>
                </c:pt>
                <c:pt idx="54">
                  <c:v>45183</c:v>
                </c:pt>
                <c:pt idx="55">
                  <c:v>45184</c:v>
                </c:pt>
                <c:pt idx="56">
                  <c:v>45187</c:v>
                </c:pt>
                <c:pt idx="57">
                  <c:v>45188</c:v>
                </c:pt>
                <c:pt idx="58">
                  <c:v>45189</c:v>
                </c:pt>
                <c:pt idx="59">
                  <c:v>45190</c:v>
                </c:pt>
                <c:pt idx="60">
                  <c:v>45191</c:v>
                </c:pt>
                <c:pt idx="61">
                  <c:v>45194</c:v>
                </c:pt>
                <c:pt idx="62">
                  <c:v>45195</c:v>
                </c:pt>
                <c:pt idx="63">
                  <c:v>45196</c:v>
                </c:pt>
                <c:pt idx="64">
                  <c:v>45197</c:v>
                </c:pt>
                <c:pt idx="65">
                  <c:v>45198</c:v>
                </c:pt>
                <c:pt idx="66">
                  <c:v>45201</c:v>
                </c:pt>
                <c:pt idx="67">
                  <c:v>45202</c:v>
                </c:pt>
                <c:pt idx="68">
                  <c:v>45203</c:v>
                </c:pt>
                <c:pt idx="69">
                  <c:v>45204</c:v>
                </c:pt>
                <c:pt idx="70">
                  <c:v>45205</c:v>
                </c:pt>
                <c:pt idx="71">
                  <c:v>45208</c:v>
                </c:pt>
                <c:pt idx="72">
                  <c:v>45209</c:v>
                </c:pt>
                <c:pt idx="73">
                  <c:v>45210</c:v>
                </c:pt>
                <c:pt idx="74">
                  <c:v>45211</c:v>
                </c:pt>
                <c:pt idx="75">
                  <c:v>45212</c:v>
                </c:pt>
                <c:pt idx="76">
                  <c:v>45215</c:v>
                </c:pt>
                <c:pt idx="77">
                  <c:v>45216</c:v>
                </c:pt>
                <c:pt idx="78">
                  <c:v>45217</c:v>
                </c:pt>
                <c:pt idx="79">
                  <c:v>45218</c:v>
                </c:pt>
                <c:pt idx="80">
                  <c:v>45219</c:v>
                </c:pt>
                <c:pt idx="81">
                  <c:v>45222</c:v>
                </c:pt>
                <c:pt idx="82">
                  <c:v>45223</c:v>
                </c:pt>
                <c:pt idx="83">
                  <c:v>45224</c:v>
                </c:pt>
                <c:pt idx="84">
                  <c:v>45225</c:v>
                </c:pt>
                <c:pt idx="85">
                  <c:v>45226</c:v>
                </c:pt>
                <c:pt idx="86">
                  <c:v>45229</c:v>
                </c:pt>
                <c:pt idx="87">
                  <c:v>45230</c:v>
                </c:pt>
                <c:pt idx="88">
                  <c:v>45231</c:v>
                </c:pt>
                <c:pt idx="89">
                  <c:v>45232</c:v>
                </c:pt>
                <c:pt idx="90">
                  <c:v>45233</c:v>
                </c:pt>
                <c:pt idx="91">
                  <c:v>45236</c:v>
                </c:pt>
                <c:pt idx="92">
                  <c:v>45237</c:v>
                </c:pt>
                <c:pt idx="93">
                  <c:v>45238</c:v>
                </c:pt>
                <c:pt idx="94">
                  <c:v>45239</c:v>
                </c:pt>
                <c:pt idx="95">
                  <c:v>45240</c:v>
                </c:pt>
                <c:pt idx="96">
                  <c:v>45243</c:v>
                </c:pt>
                <c:pt idx="97">
                  <c:v>45244</c:v>
                </c:pt>
                <c:pt idx="98">
                  <c:v>45245</c:v>
                </c:pt>
                <c:pt idx="99">
                  <c:v>45246</c:v>
                </c:pt>
                <c:pt idx="100">
                  <c:v>45247</c:v>
                </c:pt>
                <c:pt idx="101">
                  <c:v>45250</c:v>
                </c:pt>
                <c:pt idx="102">
                  <c:v>45251</c:v>
                </c:pt>
                <c:pt idx="103">
                  <c:v>45252</c:v>
                </c:pt>
                <c:pt idx="104">
                  <c:v>45253</c:v>
                </c:pt>
                <c:pt idx="105">
                  <c:v>45254</c:v>
                </c:pt>
                <c:pt idx="106">
                  <c:v>45257</c:v>
                </c:pt>
                <c:pt idx="107">
                  <c:v>45258</c:v>
                </c:pt>
                <c:pt idx="108">
                  <c:v>45259</c:v>
                </c:pt>
                <c:pt idx="109">
                  <c:v>45260</c:v>
                </c:pt>
                <c:pt idx="110">
                  <c:v>45261</c:v>
                </c:pt>
                <c:pt idx="111">
                  <c:v>45264</c:v>
                </c:pt>
                <c:pt idx="112">
                  <c:v>45265</c:v>
                </c:pt>
                <c:pt idx="113">
                  <c:v>45266</c:v>
                </c:pt>
                <c:pt idx="114">
                  <c:v>45267</c:v>
                </c:pt>
                <c:pt idx="115">
                  <c:v>45268</c:v>
                </c:pt>
                <c:pt idx="116">
                  <c:v>45271</c:v>
                </c:pt>
                <c:pt idx="117">
                  <c:v>45272</c:v>
                </c:pt>
                <c:pt idx="118">
                  <c:v>45273</c:v>
                </c:pt>
                <c:pt idx="119">
                  <c:v>45274</c:v>
                </c:pt>
                <c:pt idx="120">
                  <c:v>45275</c:v>
                </c:pt>
                <c:pt idx="121">
                  <c:v>45278</c:v>
                </c:pt>
                <c:pt idx="122">
                  <c:v>45279</c:v>
                </c:pt>
                <c:pt idx="123">
                  <c:v>45280</c:v>
                </c:pt>
                <c:pt idx="124">
                  <c:v>45281</c:v>
                </c:pt>
                <c:pt idx="125">
                  <c:v>45282</c:v>
                </c:pt>
                <c:pt idx="126">
                  <c:v>45285</c:v>
                </c:pt>
                <c:pt idx="127">
                  <c:v>45286</c:v>
                </c:pt>
                <c:pt idx="128">
                  <c:v>45287</c:v>
                </c:pt>
                <c:pt idx="129">
                  <c:v>45288</c:v>
                </c:pt>
                <c:pt idx="130">
                  <c:v>45289</c:v>
                </c:pt>
                <c:pt idx="131">
                  <c:v>45292</c:v>
                </c:pt>
                <c:pt idx="132">
                  <c:v>45293</c:v>
                </c:pt>
                <c:pt idx="133">
                  <c:v>45294</c:v>
                </c:pt>
                <c:pt idx="134">
                  <c:v>45295</c:v>
                </c:pt>
                <c:pt idx="135">
                  <c:v>45296</c:v>
                </c:pt>
                <c:pt idx="136">
                  <c:v>45299</c:v>
                </c:pt>
                <c:pt idx="137">
                  <c:v>45300</c:v>
                </c:pt>
                <c:pt idx="138">
                  <c:v>45301</c:v>
                </c:pt>
                <c:pt idx="139">
                  <c:v>45302</c:v>
                </c:pt>
                <c:pt idx="140">
                  <c:v>45303</c:v>
                </c:pt>
                <c:pt idx="141">
                  <c:v>45306</c:v>
                </c:pt>
                <c:pt idx="142">
                  <c:v>45307</c:v>
                </c:pt>
                <c:pt idx="143">
                  <c:v>45308</c:v>
                </c:pt>
                <c:pt idx="144">
                  <c:v>45309</c:v>
                </c:pt>
                <c:pt idx="145">
                  <c:v>45310</c:v>
                </c:pt>
                <c:pt idx="146">
                  <c:v>45313</c:v>
                </c:pt>
                <c:pt idx="147">
                  <c:v>45314</c:v>
                </c:pt>
                <c:pt idx="148">
                  <c:v>45315</c:v>
                </c:pt>
                <c:pt idx="149">
                  <c:v>45316</c:v>
                </c:pt>
                <c:pt idx="150">
                  <c:v>45317</c:v>
                </c:pt>
                <c:pt idx="151">
                  <c:v>45320</c:v>
                </c:pt>
                <c:pt idx="152">
                  <c:v>45321</c:v>
                </c:pt>
                <c:pt idx="153">
                  <c:v>45322</c:v>
                </c:pt>
                <c:pt idx="154">
                  <c:v>45323</c:v>
                </c:pt>
                <c:pt idx="155">
                  <c:v>45324</c:v>
                </c:pt>
                <c:pt idx="156">
                  <c:v>45327</c:v>
                </c:pt>
                <c:pt idx="157">
                  <c:v>45328</c:v>
                </c:pt>
                <c:pt idx="158">
                  <c:v>45329</c:v>
                </c:pt>
                <c:pt idx="159">
                  <c:v>45330</c:v>
                </c:pt>
                <c:pt idx="160">
                  <c:v>45331</c:v>
                </c:pt>
                <c:pt idx="161">
                  <c:v>45334</c:v>
                </c:pt>
                <c:pt idx="162">
                  <c:v>45335</c:v>
                </c:pt>
                <c:pt idx="163">
                  <c:v>45336</c:v>
                </c:pt>
                <c:pt idx="164">
                  <c:v>45337</c:v>
                </c:pt>
                <c:pt idx="165">
                  <c:v>45338</c:v>
                </c:pt>
                <c:pt idx="166">
                  <c:v>45341</c:v>
                </c:pt>
                <c:pt idx="167">
                  <c:v>45342</c:v>
                </c:pt>
                <c:pt idx="168">
                  <c:v>45343</c:v>
                </c:pt>
                <c:pt idx="169">
                  <c:v>45344</c:v>
                </c:pt>
                <c:pt idx="170">
                  <c:v>45345</c:v>
                </c:pt>
                <c:pt idx="171">
                  <c:v>45348</c:v>
                </c:pt>
                <c:pt idx="172">
                  <c:v>45349</c:v>
                </c:pt>
                <c:pt idx="173">
                  <c:v>45350</c:v>
                </c:pt>
                <c:pt idx="174">
                  <c:v>45351</c:v>
                </c:pt>
                <c:pt idx="175">
                  <c:v>45352</c:v>
                </c:pt>
                <c:pt idx="176">
                  <c:v>45355</c:v>
                </c:pt>
                <c:pt idx="177">
                  <c:v>45356</c:v>
                </c:pt>
                <c:pt idx="178">
                  <c:v>45357</c:v>
                </c:pt>
                <c:pt idx="179">
                  <c:v>45358</c:v>
                </c:pt>
                <c:pt idx="180">
                  <c:v>45359</c:v>
                </c:pt>
                <c:pt idx="181">
                  <c:v>45362</c:v>
                </c:pt>
                <c:pt idx="182">
                  <c:v>45363</c:v>
                </c:pt>
                <c:pt idx="183">
                  <c:v>45364</c:v>
                </c:pt>
                <c:pt idx="184">
                  <c:v>45365</c:v>
                </c:pt>
                <c:pt idx="185">
                  <c:v>45366</c:v>
                </c:pt>
                <c:pt idx="186">
                  <c:v>45369</c:v>
                </c:pt>
                <c:pt idx="187">
                  <c:v>45370</c:v>
                </c:pt>
                <c:pt idx="188">
                  <c:v>45371</c:v>
                </c:pt>
                <c:pt idx="189">
                  <c:v>45372</c:v>
                </c:pt>
                <c:pt idx="190">
                  <c:v>45373</c:v>
                </c:pt>
                <c:pt idx="191">
                  <c:v>45376</c:v>
                </c:pt>
                <c:pt idx="192">
                  <c:v>45377</c:v>
                </c:pt>
                <c:pt idx="193">
                  <c:v>45378</c:v>
                </c:pt>
                <c:pt idx="194">
                  <c:v>45379</c:v>
                </c:pt>
                <c:pt idx="195">
                  <c:v>45380</c:v>
                </c:pt>
                <c:pt idx="196">
                  <c:v>45383</c:v>
                </c:pt>
                <c:pt idx="197">
                  <c:v>45384</c:v>
                </c:pt>
                <c:pt idx="198">
                  <c:v>45385</c:v>
                </c:pt>
                <c:pt idx="199">
                  <c:v>45386</c:v>
                </c:pt>
                <c:pt idx="200">
                  <c:v>45387</c:v>
                </c:pt>
                <c:pt idx="201">
                  <c:v>45390</c:v>
                </c:pt>
                <c:pt idx="202">
                  <c:v>45391</c:v>
                </c:pt>
                <c:pt idx="203">
                  <c:v>45392</c:v>
                </c:pt>
                <c:pt idx="204">
                  <c:v>45393</c:v>
                </c:pt>
                <c:pt idx="205">
                  <c:v>45394</c:v>
                </c:pt>
                <c:pt idx="206">
                  <c:v>45397</c:v>
                </c:pt>
                <c:pt idx="207">
                  <c:v>45398</c:v>
                </c:pt>
                <c:pt idx="208">
                  <c:v>45399</c:v>
                </c:pt>
                <c:pt idx="209">
                  <c:v>45400</c:v>
                </c:pt>
                <c:pt idx="210">
                  <c:v>45401</c:v>
                </c:pt>
                <c:pt idx="211">
                  <c:v>45404</c:v>
                </c:pt>
                <c:pt idx="212">
                  <c:v>45405</c:v>
                </c:pt>
                <c:pt idx="213">
                  <c:v>45406</c:v>
                </c:pt>
                <c:pt idx="214">
                  <c:v>45407</c:v>
                </c:pt>
                <c:pt idx="215">
                  <c:v>45408</c:v>
                </c:pt>
                <c:pt idx="216">
                  <c:v>45411</c:v>
                </c:pt>
                <c:pt idx="217">
                  <c:v>45412</c:v>
                </c:pt>
                <c:pt idx="218">
                  <c:v>45413</c:v>
                </c:pt>
                <c:pt idx="219">
                  <c:v>45414</c:v>
                </c:pt>
                <c:pt idx="220">
                  <c:v>45415</c:v>
                </c:pt>
                <c:pt idx="221">
                  <c:v>45418</c:v>
                </c:pt>
                <c:pt idx="222">
                  <c:v>45419</c:v>
                </c:pt>
                <c:pt idx="223">
                  <c:v>45420</c:v>
                </c:pt>
                <c:pt idx="224">
                  <c:v>45421</c:v>
                </c:pt>
                <c:pt idx="225">
                  <c:v>45422</c:v>
                </c:pt>
                <c:pt idx="226">
                  <c:v>45425</c:v>
                </c:pt>
                <c:pt idx="227">
                  <c:v>45426</c:v>
                </c:pt>
                <c:pt idx="228">
                  <c:v>45427</c:v>
                </c:pt>
                <c:pt idx="229">
                  <c:v>45428</c:v>
                </c:pt>
                <c:pt idx="230">
                  <c:v>45429</c:v>
                </c:pt>
                <c:pt idx="231">
                  <c:v>45432</c:v>
                </c:pt>
                <c:pt idx="232">
                  <c:v>45433</c:v>
                </c:pt>
                <c:pt idx="233">
                  <c:v>45434</c:v>
                </c:pt>
                <c:pt idx="234">
                  <c:v>45435</c:v>
                </c:pt>
                <c:pt idx="235">
                  <c:v>45436</c:v>
                </c:pt>
                <c:pt idx="236">
                  <c:v>45439</c:v>
                </c:pt>
                <c:pt idx="237">
                  <c:v>45440</c:v>
                </c:pt>
                <c:pt idx="238">
                  <c:v>45441</c:v>
                </c:pt>
                <c:pt idx="239">
                  <c:v>45442</c:v>
                </c:pt>
                <c:pt idx="240">
                  <c:v>45443</c:v>
                </c:pt>
                <c:pt idx="241">
                  <c:v>45446</c:v>
                </c:pt>
                <c:pt idx="242">
                  <c:v>45447</c:v>
                </c:pt>
                <c:pt idx="243">
                  <c:v>45448</c:v>
                </c:pt>
                <c:pt idx="244">
                  <c:v>45449</c:v>
                </c:pt>
                <c:pt idx="245">
                  <c:v>45450</c:v>
                </c:pt>
                <c:pt idx="246">
                  <c:v>45453</c:v>
                </c:pt>
                <c:pt idx="247">
                  <c:v>45454</c:v>
                </c:pt>
                <c:pt idx="248">
                  <c:v>45455</c:v>
                </c:pt>
                <c:pt idx="249">
                  <c:v>45456</c:v>
                </c:pt>
                <c:pt idx="250">
                  <c:v>45457</c:v>
                </c:pt>
                <c:pt idx="251">
                  <c:v>45460</c:v>
                </c:pt>
                <c:pt idx="252">
                  <c:v>45461</c:v>
                </c:pt>
                <c:pt idx="253">
                  <c:v>45462</c:v>
                </c:pt>
                <c:pt idx="254">
                  <c:v>45463</c:v>
                </c:pt>
                <c:pt idx="255">
                  <c:v>45464</c:v>
                </c:pt>
                <c:pt idx="256">
                  <c:v>45467</c:v>
                </c:pt>
                <c:pt idx="257">
                  <c:v>45468</c:v>
                </c:pt>
                <c:pt idx="258">
                  <c:v>45469</c:v>
                </c:pt>
                <c:pt idx="259">
                  <c:v>45470</c:v>
                </c:pt>
                <c:pt idx="260">
                  <c:v>45471</c:v>
                </c:pt>
                <c:pt idx="261">
                  <c:v>45474</c:v>
                </c:pt>
                <c:pt idx="262">
                  <c:v>45475</c:v>
                </c:pt>
                <c:pt idx="263">
                  <c:v>45476</c:v>
                </c:pt>
                <c:pt idx="264">
                  <c:v>45477</c:v>
                </c:pt>
                <c:pt idx="265">
                  <c:v>45478</c:v>
                </c:pt>
                <c:pt idx="266">
                  <c:v>45481</c:v>
                </c:pt>
                <c:pt idx="267">
                  <c:v>45482</c:v>
                </c:pt>
                <c:pt idx="268">
                  <c:v>45483</c:v>
                </c:pt>
                <c:pt idx="269">
                  <c:v>45484</c:v>
                </c:pt>
                <c:pt idx="270">
                  <c:v>45485</c:v>
                </c:pt>
                <c:pt idx="271">
                  <c:v>45488</c:v>
                </c:pt>
                <c:pt idx="272">
                  <c:v>45489</c:v>
                </c:pt>
                <c:pt idx="273">
                  <c:v>45490</c:v>
                </c:pt>
                <c:pt idx="274">
                  <c:v>45491</c:v>
                </c:pt>
                <c:pt idx="275">
                  <c:v>45492</c:v>
                </c:pt>
                <c:pt idx="276">
                  <c:v>45495</c:v>
                </c:pt>
                <c:pt idx="277">
                  <c:v>45496</c:v>
                </c:pt>
                <c:pt idx="278">
                  <c:v>45497</c:v>
                </c:pt>
                <c:pt idx="279">
                  <c:v>45498</c:v>
                </c:pt>
                <c:pt idx="280">
                  <c:v>45499</c:v>
                </c:pt>
                <c:pt idx="281">
                  <c:v>45502</c:v>
                </c:pt>
                <c:pt idx="282">
                  <c:v>45503</c:v>
                </c:pt>
                <c:pt idx="283">
                  <c:v>45504</c:v>
                </c:pt>
                <c:pt idx="284">
                  <c:v>45505</c:v>
                </c:pt>
                <c:pt idx="285">
                  <c:v>45506</c:v>
                </c:pt>
                <c:pt idx="286">
                  <c:v>45509</c:v>
                </c:pt>
                <c:pt idx="287">
                  <c:v>45510</c:v>
                </c:pt>
                <c:pt idx="288">
                  <c:v>45511</c:v>
                </c:pt>
                <c:pt idx="289">
                  <c:v>45512</c:v>
                </c:pt>
                <c:pt idx="290">
                  <c:v>45513</c:v>
                </c:pt>
                <c:pt idx="291">
                  <c:v>45516</c:v>
                </c:pt>
                <c:pt idx="292">
                  <c:v>45517</c:v>
                </c:pt>
                <c:pt idx="293">
                  <c:v>45518</c:v>
                </c:pt>
                <c:pt idx="294">
                  <c:v>45519</c:v>
                </c:pt>
                <c:pt idx="295">
                  <c:v>45520</c:v>
                </c:pt>
                <c:pt idx="296">
                  <c:v>45523</c:v>
                </c:pt>
                <c:pt idx="297">
                  <c:v>45524</c:v>
                </c:pt>
                <c:pt idx="298">
                  <c:v>45525</c:v>
                </c:pt>
                <c:pt idx="299">
                  <c:v>45526</c:v>
                </c:pt>
              </c:numCache>
            </c:numRef>
          </c:cat>
          <c:val>
            <c:numRef>
              <c:f>Rotation!$I$7:$I$306</c:f>
              <c:numCache>
                <c:formatCode>General</c:formatCode>
                <c:ptCount val="300"/>
                <c:pt idx="0">
                  <c:v>100</c:v>
                </c:pt>
                <c:pt idx="1">
                  <c:v>100.20924113281771</c:v>
                </c:pt>
                <c:pt idx="2">
                  <c:v>100.20924113281771</c:v>
                </c:pt>
                <c:pt idx="3">
                  <c:v>100.02705266639202</c:v>
                </c:pt>
                <c:pt idx="4">
                  <c:v>99.210323239473396</c:v>
                </c:pt>
                <c:pt idx="5">
                  <c:v>99.077453306952748</c:v>
                </c:pt>
                <c:pt idx="6">
                  <c:v>99.25703079217169</c:v>
                </c:pt>
                <c:pt idx="7">
                  <c:v>99.802580809868346</c:v>
                </c:pt>
                <c:pt idx="8">
                  <c:v>100.95039715925243</c:v>
                </c:pt>
                <c:pt idx="9">
                  <c:v>102.54316822261805</c:v>
                </c:pt>
                <c:pt idx="10">
                  <c:v>102.36279293758595</c:v>
                </c:pt>
                <c:pt idx="11">
                  <c:v>103.314713169209</c:v>
                </c:pt>
                <c:pt idx="12">
                  <c:v>104.10301191187649</c:v>
                </c:pt>
                <c:pt idx="13">
                  <c:v>104.1347788498918</c:v>
                </c:pt>
                <c:pt idx="14">
                  <c:v>101.99732809589844</c:v>
                </c:pt>
                <c:pt idx="15">
                  <c:v>101.77611996588318</c:v>
                </c:pt>
                <c:pt idx="16">
                  <c:v>101.9651259943487</c:v>
                </c:pt>
                <c:pt idx="17">
                  <c:v>102.58661204880795</c:v>
                </c:pt>
                <c:pt idx="18">
                  <c:v>102.46128495088456</c:v>
                </c:pt>
                <c:pt idx="19">
                  <c:v>101.90159211831808</c:v>
                </c:pt>
                <c:pt idx="20">
                  <c:v>103.83480612013996</c:v>
                </c:pt>
                <c:pt idx="21">
                  <c:v>104.04774614300054</c:v>
                </c:pt>
                <c:pt idx="22">
                  <c:v>103.59727935758258</c:v>
                </c:pt>
                <c:pt idx="23">
                  <c:v>101.34559817579448</c:v>
                </c:pt>
                <c:pt idx="24">
                  <c:v>101.24594572640399</c:v>
                </c:pt>
                <c:pt idx="25">
                  <c:v>100.75537136856032</c:v>
                </c:pt>
                <c:pt idx="26">
                  <c:v>101.37221567865205</c:v>
                </c:pt>
                <c:pt idx="27">
                  <c:v>100.57492355627247</c:v>
                </c:pt>
                <c:pt idx="28">
                  <c:v>99.399184213427418</c:v>
                </c:pt>
                <c:pt idx="29">
                  <c:v>99.514865186337033</c:v>
                </c:pt>
                <c:pt idx="30">
                  <c:v>98.962352552089087</c:v>
                </c:pt>
                <c:pt idx="31">
                  <c:v>100.00297361748547</c:v>
                </c:pt>
                <c:pt idx="32">
                  <c:v>98.862264939164149</c:v>
                </c:pt>
                <c:pt idx="33">
                  <c:v>97.727793604836705</c:v>
                </c:pt>
                <c:pt idx="34">
                  <c:v>96.584038781774211</c:v>
                </c:pt>
                <c:pt idx="35">
                  <c:v>96.394380008007033</c:v>
                </c:pt>
                <c:pt idx="36">
                  <c:v>97.894316184021989</c:v>
                </c:pt>
                <c:pt idx="37">
                  <c:v>97.95436875177694</c:v>
                </c:pt>
                <c:pt idx="38">
                  <c:v>99.514865186337047</c:v>
                </c:pt>
                <c:pt idx="39">
                  <c:v>97.650479550214982</c:v>
                </c:pt>
                <c:pt idx="40">
                  <c:v>98.569254825963611</c:v>
                </c:pt>
                <c:pt idx="41">
                  <c:v>99.399546849706141</c:v>
                </c:pt>
                <c:pt idx="42">
                  <c:v>101.13026475349439</c:v>
                </c:pt>
                <c:pt idx="43">
                  <c:v>101.67820817063054</c:v>
                </c:pt>
                <c:pt idx="44">
                  <c:v>101.79178585312363</c:v>
                </c:pt>
                <c:pt idx="45">
                  <c:v>101.76886724030892</c:v>
                </c:pt>
                <c:pt idx="46">
                  <c:v>101.76886724030892</c:v>
                </c:pt>
                <c:pt idx="47">
                  <c:v>101.69010264057235</c:v>
                </c:pt>
                <c:pt idx="48">
                  <c:v>100.61321794730462</c:v>
                </c:pt>
                <c:pt idx="49">
                  <c:v>99.716490957301787</c:v>
                </c:pt>
                <c:pt idx="50">
                  <c:v>99.808600572095017</c:v>
                </c:pt>
                <c:pt idx="51">
                  <c:v>100.94278179739948</c:v>
                </c:pt>
                <c:pt idx="52">
                  <c:v>99.896358551543685</c:v>
                </c:pt>
                <c:pt idx="53">
                  <c:v>100.1861049382358</c:v>
                </c:pt>
                <c:pt idx="54">
                  <c:v>101.00181898357404</c:v>
                </c:pt>
                <c:pt idx="55">
                  <c:v>99.422755571543803</c:v>
                </c:pt>
                <c:pt idx="56">
                  <c:v>99.436608277390661</c:v>
                </c:pt>
                <c:pt idx="57">
                  <c:v>99.20415842273529</c:v>
                </c:pt>
                <c:pt idx="58">
                  <c:v>97.687903614178225</c:v>
                </c:pt>
                <c:pt idx="59">
                  <c:v>95.909970466901484</c:v>
                </c:pt>
                <c:pt idx="60">
                  <c:v>95.821632269406862</c:v>
                </c:pt>
                <c:pt idx="61">
                  <c:v>96.253241968331722</c:v>
                </c:pt>
                <c:pt idx="62">
                  <c:v>94.746778339299937</c:v>
                </c:pt>
                <c:pt idx="63">
                  <c:v>94.958848035091606</c:v>
                </c:pt>
                <c:pt idx="64">
                  <c:v>95.745261069109787</c:v>
                </c:pt>
                <c:pt idx="65">
                  <c:v>95.876100238469618</c:v>
                </c:pt>
                <c:pt idx="66">
                  <c:v>96.51760381551388</c:v>
                </c:pt>
                <c:pt idx="67">
                  <c:v>94.716752055422432</c:v>
                </c:pt>
                <c:pt idx="68">
                  <c:v>95.997148228304212</c:v>
                </c:pt>
                <c:pt idx="69">
                  <c:v>95.879799128512516</c:v>
                </c:pt>
                <c:pt idx="70">
                  <c:v>97.41382311472654</c:v>
                </c:pt>
                <c:pt idx="71">
                  <c:v>97.797492297605473</c:v>
                </c:pt>
                <c:pt idx="72">
                  <c:v>98.367556527743176</c:v>
                </c:pt>
                <c:pt idx="73">
                  <c:v>99.069910472355573</c:v>
                </c:pt>
                <c:pt idx="74">
                  <c:v>98.450092544778386</c:v>
                </c:pt>
                <c:pt idx="75">
                  <c:v>97.238959901130897</c:v>
                </c:pt>
                <c:pt idx="76">
                  <c:v>98.404835537194927</c:v>
                </c:pt>
                <c:pt idx="77">
                  <c:v>98.156574740787647</c:v>
                </c:pt>
                <c:pt idx="78">
                  <c:v>96.564964113513909</c:v>
                </c:pt>
                <c:pt idx="79">
                  <c:v>95.635672385682597</c:v>
                </c:pt>
                <c:pt idx="80">
                  <c:v>94.168010838473151</c:v>
                </c:pt>
                <c:pt idx="81">
                  <c:v>94.418374925296973</c:v>
                </c:pt>
                <c:pt idx="82">
                  <c:v>95.29994371884959</c:v>
                </c:pt>
                <c:pt idx="83">
                  <c:v>92.98879018735245</c:v>
                </c:pt>
                <c:pt idx="84">
                  <c:v>91.352502770541221</c:v>
                </c:pt>
                <c:pt idx="85">
                  <c:v>91.69628196276166</c:v>
                </c:pt>
                <c:pt idx="86">
                  <c:v>92.758588677625113</c:v>
                </c:pt>
                <c:pt idx="87">
                  <c:v>93.206517009092082</c:v>
                </c:pt>
                <c:pt idx="88">
                  <c:v>94.731257506571026</c:v>
                </c:pt>
                <c:pt idx="89">
                  <c:v>96.41911180221534</c:v>
                </c:pt>
                <c:pt idx="90">
                  <c:v>97.75426605318286</c:v>
                </c:pt>
                <c:pt idx="91">
                  <c:v>98.04800143894083</c:v>
                </c:pt>
                <c:pt idx="92">
                  <c:v>98.926161451473533</c:v>
                </c:pt>
                <c:pt idx="93">
                  <c:v>99.002677706282086</c:v>
                </c:pt>
                <c:pt idx="94">
                  <c:v>98.06736621622413</c:v>
                </c:pt>
                <c:pt idx="95">
                  <c:v>100.07390527360189</c:v>
                </c:pt>
                <c:pt idx="96">
                  <c:v>99.853639997911273</c:v>
                </c:pt>
                <c:pt idx="97">
                  <c:v>102.22267027949108</c:v>
                </c:pt>
                <c:pt idx="98">
                  <c:v>102.2912810634237</c:v>
                </c:pt>
                <c:pt idx="99">
                  <c:v>102.36257535581878</c:v>
                </c:pt>
                <c:pt idx="100">
                  <c:v>102.4482300448509</c:v>
                </c:pt>
                <c:pt idx="101">
                  <c:v>103.60177604743869</c:v>
                </c:pt>
                <c:pt idx="102">
                  <c:v>102.98855810013409</c:v>
                </c:pt>
                <c:pt idx="103">
                  <c:v>103.46636766096707</c:v>
                </c:pt>
                <c:pt idx="104">
                  <c:v>103.46636766096707</c:v>
                </c:pt>
                <c:pt idx="105">
                  <c:v>103.35750425009726</c:v>
                </c:pt>
                <c:pt idx="106">
                  <c:v>103.28620995770218</c:v>
                </c:pt>
                <c:pt idx="107">
                  <c:v>103.58168599759797</c:v>
                </c:pt>
                <c:pt idx="108">
                  <c:v>103.41291507348468</c:v>
                </c:pt>
                <c:pt idx="109">
                  <c:v>103.17886961920296</c:v>
                </c:pt>
                <c:pt idx="110">
                  <c:v>103.75045692171126</c:v>
                </c:pt>
                <c:pt idx="111">
                  <c:v>102.88346610656293</c:v>
                </c:pt>
                <c:pt idx="112">
                  <c:v>103.20563217657204</c:v>
                </c:pt>
                <c:pt idx="113">
                  <c:v>102.6022054087927</c:v>
                </c:pt>
                <c:pt idx="114">
                  <c:v>104.00401220778777</c:v>
                </c:pt>
                <c:pt idx="115">
                  <c:v>104.46804159002961</c:v>
                </c:pt>
                <c:pt idx="116">
                  <c:v>104.67488932340783</c:v>
                </c:pt>
                <c:pt idx="117">
                  <c:v>105.40676186110748</c:v>
                </c:pt>
                <c:pt idx="118">
                  <c:v>106.86136850228324</c:v>
                </c:pt>
                <c:pt idx="119">
                  <c:v>107.06154372813312</c:v>
                </c:pt>
                <c:pt idx="120">
                  <c:v>107.44129643920193</c:v>
                </c:pt>
                <c:pt idx="121">
                  <c:v>108.10325270236565</c:v>
                </c:pt>
                <c:pt idx="122">
                  <c:v>108.81423739041142</c:v>
                </c:pt>
                <c:pt idx="123">
                  <c:v>107.18034337303969</c:v>
                </c:pt>
                <c:pt idx="124">
                  <c:v>108.52884263906387</c:v>
                </c:pt>
                <c:pt idx="125">
                  <c:v>108.73989695327515</c:v>
                </c:pt>
                <c:pt idx="126">
                  <c:v>108.73989695327515</c:v>
                </c:pt>
                <c:pt idx="127">
                  <c:v>109.33171936013565</c:v>
                </c:pt>
                <c:pt idx="128">
                  <c:v>109.51020893651847</c:v>
                </c:pt>
                <c:pt idx="129">
                  <c:v>109.48090792519841</c:v>
                </c:pt>
                <c:pt idx="130">
                  <c:v>108.87320204933026</c:v>
                </c:pt>
                <c:pt idx="131">
                  <c:v>108.87320204933026</c:v>
                </c:pt>
                <c:pt idx="132">
                  <c:v>107.09331066614847</c:v>
                </c:pt>
                <c:pt idx="133">
                  <c:v>105.83329465213039</c:v>
                </c:pt>
                <c:pt idx="134">
                  <c:v>105.23922390034187</c:v>
                </c:pt>
                <c:pt idx="135">
                  <c:v>105.33909393149959</c:v>
                </c:pt>
                <c:pt idx="136">
                  <c:v>107.65779029759398</c:v>
                </c:pt>
                <c:pt idx="137">
                  <c:v>107.75889329209932</c:v>
                </c:pt>
                <c:pt idx="138">
                  <c:v>108.57076339288319</c:v>
                </c:pt>
                <c:pt idx="139">
                  <c:v>108.57460733743756</c:v>
                </c:pt>
                <c:pt idx="140">
                  <c:v>108.59331936941916</c:v>
                </c:pt>
                <c:pt idx="141">
                  <c:v>108.59331936941916</c:v>
                </c:pt>
                <c:pt idx="142">
                  <c:v>108.38726943585414</c:v>
                </c:pt>
                <c:pt idx="143">
                  <c:v>107.74373509564909</c:v>
                </c:pt>
                <c:pt idx="144">
                  <c:v>109.19449779227047</c:v>
                </c:pt>
                <c:pt idx="145">
                  <c:v>111.04626368589331</c:v>
                </c:pt>
                <c:pt idx="146">
                  <c:v>111.40396811121636</c:v>
                </c:pt>
                <c:pt idx="147">
                  <c:v>111.88010954516724</c:v>
                </c:pt>
                <c:pt idx="148">
                  <c:v>112.28611712281491</c:v>
                </c:pt>
                <c:pt idx="149">
                  <c:v>112.49340001972757</c:v>
                </c:pt>
                <c:pt idx="150">
                  <c:v>112.09348473156228</c:v>
                </c:pt>
                <c:pt idx="151">
                  <c:v>113.34588538372738</c:v>
                </c:pt>
                <c:pt idx="152">
                  <c:v>112.48904838438301</c:v>
                </c:pt>
                <c:pt idx="153">
                  <c:v>109.98040313549849</c:v>
                </c:pt>
                <c:pt idx="154">
                  <c:v>111.41375929074164</c:v>
                </c:pt>
                <c:pt idx="155">
                  <c:v>113.35248536399999</c:v>
                </c:pt>
                <c:pt idx="156">
                  <c:v>113.12569263529254</c:v>
                </c:pt>
                <c:pt idx="157">
                  <c:v>113.20779348879327</c:v>
                </c:pt>
                <c:pt idx="158">
                  <c:v>114.2785858925786</c:v>
                </c:pt>
                <c:pt idx="159">
                  <c:v>114.54744442961682</c:v>
                </c:pt>
                <c:pt idx="160">
                  <c:v>115.97586873146945</c:v>
                </c:pt>
                <c:pt idx="161">
                  <c:v>115.62694010409128</c:v>
                </c:pt>
                <c:pt idx="162">
                  <c:v>113.54577050055427</c:v>
                </c:pt>
                <c:pt idx="163">
                  <c:v>115.02206279119709</c:v>
                </c:pt>
                <c:pt idx="164">
                  <c:v>115.36308594769932</c:v>
                </c:pt>
                <c:pt idx="165">
                  <c:v>114.41646020574548</c:v>
                </c:pt>
                <c:pt idx="166">
                  <c:v>114.41646020574548</c:v>
                </c:pt>
                <c:pt idx="167">
                  <c:v>113.36575785180086</c:v>
                </c:pt>
                <c:pt idx="168">
                  <c:v>113.00377431838901</c:v>
                </c:pt>
                <c:pt idx="169">
                  <c:v>116.34546762673428</c:v>
                </c:pt>
                <c:pt idx="170">
                  <c:v>116.02054552100694</c:v>
                </c:pt>
                <c:pt idx="171">
                  <c:v>115.87135695594419</c:v>
                </c:pt>
                <c:pt idx="172">
                  <c:v>116.29963040110488</c:v>
                </c:pt>
                <c:pt idx="173">
                  <c:v>115.66458174982174</c:v>
                </c:pt>
                <c:pt idx="174">
                  <c:v>116.71027972312011</c:v>
                </c:pt>
                <c:pt idx="175">
                  <c:v>118.03767355772315</c:v>
                </c:pt>
                <c:pt idx="176">
                  <c:v>117.54862227225006</c:v>
                </c:pt>
                <c:pt idx="177">
                  <c:v>115.60547203639142</c:v>
                </c:pt>
                <c:pt idx="178">
                  <c:v>116.27236015294562</c:v>
                </c:pt>
                <c:pt idx="179">
                  <c:v>118.02635930582727</c:v>
                </c:pt>
                <c:pt idx="180">
                  <c:v>116.66088866195932</c:v>
                </c:pt>
                <c:pt idx="181">
                  <c:v>116.18336921014932</c:v>
                </c:pt>
                <c:pt idx="182">
                  <c:v>117.97022320988242</c:v>
                </c:pt>
                <c:pt idx="183">
                  <c:v>117.33292621367124</c:v>
                </c:pt>
                <c:pt idx="184">
                  <c:v>116.97580200639415</c:v>
                </c:pt>
                <c:pt idx="185">
                  <c:v>115.84901856117543</c:v>
                </c:pt>
                <c:pt idx="186">
                  <c:v>116.79390364899143</c:v>
                </c:pt>
                <c:pt idx="187">
                  <c:v>117.25329128686575</c:v>
                </c:pt>
                <c:pt idx="188">
                  <c:v>118.72283854272449</c:v>
                </c:pt>
                <c:pt idx="189">
                  <c:v>118.95804443309811</c:v>
                </c:pt>
                <c:pt idx="190">
                  <c:v>119.15372296909193</c:v>
                </c:pt>
                <c:pt idx="191">
                  <c:v>118.83206458987303</c:v>
                </c:pt>
                <c:pt idx="192">
                  <c:v>118.33329465213042</c:v>
                </c:pt>
                <c:pt idx="193">
                  <c:v>118.9412181097658</c:v>
                </c:pt>
                <c:pt idx="194">
                  <c:v>118.79572843474591</c:v>
                </c:pt>
                <c:pt idx="195">
                  <c:v>118.79572843474591</c:v>
                </c:pt>
                <c:pt idx="196">
                  <c:v>118.92170827797102</c:v>
                </c:pt>
                <c:pt idx="197">
                  <c:v>117.78752705266653</c:v>
                </c:pt>
                <c:pt idx="198">
                  <c:v>118.05595042617028</c:v>
                </c:pt>
                <c:pt idx="199">
                  <c:v>116.39957295951832</c:v>
                </c:pt>
                <c:pt idx="200">
                  <c:v>117.84605654805091</c:v>
                </c:pt>
                <c:pt idx="201">
                  <c:v>117.88551137517494</c:v>
                </c:pt>
                <c:pt idx="202">
                  <c:v>118.26758495842753</c:v>
                </c:pt>
                <c:pt idx="203">
                  <c:v>117.27918351716592</c:v>
                </c:pt>
                <c:pt idx="204">
                  <c:v>119.25076443727569</c:v>
                </c:pt>
                <c:pt idx="205">
                  <c:v>117.31348890913222</c:v>
                </c:pt>
                <c:pt idx="206">
                  <c:v>115.20969080180349</c:v>
                </c:pt>
                <c:pt idx="207">
                  <c:v>115.06630441720016</c:v>
                </c:pt>
                <c:pt idx="208">
                  <c:v>113.74717868975178</c:v>
                </c:pt>
                <c:pt idx="209">
                  <c:v>113.15339804698621</c:v>
                </c:pt>
                <c:pt idx="210">
                  <c:v>110.83622475326243</c:v>
                </c:pt>
                <c:pt idx="211">
                  <c:v>112.06411119298649</c:v>
                </c:pt>
                <c:pt idx="212">
                  <c:v>113.84342235812235</c:v>
                </c:pt>
                <c:pt idx="213">
                  <c:v>113.96026376712386</c:v>
                </c:pt>
                <c:pt idx="214">
                  <c:v>113.22781101137826</c:v>
                </c:pt>
                <c:pt idx="215">
                  <c:v>115.52068767442823</c:v>
                </c:pt>
                <c:pt idx="216">
                  <c:v>115.92089307161649</c:v>
                </c:pt>
                <c:pt idx="217">
                  <c:v>113.56187155132916</c:v>
                </c:pt>
                <c:pt idx="218">
                  <c:v>113.18226389477184</c:v>
                </c:pt>
                <c:pt idx="219">
                  <c:v>114.89013571300113</c:v>
                </c:pt>
                <c:pt idx="220">
                  <c:v>117.17742777735893</c:v>
                </c:pt>
                <c:pt idx="221">
                  <c:v>118.57662359514725</c:v>
                </c:pt>
                <c:pt idx="222">
                  <c:v>118.45557560531267</c:v>
                </c:pt>
                <c:pt idx="223">
                  <c:v>118.23944438319941</c:v>
                </c:pt>
                <c:pt idx="224">
                  <c:v>118.55493794568019</c:v>
                </c:pt>
                <c:pt idx="225">
                  <c:v>118.51584575483488</c:v>
                </c:pt>
                <c:pt idx="226">
                  <c:v>118.85940736528809</c:v>
                </c:pt>
                <c:pt idx="227">
                  <c:v>119.75105744738893</c:v>
                </c:pt>
                <c:pt idx="228">
                  <c:v>121.42796012741607</c:v>
                </c:pt>
                <c:pt idx="229">
                  <c:v>121.10833251135796</c:v>
                </c:pt>
                <c:pt idx="230">
                  <c:v>121.01876135051572</c:v>
                </c:pt>
                <c:pt idx="231">
                  <c:v>121.80865569280957</c:v>
                </c:pt>
                <c:pt idx="232">
                  <c:v>122.08244608323828</c:v>
                </c:pt>
                <c:pt idx="233">
                  <c:v>121.8569588451342</c:v>
                </c:pt>
                <c:pt idx="234">
                  <c:v>121.3818327927637</c:v>
                </c:pt>
                <c:pt idx="235">
                  <c:v>122.721846369866</c:v>
                </c:pt>
                <c:pt idx="236">
                  <c:v>122.721846369866</c:v>
                </c:pt>
                <c:pt idx="237">
                  <c:v>123.44051894702051</c:v>
                </c:pt>
                <c:pt idx="238">
                  <c:v>122.72032329749543</c:v>
                </c:pt>
                <c:pt idx="239">
                  <c:v>121.38944815461673</c:v>
                </c:pt>
                <c:pt idx="240">
                  <c:v>121.37450753993372</c:v>
                </c:pt>
                <c:pt idx="241">
                  <c:v>122.05372528996415</c:v>
                </c:pt>
                <c:pt idx="242">
                  <c:v>122.25955764176197</c:v>
                </c:pt>
                <c:pt idx="243">
                  <c:v>124.65912189800949</c:v>
                </c:pt>
                <c:pt idx="244">
                  <c:v>124.55192661402175</c:v>
                </c:pt>
                <c:pt idx="245">
                  <c:v>124.26189011830667</c:v>
                </c:pt>
                <c:pt idx="246">
                  <c:v>124.69270201741834</c:v>
                </c:pt>
                <c:pt idx="247">
                  <c:v>125.78800863364472</c:v>
                </c:pt>
                <c:pt idx="248">
                  <c:v>127.70918311101332</c:v>
                </c:pt>
                <c:pt idx="249">
                  <c:v>128.13796424696423</c:v>
                </c:pt>
                <c:pt idx="250">
                  <c:v>128.29259235620768</c:v>
                </c:pt>
                <c:pt idx="251">
                  <c:v>129.51206563426555</c:v>
                </c:pt>
                <c:pt idx="252">
                  <c:v>129.54985233450751</c:v>
                </c:pt>
                <c:pt idx="253">
                  <c:v>129.54985233450751</c:v>
                </c:pt>
                <c:pt idx="254">
                  <c:v>128.52982900974206</c:v>
                </c:pt>
                <c:pt idx="255">
                  <c:v>128.29607366448332</c:v>
                </c:pt>
                <c:pt idx="256">
                  <c:v>126.89963388241321</c:v>
                </c:pt>
                <c:pt idx="257">
                  <c:v>128.50125327097945</c:v>
                </c:pt>
                <c:pt idx="258">
                  <c:v>129.13593928598385</c:v>
                </c:pt>
                <c:pt idx="259">
                  <c:v>129.52410515871881</c:v>
                </c:pt>
                <c:pt idx="260">
                  <c:v>128.60968151831474</c:v>
                </c:pt>
                <c:pt idx="261">
                  <c:v>129.67365636006028</c:v>
                </c:pt>
                <c:pt idx="262">
                  <c:v>130.7576487243908</c:v>
                </c:pt>
                <c:pt idx="263">
                  <c:v>131.91474856251</c:v>
                </c:pt>
                <c:pt idx="264">
                  <c:v>131.91474856251</c:v>
                </c:pt>
                <c:pt idx="265">
                  <c:v>133.10753181045459</c:v>
                </c:pt>
                <c:pt idx="266">
                  <c:v>133.47727576023092</c:v>
                </c:pt>
                <c:pt idx="267">
                  <c:v>133.66258289865354</c:v>
                </c:pt>
                <c:pt idx="268">
                  <c:v>135.24483750993645</c:v>
                </c:pt>
                <c:pt idx="269">
                  <c:v>132.60455529187888</c:v>
                </c:pt>
                <c:pt idx="270">
                  <c:v>133.438908841943</c:v>
                </c:pt>
                <c:pt idx="271">
                  <c:v>133.97648086150795</c:v>
                </c:pt>
                <c:pt idx="272">
                  <c:v>134.24316358087387</c:v>
                </c:pt>
                <c:pt idx="273">
                  <c:v>130.52672194210601</c:v>
                </c:pt>
                <c:pt idx="274">
                  <c:v>129.61505433742019</c:v>
                </c:pt>
                <c:pt idx="275">
                  <c:v>128.56863109156438</c:v>
                </c:pt>
                <c:pt idx="276">
                  <c:v>130.60396346947201</c:v>
                </c:pt>
                <c:pt idx="277">
                  <c:v>130.52984061410294</c:v>
                </c:pt>
                <c:pt idx="278">
                  <c:v>125.77974052649002</c:v>
                </c:pt>
                <c:pt idx="279">
                  <c:v>124.61430005396045</c:v>
                </c:pt>
                <c:pt idx="280">
                  <c:v>125.89194019112398</c:v>
                </c:pt>
                <c:pt idx="281">
                  <c:v>125.98129377019899</c:v>
                </c:pt>
                <c:pt idx="282">
                  <c:v>124.36553156676291</c:v>
                </c:pt>
                <c:pt idx="283">
                  <c:v>127.64361847182187</c:v>
                </c:pt>
                <c:pt idx="284">
                  <c:v>124.70437890559286</c:v>
                </c:pt>
                <c:pt idx="285">
                  <c:v>121.67288467005915</c:v>
                </c:pt>
                <c:pt idx="286">
                  <c:v>117.49473452123321</c:v>
                </c:pt>
                <c:pt idx="287">
                  <c:v>118.70427156525434</c:v>
                </c:pt>
                <c:pt idx="288">
                  <c:v>117.46376538303106</c:v>
                </c:pt>
                <c:pt idx="289">
                  <c:v>120.83055312186332</c:v>
                </c:pt>
                <c:pt idx="290">
                  <c:v>121.44906555883712</c:v>
                </c:pt>
                <c:pt idx="291">
                  <c:v>121.70515929886463</c:v>
                </c:pt>
                <c:pt idx="292">
                  <c:v>124.65701860759286</c:v>
                </c:pt>
                <c:pt idx="293">
                  <c:v>124.69320970820846</c:v>
                </c:pt>
                <c:pt idx="294">
                  <c:v>127.60808011650792</c:v>
                </c:pt>
                <c:pt idx="295">
                  <c:v>127.87802656238227</c:v>
                </c:pt>
                <c:pt idx="296">
                  <c:v>129.65530696435732</c:v>
                </c:pt>
                <c:pt idx="297">
                  <c:v>129.22137639324868</c:v>
                </c:pt>
                <c:pt idx="298">
                  <c:v>129.96151703810304</c:v>
                </c:pt>
                <c:pt idx="299">
                  <c:v>127.78831034702851</c:v>
                </c:pt>
              </c:numCache>
            </c:numRef>
          </c:val>
          <c:smooth val="0"/>
          <c:extLst>
            <c:ext xmlns:c16="http://schemas.microsoft.com/office/drawing/2014/chart" uri="{C3380CC4-5D6E-409C-BE32-E72D297353CC}">
              <c16:uniqueId val="{00000000-53CA-4E8A-93B9-A01FFA71F69E}"/>
            </c:ext>
          </c:extLst>
        </c:ser>
        <c:ser>
          <c:idx val="1"/>
          <c:order val="1"/>
          <c:tx>
            <c:strRef>
              <c:f>Rotation!$J$6</c:f>
              <c:strCache>
                <c:ptCount val="1"/>
                <c:pt idx="0">
                  <c:v>Russell 2000 Index</c:v>
                </c:pt>
              </c:strCache>
            </c:strRef>
          </c:tx>
          <c:spPr>
            <a:ln w="28575" cap="rnd">
              <a:solidFill>
                <a:srgbClr val="00BFB3"/>
              </a:solidFill>
              <a:round/>
            </a:ln>
            <a:effectLst/>
          </c:spPr>
          <c:marker>
            <c:symbol val="none"/>
          </c:marker>
          <c:cat>
            <c:numRef>
              <c:f>Rotation!$H$7:$H$306</c:f>
              <c:numCache>
                <c:formatCode>m/d/yyyy</c:formatCode>
                <c:ptCount val="300"/>
                <c:pt idx="0">
                  <c:v>45107</c:v>
                </c:pt>
                <c:pt idx="1">
                  <c:v>45110</c:v>
                </c:pt>
                <c:pt idx="2">
                  <c:v>45111</c:v>
                </c:pt>
                <c:pt idx="3">
                  <c:v>45112</c:v>
                </c:pt>
                <c:pt idx="4">
                  <c:v>45113</c:v>
                </c:pt>
                <c:pt idx="5">
                  <c:v>45114</c:v>
                </c:pt>
                <c:pt idx="6">
                  <c:v>45117</c:v>
                </c:pt>
                <c:pt idx="7">
                  <c:v>45118</c:v>
                </c:pt>
                <c:pt idx="8">
                  <c:v>45119</c:v>
                </c:pt>
                <c:pt idx="9">
                  <c:v>45120</c:v>
                </c:pt>
                <c:pt idx="10">
                  <c:v>45121</c:v>
                </c:pt>
                <c:pt idx="11">
                  <c:v>45124</c:v>
                </c:pt>
                <c:pt idx="12">
                  <c:v>45125</c:v>
                </c:pt>
                <c:pt idx="13">
                  <c:v>45126</c:v>
                </c:pt>
                <c:pt idx="14">
                  <c:v>45127</c:v>
                </c:pt>
                <c:pt idx="15">
                  <c:v>45128</c:v>
                </c:pt>
                <c:pt idx="16">
                  <c:v>45131</c:v>
                </c:pt>
                <c:pt idx="17">
                  <c:v>45132</c:v>
                </c:pt>
                <c:pt idx="18">
                  <c:v>45133</c:v>
                </c:pt>
                <c:pt idx="19">
                  <c:v>45134</c:v>
                </c:pt>
                <c:pt idx="20">
                  <c:v>45135</c:v>
                </c:pt>
                <c:pt idx="21">
                  <c:v>45138</c:v>
                </c:pt>
                <c:pt idx="22">
                  <c:v>45139</c:v>
                </c:pt>
                <c:pt idx="23">
                  <c:v>45140</c:v>
                </c:pt>
                <c:pt idx="24">
                  <c:v>45141</c:v>
                </c:pt>
                <c:pt idx="25">
                  <c:v>45142</c:v>
                </c:pt>
                <c:pt idx="26">
                  <c:v>45145</c:v>
                </c:pt>
                <c:pt idx="27">
                  <c:v>45146</c:v>
                </c:pt>
                <c:pt idx="28">
                  <c:v>45147</c:v>
                </c:pt>
                <c:pt idx="29">
                  <c:v>45148</c:v>
                </c:pt>
                <c:pt idx="30">
                  <c:v>45149</c:v>
                </c:pt>
                <c:pt idx="31">
                  <c:v>45152</c:v>
                </c:pt>
                <c:pt idx="32">
                  <c:v>45153</c:v>
                </c:pt>
                <c:pt idx="33">
                  <c:v>45154</c:v>
                </c:pt>
                <c:pt idx="34">
                  <c:v>45155</c:v>
                </c:pt>
                <c:pt idx="35">
                  <c:v>45156</c:v>
                </c:pt>
                <c:pt idx="36">
                  <c:v>45159</c:v>
                </c:pt>
                <c:pt idx="37">
                  <c:v>45160</c:v>
                </c:pt>
                <c:pt idx="38">
                  <c:v>45161</c:v>
                </c:pt>
                <c:pt idx="39">
                  <c:v>45162</c:v>
                </c:pt>
                <c:pt idx="40">
                  <c:v>45163</c:v>
                </c:pt>
                <c:pt idx="41">
                  <c:v>45166</c:v>
                </c:pt>
                <c:pt idx="42">
                  <c:v>45167</c:v>
                </c:pt>
                <c:pt idx="43">
                  <c:v>45168</c:v>
                </c:pt>
                <c:pt idx="44">
                  <c:v>45169</c:v>
                </c:pt>
                <c:pt idx="45">
                  <c:v>45170</c:v>
                </c:pt>
                <c:pt idx="46">
                  <c:v>45173</c:v>
                </c:pt>
                <c:pt idx="47">
                  <c:v>45174</c:v>
                </c:pt>
                <c:pt idx="48">
                  <c:v>45175</c:v>
                </c:pt>
                <c:pt idx="49">
                  <c:v>45176</c:v>
                </c:pt>
                <c:pt idx="50">
                  <c:v>45177</c:v>
                </c:pt>
                <c:pt idx="51">
                  <c:v>45180</c:v>
                </c:pt>
                <c:pt idx="52">
                  <c:v>45181</c:v>
                </c:pt>
                <c:pt idx="53">
                  <c:v>45182</c:v>
                </c:pt>
                <c:pt idx="54">
                  <c:v>45183</c:v>
                </c:pt>
                <c:pt idx="55">
                  <c:v>45184</c:v>
                </c:pt>
                <c:pt idx="56">
                  <c:v>45187</c:v>
                </c:pt>
                <c:pt idx="57">
                  <c:v>45188</c:v>
                </c:pt>
                <c:pt idx="58">
                  <c:v>45189</c:v>
                </c:pt>
                <c:pt idx="59">
                  <c:v>45190</c:v>
                </c:pt>
                <c:pt idx="60">
                  <c:v>45191</c:v>
                </c:pt>
                <c:pt idx="61">
                  <c:v>45194</c:v>
                </c:pt>
                <c:pt idx="62">
                  <c:v>45195</c:v>
                </c:pt>
                <c:pt idx="63">
                  <c:v>45196</c:v>
                </c:pt>
                <c:pt idx="64">
                  <c:v>45197</c:v>
                </c:pt>
                <c:pt idx="65">
                  <c:v>45198</c:v>
                </c:pt>
                <c:pt idx="66">
                  <c:v>45201</c:v>
                </c:pt>
                <c:pt idx="67">
                  <c:v>45202</c:v>
                </c:pt>
                <c:pt idx="68">
                  <c:v>45203</c:v>
                </c:pt>
                <c:pt idx="69">
                  <c:v>45204</c:v>
                </c:pt>
                <c:pt idx="70">
                  <c:v>45205</c:v>
                </c:pt>
                <c:pt idx="71">
                  <c:v>45208</c:v>
                </c:pt>
                <c:pt idx="72">
                  <c:v>45209</c:v>
                </c:pt>
                <c:pt idx="73">
                  <c:v>45210</c:v>
                </c:pt>
                <c:pt idx="74">
                  <c:v>45211</c:v>
                </c:pt>
                <c:pt idx="75">
                  <c:v>45212</c:v>
                </c:pt>
                <c:pt idx="76">
                  <c:v>45215</c:v>
                </c:pt>
                <c:pt idx="77">
                  <c:v>45216</c:v>
                </c:pt>
                <c:pt idx="78">
                  <c:v>45217</c:v>
                </c:pt>
                <c:pt idx="79">
                  <c:v>45218</c:v>
                </c:pt>
                <c:pt idx="80">
                  <c:v>45219</c:v>
                </c:pt>
                <c:pt idx="81">
                  <c:v>45222</c:v>
                </c:pt>
                <c:pt idx="82">
                  <c:v>45223</c:v>
                </c:pt>
                <c:pt idx="83">
                  <c:v>45224</c:v>
                </c:pt>
                <c:pt idx="84">
                  <c:v>45225</c:v>
                </c:pt>
                <c:pt idx="85">
                  <c:v>45226</c:v>
                </c:pt>
                <c:pt idx="86">
                  <c:v>45229</c:v>
                </c:pt>
                <c:pt idx="87">
                  <c:v>45230</c:v>
                </c:pt>
                <c:pt idx="88">
                  <c:v>45231</c:v>
                </c:pt>
                <c:pt idx="89">
                  <c:v>45232</c:v>
                </c:pt>
                <c:pt idx="90">
                  <c:v>45233</c:v>
                </c:pt>
                <c:pt idx="91">
                  <c:v>45236</c:v>
                </c:pt>
                <c:pt idx="92">
                  <c:v>45237</c:v>
                </c:pt>
                <c:pt idx="93">
                  <c:v>45238</c:v>
                </c:pt>
                <c:pt idx="94">
                  <c:v>45239</c:v>
                </c:pt>
                <c:pt idx="95">
                  <c:v>45240</c:v>
                </c:pt>
                <c:pt idx="96">
                  <c:v>45243</c:v>
                </c:pt>
                <c:pt idx="97">
                  <c:v>45244</c:v>
                </c:pt>
                <c:pt idx="98">
                  <c:v>45245</c:v>
                </c:pt>
                <c:pt idx="99">
                  <c:v>45246</c:v>
                </c:pt>
                <c:pt idx="100">
                  <c:v>45247</c:v>
                </c:pt>
                <c:pt idx="101">
                  <c:v>45250</c:v>
                </c:pt>
                <c:pt idx="102">
                  <c:v>45251</c:v>
                </c:pt>
                <c:pt idx="103">
                  <c:v>45252</c:v>
                </c:pt>
                <c:pt idx="104">
                  <c:v>45253</c:v>
                </c:pt>
                <c:pt idx="105">
                  <c:v>45254</c:v>
                </c:pt>
                <c:pt idx="106">
                  <c:v>45257</c:v>
                </c:pt>
                <c:pt idx="107">
                  <c:v>45258</c:v>
                </c:pt>
                <c:pt idx="108">
                  <c:v>45259</c:v>
                </c:pt>
                <c:pt idx="109">
                  <c:v>45260</c:v>
                </c:pt>
                <c:pt idx="110">
                  <c:v>45261</c:v>
                </c:pt>
                <c:pt idx="111">
                  <c:v>45264</c:v>
                </c:pt>
                <c:pt idx="112">
                  <c:v>45265</c:v>
                </c:pt>
                <c:pt idx="113">
                  <c:v>45266</c:v>
                </c:pt>
                <c:pt idx="114">
                  <c:v>45267</c:v>
                </c:pt>
                <c:pt idx="115">
                  <c:v>45268</c:v>
                </c:pt>
                <c:pt idx="116">
                  <c:v>45271</c:v>
                </c:pt>
                <c:pt idx="117">
                  <c:v>45272</c:v>
                </c:pt>
                <c:pt idx="118">
                  <c:v>45273</c:v>
                </c:pt>
                <c:pt idx="119">
                  <c:v>45274</c:v>
                </c:pt>
                <c:pt idx="120">
                  <c:v>45275</c:v>
                </c:pt>
                <c:pt idx="121">
                  <c:v>45278</c:v>
                </c:pt>
                <c:pt idx="122">
                  <c:v>45279</c:v>
                </c:pt>
                <c:pt idx="123">
                  <c:v>45280</c:v>
                </c:pt>
                <c:pt idx="124">
                  <c:v>45281</c:v>
                </c:pt>
                <c:pt idx="125">
                  <c:v>45282</c:v>
                </c:pt>
                <c:pt idx="126">
                  <c:v>45285</c:v>
                </c:pt>
                <c:pt idx="127">
                  <c:v>45286</c:v>
                </c:pt>
                <c:pt idx="128">
                  <c:v>45287</c:v>
                </c:pt>
                <c:pt idx="129">
                  <c:v>45288</c:v>
                </c:pt>
                <c:pt idx="130">
                  <c:v>45289</c:v>
                </c:pt>
                <c:pt idx="131">
                  <c:v>45292</c:v>
                </c:pt>
                <c:pt idx="132">
                  <c:v>45293</c:v>
                </c:pt>
                <c:pt idx="133">
                  <c:v>45294</c:v>
                </c:pt>
                <c:pt idx="134">
                  <c:v>45295</c:v>
                </c:pt>
                <c:pt idx="135">
                  <c:v>45296</c:v>
                </c:pt>
                <c:pt idx="136">
                  <c:v>45299</c:v>
                </c:pt>
                <c:pt idx="137">
                  <c:v>45300</c:v>
                </c:pt>
                <c:pt idx="138">
                  <c:v>45301</c:v>
                </c:pt>
                <c:pt idx="139">
                  <c:v>45302</c:v>
                </c:pt>
                <c:pt idx="140">
                  <c:v>45303</c:v>
                </c:pt>
                <c:pt idx="141">
                  <c:v>45306</c:v>
                </c:pt>
                <c:pt idx="142">
                  <c:v>45307</c:v>
                </c:pt>
                <c:pt idx="143">
                  <c:v>45308</c:v>
                </c:pt>
                <c:pt idx="144">
                  <c:v>45309</c:v>
                </c:pt>
                <c:pt idx="145">
                  <c:v>45310</c:v>
                </c:pt>
                <c:pt idx="146">
                  <c:v>45313</c:v>
                </c:pt>
                <c:pt idx="147">
                  <c:v>45314</c:v>
                </c:pt>
                <c:pt idx="148">
                  <c:v>45315</c:v>
                </c:pt>
                <c:pt idx="149">
                  <c:v>45316</c:v>
                </c:pt>
                <c:pt idx="150">
                  <c:v>45317</c:v>
                </c:pt>
                <c:pt idx="151">
                  <c:v>45320</c:v>
                </c:pt>
                <c:pt idx="152">
                  <c:v>45321</c:v>
                </c:pt>
                <c:pt idx="153">
                  <c:v>45322</c:v>
                </c:pt>
                <c:pt idx="154">
                  <c:v>45323</c:v>
                </c:pt>
                <c:pt idx="155">
                  <c:v>45324</c:v>
                </c:pt>
                <c:pt idx="156">
                  <c:v>45327</c:v>
                </c:pt>
                <c:pt idx="157">
                  <c:v>45328</c:v>
                </c:pt>
                <c:pt idx="158">
                  <c:v>45329</c:v>
                </c:pt>
                <c:pt idx="159">
                  <c:v>45330</c:v>
                </c:pt>
                <c:pt idx="160">
                  <c:v>45331</c:v>
                </c:pt>
                <c:pt idx="161">
                  <c:v>45334</c:v>
                </c:pt>
                <c:pt idx="162">
                  <c:v>45335</c:v>
                </c:pt>
                <c:pt idx="163">
                  <c:v>45336</c:v>
                </c:pt>
                <c:pt idx="164">
                  <c:v>45337</c:v>
                </c:pt>
                <c:pt idx="165">
                  <c:v>45338</c:v>
                </c:pt>
                <c:pt idx="166">
                  <c:v>45341</c:v>
                </c:pt>
                <c:pt idx="167">
                  <c:v>45342</c:v>
                </c:pt>
                <c:pt idx="168">
                  <c:v>45343</c:v>
                </c:pt>
                <c:pt idx="169">
                  <c:v>45344</c:v>
                </c:pt>
                <c:pt idx="170">
                  <c:v>45345</c:v>
                </c:pt>
                <c:pt idx="171">
                  <c:v>45348</c:v>
                </c:pt>
                <c:pt idx="172">
                  <c:v>45349</c:v>
                </c:pt>
                <c:pt idx="173">
                  <c:v>45350</c:v>
                </c:pt>
                <c:pt idx="174">
                  <c:v>45351</c:v>
                </c:pt>
                <c:pt idx="175">
                  <c:v>45352</c:v>
                </c:pt>
                <c:pt idx="176">
                  <c:v>45355</c:v>
                </c:pt>
                <c:pt idx="177">
                  <c:v>45356</c:v>
                </c:pt>
                <c:pt idx="178">
                  <c:v>45357</c:v>
                </c:pt>
                <c:pt idx="179">
                  <c:v>45358</c:v>
                </c:pt>
                <c:pt idx="180">
                  <c:v>45359</c:v>
                </c:pt>
                <c:pt idx="181">
                  <c:v>45362</c:v>
                </c:pt>
                <c:pt idx="182">
                  <c:v>45363</c:v>
                </c:pt>
                <c:pt idx="183">
                  <c:v>45364</c:v>
                </c:pt>
                <c:pt idx="184">
                  <c:v>45365</c:v>
                </c:pt>
                <c:pt idx="185">
                  <c:v>45366</c:v>
                </c:pt>
                <c:pt idx="186">
                  <c:v>45369</c:v>
                </c:pt>
                <c:pt idx="187">
                  <c:v>45370</c:v>
                </c:pt>
                <c:pt idx="188">
                  <c:v>45371</c:v>
                </c:pt>
                <c:pt idx="189">
                  <c:v>45372</c:v>
                </c:pt>
                <c:pt idx="190">
                  <c:v>45373</c:v>
                </c:pt>
                <c:pt idx="191">
                  <c:v>45376</c:v>
                </c:pt>
                <c:pt idx="192">
                  <c:v>45377</c:v>
                </c:pt>
                <c:pt idx="193">
                  <c:v>45378</c:v>
                </c:pt>
                <c:pt idx="194">
                  <c:v>45379</c:v>
                </c:pt>
                <c:pt idx="195">
                  <c:v>45380</c:v>
                </c:pt>
                <c:pt idx="196">
                  <c:v>45383</c:v>
                </c:pt>
                <c:pt idx="197">
                  <c:v>45384</c:v>
                </c:pt>
                <c:pt idx="198">
                  <c:v>45385</c:v>
                </c:pt>
                <c:pt idx="199">
                  <c:v>45386</c:v>
                </c:pt>
                <c:pt idx="200">
                  <c:v>45387</c:v>
                </c:pt>
                <c:pt idx="201">
                  <c:v>45390</c:v>
                </c:pt>
                <c:pt idx="202">
                  <c:v>45391</c:v>
                </c:pt>
                <c:pt idx="203">
                  <c:v>45392</c:v>
                </c:pt>
                <c:pt idx="204">
                  <c:v>45393</c:v>
                </c:pt>
                <c:pt idx="205">
                  <c:v>45394</c:v>
                </c:pt>
                <c:pt idx="206">
                  <c:v>45397</c:v>
                </c:pt>
                <c:pt idx="207">
                  <c:v>45398</c:v>
                </c:pt>
                <c:pt idx="208">
                  <c:v>45399</c:v>
                </c:pt>
                <c:pt idx="209">
                  <c:v>45400</c:v>
                </c:pt>
                <c:pt idx="210">
                  <c:v>45401</c:v>
                </c:pt>
                <c:pt idx="211">
                  <c:v>45404</c:v>
                </c:pt>
                <c:pt idx="212">
                  <c:v>45405</c:v>
                </c:pt>
                <c:pt idx="213">
                  <c:v>45406</c:v>
                </c:pt>
                <c:pt idx="214">
                  <c:v>45407</c:v>
                </c:pt>
                <c:pt idx="215">
                  <c:v>45408</c:v>
                </c:pt>
                <c:pt idx="216">
                  <c:v>45411</c:v>
                </c:pt>
                <c:pt idx="217">
                  <c:v>45412</c:v>
                </c:pt>
                <c:pt idx="218">
                  <c:v>45413</c:v>
                </c:pt>
                <c:pt idx="219">
                  <c:v>45414</c:v>
                </c:pt>
                <c:pt idx="220">
                  <c:v>45415</c:v>
                </c:pt>
                <c:pt idx="221">
                  <c:v>45418</c:v>
                </c:pt>
                <c:pt idx="222">
                  <c:v>45419</c:v>
                </c:pt>
                <c:pt idx="223">
                  <c:v>45420</c:v>
                </c:pt>
                <c:pt idx="224">
                  <c:v>45421</c:v>
                </c:pt>
                <c:pt idx="225">
                  <c:v>45422</c:v>
                </c:pt>
                <c:pt idx="226">
                  <c:v>45425</c:v>
                </c:pt>
                <c:pt idx="227">
                  <c:v>45426</c:v>
                </c:pt>
                <c:pt idx="228">
                  <c:v>45427</c:v>
                </c:pt>
                <c:pt idx="229">
                  <c:v>45428</c:v>
                </c:pt>
                <c:pt idx="230">
                  <c:v>45429</c:v>
                </c:pt>
                <c:pt idx="231">
                  <c:v>45432</c:v>
                </c:pt>
                <c:pt idx="232">
                  <c:v>45433</c:v>
                </c:pt>
                <c:pt idx="233">
                  <c:v>45434</c:v>
                </c:pt>
                <c:pt idx="234">
                  <c:v>45435</c:v>
                </c:pt>
                <c:pt idx="235">
                  <c:v>45436</c:v>
                </c:pt>
                <c:pt idx="236">
                  <c:v>45439</c:v>
                </c:pt>
                <c:pt idx="237">
                  <c:v>45440</c:v>
                </c:pt>
                <c:pt idx="238">
                  <c:v>45441</c:v>
                </c:pt>
                <c:pt idx="239">
                  <c:v>45442</c:v>
                </c:pt>
                <c:pt idx="240">
                  <c:v>45443</c:v>
                </c:pt>
                <c:pt idx="241">
                  <c:v>45446</c:v>
                </c:pt>
                <c:pt idx="242">
                  <c:v>45447</c:v>
                </c:pt>
                <c:pt idx="243">
                  <c:v>45448</c:v>
                </c:pt>
                <c:pt idx="244">
                  <c:v>45449</c:v>
                </c:pt>
                <c:pt idx="245">
                  <c:v>45450</c:v>
                </c:pt>
                <c:pt idx="246">
                  <c:v>45453</c:v>
                </c:pt>
                <c:pt idx="247">
                  <c:v>45454</c:v>
                </c:pt>
                <c:pt idx="248">
                  <c:v>45455</c:v>
                </c:pt>
                <c:pt idx="249">
                  <c:v>45456</c:v>
                </c:pt>
                <c:pt idx="250">
                  <c:v>45457</c:v>
                </c:pt>
                <c:pt idx="251">
                  <c:v>45460</c:v>
                </c:pt>
                <c:pt idx="252">
                  <c:v>45461</c:v>
                </c:pt>
                <c:pt idx="253">
                  <c:v>45462</c:v>
                </c:pt>
                <c:pt idx="254">
                  <c:v>45463</c:v>
                </c:pt>
                <c:pt idx="255">
                  <c:v>45464</c:v>
                </c:pt>
                <c:pt idx="256">
                  <c:v>45467</c:v>
                </c:pt>
                <c:pt idx="257">
                  <c:v>45468</c:v>
                </c:pt>
                <c:pt idx="258">
                  <c:v>45469</c:v>
                </c:pt>
                <c:pt idx="259">
                  <c:v>45470</c:v>
                </c:pt>
                <c:pt idx="260">
                  <c:v>45471</c:v>
                </c:pt>
                <c:pt idx="261">
                  <c:v>45474</c:v>
                </c:pt>
                <c:pt idx="262">
                  <c:v>45475</c:v>
                </c:pt>
                <c:pt idx="263">
                  <c:v>45476</c:v>
                </c:pt>
                <c:pt idx="264">
                  <c:v>45477</c:v>
                </c:pt>
                <c:pt idx="265">
                  <c:v>45478</c:v>
                </c:pt>
                <c:pt idx="266">
                  <c:v>45481</c:v>
                </c:pt>
                <c:pt idx="267">
                  <c:v>45482</c:v>
                </c:pt>
                <c:pt idx="268">
                  <c:v>45483</c:v>
                </c:pt>
                <c:pt idx="269">
                  <c:v>45484</c:v>
                </c:pt>
                <c:pt idx="270">
                  <c:v>45485</c:v>
                </c:pt>
                <c:pt idx="271">
                  <c:v>45488</c:v>
                </c:pt>
                <c:pt idx="272">
                  <c:v>45489</c:v>
                </c:pt>
                <c:pt idx="273">
                  <c:v>45490</c:v>
                </c:pt>
                <c:pt idx="274">
                  <c:v>45491</c:v>
                </c:pt>
                <c:pt idx="275">
                  <c:v>45492</c:v>
                </c:pt>
                <c:pt idx="276">
                  <c:v>45495</c:v>
                </c:pt>
                <c:pt idx="277">
                  <c:v>45496</c:v>
                </c:pt>
                <c:pt idx="278">
                  <c:v>45497</c:v>
                </c:pt>
                <c:pt idx="279">
                  <c:v>45498</c:v>
                </c:pt>
                <c:pt idx="280">
                  <c:v>45499</c:v>
                </c:pt>
                <c:pt idx="281">
                  <c:v>45502</c:v>
                </c:pt>
                <c:pt idx="282">
                  <c:v>45503</c:v>
                </c:pt>
                <c:pt idx="283">
                  <c:v>45504</c:v>
                </c:pt>
                <c:pt idx="284">
                  <c:v>45505</c:v>
                </c:pt>
                <c:pt idx="285">
                  <c:v>45506</c:v>
                </c:pt>
                <c:pt idx="286">
                  <c:v>45509</c:v>
                </c:pt>
                <c:pt idx="287">
                  <c:v>45510</c:v>
                </c:pt>
                <c:pt idx="288">
                  <c:v>45511</c:v>
                </c:pt>
                <c:pt idx="289">
                  <c:v>45512</c:v>
                </c:pt>
                <c:pt idx="290">
                  <c:v>45513</c:v>
                </c:pt>
                <c:pt idx="291">
                  <c:v>45516</c:v>
                </c:pt>
                <c:pt idx="292">
                  <c:v>45517</c:v>
                </c:pt>
                <c:pt idx="293">
                  <c:v>45518</c:v>
                </c:pt>
                <c:pt idx="294">
                  <c:v>45519</c:v>
                </c:pt>
                <c:pt idx="295">
                  <c:v>45520</c:v>
                </c:pt>
                <c:pt idx="296">
                  <c:v>45523</c:v>
                </c:pt>
                <c:pt idx="297">
                  <c:v>45524</c:v>
                </c:pt>
                <c:pt idx="298">
                  <c:v>45525</c:v>
                </c:pt>
                <c:pt idx="299">
                  <c:v>45526</c:v>
                </c:pt>
              </c:numCache>
            </c:numRef>
          </c:cat>
          <c:val>
            <c:numRef>
              <c:f>Rotation!$J$7:$J$306</c:f>
              <c:numCache>
                <c:formatCode>General</c:formatCode>
                <c:ptCount val="300"/>
                <c:pt idx="0">
                  <c:v>100</c:v>
                </c:pt>
                <c:pt idx="1">
                  <c:v>100.42605258337065</c:v>
                </c:pt>
                <c:pt idx="2">
                  <c:v>100.42605258337065</c:v>
                </c:pt>
                <c:pt idx="3">
                  <c:v>99.162031286565494</c:v>
                </c:pt>
                <c:pt idx="4">
                  <c:v>97.537980467339494</c:v>
                </c:pt>
                <c:pt idx="5">
                  <c:v>98.725601381666252</c:v>
                </c:pt>
                <c:pt idx="6">
                  <c:v>100.34509888634398</c:v>
                </c:pt>
                <c:pt idx="7">
                  <c:v>101.30388927186146</c:v>
                </c:pt>
                <c:pt idx="8">
                  <c:v>102.36359381469278</c:v>
                </c:pt>
                <c:pt idx="9">
                  <c:v>103.29093456251645</c:v>
                </c:pt>
                <c:pt idx="10">
                  <c:v>102.24256036053777</c:v>
                </c:pt>
                <c:pt idx="11">
                  <c:v>103.3109479683216</c:v>
                </c:pt>
                <c:pt idx="12">
                  <c:v>104.62389092376159</c:v>
                </c:pt>
                <c:pt idx="13">
                  <c:v>105.09081744703062</c:v>
                </c:pt>
                <c:pt idx="14">
                  <c:v>104.15230519490829</c:v>
                </c:pt>
                <c:pt idx="15">
                  <c:v>103.78671639309714</c:v>
                </c:pt>
                <c:pt idx="16">
                  <c:v>104.07383993722776</c:v>
                </c:pt>
                <c:pt idx="17">
                  <c:v>104.09681829204109</c:v>
                </c:pt>
                <c:pt idx="18">
                  <c:v>104.85092130495873</c:v>
                </c:pt>
                <c:pt idx="19">
                  <c:v>103.50298136211872</c:v>
                </c:pt>
                <c:pt idx="20">
                  <c:v>104.91350290723835</c:v>
                </c:pt>
                <c:pt idx="21">
                  <c:v>106.05924391682466</c:v>
                </c:pt>
                <c:pt idx="22">
                  <c:v>105.58220479961705</c:v>
                </c:pt>
                <c:pt idx="23">
                  <c:v>104.13493906500329</c:v>
                </c:pt>
                <c:pt idx="24">
                  <c:v>103.84749784776466</c:v>
                </c:pt>
                <c:pt idx="25">
                  <c:v>103.63889250683258</c:v>
                </c:pt>
                <c:pt idx="26">
                  <c:v>103.71682830933308</c:v>
                </c:pt>
                <c:pt idx="27">
                  <c:v>103.10705477849179</c:v>
                </c:pt>
                <c:pt idx="28">
                  <c:v>102.22545895822276</c:v>
                </c:pt>
                <c:pt idx="29">
                  <c:v>101.7941647685698</c:v>
                </c:pt>
                <c:pt idx="30">
                  <c:v>101.92615794495144</c:v>
                </c:pt>
                <c:pt idx="31">
                  <c:v>101.68149670625928</c:v>
                </c:pt>
                <c:pt idx="32">
                  <c:v>100.37173048189948</c:v>
                </c:pt>
                <c:pt idx="33">
                  <c:v>99.088542907577207</c:v>
                </c:pt>
                <c:pt idx="34">
                  <c:v>97.952279145713447</c:v>
                </c:pt>
                <c:pt idx="35">
                  <c:v>98.448008030776137</c:v>
                </c:pt>
                <c:pt idx="36">
                  <c:v>98.267622650939686</c:v>
                </c:pt>
                <c:pt idx="37">
                  <c:v>97.993470758719823</c:v>
                </c:pt>
                <c:pt idx="38">
                  <c:v>99.009812922306651</c:v>
                </c:pt>
                <c:pt idx="39">
                  <c:v>97.752145087661859</c:v>
                </c:pt>
                <c:pt idx="40">
                  <c:v>98.14129464498437</c:v>
                </c:pt>
                <c:pt idx="41">
                  <c:v>98.9555437663535</c:v>
                </c:pt>
                <c:pt idx="42">
                  <c:v>100.36024130449279</c:v>
                </c:pt>
                <c:pt idx="43">
                  <c:v>100.76659815516632</c:v>
                </c:pt>
                <c:pt idx="44">
                  <c:v>100.57932985798948</c:v>
                </c:pt>
                <c:pt idx="45">
                  <c:v>101.6990746182363</c:v>
                </c:pt>
                <c:pt idx="46">
                  <c:v>101.6990746182363</c:v>
                </c:pt>
                <c:pt idx="47">
                  <c:v>99.561399328862564</c:v>
                </c:pt>
                <c:pt idx="48">
                  <c:v>99.234831373819659</c:v>
                </c:pt>
                <c:pt idx="49">
                  <c:v>98.254121543848896</c:v>
                </c:pt>
                <c:pt idx="50">
                  <c:v>98.031009130983989</c:v>
                </c:pt>
                <c:pt idx="51">
                  <c:v>98.221454159241006</c:v>
                </c:pt>
                <c:pt idx="52">
                  <c:v>98.230878461445542</c:v>
                </c:pt>
                <c:pt idx="53">
                  <c:v>97.464227360761171</c:v>
                </c:pt>
                <c:pt idx="54">
                  <c:v>98.829798161096221</c:v>
                </c:pt>
                <c:pt idx="55">
                  <c:v>97.792118953754155</c:v>
                </c:pt>
                <c:pt idx="56">
                  <c:v>97.118016618539144</c:v>
                </c:pt>
                <c:pt idx="57">
                  <c:v>96.706418161583329</c:v>
                </c:pt>
                <c:pt idx="58">
                  <c:v>95.836788028382998</c:v>
                </c:pt>
                <c:pt idx="59">
                  <c:v>94.339700561328343</c:v>
                </c:pt>
                <c:pt idx="60">
                  <c:v>94.057871568998024</c:v>
                </c:pt>
                <c:pt idx="61">
                  <c:v>94.467511041787745</c:v>
                </c:pt>
                <c:pt idx="62">
                  <c:v>93.269301023860393</c:v>
                </c:pt>
                <c:pt idx="63">
                  <c:v>94.184940812205397</c:v>
                </c:pt>
                <c:pt idx="64">
                  <c:v>95.000778299114614</c:v>
                </c:pt>
                <c:pt idx="65">
                  <c:v>94.513150078306396</c:v>
                </c:pt>
                <c:pt idx="66">
                  <c:v>93.015586101589719</c:v>
                </c:pt>
                <c:pt idx="67">
                  <c:v>91.445010255546819</c:v>
                </c:pt>
                <c:pt idx="68">
                  <c:v>91.543488919032512</c:v>
                </c:pt>
                <c:pt idx="69">
                  <c:v>91.675693877486168</c:v>
                </c:pt>
                <c:pt idx="70">
                  <c:v>92.419472514393206</c:v>
                </c:pt>
                <c:pt idx="71">
                  <c:v>92.972011940273191</c:v>
                </c:pt>
                <c:pt idx="72">
                  <c:v>94.028380915470336</c:v>
                </c:pt>
                <c:pt idx="73">
                  <c:v>93.888022347244217</c:v>
                </c:pt>
                <c:pt idx="74">
                  <c:v>91.82097637888657</c:v>
                </c:pt>
                <c:pt idx="75">
                  <c:v>91.050989710568004</c:v>
                </c:pt>
                <c:pt idx="76">
                  <c:v>92.499049627951806</c:v>
                </c:pt>
                <c:pt idx="77">
                  <c:v>93.504220287239988</c:v>
                </c:pt>
                <c:pt idx="78">
                  <c:v>91.532688033359875</c:v>
                </c:pt>
                <c:pt idx="79">
                  <c:v>90.150439394853876</c:v>
                </c:pt>
                <c:pt idx="80">
                  <c:v>88.990403095406734</c:v>
                </c:pt>
                <c:pt idx="81">
                  <c:v>88.201144258535052</c:v>
                </c:pt>
                <c:pt idx="82">
                  <c:v>88.922103377182779</c:v>
                </c:pt>
                <c:pt idx="83">
                  <c:v>87.435710904764747</c:v>
                </c:pt>
                <c:pt idx="84">
                  <c:v>87.730882167631819</c:v>
                </c:pt>
                <c:pt idx="85">
                  <c:v>86.668530348900333</c:v>
                </c:pt>
                <c:pt idx="86">
                  <c:v>87.216622351268057</c:v>
                </c:pt>
                <c:pt idx="87">
                  <c:v>88.010381557169993</c:v>
                </c:pt>
                <c:pt idx="88">
                  <c:v>88.403290246270743</c:v>
                </c:pt>
                <c:pt idx="89">
                  <c:v>90.759789361551128</c:v>
                </c:pt>
                <c:pt idx="90">
                  <c:v>93.221438275585598</c:v>
                </c:pt>
                <c:pt idx="91">
                  <c:v>92.016080612727833</c:v>
                </c:pt>
                <c:pt idx="92">
                  <c:v>91.762577472529159</c:v>
                </c:pt>
                <c:pt idx="93">
                  <c:v>90.752218152476672</c:v>
                </c:pt>
                <c:pt idx="94">
                  <c:v>89.331742849972457</c:v>
                </c:pt>
                <c:pt idx="95">
                  <c:v>90.289315488575895</c:v>
                </c:pt>
                <c:pt idx="96">
                  <c:v>90.298686845262424</c:v>
                </c:pt>
                <c:pt idx="97">
                  <c:v>95.21319571734287</c:v>
                </c:pt>
                <c:pt idx="98">
                  <c:v>95.366525937479736</c:v>
                </c:pt>
                <c:pt idx="99">
                  <c:v>93.91248317656158</c:v>
                </c:pt>
                <c:pt idx="100">
                  <c:v>95.183652118297147</c:v>
                </c:pt>
                <c:pt idx="101">
                  <c:v>95.676998455049699</c:v>
                </c:pt>
                <c:pt idx="102">
                  <c:v>94.415783270698697</c:v>
                </c:pt>
                <c:pt idx="103">
                  <c:v>95.06579539522231</c:v>
                </c:pt>
                <c:pt idx="104">
                  <c:v>95.06579539522231</c:v>
                </c:pt>
                <c:pt idx="105">
                  <c:v>95.699023790538959</c:v>
                </c:pt>
                <c:pt idx="106">
                  <c:v>95.363031533291519</c:v>
                </c:pt>
                <c:pt idx="107">
                  <c:v>94.921148240037937</c:v>
                </c:pt>
                <c:pt idx="108">
                  <c:v>95.503548938071646</c:v>
                </c:pt>
                <c:pt idx="109">
                  <c:v>95.779500977903623</c:v>
                </c:pt>
                <c:pt idx="110">
                  <c:v>98.618492598745945</c:v>
                </c:pt>
                <c:pt idx="111">
                  <c:v>99.64431201005533</c:v>
                </c:pt>
                <c:pt idx="112">
                  <c:v>98.268999234407715</c:v>
                </c:pt>
                <c:pt idx="113">
                  <c:v>98.057746617575489</c:v>
                </c:pt>
                <c:pt idx="114">
                  <c:v>98.91551695474314</c:v>
                </c:pt>
                <c:pt idx="115">
                  <c:v>99.580830333969658</c:v>
                </c:pt>
                <c:pt idx="116">
                  <c:v>99.732466297530451</c:v>
                </c:pt>
                <c:pt idx="117">
                  <c:v>99.604761708107048</c:v>
                </c:pt>
                <c:pt idx="118">
                  <c:v>103.11166103855803</c:v>
                </c:pt>
                <c:pt idx="119">
                  <c:v>105.91830294790046</c:v>
                </c:pt>
                <c:pt idx="120">
                  <c:v>105.10357731686929</c:v>
                </c:pt>
                <c:pt idx="121">
                  <c:v>104.96009496308098</c:v>
                </c:pt>
                <c:pt idx="122">
                  <c:v>107.00040344484708</c:v>
                </c:pt>
                <c:pt idx="123">
                  <c:v>104.98227913512427</c:v>
                </c:pt>
                <c:pt idx="124">
                  <c:v>106.79455127085116</c:v>
                </c:pt>
                <c:pt idx="125">
                  <c:v>107.68917168854894</c:v>
                </c:pt>
                <c:pt idx="126">
                  <c:v>107.68917168854894</c:v>
                </c:pt>
                <c:pt idx="127">
                  <c:v>109.02509299880225</c:v>
                </c:pt>
                <c:pt idx="128">
                  <c:v>109.39677053518376</c:v>
                </c:pt>
                <c:pt idx="129">
                  <c:v>108.97961279883762</c:v>
                </c:pt>
                <c:pt idx="130">
                  <c:v>107.32448296054383</c:v>
                </c:pt>
                <c:pt idx="131">
                  <c:v>107.32448296054383</c:v>
                </c:pt>
                <c:pt idx="132">
                  <c:v>106.56847390897806</c:v>
                </c:pt>
                <c:pt idx="133">
                  <c:v>103.73085887160383</c:v>
                </c:pt>
                <c:pt idx="134">
                  <c:v>103.65287012358532</c:v>
                </c:pt>
                <c:pt idx="135">
                  <c:v>103.30422388753513</c:v>
                </c:pt>
                <c:pt idx="136">
                  <c:v>105.30895298120316</c:v>
                </c:pt>
                <c:pt idx="137">
                  <c:v>104.1986325231609</c:v>
                </c:pt>
                <c:pt idx="138">
                  <c:v>104.3164892462357</c:v>
                </c:pt>
                <c:pt idx="139">
                  <c:v>103.53263085220033</c:v>
                </c:pt>
                <c:pt idx="140">
                  <c:v>103.29479958533057</c:v>
                </c:pt>
                <c:pt idx="141">
                  <c:v>103.29479958533057</c:v>
                </c:pt>
                <c:pt idx="142">
                  <c:v>102.04210862937806</c:v>
                </c:pt>
                <c:pt idx="143">
                  <c:v>101.29356489585074</c:v>
                </c:pt>
                <c:pt idx="144">
                  <c:v>101.84880454314887</c:v>
                </c:pt>
                <c:pt idx="145">
                  <c:v>102.94678869549644</c:v>
                </c:pt>
                <c:pt idx="146">
                  <c:v>105.0111344424359</c:v>
                </c:pt>
                <c:pt idx="147">
                  <c:v>104.63453297288011</c:v>
                </c:pt>
                <c:pt idx="148">
                  <c:v>103.87195867708198</c:v>
                </c:pt>
                <c:pt idx="149">
                  <c:v>104.61388422085891</c:v>
                </c:pt>
                <c:pt idx="150">
                  <c:v>104.74375957652042</c:v>
                </c:pt>
                <c:pt idx="151">
                  <c:v>106.49588560379584</c:v>
                </c:pt>
                <c:pt idx="152">
                  <c:v>105.6917490763653</c:v>
                </c:pt>
                <c:pt idx="153">
                  <c:v>103.10303091912347</c:v>
                </c:pt>
                <c:pt idx="154">
                  <c:v>104.53663671009244</c:v>
                </c:pt>
                <c:pt idx="155">
                  <c:v>103.91780949567261</c:v>
                </c:pt>
                <c:pt idx="156">
                  <c:v>102.56822824177451</c:v>
                </c:pt>
                <c:pt idx="157">
                  <c:v>103.43584644529072</c:v>
                </c:pt>
                <c:pt idx="158">
                  <c:v>103.2627675469387</c:v>
                </c:pt>
                <c:pt idx="159">
                  <c:v>104.81618904514862</c:v>
                </c:pt>
                <c:pt idx="160">
                  <c:v>106.42006762201545</c:v>
                </c:pt>
                <c:pt idx="161">
                  <c:v>108.28719131439352</c:v>
                </c:pt>
                <c:pt idx="162">
                  <c:v>103.99420987815105</c:v>
                </c:pt>
                <c:pt idx="163">
                  <c:v>106.53178266500194</c:v>
                </c:pt>
                <c:pt idx="164">
                  <c:v>109.14602056192126</c:v>
                </c:pt>
                <c:pt idx="165">
                  <c:v>107.6246840476212</c:v>
                </c:pt>
                <c:pt idx="166">
                  <c:v>107.6246840476212</c:v>
                </c:pt>
                <c:pt idx="167">
                  <c:v>106.11038928721557</c:v>
                </c:pt>
                <c:pt idx="168">
                  <c:v>105.61270141798676</c:v>
                </c:pt>
                <c:pt idx="169">
                  <c:v>106.62369608425526</c:v>
                </c:pt>
                <c:pt idx="170">
                  <c:v>106.77459081056399</c:v>
                </c:pt>
                <c:pt idx="171">
                  <c:v>107.42476177164161</c:v>
                </c:pt>
                <c:pt idx="172">
                  <c:v>108.86165018472677</c:v>
                </c:pt>
                <c:pt idx="173">
                  <c:v>108.02505805476035</c:v>
                </c:pt>
                <c:pt idx="174">
                  <c:v>108.79472704997089</c:v>
                </c:pt>
                <c:pt idx="175">
                  <c:v>109.93580885397293</c:v>
                </c:pt>
                <c:pt idx="176">
                  <c:v>109.82536450341854</c:v>
                </c:pt>
                <c:pt idx="177">
                  <c:v>108.7346338870374</c:v>
                </c:pt>
                <c:pt idx="178">
                  <c:v>109.49604338143946</c:v>
                </c:pt>
                <c:pt idx="179">
                  <c:v>110.37763920170848</c:v>
                </c:pt>
                <c:pt idx="180">
                  <c:v>110.27031863671628</c:v>
                </c:pt>
                <c:pt idx="181">
                  <c:v>109.37913967768868</c:v>
                </c:pt>
                <c:pt idx="182">
                  <c:v>109.35780263393346</c:v>
                </c:pt>
                <c:pt idx="183">
                  <c:v>109.68781204764655</c:v>
                </c:pt>
                <c:pt idx="184">
                  <c:v>107.54161252987434</c:v>
                </c:pt>
                <c:pt idx="185">
                  <c:v>107.97295966504531</c:v>
                </c:pt>
                <c:pt idx="186">
                  <c:v>107.20064339393461</c:v>
                </c:pt>
                <c:pt idx="187">
                  <c:v>107.78156161746423</c:v>
                </c:pt>
                <c:pt idx="188">
                  <c:v>109.85559639419829</c:v>
                </c:pt>
                <c:pt idx="189">
                  <c:v>111.10939920602887</c:v>
                </c:pt>
                <c:pt idx="190">
                  <c:v>109.70300741131345</c:v>
                </c:pt>
                <c:pt idx="191">
                  <c:v>109.81763445779008</c:v>
                </c:pt>
                <c:pt idx="192">
                  <c:v>109.60585238577782</c:v>
                </c:pt>
                <c:pt idx="193">
                  <c:v>111.94530304426124</c:v>
                </c:pt>
                <c:pt idx="194">
                  <c:v>112.48524143685648</c:v>
                </c:pt>
                <c:pt idx="195">
                  <c:v>112.48524143685648</c:v>
                </c:pt>
                <c:pt idx="196">
                  <c:v>111.33579424100995</c:v>
                </c:pt>
                <c:pt idx="197">
                  <c:v>109.33445366049411</c:v>
                </c:pt>
                <c:pt idx="198">
                  <c:v>109.92564331451632</c:v>
                </c:pt>
                <c:pt idx="199">
                  <c:v>108.74098734919775</c:v>
                </c:pt>
                <c:pt idx="200">
                  <c:v>109.2514880337833</c:v>
                </c:pt>
                <c:pt idx="201">
                  <c:v>109.79380897468872</c:v>
                </c:pt>
                <c:pt idx="202">
                  <c:v>110.16903386077642</c:v>
                </c:pt>
                <c:pt idx="203">
                  <c:v>107.3941063167178</c:v>
                </c:pt>
                <c:pt idx="204">
                  <c:v>108.14672685513138</c:v>
                </c:pt>
                <c:pt idx="205">
                  <c:v>106.05908508027055</c:v>
                </c:pt>
                <c:pt idx="206">
                  <c:v>104.60488348279839</c:v>
                </c:pt>
                <c:pt idx="207">
                  <c:v>104.16898303307914</c:v>
                </c:pt>
                <c:pt idx="208">
                  <c:v>103.1350629575153</c:v>
                </c:pt>
                <c:pt idx="209">
                  <c:v>102.87091776819803</c:v>
                </c:pt>
                <c:pt idx="210">
                  <c:v>103.11965581177643</c:v>
                </c:pt>
                <c:pt idx="211">
                  <c:v>104.16882419652514</c:v>
                </c:pt>
                <c:pt idx="212">
                  <c:v>106.03097101021092</c:v>
                </c:pt>
                <c:pt idx="213">
                  <c:v>105.64886320678279</c:v>
                </c:pt>
                <c:pt idx="214">
                  <c:v>104.89131873519494</c:v>
                </c:pt>
                <c:pt idx="215">
                  <c:v>105.99692704213493</c:v>
                </c:pt>
                <c:pt idx="216">
                  <c:v>106.73959382316391</c:v>
                </c:pt>
                <c:pt idx="217">
                  <c:v>104.50947565935684</c:v>
                </c:pt>
                <c:pt idx="218">
                  <c:v>104.84425016969023</c:v>
                </c:pt>
                <c:pt idx="219">
                  <c:v>106.7440941921942</c:v>
                </c:pt>
                <c:pt idx="220">
                  <c:v>107.78240874575228</c:v>
                </c:pt>
                <c:pt idx="221">
                  <c:v>109.10350531096476</c:v>
                </c:pt>
                <c:pt idx="222">
                  <c:v>109.3136990174369</c:v>
                </c:pt>
                <c:pt idx="223">
                  <c:v>108.81018714122777</c:v>
                </c:pt>
                <c:pt idx="224">
                  <c:v>109.78957333324844</c:v>
                </c:pt>
                <c:pt idx="225">
                  <c:v>109.05601318131598</c:v>
                </c:pt>
                <c:pt idx="226">
                  <c:v>109.18022336655116</c:v>
                </c:pt>
                <c:pt idx="227">
                  <c:v>110.42814922588339</c:v>
                </c:pt>
                <c:pt idx="228">
                  <c:v>111.68639946122622</c:v>
                </c:pt>
                <c:pt idx="229">
                  <c:v>110.98693622288775</c:v>
                </c:pt>
                <c:pt idx="230">
                  <c:v>110.95876920731011</c:v>
                </c:pt>
                <c:pt idx="231">
                  <c:v>111.31795160144291</c:v>
                </c:pt>
                <c:pt idx="232">
                  <c:v>111.0984924293202</c:v>
                </c:pt>
                <c:pt idx="233">
                  <c:v>110.21716133664118</c:v>
                </c:pt>
                <c:pt idx="234">
                  <c:v>108.45407558713916</c:v>
                </c:pt>
                <c:pt idx="235">
                  <c:v>109.57964435436629</c:v>
                </c:pt>
                <c:pt idx="236">
                  <c:v>109.57964435436629</c:v>
                </c:pt>
                <c:pt idx="237">
                  <c:v>109.43049683015167</c:v>
                </c:pt>
                <c:pt idx="238">
                  <c:v>107.8070284116237</c:v>
                </c:pt>
                <c:pt idx="239">
                  <c:v>108.88759348854825</c:v>
                </c:pt>
                <c:pt idx="240">
                  <c:v>109.60389340161171</c:v>
                </c:pt>
                <c:pt idx="241">
                  <c:v>109.05103630262371</c:v>
                </c:pt>
                <c:pt idx="242">
                  <c:v>107.68821866922482</c:v>
                </c:pt>
                <c:pt idx="243">
                  <c:v>109.27282507753856</c:v>
                </c:pt>
                <c:pt idx="244">
                  <c:v>108.50860947068232</c:v>
                </c:pt>
                <c:pt idx="245">
                  <c:v>107.2968983456642</c:v>
                </c:pt>
                <c:pt idx="246">
                  <c:v>107.56485561227773</c:v>
                </c:pt>
                <c:pt idx="247">
                  <c:v>107.18004758743145</c:v>
                </c:pt>
                <c:pt idx="248">
                  <c:v>108.9142250841038</c:v>
                </c:pt>
                <c:pt idx="249">
                  <c:v>107.95114611162808</c:v>
                </c:pt>
                <c:pt idx="250">
                  <c:v>106.21712745150971</c:v>
                </c:pt>
                <c:pt idx="251">
                  <c:v>107.05626096634028</c:v>
                </c:pt>
                <c:pt idx="252">
                  <c:v>107.22685142534615</c:v>
                </c:pt>
                <c:pt idx="253">
                  <c:v>107.22685142534615</c:v>
                </c:pt>
                <c:pt idx="254">
                  <c:v>106.81181150972013</c:v>
                </c:pt>
                <c:pt idx="255">
                  <c:v>107.05763754980835</c:v>
                </c:pt>
                <c:pt idx="256">
                  <c:v>107.52249919787525</c:v>
                </c:pt>
                <c:pt idx="257">
                  <c:v>107.0741036059073</c:v>
                </c:pt>
                <c:pt idx="258">
                  <c:v>106.85035584682635</c:v>
                </c:pt>
                <c:pt idx="259">
                  <c:v>107.92107305740232</c:v>
                </c:pt>
                <c:pt idx="260">
                  <c:v>108.41606070521297</c:v>
                </c:pt>
                <c:pt idx="261">
                  <c:v>107.48294889592697</c:v>
                </c:pt>
                <c:pt idx="262">
                  <c:v>107.68440659192864</c:v>
                </c:pt>
                <c:pt idx="263">
                  <c:v>107.83016560299107</c:v>
                </c:pt>
                <c:pt idx="264">
                  <c:v>107.83016560299107</c:v>
                </c:pt>
                <c:pt idx="265">
                  <c:v>107.30611086579675</c:v>
                </c:pt>
                <c:pt idx="266">
                  <c:v>107.93843918730735</c:v>
                </c:pt>
                <c:pt idx="267">
                  <c:v>107.45155220375116</c:v>
                </c:pt>
                <c:pt idx="268">
                  <c:v>108.63117834485945</c:v>
                </c:pt>
                <c:pt idx="269">
                  <c:v>112.511184740678</c:v>
                </c:pt>
                <c:pt idx="270">
                  <c:v>113.74110912388917</c:v>
                </c:pt>
                <c:pt idx="271">
                  <c:v>115.79311856513395</c:v>
                </c:pt>
                <c:pt idx="272">
                  <c:v>119.85139252006884</c:v>
                </c:pt>
                <c:pt idx="273">
                  <c:v>118.58043536040527</c:v>
                </c:pt>
                <c:pt idx="274">
                  <c:v>116.38944393440246</c:v>
                </c:pt>
                <c:pt idx="275">
                  <c:v>115.65148930447577</c:v>
                </c:pt>
                <c:pt idx="276">
                  <c:v>117.573411607987</c:v>
                </c:pt>
                <c:pt idx="277">
                  <c:v>118.7708274431443</c:v>
                </c:pt>
                <c:pt idx="278">
                  <c:v>116.23516069494154</c:v>
                </c:pt>
                <c:pt idx="279">
                  <c:v>117.69682761045215</c:v>
                </c:pt>
                <c:pt idx="280">
                  <c:v>119.6605239276678</c:v>
                </c:pt>
                <c:pt idx="281">
                  <c:v>118.35086359434401</c:v>
                </c:pt>
                <c:pt idx="282">
                  <c:v>118.76426219891192</c:v>
                </c:pt>
                <c:pt idx="283">
                  <c:v>119.36482320962067</c:v>
                </c:pt>
                <c:pt idx="284">
                  <c:v>115.7474795286153</c:v>
                </c:pt>
                <c:pt idx="285">
                  <c:v>111.6785105790438</c:v>
                </c:pt>
                <c:pt idx="286">
                  <c:v>107.96443543664685</c:v>
                </c:pt>
                <c:pt idx="287">
                  <c:v>109.29553870476191</c:v>
                </c:pt>
                <c:pt idx="288">
                  <c:v>107.74995314321644</c:v>
                </c:pt>
                <c:pt idx="289">
                  <c:v>110.36090841801956</c:v>
                </c:pt>
                <c:pt idx="290">
                  <c:v>110.17517554086481</c:v>
                </c:pt>
                <c:pt idx="291">
                  <c:v>109.17799965479507</c:v>
                </c:pt>
                <c:pt idx="292">
                  <c:v>110.93107870139455</c:v>
                </c:pt>
                <c:pt idx="293">
                  <c:v>110.35540208414723</c:v>
                </c:pt>
                <c:pt idx="294">
                  <c:v>113.06351238448597</c:v>
                </c:pt>
                <c:pt idx="295">
                  <c:v>113.40511686664173</c:v>
                </c:pt>
                <c:pt idx="296">
                  <c:v>114.75951616267814</c:v>
                </c:pt>
                <c:pt idx="297">
                  <c:v>113.41925331994858</c:v>
                </c:pt>
                <c:pt idx="298">
                  <c:v>114.92126472017749</c:v>
                </c:pt>
                <c:pt idx="299">
                  <c:v>113.83439912661061</c:v>
                </c:pt>
              </c:numCache>
            </c:numRef>
          </c:val>
          <c:smooth val="0"/>
          <c:extLst>
            <c:ext xmlns:c16="http://schemas.microsoft.com/office/drawing/2014/chart" uri="{C3380CC4-5D6E-409C-BE32-E72D297353CC}">
              <c16:uniqueId val="{00000001-53CA-4E8A-93B9-A01FFA71F69E}"/>
            </c:ext>
          </c:extLst>
        </c:ser>
        <c:ser>
          <c:idx val="2"/>
          <c:order val="2"/>
          <c:tx>
            <c:strRef>
              <c:f>Rotation!$K$6</c:f>
              <c:strCache>
                <c:ptCount val="1"/>
                <c:pt idx="0">
                  <c:v>S&amp;P500 Index</c:v>
                </c:pt>
              </c:strCache>
            </c:strRef>
          </c:tx>
          <c:spPr>
            <a:ln w="28575" cap="rnd">
              <a:solidFill>
                <a:schemeClr val="accent3"/>
              </a:solidFill>
              <a:round/>
            </a:ln>
            <a:effectLst/>
          </c:spPr>
          <c:marker>
            <c:symbol val="none"/>
          </c:marker>
          <c:cat>
            <c:numRef>
              <c:f>Rotation!$H$7:$H$306</c:f>
              <c:numCache>
                <c:formatCode>m/d/yyyy</c:formatCode>
                <c:ptCount val="300"/>
                <c:pt idx="0">
                  <c:v>45107</c:v>
                </c:pt>
                <c:pt idx="1">
                  <c:v>45110</c:v>
                </c:pt>
                <c:pt idx="2">
                  <c:v>45111</c:v>
                </c:pt>
                <c:pt idx="3">
                  <c:v>45112</c:v>
                </c:pt>
                <c:pt idx="4">
                  <c:v>45113</c:v>
                </c:pt>
                <c:pt idx="5">
                  <c:v>45114</c:v>
                </c:pt>
                <c:pt idx="6">
                  <c:v>45117</c:v>
                </c:pt>
                <c:pt idx="7">
                  <c:v>45118</c:v>
                </c:pt>
                <c:pt idx="8">
                  <c:v>45119</c:v>
                </c:pt>
                <c:pt idx="9">
                  <c:v>45120</c:v>
                </c:pt>
                <c:pt idx="10">
                  <c:v>45121</c:v>
                </c:pt>
                <c:pt idx="11">
                  <c:v>45124</c:v>
                </c:pt>
                <c:pt idx="12">
                  <c:v>45125</c:v>
                </c:pt>
                <c:pt idx="13">
                  <c:v>45126</c:v>
                </c:pt>
                <c:pt idx="14">
                  <c:v>45127</c:v>
                </c:pt>
                <c:pt idx="15">
                  <c:v>45128</c:v>
                </c:pt>
                <c:pt idx="16">
                  <c:v>45131</c:v>
                </c:pt>
                <c:pt idx="17">
                  <c:v>45132</c:v>
                </c:pt>
                <c:pt idx="18">
                  <c:v>45133</c:v>
                </c:pt>
                <c:pt idx="19">
                  <c:v>45134</c:v>
                </c:pt>
                <c:pt idx="20">
                  <c:v>45135</c:v>
                </c:pt>
                <c:pt idx="21">
                  <c:v>45138</c:v>
                </c:pt>
                <c:pt idx="22">
                  <c:v>45139</c:v>
                </c:pt>
                <c:pt idx="23">
                  <c:v>45140</c:v>
                </c:pt>
                <c:pt idx="24">
                  <c:v>45141</c:v>
                </c:pt>
                <c:pt idx="25">
                  <c:v>45142</c:v>
                </c:pt>
                <c:pt idx="26">
                  <c:v>45145</c:v>
                </c:pt>
                <c:pt idx="27">
                  <c:v>45146</c:v>
                </c:pt>
                <c:pt idx="28">
                  <c:v>45147</c:v>
                </c:pt>
                <c:pt idx="29">
                  <c:v>45148</c:v>
                </c:pt>
                <c:pt idx="30">
                  <c:v>45149</c:v>
                </c:pt>
                <c:pt idx="31">
                  <c:v>45152</c:v>
                </c:pt>
                <c:pt idx="32">
                  <c:v>45153</c:v>
                </c:pt>
                <c:pt idx="33">
                  <c:v>45154</c:v>
                </c:pt>
                <c:pt idx="34">
                  <c:v>45155</c:v>
                </c:pt>
                <c:pt idx="35">
                  <c:v>45156</c:v>
                </c:pt>
                <c:pt idx="36">
                  <c:v>45159</c:v>
                </c:pt>
                <c:pt idx="37">
                  <c:v>45160</c:v>
                </c:pt>
                <c:pt idx="38">
                  <c:v>45161</c:v>
                </c:pt>
                <c:pt idx="39">
                  <c:v>45162</c:v>
                </c:pt>
                <c:pt idx="40">
                  <c:v>45163</c:v>
                </c:pt>
                <c:pt idx="41">
                  <c:v>45166</c:v>
                </c:pt>
                <c:pt idx="42">
                  <c:v>45167</c:v>
                </c:pt>
                <c:pt idx="43">
                  <c:v>45168</c:v>
                </c:pt>
                <c:pt idx="44">
                  <c:v>45169</c:v>
                </c:pt>
                <c:pt idx="45">
                  <c:v>45170</c:v>
                </c:pt>
                <c:pt idx="46">
                  <c:v>45173</c:v>
                </c:pt>
                <c:pt idx="47">
                  <c:v>45174</c:v>
                </c:pt>
                <c:pt idx="48">
                  <c:v>45175</c:v>
                </c:pt>
                <c:pt idx="49">
                  <c:v>45176</c:v>
                </c:pt>
                <c:pt idx="50">
                  <c:v>45177</c:v>
                </c:pt>
                <c:pt idx="51">
                  <c:v>45180</c:v>
                </c:pt>
                <c:pt idx="52">
                  <c:v>45181</c:v>
                </c:pt>
                <c:pt idx="53">
                  <c:v>45182</c:v>
                </c:pt>
                <c:pt idx="54">
                  <c:v>45183</c:v>
                </c:pt>
                <c:pt idx="55">
                  <c:v>45184</c:v>
                </c:pt>
                <c:pt idx="56">
                  <c:v>45187</c:v>
                </c:pt>
                <c:pt idx="57">
                  <c:v>45188</c:v>
                </c:pt>
                <c:pt idx="58">
                  <c:v>45189</c:v>
                </c:pt>
                <c:pt idx="59">
                  <c:v>45190</c:v>
                </c:pt>
                <c:pt idx="60">
                  <c:v>45191</c:v>
                </c:pt>
                <c:pt idx="61">
                  <c:v>45194</c:v>
                </c:pt>
                <c:pt idx="62">
                  <c:v>45195</c:v>
                </c:pt>
                <c:pt idx="63">
                  <c:v>45196</c:v>
                </c:pt>
                <c:pt idx="64">
                  <c:v>45197</c:v>
                </c:pt>
                <c:pt idx="65">
                  <c:v>45198</c:v>
                </c:pt>
                <c:pt idx="66">
                  <c:v>45201</c:v>
                </c:pt>
                <c:pt idx="67">
                  <c:v>45202</c:v>
                </c:pt>
                <c:pt idx="68">
                  <c:v>45203</c:v>
                </c:pt>
                <c:pt idx="69">
                  <c:v>45204</c:v>
                </c:pt>
                <c:pt idx="70">
                  <c:v>45205</c:v>
                </c:pt>
                <c:pt idx="71">
                  <c:v>45208</c:v>
                </c:pt>
                <c:pt idx="72">
                  <c:v>45209</c:v>
                </c:pt>
                <c:pt idx="73">
                  <c:v>45210</c:v>
                </c:pt>
                <c:pt idx="74">
                  <c:v>45211</c:v>
                </c:pt>
                <c:pt idx="75">
                  <c:v>45212</c:v>
                </c:pt>
                <c:pt idx="76">
                  <c:v>45215</c:v>
                </c:pt>
                <c:pt idx="77">
                  <c:v>45216</c:v>
                </c:pt>
                <c:pt idx="78">
                  <c:v>45217</c:v>
                </c:pt>
                <c:pt idx="79">
                  <c:v>45218</c:v>
                </c:pt>
                <c:pt idx="80">
                  <c:v>45219</c:v>
                </c:pt>
                <c:pt idx="81">
                  <c:v>45222</c:v>
                </c:pt>
                <c:pt idx="82">
                  <c:v>45223</c:v>
                </c:pt>
                <c:pt idx="83">
                  <c:v>45224</c:v>
                </c:pt>
                <c:pt idx="84">
                  <c:v>45225</c:v>
                </c:pt>
                <c:pt idx="85">
                  <c:v>45226</c:v>
                </c:pt>
                <c:pt idx="86">
                  <c:v>45229</c:v>
                </c:pt>
                <c:pt idx="87">
                  <c:v>45230</c:v>
                </c:pt>
                <c:pt idx="88">
                  <c:v>45231</c:v>
                </c:pt>
                <c:pt idx="89">
                  <c:v>45232</c:v>
                </c:pt>
                <c:pt idx="90">
                  <c:v>45233</c:v>
                </c:pt>
                <c:pt idx="91">
                  <c:v>45236</c:v>
                </c:pt>
                <c:pt idx="92">
                  <c:v>45237</c:v>
                </c:pt>
                <c:pt idx="93">
                  <c:v>45238</c:v>
                </c:pt>
                <c:pt idx="94">
                  <c:v>45239</c:v>
                </c:pt>
                <c:pt idx="95">
                  <c:v>45240</c:v>
                </c:pt>
                <c:pt idx="96">
                  <c:v>45243</c:v>
                </c:pt>
                <c:pt idx="97">
                  <c:v>45244</c:v>
                </c:pt>
                <c:pt idx="98">
                  <c:v>45245</c:v>
                </c:pt>
                <c:pt idx="99">
                  <c:v>45246</c:v>
                </c:pt>
                <c:pt idx="100">
                  <c:v>45247</c:v>
                </c:pt>
                <c:pt idx="101">
                  <c:v>45250</c:v>
                </c:pt>
                <c:pt idx="102">
                  <c:v>45251</c:v>
                </c:pt>
                <c:pt idx="103">
                  <c:v>45252</c:v>
                </c:pt>
                <c:pt idx="104">
                  <c:v>45253</c:v>
                </c:pt>
                <c:pt idx="105">
                  <c:v>45254</c:v>
                </c:pt>
                <c:pt idx="106">
                  <c:v>45257</c:v>
                </c:pt>
                <c:pt idx="107">
                  <c:v>45258</c:v>
                </c:pt>
                <c:pt idx="108">
                  <c:v>45259</c:v>
                </c:pt>
                <c:pt idx="109">
                  <c:v>45260</c:v>
                </c:pt>
                <c:pt idx="110">
                  <c:v>45261</c:v>
                </c:pt>
                <c:pt idx="111">
                  <c:v>45264</c:v>
                </c:pt>
                <c:pt idx="112">
                  <c:v>45265</c:v>
                </c:pt>
                <c:pt idx="113">
                  <c:v>45266</c:v>
                </c:pt>
                <c:pt idx="114">
                  <c:v>45267</c:v>
                </c:pt>
                <c:pt idx="115">
                  <c:v>45268</c:v>
                </c:pt>
                <c:pt idx="116">
                  <c:v>45271</c:v>
                </c:pt>
                <c:pt idx="117">
                  <c:v>45272</c:v>
                </c:pt>
                <c:pt idx="118">
                  <c:v>45273</c:v>
                </c:pt>
                <c:pt idx="119">
                  <c:v>45274</c:v>
                </c:pt>
                <c:pt idx="120">
                  <c:v>45275</c:v>
                </c:pt>
                <c:pt idx="121">
                  <c:v>45278</c:v>
                </c:pt>
                <c:pt idx="122">
                  <c:v>45279</c:v>
                </c:pt>
                <c:pt idx="123">
                  <c:v>45280</c:v>
                </c:pt>
                <c:pt idx="124">
                  <c:v>45281</c:v>
                </c:pt>
                <c:pt idx="125">
                  <c:v>45282</c:v>
                </c:pt>
                <c:pt idx="126">
                  <c:v>45285</c:v>
                </c:pt>
                <c:pt idx="127">
                  <c:v>45286</c:v>
                </c:pt>
                <c:pt idx="128">
                  <c:v>45287</c:v>
                </c:pt>
                <c:pt idx="129">
                  <c:v>45288</c:v>
                </c:pt>
                <c:pt idx="130">
                  <c:v>45289</c:v>
                </c:pt>
                <c:pt idx="131">
                  <c:v>45292</c:v>
                </c:pt>
                <c:pt idx="132">
                  <c:v>45293</c:v>
                </c:pt>
                <c:pt idx="133">
                  <c:v>45294</c:v>
                </c:pt>
                <c:pt idx="134">
                  <c:v>45295</c:v>
                </c:pt>
                <c:pt idx="135">
                  <c:v>45296</c:v>
                </c:pt>
                <c:pt idx="136">
                  <c:v>45299</c:v>
                </c:pt>
                <c:pt idx="137">
                  <c:v>45300</c:v>
                </c:pt>
                <c:pt idx="138">
                  <c:v>45301</c:v>
                </c:pt>
                <c:pt idx="139">
                  <c:v>45302</c:v>
                </c:pt>
                <c:pt idx="140">
                  <c:v>45303</c:v>
                </c:pt>
                <c:pt idx="141">
                  <c:v>45306</c:v>
                </c:pt>
                <c:pt idx="142">
                  <c:v>45307</c:v>
                </c:pt>
                <c:pt idx="143">
                  <c:v>45308</c:v>
                </c:pt>
                <c:pt idx="144">
                  <c:v>45309</c:v>
                </c:pt>
                <c:pt idx="145">
                  <c:v>45310</c:v>
                </c:pt>
                <c:pt idx="146">
                  <c:v>45313</c:v>
                </c:pt>
                <c:pt idx="147">
                  <c:v>45314</c:v>
                </c:pt>
                <c:pt idx="148">
                  <c:v>45315</c:v>
                </c:pt>
                <c:pt idx="149">
                  <c:v>45316</c:v>
                </c:pt>
                <c:pt idx="150">
                  <c:v>45317</c:v>
                </c:pt>
                <c:pt idx="151">
                  <c:v>45320</c:v>
                </c:pt>
                <c:pt idx="152">
                  <c:v>45321</c:v>
                </c:pt>
                <c:pt idx="153">
                  <c:v>45322</c:v>
                </c:pt>
                <c:pt idx="154">
                  <c:v>45323</c:v>
                </c:pt>
                <c:pt idx="155">
                  <c:v>45324</c:v>
                </c:pt>
                <c:pt idx="156">
                  <c:v>45327</c:v>
                </c:pt>
                <c:pt idx="157">
                  <c:v>45328</c:v>
                </c:pt>
                <c:pt idx="158">
                  <c:v>45329</c:v>
                </c:pt>
                <c:pt idx="159">
                  <c:v>45330</c:v>
                </c:pt>
                <c:pt idx="160">
                  <c:v>45331</c:v>
                </c:pt>
                <c:pt idx="161">
                  <c:v>45334</c:v>
                </c:pt>
                <c:pt idx="162">
                  <c:v>45335</c:v>
                </c:pt>
                <c:pt idx="163">
                  <c:v>45336</c:v>
                </c:pt>
                <c:pt idx="164">
                  <c:v>45337</c:v>
                </c:pt>
                <c:pt idx="165">
                  <c:v>45338</c:v>
                </c:pt>
                <c:pt idx="166">
                  <c:v>45341</c:v>
                </c:pt>
                <c:pt idx="167">
                  <c:v>45342</c:v>
                </c:pt>
                <c:pt idx="168">
                  <c:v>45343</c:v>
                </c:pt>
                <c:pt idx="169">
                  <c:v>45344</c:v>
                </c:pt>
                <c:pt idx="170">
                  <c:v>45345</c:v>
                </c:pt>
                <c:pt idx="171">
                  <c:v>45348</c:v>
                </c:pt>
                <c:pt idx="172">
                  <c:v>45349</c:v>
                </c:pt>
                <c:pt idx="173">
                  <c:v>45350</c:v>
                </c:pt>
                <c:pt idx="174">
                  <c:v>45351</c:v>
                </c:pt>
                <c:pt idx="175">
                  <c:v>45352</c:v>
                </c:pt>
                <c:pt idx="176">
                  <c:v>45355</c:v>
                </c:pt>
                <c:pt idx="177">
                  <c:v>45356</c:v>
                </c:pt>
                <c:pt idx="178">
                  <c:v>45357</c:v>
                </c:pt>
                <c:pt idx="179">
                  <c:v>45358</c:v>
                </c:pt>
                <c:pt idx="180">
                  <c:v>45359</c:v>
                </c:pt>
                <c:pt idx="181">
                  <c:v>45362</c:v>
                </c:pt>
                <c:pt idx="182">
                  <c:v>45363</c:v>
                </c:pt>
                <c:pt idx="183">
                  <c:v>45364</c:v>
                </c:pt>
                <c:pt idx="184">
                  <c:v>45365</c:v>
                </c:pt>
                <c:pt idx="185">
                  <c:v>45366</c:v>
                </c:pt>
                <c:pt idx="186">
                  <c:v>45369</c:v>
                </c:pt>
                <c:pt idx="187">
                  <c:v>45370</c:v>
                </c:pt>
                <c:pt idx="188">
                  <c:v>45371</c:v>
                </c:pt>
                <c:pt idx="189">
                  <c:v>45372</c:v>
                </c:pt>
                <c:pt idx="190">
                  <c:v>45373</c:v>
                </c:pt>
                <c:pt idx="191">
                  <c:v>45376</c:v>
                </c:pt>
                <c:pt idx="192">
                  <c:v>45377</c:v>
                </c:pt>
                <c:pt idx="193">
                  <c:v>45378</c:v>
                </c:pt>
                <c:pt idx="194">
                  <c:v>45379</c:v>
                </c:pt>
                <c:pt idx="195">
                  <c:v>45380</c:v>
                </c:pt>
                <c:pt idx="196">
                  <c:v>45383</c:v>
                </c:pt>
                <c:pt idx="197">
                  <c:v>45384</c:v>
                </c:pt>
                <c:pt idx="198">
                  <c:v>45385</c:v>
                </c:pt>
                <c:pt idx="199">
                  <c:v>45386</c:v>
                </c:pt>
                <c:pt idx="200">
                  <c:v>45387</c:v>
                </c:pt>
                <c:pt idx="201">
                  <c:v>45390</c:v>
                </c:pt>
                <c:pt idx="202">
                  <c:v>45391</c:v>
                </c:pt>
                <c:pt idx="203">
                  <c:v>45392</c:v>
                </c:pt>
                <c:pt idx="204">
                  <c:v>45393</c:v>
                </c:pt>
                <c:pt idx="205">
                  <c:v>45394</c:v>
                </c:pt>
                <c:pt idx="206">
                  <c:v>45397</c:v>
                </c:pt>
                <c:pt idx="207">
                  <c:v>45398</c:v>
                </c:pt>
                <c:pt idx="208">
                  <c:v>45399</c:v>
                </c:pt>
                <c:pt idx="209">
                  <c:v>45400</c:v>
                </c:pt>
                <c:pt idx="210">
                  <c:v>45401</c:v>
                </c:pt>
                <c:pt idx="211">
                  <c:v>45404</c:v>
                </c:pt>
                <c:pt idx="212">
                  <c:v>45405</c:v>
                </c:pt>
                <c:pt idx="213">
                  <c:v>45406</c:v>
                </c:pt>
                <c:pt idx="214">
                  <c:v>45407</c:v>
                </c:pt>
                <c:pt idx="215">
                  <c:v>45408</c:v>
                </c:pt>
                <c:pt idx="216">
                  <c:v>45411</c:v>
                </c:pt>
                <c:pt idx="217">
                  <c:v>45412</c:v>
                </c:pt>
                <c:pt idx="218">
                  <c:v>45413</c:v>
                </c:pt>
                <c:pt idx="219">
                  <c:v>45414</c:v>
                </c:pt>
                <c:pt idx="220">
                  <c:v>45415</c:v>
                </c:pt>
                <c:pt idx="221">
                  <c:v>45418</c:v>
                </c:pt>
                <c:pt idx="222">
                  <c:v>45419</c:v>
                </c:pt>
                <c:pt idx="223">
                  <c:v>45420</c:v>
                </c:pt>
                <c:pt idx="224">
                  <c:v>45421</c:v>
                </c:pt>
                <c:pt idx="225">
                  <c:v>45422</c:v>
                </c:pt>
                <c:pt idx="226">
                  <c:v>45425</c:v>
                </c:pt>
                <c:pt idx="227">
                  <c:v>45426</c:v>
                </c:pt>
                <c:pt idx="228">
                  <c:v>45427</c:v>
                </c:pt>
                <c:pt idx="229">
                  <c:v>45428</c:v>
                </c:pt>
                <c:pt idx="230">
                  <c:v>45429</c:v>
                </c:pt>
                <c:pt idx="231">
                  <c:v>45432</c:v>
                </c:pt>
                <c:pt idx="232">
                  <c:v>45433</c:v>
                </c:pt>
                <c:pt idx="233">
                  <c:v>45434</c:v>
                </c:pt>
                <c:pt idx="234">
                  <c:v>45435</c:v>
                </c:pt>
                <c:pt idx="235">
                  <c:v>45436</c:v>
                </c:pt>
                <c:pt idx="236">
                  <c:v>45439</c:v>
                </c:pt>
                <c:pt idx="237">
                  <c:v>45440</c:v>
                </c:pt>
                <c:pt idx="238">
                  <c:v>45441</c:v>
                </c:pt>
                <c:pt idx="239">
                  <c:v>45442</c:v>
                </c:pt>
                <c:pt idx="240">
                  <c:v>45443</c:v>
                </c:pt>
                <c:pt idx="241">
                  <c:v>45446</c:v>
                </c:pt>
                <c:pt idx="242">
                  <c:v>45447</c:v>
                </c:pt>
                <c:pt idx="243">
                  <c:v>45448</c:v>
                </c:pt>
                <c:pt idx="244">
                  <c:v>45449</c:v>
                </c:pt>
                <c:pt idx="245">
                  <c:v>45450</c:v>
                </c:pt>
                <c:pt idx="246">
                  <c:v>45453</c:v>
                </c:pt>
                <c:pt idx="247">
                  <c:v>45454</c:v>
                </c:pt>
                <c:pt idx="248">
                  <c:v>45455</c:v>
                </c:pt>
                <c:pt idx="249">
                  <c:v>45456</c:v>
                </c:pt>
                <c:pt idx="250">
                  <c:v>45457</c:v>
                </c:pt>
                <c:pt idx="251">
                  <c:v>45460</c:v>
                </c:pt>
                <c:pt idx="252">
                  <c:v>45461</c:v>
                </c:pt>
                <c:pt idx="253">
                  <c:v>45462</c:v>
                </c:pt>
                <c:pt idx="254">
                  <c:v>45463</c:v>
                </c:pt>
                <c:pt idx="255">
                  <c:v>45464</c:v>
                </c:pt>
                <c:pt idx="256">
                  <c:v>45467</c:v>
                </c:pt>
                <c:pt idx="257">
                  <c:v>45468</c:v>
                </c:pt>
                <c:pt idx="258">
                  <c:v>45469</c:v>
                </c:pt>
                <c:pt idx="259">
                  <c:v>45470</c:v>
                </c:pt>
                <c:pt idx="260">
                  <c:v>45471</c:v>
                </c:pt>
                <c:pt idx="261">
                  <c:v>45474</c:v>
                </c:pt>
                <c:pt idx="262">
                  <c:v>45475</c:v>
                </c:pt>
                <c:pt idx="263">
                  <c:v>45476</c:v>
                </c:pt>
                <c:pt idx="264">
                  <c:v>45477</c:v>
                </c:pt>
                <c:pt idx="265">
                  <c:v>45478</c:v>
                </c:pt>
                <c:pt idx="266">
                  <c:v>45481</c:v>
                </c:pt>
                <c:pt idx="267">
                  <c:v>45482</c:v>
                </c:pt>
                <c:pt idx="268">
                  <c:v>45483</c:v>
                </c:pt>
                <c:pt idx="269">
                  <c:v>45484</c:v>
                </c:pt>
                <c:pt idx="270">
                  <c:v>45485</c:v>
                </c:pt>
                <c:pt idx="271">
                  <c:v>45488</c:v>
                </c:pt>
                <c:pt idx="272">
                  <c:v>45489</c:v>
                </c:pt>
                <c:pt idx="273">
                  <c:v>45490</c:v>
                </c:pt>
                <c:pt idx="274">
                  <c:v>45491</c:v>
                </c:pt>
                <c:pt idx="275">
                  <c:v>45492</c:v>
                </c:pt>
                <c:pt idx="276">
                  <c:v>45495</c:v>
                </c:pt>
                <c:pt idx="277">
                  <c:v>45496</c:v>
                </c:pt>
                <c:pt idx="278">
                  <c:v>45497</c:v>
                </c:pt>
                <c:pt idx="279">
                  <c:v>45498</c:v>
                </c:pt>
                <c:pt idx="280">
                  <c:v>45499</c:v>
                </c:pt>
                <c:pt idx="281">
                  <c:v>45502</c:v>
                </c:pt>
                <c:pt idx="282">
                  <c:v>45503</c:v>
                </c:pt>
                <c:pt idx="283">
                  <c:v>45504</c:v>
                </c:pt>
                <c:pt idx="284">
                  <c:v>45505</c:v>
                </c:pt>
                <c:pt idx="285">
                  <c:v>45506</c:v>
                </c:pt>
                <c:pt idx="286">
                  <c:v>45509</c:v>
                </c:pt>
                <c:pt idx="287">
                  <c:v>45510</c:v>
                </c:pt>
                <c:pt idx="288">
                  <c:v>45511</c:v>
                </c:pt>
                <c:pt idx="289">
                  <c:v>45512</c:v>
                </c:pt>
                <c:pt idx="290">
                  <c:v>45513</c:v>
                </c:pt>
                <c:pt idx="291">
                  <c:v>45516</c:v>
                </c:pt>
                <c:pt idx="292">
                  <c:v>45517</c:v>
                </c:pt>
                <c:pt idx="293">
                  <c:v>45518</c:v>
                </c:pt>
                <c:pt idx="294">
                  <c:v>45519</c:v>
                </c:pt>
                <c:pt idx="295">
                  <c:v>45520</c:v>
                </c:pt>
                <c:pt idx="296">
                  <c:v>45523</c:v>
                </c:pt>
                <c:pt idx="297">
                  <c:v>45524</c:v>
                </c:pt>
                <c:pt idx="298">
                  <c:v>45525</c:v>
                </c:pt>
                <c:pt idx="299">
                  <c:v>45526</c:v>
                </c:pt>
              </c:numCache>
            </c:numRef>
          </c:cat>
          <c:val>
            <c:numRef>
              <c:f>Rotation!$K$7:$K$306</c:f>
              <c:numCache>
                <c:formatCode>General</c:formatCode>
                <c:ptCount val="300"/>
                <c:pt idx="0">
                  <c:v>100</c:v>
                </c:pt>
                <c:pt idx="1">
                  <c:v>100.11706865481149</c:v>
                </c:pt>
                <c:pt idx="2">
                  <c:v>100.11706865481149</c:v>
                </c:pt>
                <c:pt idx="3">
                  <c:v>99.920006830877341</c:v>
                </c:pt>
                <c:pt idx="4">
                  <c:v>99.128389036441817</c:v>
                </c:pt>
                <c:pt idx="5">
                  <c:v>98.844368346073793</c:v>
                </c:pt>
                <c:pt idx="6">
                  <c:v>99.082100854309047</c:v>
                </c:pt>
                <c:pt idx="7">
                  <c:v>99.750133696448387</c:v>
                </c:pt>
                <c:pt idx="8">
                  <c:v>100.48939641109297</c:v>
                </c:pt>
                <c:pt idx="9">
                  <c:v>101.34055968254395</c:v>
                </c:pt>
                <c:pt idx="10">
                  <c:v>101.23674832261514</c:v>
                </c:pt>
                <c:pt idx="11">
                  <c:v>101.62705207195789</c:v>
                </c:pt>
                <c:pt idx="12">
                  <c:v>102.35036109276061</c:v>
                </c:pt>
                <c:pt idx="13">
                  <c:v>102.59168879960812</c:v>
                </c:pt>
                <c:pt idx="14">
                  <c:v>101.89848956718302</c:v>
                </c:pt>
                <c:pt idx="15">
                  <c:v>101.9315204544331</c:v>
                </c:pt>
                <c:pt idx="16">
                  <c:v>102.34272129570958</c:v>
                </c:pt>
                <c:pt idx="17">
                  <c:v>102.63078658451636</c:v>
                </c:pt>
                <c:pt idx="18">
                  <c:v>102.61483289067449</c:v>
                </c:pt>
                <c:pt idx="19">
                  <c:v>101.95556334515253</c:v>
                </c:pt>
                <c:pt idx="20">
                  <c:v>102.96266835640998</c:v>
                </c:pt>
                <c:pt idx="21">
                  <c:v>103.11389139803791</c:v>
                </c:pt>
                <c:pt idx="22">
                  <c:v>102.83908340411378</c:v>
                </c:pt>
                <c:pt idx="23">
                  <c:v>101.41583415348801</c:v>
                </c:pt>
                <c:pt idx="24">
                  <c:v>101.15742925323229</c:v>
                </c:pt>
                <c:pt idx="25">
                  <c:v>100.62129526018001</c:v>
                </c:pt>
                <c:pt idx="26">
                  <c:v>101.52930760968722</c:v>
                </c:pt>
                <c:pt idx="27">
                  <c:v>101.10102957500256</c:v>
                </c:pt>
                <c:pt idx="28">
                  <c:v>100.38940494968966</c:v>
                </c:pt>
                <c:pt idx="29">
                  <c:v>100.41457133997544</c:v>
                </c:pt>
                <c:pt idx="30">
                  <c:v>100.30716478143438</c:v>
                </c:pt>
                <c:pt idx="31">
                  <c:v>100.88396945878779</c:v>
                </c:pt>
                <c:pt idx="32">
                  <c:v>99.718675708591164</c:v>
                </c:pt>
                <c:pt idx="33">
                  <c:v>98.965256899410832</c:v>
                </c:pt>
                <c:pt idx="34">
                  <c:v>98.201951294046779</c:v>
                </c:pt>
                <c:pt idx="35">
                  <c:v>98.187345799684508</c:v>
                </c:pt>
                <c:pt idx="36">
                  <c:v>98.862793738961599</c:v>
                </c:pt>
                <c:pt idx="37">
                  <c:v>98.588210444950747</c:v>
                </c:pt>
                <c:pt idx="38">
                  <c:v>99.677106224636972</c:v>
                </c:pt>
                <c:pt idx="39">
                  <c:v>98.33564774243996</c:v>
                </c:pt>
                <c:pt idx="40">
                  <c:v>98.996265487441505</c:v>
                </c:pt>
                <c:pt idx="41">
                  <c:v>99.61643724805522</c:v>
                </c:pt>
                <c:pt idx="42">
                  <c:v>101.06170709018106</c:v>
                </c:pt>
                <c:pt idx="43">
                  <c:v>101.44908974065136</c:v>
                </c:pt>
                <c:pt idx="44">
                  <c:v>101.28708110318669</c:v>
                </c:pt>
                <c:pt idx="45">
                  <c:v>101.46931273284531</c:v>
                </c:pt>
                <c:pt idx="46">
                  <c:v>101.46931273284531</c:v>
                </c:pt>
                <c:pt idx="47">
                  <c:v>101.0437310971198</c:v>
                </c:pt>
                <c:pt idx="48">
                  <c:v>100.33929686903141</c:v>
                </c:pt>
                <c:pt idx="49">
                  <c:v>100.01707719340823</c:v>
                </c:pt>
                <c:pt idx="50">
                  <c:v>100.15976163833201</c:v>
                </c:pt>
                <c:pt idx="51">
                  <c:v>100.83318727838973</c:v>
                </c:pt>
                <c:pt idx="52">
                  <c:v>100.25885430008225</c:v>
                </c:pt>
                <c:pt idx="53">
                  <c:v>100.38333805203152</c:v>
                </c:pt>
                <c:pt idx="54">
                  <c:v>101.22955792539067</c:v>
                </c:pt>
                <c:pt idx="55">
                  <c:v>99.998651800520406</c:v>
                </c:pt>
                <c:pt idx="56">
                  <c:v>100.07078047267875</c:v>
                </c:pt>
                <c:pt idx="57">
                  <c:v>99.855517955770082</c:v>
                </c:pt>
                <c:pt idx="58">
                  <c:v>98.917395817885236</c:v>
                </c:pt>
                <c:pt idx="59">
                  <c:v>97.295062444105923</c:v>
                </c:pt>
                <c:pt idx="60">
                  <c:v>97.071710730319694</c:v>
                </c:pt>
                <c:pt idx="61">
                  <c:v>97.462239179575704</c:v>
                </c:pt>
                <c:pt idx="62">
                  <c:v>96.026182033893761</c:v>
                </c:pt>
                <c:pt idx="63">
                  <c:v>96.048202625393813</c:v>
                </c:pt>
                <c:pt idx="64">
                  <c:v>96.614221706910442</c:v>
                </c:pt>
                <c:pt idx="65">
                  <c:v>96.352446307955759</c:v>
                </c:pt>
                <c:pt idx="66">
                  <c:v>96.3600861050068</c:v>
                </c:pt>
                <c:pt idx="67">
                  <c:v>95.035704816217958</c:v>
                </c:pt>
                <c:pt idx="68">
                  <c:v>95.806425518719763</c:v>
                </c:pt>
                <c:pt idx="69">
                  <c:v>95.681492366943942</c:v>
                </c:pt>
                <c:pt idx="70">
                  <c:v>96.811957630584374</c:v>
                </c:pt>
                <c:pt idx="71">
                  <c:v>97.422242595014382</c:v>
                </c:pt>
                <c:pt idx="72">
                  <c:v>97.929614999168635</c:v>
                </c:pt>
                <c:pt idx="73">
                  <c:v>98.350028536889013</c:v>
                </c:pt>
                <c:pt idx="74">
                  <c:v>97.735698974020224</c:v>
                </c:pt>
                <c:pt idx="75">
                  <c:v>97.245179063360908</c:v>
                </c:pt>
                <c:pt idx="76">
                  <c:v>98.275428165684758</c:v>
                </c:pt>
                <c:pt idx="77">
                  <c:v>98.265766069414326</c:v>
                </c:pt>
                <c:pt idx="78">
                  <c:v>96.949024577676553</c:v>
                </c:pt>
                <c:pt idx="79">
                  <c:v>96.126622895123603</c:v>
                </c:pt>
                <c:pt idx="80">
                  <c:v>94.916838562100352</c:v>
                </c:pt>
                <c:pt idx="81">
                  <c:v>94.756852223855077</c:v>
                </c:pt>
                <c:pt idx="82">
                  <c:v>95.445332758101614</c:v>
                </c:pt>
                <c:pt idx="83">
                  <c:v>94.076685586399435</c:v>
                </c:pt>
                <c:pt idx="84">
                  <c:v>92.963522216080477</c:v>
                </c:pt>
                <c:pt idx="85">
                  <c:v>92.51726818833454</c:v>
                </c:pt>
                <c:pt idx="86">
                  <c:v>93.628409259434079</c:v>
                </c:pt>
                <c:pt idx="87">
                  <c:v>94.23464962542532</c:v>
                </c:pt>
                <c:pt idx="88">
                  <c:v>95.224677443274572</c:v>
                </c:pt>
                <c:pt idx="89">
                  <c:v>97.020479150095113</c:v>
                </c:pt>
                <c:pt idx="90">
                  <c:v>97.931861998301329</c:v>
                </c:pt>
                <c:pt idx="91">
                  <c:v>98.103532732036413</c:v>
                </c:pt>
                <c:pt idx="92">
                  <c:v>98.382160624486062</c:v>
                </c:pt>
                <c:pt idx="93">
                  <c:v>98.481028586323021</c:v>
                </c:pt>
                <c:pt idx="94">
                  <c:v>97.684916793622193</c:v>
                </c:pt>
                <c:pt idx="95">
                  <c:v>99.210404504783924</c:v>
                </c:pt>
                <c:pt idx="96">
                  <c:v>99.127490236788844</c:v>
                </c:pt>
                <c:pt idx="97">
                  <c:v>101.01834000692084</c:v>
                </c:pt>
                <c:pt idx="98">
                  <c:v>101.17967454464571</c:v>
                </c:pt>
                <c:pt idx="99">
                  <c:v>101.30011369815618</c:v>
                </c:pt>
                <c:pt idx="100">
                  <c:v>101.42999024802384</c:v>
                </c:pt>
                <c:pt idx="101">
                  <c:v>102.17958915867867</c:v>
                </c:pt>
                <c:pt idx="102">
                  <c:v>101.97308993838736</c:v>
                </c:pt>
                <c:pt idx="103">
                  <c:v>102.38721187853631</c:v>
                </c:pt>
                <c:pt idx="104">
                  <c:v>102.38721187853631</c:v>
                </c:pt>
                <c:pt idx="105">
                  <c:v>102.44833025494462</c:v>
                </c:pt>
                <c:pt idx="106">
                  <c:v>102.24812263222476</c:v>
                </c:pt>
                <c:pt idx="107">
                  <c:v>102.34833879354132</c:v>
                </c:pt>
                <c:pt idx="108">
                  <c:v>102.25149313092373</c:v>
                </c:pt>
                <c:pt idx="109">
                  <c:v>102.63842638156751</c:v>
                </c:pt>
                <c:pt idx="110">
                  <c:v>103.24129624885975</c:v>
                </c:pt>
                <c:pt idx="111">
                  <c:v>102.68291696439415</c:v>
                </c:pt>
                <c:pt idx="112">
                  <c:v>102.62449498694505</c:v>
                </c:pt>
                <c:pt idx="113">
                  <c:v>102.2236303416788</c:v>
                </c:pt>
                <c:pt idx="114">
                  <c:v>103.03816752726746</c:v>
                </c:pt>
                <c:pt idx="115">
                  <c:v>103.46015396438069</c:v>
                </c:pt>
                <c:pt idx="116">
                  <c:v>103.86618670765205</c:v>
                </c:pt>
                <c:pt idx="117">
                  <c:v>104.34389872325521</c:v>
                </c:pt>
                <c:pt idx="118">
                  <c:v>105.76827147344733</c:v>
                </c:pt>
                <c:pt idx="119">
                  <c:v>106.04824756537657</c:v>
                </c:pt>
                <c:pt idx="120">
                  <c:v>106.04015836849899</c:v>
                </c:pt>
                <c:pt idx="121">
                  <c:v>106.52034208314811</c:v>
                </c:pt>
                <c:pt idx="122">
                  <c:v>107.14523254194039</c:v>
                </c:pt>
                <c:pt idx="123">
                  <c:v>105.57188374925303</c:v>
                </c:pt>
                <c:pt idx="124">
                  <c:v>106.65943132945965</c:v>
                </c:pt>
                <c:pt idx="125">
                  <c:v>106.83649486111314</c:v>
                </c:pt>
                <c:pt idx="126">
                  <c:v>106.83649486111314</c:v>
                </c:pt>
                <c:pt idx="127">
                  <c:v>107.28859108660399</c:v>
                </c:pt>
                <c:pt idx="128">
                  <c:v>107.44206112736457</c:v>
                </c:pt>
                <c:pt idx="129">
                  <c:v>107.48183301201264</c:v>
                </c:pt>
                <c:pt idx="130">
                  <c:v>107.17803872927723</c:v>
                </c:pt>
                <c:pt idx="131">
                  <c:v>107.17803872927723</c:v>
                </c:pt>
                <c:pt idx="132">
                  <c:v>106.57134896345949</c:v>
                </c:pt>
                <c:pt idx="133">
                  <c:v>105.7170398932228</c:v>
                </c:pt>
                <c:pt idx="134">
                  <c:v>105.354598933125</c:v>
                </c:pt>
                <c:pt idx="135">
                  <c:v>105.54694205888056</c:v>
                </c:pt>
                <c:pt idx="136">
                  <c:v>107.03670248383305</c:v>
                </c:pt>
                <c:pt idx="137">
                  <c:v>106.87851374489391</c:v>
                </c:pt>
                <c:pt idx="138">
                  <c:v>107.48408001114532</c:v>
                </c:pt>
                <c:pt idx="139">
                  <c:v>107.41195133898698</c:v>
                </c:pt>
                <c:pt idx="140">
                  <c:v>107.49261860784942</c:v>
                </c:pt>
                <c:pt idx="141">
                  <c:v>107.49261860784942</c:v>
                </c:pt>
                <c:pt idx="142">
                  <c:v>107.09152926266991</c:v>
                </c:pt>
                <c:pt idx="143">
                  <c:v>106.49000759485727</c:v>
                </c:pt>
                <c:pt idx="144">
                  <c:v>107.42768033291559</c:v>
                </c:pt>
                <c:pt idx="145">
                  <c:v>108.75048872231156</c:v>
                </c:pt>
                <c:pt idx="146">
                  <c:v>108.98912003019986</c:v>
                </c:pt>
                <c:pt idx="147">
                  <c:v>109.30751980729755</c:v>
                </c:pt>
                <c:pt idx="148">
                  <c:v>109.39627627303756</c:v>
                </c:pt>
                <c:pt idx="149">
                  <c:v>109.97173275091136</c:v>
                </c:pt>
                <c:pt idx="150">
                  <c:v>109.90005347857957</c:v>
                </c:pt>
                <c:pt idx="151">
                  <c:v>110.73054435801009</c:v>
                </c:pt>
                <c:pt idx="152">
                  <c:v>110.6640331836834</c:v>
                </c:pt>
                <c:pt idx="153">
                  <c:v>108.88171347165878</c:v>
                </c:pt>
                <c:pt idx="154">
                  <c:v>110.24204674657014</c:v>
                </c:pt>
                <c:pt idx="155">
                  <c:v>111.41992369190964</c:v>
                </c:pt>
                <c:pt idx="156">
                  <c:v>111.06489782894964</c:v>
                </c:pt>
                <c:pt idx="157">
                  <c:v>111.32150512989921</c:v>
                </c:pt>
                <c:pt idx="158">
                  <c:v>112.23895487576361</c:v>
                </c:pt>
                <c:pt idx="159">
                  <c:v>112.30299435104436</c:v>
                </c:pt>
                <c:pt idx="160">
                  <c:v>112.94788310211729</c:v>
                </c:pt>
                <c:pt idx="161">
                  <c:v>112.84070124348951</c:v>
                </c:pt>
                <c:pt idx="162">
                  <c:v>111.29768693909303</c:v>
                </c:pt>
                <c:pt idx="163">
                  <c:v>112.36388802753942</c:v>
                </c:pt>
                <c:pt idx="164">
                  <c:v>113.01798947505625</c:v>
                </c:pt>
                <c:pt idx="165">
                  <c:v>112.47511448460601</c:v>
                </c:pt>
                <c:pt idx="166">
                  <c:v>112.47511448460601</c:v>
                </c:pt>
                <c:pt idx="167">
                  <c:v>111.79966654532892</c:v>
                </c:pt>
                <c:pt idx="168">
                  <c:v>111.94100279077314</c:v>
                </c:pt>
                <c:pt idx="169">
                  <c:v>114.30551997806951</c:v>
                </c:pt>
                <c:pt idx="170">
                  <c:v>114.34529186271757</c:v>
                </c:pt>
                <c:pt idx="171">
                  <c:v>113.9122951298543</c:v>
                </c:pt>
                <c:pt idx="172">
                  <c:v>114.10666055482925</c:v>
                </c:pt>
                <c:pt idx="173">
                  <c:v>113.91746322785941</c:v>
                </c:pt>
                <c:pt idx="174">
                  <c:v>114.51314269792715</c:v>
                </c:pt>
                <c:pt idx="175">
                  <c:v>115.430143043965</c:v>
                </c:pt>
                <c:pt idx="176">
                  <c:v>115.29240199713304</c:v>
                </c:pt>
                <c:pt idx="177">
                  <c:v>114.11722145075272</c:v>
                </c:pt>
                <c:pt idx="178">
                  <c:v>114.70391292428984</c:v>
                </c:pt>
                <c:pt idx="179">
                  <c:v>115.88583446806813</c:v>
                </c:pt>
                <c:pt idx="180">
                  <c:v>115.12926986010206</c:v>
                </c:pt>
                <c:pt idx="181">
                  <c:v>115.00006740997419</c:v>
                </c:pt>
                <c:pt idx="182">
                  <c:v>116.28827201272723</c:v>
                </c:pt>
                <c:pt idx="183">
                  <c:v>116.06447089911447</c:v>
                </c:pt>
                <c:pt idx="184">
                  <c:v>115.73124092774123</c:v>
                </c:pt>
                <c:pt idx="185">
                  <c:v>114.98096791734662</c:v>
                </c:pt>
                <c:pt idx="186">
                  <c:v>115.70742273693507</c:v>
                </c:pt>
                <c:pt idx="187">
                  <c:v>116.36107478462539</c:v>
                </c:pt>
                <c:pt idx="188">
                  <c:v>117.39716608469415</c:v>
                </c:pt>
                <c:pt idx="189">
                  <c:v>117.77713363802665</c:v>
                </c:pt>
                <c:pt idx="190">
                  <c:v>117.61197920177628</c:v>
                </c:pt>
                <c:pt idx="191">
                  <c:v>117.25268404046419</c:v>
                </c:pt>
                <c:pt idx="192">
                  <c:v>116.92439746718281</c:v>
                </c:pt>
                <c:pt idx="193">
                  <c:v>117.93352477765967</c:v>
                </c:pt>
                <c:pt idx="194">
                  <c:v>118.06519892683347</c:v>
                </c:pt>
                <c:pt idx="195">
                  <c:v>118.06519892683347</c:v>
                </c:pt>
                <c:pt idx="196">
                  <c:v>117.82746641859822</c:v>
                </c:pt>
                <c:pt idx="197">
                  <c:v>116.97450554784112</c:v>
                </c:pt>
                <c:pt idx="198">
                  <c:v>117.1021350985761</c:v>
                </c:pt>
                <c:pt idx="199">
                  <c:v>115.65776405610332</c:v>
                </c:pt>
                <c:pt idx="200">
                  <c:v>116.94147466059101</c:v>
                </c:pt>
                <c:pt idx="201">
                  <c:v>116.89765817750417</c:v>
                </c:pt>
                <c:pt idx="202">
                  <c:v>117.06663251228005</c:v>
                </c:pt>
                <c:pt idx="203">
                  <c:v>115.95953603961929</c:v>
                </c:pt>
                <c:pt idx="204">
                  <c:v>116.82283310638664</c:v>
                </c:pt>
                <c:pt idx="205">
                  <c:v>115.12297826253059</c:v>
                </c:pt>
                <c:pt idx="206">
                  <c:v>113.73905149672632</c:v>
                </c:pt>
                <c:pt idx="207">
                  <c:v>113.50513888701659</c:v>
                </c:pt>
                <c:pt idx="208">
                  <c:v>112.84901514028036</c:v>
                </c:pt>
                <c:pt idx="209">
                  <c:v>112.59982293646854</c:v>
                </c:pt>
                <c:pt idx="210">
                  <c:v>111.61361501714478</c:v>
                </c:pt>
                <c:pt idx="211">
                  <c:v>112.58813854097873</c:v>
                </c:pt>
                <c:pt idx="212">
                  <c:v>113.9352145210074</c:v>
                </c:pt>
                <c:pt idx="213">
                  <c:v>113.95948211164011</c:v>
                </c:pt>
                <c:pt idx="214">
                  <c:v>113.43795361295011</c:v>
                </c:pt>
                <c:pt idx="215">
                  <c:v>114.59605696592222</c:v>
                </c:pt>
                <c:pt idx="216">
                  <c:v>114.96029552532612</c:v>
                </c:pt>
                <c:pt idx="217">
                  <c:v>113.15191062336267</c:v>
                </c:pt>
                <c:pt idx="218">
                  <c:v>112.76317977341279</c:v>
                </c:pt>
                <c:pt idx="219">
                  <c:v>113.79253007608357</c:v>
                </c:pt>
                <c:pt idx="220">
                  <c:v>115.221396824541</c:v>
                </c:pt>
                <c:pt idx="221">
                  <c:v>116.41118286528361</c:v>
                </c:pt>
                <c:pt idx="222">
                  <c:v>116.56757400491662</c:v>
                </c:pt>
                <c:pt idx="223">
                  <c:v>116.56689990517683</c:v>
                </c:pt>
                <c:pt idx="224">
                  <c:v>117.16033237611188</c:v>
                </c:pt>
                <c:pt idx="225">
                  <c:v>117.35357430152051</c:v>
                </c:pt>
                <c:pt idx="226">
                  <c:v>117.32526211244901</c:v>
                </c:pt>
                <c:pt idx="227">
                  <c:v>117.89285409335849</c:v>
                </c:pt>
                <c:pt idx="228">
                  <c:v>119.27408446020357</c:v>
                </c:pt>
                <c:pt idx="229">
                  <c:v>119.02579105604484</c:v>
                </c:pt>
                <c:pt idx="230">
                  <c:v>119.16443090252986</c:v>
                </c:pt>
                <c:pt idx="231">
                  <c:v>119.27363506037705</c:v>
                </c:pt>
                <c:pt idx="232">
                  <c:v>119.57203654519408</c:v>
                </c:pt>
                <c:pt idx="233">
                  <c:v>119.24846867009128</c:v>
                </c:pt>
                <c:pt idx="234">
                  <c:v>118.36831910982902</c:v>
                </c:pt>
                <c:pt idx="235">
                  <c:v>119.19701238995341</c:v>
                </c:pt>
                <c:pt idx="236">
                  <c:v>119.19701238995341</c:v>
                </c:pt>
                <c:pt idx="237">
                  <c:v>119.22667277850451</c:v>
                </c:pt>
                <c:pt idx="238">
                  <c:v>118.34832081754837</c:v>
                </c:pt>
                <c:pt idx="239">
                  <c:v>117.64119019050078</c:v>
                </c:pt>
                <c:pt idx="240">
                  <c:v>118.5856039259571</c:v>
                </c:pt>
                <c:pt idx="241">
                  <c:v>118.71795217487066</c:v>
                </c:pt>
                <c:pt idx="242">
                  <c:v>118.89636390600376</c:v>
                </c:pt>
                <c:pt idx="243">
                  <c:v>120.30500766226727</c:v>
                </c:pt>
                <c:pt idx="244">
                  <c:v>120.28096477154783</c:v>
                </c:pt>
                <c:pt idx="245">
                  <c:v>120.14681892332811</c:v>
                </c:pt>
                <c:pt idx="246">
                  <c:v>120.45690480363497</c:v>
                </c:pt>
                <c:pt idx="247">
                  <c:v>120.78339377761021</c:v>
                </c:pt>
                <c:pt idx="248">
                  <c:v>121.81049708114833</c:v>
                </c:pt>
                <c:pt idx="249">
                  <c:v>122.09609067090919</c:v>
                </c:pt>
                <c:pt idx="250">
                  <c:v>122.04800488947032</c:v>
                </c:pt>
                <c:pt idx="251">
                  <c:v>122.98343062839595</c:v>
                </c:pt>
                <c:pt idx="252">
                  <c:v>123.29351650870281</c:v>
                </c:pt>
                <c:pt idx="253">
                  <c:v>123.29351650870281</c:v>
                </c:pt>
                <c:pt idx="254">
                  <c:v>122.98208242891637</c:v>
                </c:pt>
                <c:pt idx="255">
                  <c:v>122.78996400307408</c:v>
                </c:pt>
                <c:pt idx="256">
                  <c:v>122.4135916483538</c:v>
                </c:pt>
                <c:pt idx="257">
                  <c:v>122.89512356248248</c:v>
                </c:pt>
                <c:pt idx="258">
                  <c:v>123.08836548789108</c:v>
                </c:pt>
                <c:pt idx="259">
                  <c:v>123.20004134478421</c:v>
                </c:pt>
                <c:pt idx="260">
                  <c:v>122.696938238982</c:v>
                </c:pt>
                <c:pt idx="261">
                  <c:v>123.0252248122634</c:v>
                </c:pt>
                <c:pt idx="262">
                  <c:v>123.78740691806111</c:v>
                </c:pt>
                <c:pt idx="263">
                  <c:v>124.41679137511871</c:v>
                </c:pt>
                <c:pt idx="264">
                  <c:v>124.41679137511871</c:v>
                </c:pt>
                <c:pt idx="265">
                  <c:v>125.0947110134417</c:v>
                </c:pt>
                <c:pt idx="266">
                  <c:v>125.22189116435017</c:v>
                </c:pt>
                <c:pt idx="267">
                  <c:v>125.31469222852893</c:v>
                </c:pt>
                <c:pt idx="268">
                  <c:v>126.5939088347513</c:v>
                </c:pt>
                <c:pt idx="269">
                  <c:v>125.48456536295788</c:v>
                </c:pt>
                <c:pt idx="270">
                  <c:v>126.17686579572992</c:v>
                </c:pt>
                <c:pt idx="271">
                  <c:v>126.53346455808278</c:v>
                </c:pt>
                <c:pt idx="272">
                  <c:v>127.34193484601323</c:v>
                </c:pt>
                <c:pt idx="273">
                  <c:v>125.56837843060602</c:v>
                </c:pt>
                <c:pt idx="274">
                  <c:v>124.58688920946085</c:v>
                </c:pt>
                <c:pt idx="275">
                  <c:v>123.69730225284141</c:v>
                </c:pt>
                <c:pt idx="276">
                  <c:v>125.03224443755371</c:v>
                </c:pt>
                <c:pt idx="277">
                  <c:v>124.83742961275223</c:v>
                </c:pt>
                <c:pt idx="278">
                  <c:v>121.94756402824035</c:v>
                </c:pt>
                <c:pt idx="279">
                  <c:v>121.32042657031542</c:v>
                </c:pt>
                <c:pt idx="280">
                  <c:v>122.66592965095124</c:v>
                </c:pt>
                <c:pt idx="281">
                  <c:v>122.76569641244126</c:v>
                </c:pt>
                <c:pt idx="282">
                  <c:v>122.15675964749083</c:v>
                </c:pt>
                <c:pt idx="283">
                  <c:v>124.0860331027913</c:v>
                </c:pt>
                <c:pt idx="284">
                  <c:v>122.38685235867507</c:v>
                </c:pt>
                <c:pt idx="285">
                  <c:v>120.13715682705755</c:v>
                </c:pt>
                <c:pt idx="286">
                  <c:v>116.53679011679908</c:v>
                </c:pt>
                <c:pt idx="287">
                  <c:v>117.7434286510366</c:v>
                </c:pt>
                <c:pt idx="288">
                  <c:v>116.83271990257018</c:v>
                </c:pt>
                <c:pt idx="289">
                  <c:v>119.52484956340814</c:v>
                </c:pt>
                <c:pt idx="290">
                  <c:v>120.08322884787373</c:v>
                </c:pt>
                <c:pt idx="291">
                  <c:v>120.08839694587884</c:v>
                </c:pt>
                <c:pt idx="292">
                  <c:v>122.11159496492439</c:v>
                </c:pt>
                <c:pt idx="293">
                  <c:v>122.57852138469079</c:v>
                </c:pt>
                <c:pt idx="294">
                  <c:v>124.55610532134341</c:v>
                </c:pt>
                <c:pt idx="295">
                  <c:v>124.80394932567562</c:v>
                </c:pt>
                <c:pt idx="296">
                  <c:v>126.01732885731111</c:v>
                </c:pt>
                <c:pt idx="297">
                  <c:v>125.76723785384624</c:v>
                </c:pt>
                <c:pt idx="298">
                  <c:v>126.30045074802607</c:v>
                </c:pt>
                <c:pt idx="299">
                  <c:v>125.17223248351831</c:v>
                </c:pt>
              </c:numCache>
            </c:numRef>
          </c:val>
          <c:smooth val="0"/>
          <c:extLst>
            <c:ext xmlns:c16="http://schemas.microsoft.com/office/drawing/2014/chart" uri="{C3380CC4-5D6E-409C-BE32-E72D297353CC}">
              <c16:uniqueId val="{00000002-53CA-4E8A-93B9-A01FFA71F69E}"/>
            </c:ext>
          </c:extLst>
        </c:ser>
        <c:ser>
          <c:idx val="3"/>
          <c:order val="3"/>
          <c:tx>
            <c:strRef>
              <c:f>Rotation!$L$6</c:f>
              <c:strCache>
                <c:ptCount val="1"/>
                <c:pt idx="0">
                  <c:v>Equal Weight S&amp;P500 Index</c:v>
                </c:pt>
              </c:strCache>
            </c:strRef>
          </c:tx>
          <c:spPr>
            <a:ln w="28575" cap="rnd">
              <a:solidFill>
                <a:schemeClr val="accent4"/>
              </a:solidFill>
              <a:round/>
            </a:ln>
            <a:effectLst/>
          </c:spPr>
          <c:marker>
            <c:symbol val="none"/>
          </c:marker>
          <c:cat>
            <c:numRef>
              <c:f>Rotation!$H$7:$H$306</c:f>
              <c:numCache>
                <c:formatCode>m/d/yyyy</c:formatCode>
                <c:ptCount val="300"/>
                <c:pt idx="0">
                  <c:v>45107</c:v>
                </c:pt>
                <c:pt idx="1">
                  <c:v>45110</c:v>
                </c:pt>
                <c:pt idx="2">
                  <c:v>45111</c:v>
                </c:pt>
                <c:pt idx="3">
                  <c:v>45112</c:v>
                </c:pt>
                <c:pt idx="4">
                  <c:v>45113</c:v>
                </c:pt>
                <c:pt idx="5">
                  <c:v>45114</c:v>
                </c:pt>
                <c:pt idx="6">
                  <c:v>45117</c:v>
                </c:pt>
                <c:pt idx="7">
                  <c:v>45118</c:v>
                </c:pt>
                <c:pt idx="8">
                  <c:v>45119</c:v>
                </c:pt>
                <c:pt idx="9">
                  <c:v>45120</c:v>
                </c:pt>
                <c:pt idx="10">
                  <c:v>45121</c:v>
                </c:pt>
                <c:pt idx="11">
                  <c:v>45124</c:v>
                </c:pt>
                <c:pt idx="12">
                  <c:v>45125</c:v>
                </c:pt>
                <c:pt idx="13">
                  <c:v>45126</c:v>
                </c:pt>
                <c:pt idx="14">
                  <c:v>45127</c:v>
                </c:pt>
                <c:pt idx="15">
                  <c:v>45128</c:v>
                </c:pt>
                <c:pt idx="16">
                  <c:v>45131</c:v>
                </c:pt>
                <c:pt idx="17">
                  <c:v>45132</c:v>
                </c:pt>
                <c:pt idx="18">
                  <c:v>45133</c:v>
                </c:pt>
                <c:pt idx="19">
                  <c:v>45134</c:v>
                </c:pt>
                <c:pt idx="20">
                  <c:v>45135</c:v>
                </c:pt>
                <c:pt idx="21">
                  <c:v>45138</c:v>
                </c:pt>
                <c:pt idx="22">
                  <c:v>45139</c:v>
                </c:pt>
                <c:pt idx="23">
                  <c:v>45140</c:v>
                </c:pt>
                <c:pt idx="24">
                  <c:v>45141</c:v>
                </c:pt>
                <c:pt idx="25">
                  <c:v>45142</c:v>
                </c:pt>
                <c:pt idx="26">
                  <c:v>45145</c:v>
                </c:pt>
                <c:pt idx="27">
                  <c:v>45146</c:v>
                </c:pt>
                <c:pt idx="28">
                  <c:v>45147</c:v>
                </c:pt>
                <c:pt idx="29">
                  <c:v>45148</c:v>
                </c:pt>
                <c:pt idx="30">
                  <c:v>45149</c:v>
                </c:pt>
                <c:pt idx="31">
                  <c:v>45152</c:v>
                </c:pt>
                <c:pt idx="32">
                  <c:v>45153</c:v>
                </c:pt>
                <c:pt idx="33">
                  <c:v>45154</c:v>
                </c:pt>
                <c:pt idx="34">
                  <c:v>45155</c:v>
                </c:pt>
                <c:pt idx="35">
                  <c:v>45156</c:v>
                </c:pt>
                <c:pt idx="36">
                  <c:v>45159</c:v>
                </c:pt>
                <c:pt idx="37">
                  <c:v>45160</c:v>
                </c:pt>
                <c:pt idx="38">
                  <c:v>45161</c:v>
                </c:pt>
                <c:pt idx="39">
                  <c:v>45162</c:v>
                </c:pt>
                <c:pt idx="40">
                  <c:v>45163</c:v>
                </c:pt>
                <c:pt idx="41">
                  <c:v>45166</c:v>
                </c:pt>
                <c:pt idx="42">
                  <c:v>45167</c:v>
                </c:pt>
                <c:pt idx="43">
                  <c:v>45168</c:v>
                </c:pt>
                <c:pt idx="44">
                  <c:v>45169</c:v>
                </c:pt>
                <c:pt idx="45">
                  <c:v>45170</c:v>
                </c:pt>
                <c:pt idx="46">
                  <c:v>45173</c:v>
                </c:pt>
                <c:pt idx="47">
                  <c:v>45174</c:v>
                </c:pt>
                <c:pt idx="48">
                  <c:v>45175</c:v>
                </c:pt>
                <c:pt idx="49">
                  <c:v>45176</c:v>
                </c:pt>
                <c:pt idx="50">
                  <c:v>45177</c:v>
                </c:pt>
                <c:pt idx="51">
                  <c:v>45180</c:v>
                </c:pt>
                <c:pt idx="52">
                  <c:v>45181</c:v>
                </c:pt>
                <c:pt idx="53">
                  <c:v>45182</c:v>
                </c:pt>
                <c:pt idx="54">
                  <c:v>45183</c:v>
                </c:pt>
                <c:pt idx="55">
                  <c:v>45184</c:v>
                </c:pt>
                <c:pt idx="56">
                  <c:v>45187</c:v>
                </c:pt>
                <c:pt idx="57">
                  <c:v>45188</c:v>
                </c:pt>
                <c:pt idx="58">
                  <c:v>45189</c:v>
                </c:pt>
                <c:pt idx="59">
                  <c:v>45190</c:v>
                </c:pt>
                <c:pt idx="60">
                  <c:v>45191</c:v>
                </c:pt>
                <c:pt idx="61">
                  <c:v>45194</c:v>
                </c:pt>
                <c:pt idx="62">
                  <c:v>45195</c:v>
                </c:pt>
                <c:pt idx="63">
                  <c:v>45196</c:v>
                </c:pt>
                <c:pt idx="64">
                  <c:v>45197</c:v>
                </c:pt>
                <c:pt idx="65">
                  <c:v>45198</c:v>
                </c:pt>
                <c:pt idx="66">
                  <c:v>45201</c:v>
                </c:pt>
                <c:pt idx="67">
                  <c:v>45202</c:v>
                </c:pt>
                <c:pt idx="68">
                  <c:v>45203</c:v>
                </c:pt>
                <c:pt idx="69">
                  <c:v>45204</c:v>
                </c:pt>
                <c:pt idx="70">
                  <c:v>45205</c:v>
                </c:pt>
                <c:pt idx="71">
                  <c:v>45208</c:v>
                </c:pt>
                <c:pt idx="72">
                  <c:v>45209</c:v>
                </c:pt>
                <c:pt idx="73">
                  <c:v>45210</c:v>
                </c:pt>
                <c:pt idx="74">
                  <c:v>45211</c:v>
                </c:pt>
                <c:pt idx="75">
                  <c:v>45212</c:v>
                </c:pt>
                <c:pt idx="76">
                  <c:v>45215</c:v>
                </c:pt>
                <c:pt idx="77">
                  <c:v>45216</c:v>
                </c:pt>
                <c:pt idx="78">
                  <c:v>45217</c:v>
                </c:pt>
                <c:pt idx="79">
                  <c:v>45218</c:v>
                </c:pt>
                <c:pt idx="80">
                  <c:v>45219</c:v>
                </c:pt>
                <c:pt idx="81">
                  <c:v>45222</c:v>
                </c:pt>
                <c:pt idx="82">
                  <c:v>45223</c:v>
                </c:pt>
                <c:pt idx="83">
                  <c:v>45224</c:v>
                </c:pt>
                <c:pt idx="84">
                  <c:v>45225</c:v>
                </c:pt>
                <c:pt idx="85">
                  <c:v>45226</c:v>
                </c:pt>
                <c:pt idx="86">
                  <c:v>45229</c:v>
                </c:pt>
                <c:pt idx="87">
                  <c:v>45230</c:v>
                </c:pt>
                <c:pt idx="88">
                  <c:v>45231</c:v>
                </c:pt>
                <c:pt idx="89">
                  <c:v>45232</c:v>
                </c:pt>
                <c:pt idx="90">
                  <c:v>45233</c:v>
                </c:pt>
                <c:pt idx="91">
                  <c:v>45236</c:v>
                </c:pt>
                <c:pt idx="92">
                  <c:v>45237</c:v>
                </c:pt>
                <c:pt idx="93">
                  <c:v>45238</c:v>
                </c:pt>
                <c:pt idx="94">
                  <c:v>45239</c:v>
                </c:pt>
                <c:pt idx="95">
                  <c:v>45240</c:v>
                </c:pt>
                <c:pt idx="96">
                  <c:v>45243</c:v>
                </c:pt>
                <c:pt idx="97">
                  <c:v>45244</c:v>
                </c:pt>
                <c:pt idx="98">
                  <c:v>45245</c:v>
                </c:pt>
                <c:pt idx="99">
                  <c:v>45246</c:v>
                </c:pt>
                <c:pt idx="100">
                  <c:v>45247</c:v>
                </c:pt>
                <c:pt idx="101">
                  <c:v>45250</c:v>
                </c:pt>
                <c:pt idx="102">
                  <c:v>45251</c:v>
                </c:pt>
                <c:pt idx="103">
                  <c:v>45252</c:v>
                </c:pt>
                <c:pt idx="104">
                  <c:v>45253</c:v>
                </c:pt>
                <c:pt idx="105">
                  <c:v>45254</c:v>
                </c:pt>
                <c:pt idx="106">
                  <c:v>45257</c:v>
                </c:pt>
                <c:pt idx="107">
                  <c:v>45258</c:v>
                </c:pt>
                <c:pt idx="108">
                  <c:v>45259</c:v>
                </c:pt>
                <c:pt idx="109">
                  <c:v>45260</c:v>
                </c:pt>
                <c:pt idx="110">
                  <c:v>45261</c:v>
                </c:pt>
                <c:pt idx="111">
                  <c:v>45264</c:v>
                </c:pt>
                <c:pt idx="112">
                  <c:v>45265</c:v>
                </c:pt>
                <c:pt idx="113">
                  <c:v>45266</c:v>
                </c:pt>
                <c:pt idx="114">
                  <c:v>45267</c:v>
                </c:pt>
                <c:pt idx="115">
                  <c:v>45268</c:v>
                </c:pt>
                <c:pt idx="116">
                  <c:v>45271</c:v>
                </c:pt>
                <c:pt idx="117">
                  <c:v>45272</c:v>
                </c:pt>
                <c:pt idx="118">
                  <c:v>45273</c:v>
                </c:pt>
                <c:pt idx="119">
                  <c:v>45274</c:v>
                </c:pt>
                <c:pt idx="120">
                  <c:v>45275</c:v>
                </c:pt>
                <c:pt idx="121">
                  <c:v>45278</c:v>
                </c:pt>
                <c:pt idx="122">
                  <c:v>45279</c:v>
                </c:pt>
                <c:pt idx="123">
                  <c:v>45280</c:v>
                </c:pt>
                <c:pt idx="124">
                  <c:v>45281</c:v>
                </c:pt>
                <c:pt idx="125">
                  <c:v>45282</c:v>
                </c:pt>
                <c:pt idx="126">
                  <c:v>45285</c:v>
                </c:pt>
                <c:pt idx="127">
                  <c:v>45286</c:v>
                </c:pt>
                <c:pt idx="128">
                  <c:v>45287</c:v>
                </c:pt>
                <c:pt idx="129">
                  <c:v>45288</c:v>
                </c:pt>
                <c:pt idx="130">
                  <c:v>45289</c:v>
                </c:pt>
                <c:pt idx="131">
                  <c:v>45292</c:v>
                </c:pt>
                <c:pt idx="132">
                  <c:v>45293</c:v>
                </c:pt>
                <c:pt idx="133">
                  <c:v>45294</c:v>
                </c:pt>
                <c:pt idx="134">
                  <c:v>45295</c:v>
                </c:pt>
                <c:pt idx="135">
                  <c:v>45296</c:v>
                </c:pt>
                <c:pt idx="136">
                  <c:v>45299</c:v>
                </c:pt>
                <c:pt idx="137">
                  <c:v>45300</c:v>
                </c:pt>
                <c:pt idx="138">
                  <c:v>45301</c:v>
                </c:pt>
                <c:pt idx="139">
                  <c:v>45302</c:v>
                </c:pt>
                <c:pt idx="140">
                  <c:v>45303</c:v>
                </c:pt>
                <c:pt idx="141">
                  <c:v>45306</c:v>
                </c:pt>
                <c:pt idx="142">
                  <c:v>45307</c:v>
                </c:pt>
                <c:pt idx="143">
                  <c:v>45308</c:v>
                </c:pt>
                <c:pt idx="144">
                  <c:v>45309</c:v>
                </c:pt>
                <c:pt idx="145">
                  <c:v>45310</c:v>
                </c:pt>
                <c:pt idx="146">
                  <c:v>45313</c:v>
                </c:pt>
                <c:pt idx="147">
                  <c:v>45314</c:v>
                </c:pt>
                <c:pt idx="148">
                  <c:v>45315</c:v>
                </c:pt>
                <c:pt idx="149">
                  <c:v>45316</c:v>
                </c:pt>
                <c:pt idx="150">
                  <c:v>45317</c:v>
                </c:pt>
                <c:pt idx="151">
                  <c:v>45320</c:v>
                </c:pt>
                <c:pt idx="152">
                  <c:v>45321</c:v>
                </c:pt>
                <c:pt idx="153">
                  <c:v>45322</c:v>
                </c:pt>
                <c:pt idx="154">
                  <c:v>45323</c:v>
                </c:pt>
                <c:pt idx="155">
                  <c:v>45324</c:v>
                </c:pt>
                <c:pt idx="156">
                  <c:v>45327</c:v>
                </c:pt>
                <c:pt idx="157">
                  <c:v>45328</c:v>
                </c:pt>
                <c:pt idx="158">
                  <c:v>45329</c:v>
                </c:pt>
                <c:pt idx="159">
                  <c:v>45330</c:v>
                </c:pt>
                <c:pt idx="160">
                  <c:v>45331</c:v>
                </c:pt>
                <c:pt idx="161">
                  <c:v>45334</c:v>
                </c:pt>
                <c:pt idx="162">
                  <c:v>45335</c:v>
                </c:pt>
                <c:pt idx="163">
                  <c:v>45336</c:v>
                </c:pt>
                <c:pt idx="164">
                  <c:v>45337</c:v>
                </c:pt>
                <c:pt idx="165">
                  <c:v>45338</c:v>
                </c:pt>
                <c:pt idx="166">
                  <c:v>45341</c:v>
                </c:pt>
                <c:pt idx="167">
                  <c:v>45342</c:v>
                </c:pt>
                <c:pt idx="168">
                  <c:v>45343</c:v>
                </c:pt>
                <c:pt idx="169">
                  <c:v>45344</c:v>
                </c:pt>
                <c:pt idx="170">
                  <c:v>45345</c:v>
                </c:pt>
                <c:pt idx="171">
                  <c:v>45348</c:v>
                </c:pt>
                <c:pt idx="172">
                  <c:v>45349</c:v>
                </c:pt>
                <c:pt idx="173">
                  <c:v>45350</c:v>
                </c:pt>
                <c:pt idx="174">
                  <c:v>45351</c:v>
                </c:pt>
                <c:pt idx="175">
                  <c:v>45352</c:v>
                </c:pt>
                <c:pt idx="176">
                  <c:v>45355</c:v>
                </c:pt>
                <c:pt idx="177">
                  <c:v>45356</c:v>
                </c:pt>
                <c:pt idx="178">
                  <c:v>45357</c:v>
                </c:pt>
                <c:pt idx="179">
                  <c:v>45358</c:v>
                </c:pt>
                <c:pt idx="180">
                  <c:v>45359</c:v>
                </c:pt>
                <c:pt idx="181">
                  <c:v>45362</c:v>
                </c:pt>
                <c:pt idx="182">
                  <c:v>45363</c:v>
                </c:pt>
                <c:pt idx="183">
                  <c:v>45364</c:v>
                </c:pt>
                <c:pt idx="184">
                  <c:v>45365</c:v>
                </c:pt>
                <c:pt idx="185">
                  <c:v>45366</c:v>
                </c:pt>
                <c:pt idx="186">
                  <c:v>45369</c:v>
                </c:pt>
                <c:pt idx="187">
                  <c:v>45370</c:v>
                </c:pt>
                <c:pt idx="188">
                  <c:v>45371</c:v>
                </c:pt>
                <c:pt idx="189">
                  <c:v>45372</c:v>
                </c:pt>
                <c:pt idx="190">
                  <c:v>45373</c:v>
                </c:pt>
                <c:pt idx="191">
                  <c:v>45376</c:v>
                </c:pt>
                <c:pt idx="192">
                  <c:v>45377</c:v>
                </c:pt>
                <c:pt idx="193">
                  <c:v>45378</c:v>
                </c:pt>
                <c:pt idx="194">
                  <c:v>45379</c:v>
                </c:pt>
                <c:pt idx="195">
                  <c:v>45380</c:v>
                </c:pt>
                <c:pt idx="196">
                  <c:v>45383</c:v>
                </c:pt>
                <c:pt idx="197">
                  <c:v>45384</c:v>
                </c:pt>
                <c:pt idx="198">
                  <c:v>45385</c:v>
                </c:pt>
                <c:pt idx="199">
                  <c:v>45386</c:v>
                </c:pt>
                <c:pt idx="200">
                  <c:v>45387</c:v>
                </c:pt>
                <c:pt idx="201">
                  <c:v>45390</c:v>
                </c:pt>
                <c:pt idx="202">
                  <c:v>45391</c:v>
                </c:pt>
                <c:pt idx="203">
                  <c:v>45392</c:v>
                </c:pt>
                <c:pt idx="204">
                  <c:v>45393</c:v>
                </c:pt>
                <c:pt idx="205">
                  <c:v>45394</c:v>
                </c:pt>
                <c:pt idx="206">
                  <c:v>45397</c:v>
                </c:pt>
                <c:pt idx="207">
                  <c:v>45398</c:v>
                </c:pt>
                <c:pt idx="208">
                  <c:v>45399</c:v>
                </c:pt>
                <c:pt idx="209">
                  <c:v>45400</c:v>
                </c:pt>
                <c:pt idx="210">
                  <c:v>45401</c:v>
                </c:pt>
                <c:pt idx="211">
                  <c:v>45404</c:v>
                </c:pt>
                <c:pt idx="212">
                  <c:v>45405</c:v>
                </c:pt>
                <c:pt idx="213">
                  <c:v>45406</c:v>
                </c:pt>
                <c:pt idx="214">
                  <c:v>45407</c:v>
                </c:pt>
                <c:pt idx="215">
                  <c:v>45408</c:v>
                </c:pt>
                <c:pt idx="216">
                  <c:v>45411</c:v>
                </c:pt>
                <c:pt idx="217">
                  <c:v>45412</c:v>
                </c:pt>
                <c:pt idx="218">
                  <c:v>45413</c:v>
                </c:pt>
                <c:pt idx="219">
                  <c:v>45414</c:v>
                </c:pt>
                <c:pt idx="220">
                  <c:v>45415</c:v>
                </c:pt>
                <c:pt idx="221">
                  <c:v>45418</c:v>
                </c:pt>
                <c:pt idx="222">
                  <c:v>45419</c:v>
                </c:pt>
                <c:pt idx="223">
                  <c:v>45420</c:v>
                </c:pt>
                <c:pt idx="224">
                  <c:v>45421</c:v>
                </c:pt>
                <c:pt idx="225">
                  <c:v>45422</c:v>
                </c:pt>
                <c:pt idx="226">
                  <c:v>45425</c:v>
                </c:pt>
                <c:pt idx="227">
                  <c:v>45426</c:v>
                </c:pt>
                <c:pt idx="228">
                  <c:v>45427</c:v>
                </c:pt>
                <c:pt idx="229">
                  <c:v>45428</c:v>
                </c:pt>
                <c:pt idx="230">
                  <c:v>45429</c:v>
                </c:pt>
                <c:pt idx="231">
                  <c:v>45432</c:v>
                </c:pt>
                <c:pt idx="232">
                  <c:v>45433</c:v>
                </c:pt>
                <c:pt idx="233">
                  <c:v>45434</c:v>
                </c:pt>
                <c:pt idx="234">
                  <c:v>45435</c:v>
                </c:pt>
                <c:pt idx="235">
                  <c:v>45436</c:v>
                </c:pt>
                <c:pt idx="236">
                  <c:v>45439</c:v>
                </c:pt>
                <c:pt idx="237">
                  <c:v>45440</c:v>
                </c:pt>
                <c:pt idx="238">
                  <c:v>45441</c:v>
                </c:pt>
                <c:pt idx="239">
                  <c:v>45442</c:v>
                </c:pt>
                <c:pt idx="240">
                  <c:v>45443</c:v>
                </c:pt>
                <c:pt idx="241">
                  <c:v>45446</c:v>
                </c:pt>
                <c:pt idx="242">
                  <c:v>45447</c:v>
                </c:pt>
                <c:pt idx="243">
                  <c:v>45448</c:v>
                </c:pt>
                <c:pt idx="244">
                  <c:v>45449</c:v>
                </c:pt>
                <c:pt idx="245">
                  <c:v>45450</c:v>
                </c:pt>
                <c:pt idx="246">
                  <c:v>45453</c:v>
                </c:pt>
                <c:pt idx="247">
                  <c:v>45454</c:v>
                </c:pt>
                <c:pt idx="248">
                  <c:v>45455</c:v>
                </c:pt>
                <c:pt idx="249">
                  <c:v>45456</c:v>
                </c:pt>
                <c:pt idx="250">
                  <c:v>45457</c:v>
                </c:pt>
                <c:pt idx="251">
                  <c:v>45460</c:v>
                </c:pt>
                <c:pt idx="252">
                  <c:v>45461</c:v>
                </c:pt>
                <c:pt idx="253">
                  <c:v>45462</c:v>
                </c:pt>
                <c:pt idx="254">
                  <c:v>45463</c:v>
                </c:pt>
                <c:pt idx="255">
                  <c:v>45464</c:v>
                </c:pt>
                <c:pt idx="256">
                  <c:v>45467</c:v>
                </c:pt>
                <c:pt idx="257">
                  <c:v>45468</c:v>
                </c:pt>
                <c:pt idx="258">
                  <c:v>45469</c:v>
                </c:pt>
                <c:pt idx="259">
                  <c:v>45470</c:v>
                </c:pt>
                <c:pt idx="260">
                  <c:v>45471</c:v>
                </c:pt>
                <c:pt idx="261">
                  <c:v>45474</c:v>
                </c:pt>
                <c:pt idx="262">
                  <c:v>45475</c:v>
                </c:pt>
                <c:pt idx="263">
                  <c:v>45476</c:v>
                </c:pt>
                <c:pt idx="264">
                  <c:v>45477</c:v>
                </c:pt>
                <c:pt idx="265">
                  <c:v>45478</c:v>
                </c:pt>
                <c:pt idx="266">
                  <c:v>45481</c:v>
                </c:pt>
                <c:pt idx="267">
                  <c:v>45482</c:v>
                </c:pt>
                <c:pt idx="268">
                  <c:v>45483</c:v>
                </c:pt>
                <c:pt idx="269">
                  <c:v>45484</c:v>
                </c:pt>
                <c:pt idx="270">
                  <c:v>45485</c:v>
                </c:pt>
                <c:pt idx="271">
                  <c:v>45488</c:v>
                </c:pt>
                <c:pt idx="272">
                  <c:v>45489</c:v>
                </c:pt>
                <c:pt idx="273">
                  <c:v>45490</c:v>
                </c:pt>
                <c:pt idx="274">
                  <c:v>45491</c:v>
                </c:pt>
                <c:pt idx="275">
                  <c:v>45492</c:v>
                </c:pt>
                <c:pt idx="276">
                  <c:v>45495</c:v>
                </c:pt>
                <c:pt idx="277">
                  <c:v>45496</c:v>
                </c:pt>
                <c:pt idx="278">
                  <c:v>45497</c:v>
                </c:pt>
                <c:pt idx="279">
                  <c:v>45498</c:v>
                </c:pt>
                <c:pt idx="280">
                  <c:v>45499</c:v>
                </c:pt>
                <c:pt idx="281">
                  <c:v>45502</c:v>
                </c:pt>
                <c:pt idx="282">
                  <c:v>45503</c:v>
                </c:pt>
                <c:pt idx="283">
                  <c:v>45504</c:v>
                </c:pt>
                <c:pt idx="284">
                  <c:v>45505</c:v>
                </c:pt>
                <c:pt idx="285">
                  <c:v>45506</c:v>
                </c:pt>
                <c:pt idx="286">
                  <c:v>45509</c:v>
                </c:pt>
                <c:pt idx="287">
                  <c:v>45510</c:v>
                </c:pt>
                <c:pt idx="288">
                  <c:v>45511</c:v>
                </c:pt>
                <c:pt idx="289">
                  <c:v>45512</c:v>
                </c:pt>
                <c:pt idx="290">
                  <c:v>45513</c:v>
                </c:pt>
                <c:pt idx="291">
                  <c:v>45516</c:v>
                </c:pt>
                <c:pt idx="292">
                  <c:v>45517</c:v>
                </c:pt>
                <c:pt idx="293">
                  <c:v>45518</c:v>
                </c:pt>
                <c:pt idx="294">
                  <c:v>45519</c:v>
                </c:pt>
                <c:pt idx="295">
                  <c:v>45520</c:v>
                </c:pt>
                <c:pt idx="296">
                  <c:v>45523</c:v>
                </c:pt>
                <c:pt idx="297">
                  <c:v>45524</c:v>
                </c:pt>
                <c:pt idx="298">
                  <c:v>45525</c:v>
                </c:pt>
                <c:pt idx="299">
                  <c:v>45526</c:v>
                </c:pt>
              </c:numCache>
            </c:numRef>
          </c:cat>
          <c:val>
            <c:numRef>
              <c:f>Rotation!$L$7:$L$306</c:f>
              <c:numCache>
                <c:formatCode>General</c:formatCode>
                <c:ptCount val="300"/>
                <c:pt idx="0">
                  <c:v>100</c:v>
                </c:pt>
                <c:pt idx="1">
                  <c:v>100.2956283829555</c:v>
                </c:pt>
                <c:pt idx="2">
                  <c:v>100.2956283829555</c:v>
                </c:pt>
                <c:pt idx="3">
                  <c:v>99.796611618622961</c:v>
                </c:pt>
                <c:pt idx="4">
                  <c:v>98.972041907542973</c:v>
                </c:pt>
                <c:pt idx="5">
                  <c:v>99.203875066590385</c:v>
                </c:pt>
                <c:pt idx="6">
                  <c:v>100.07760656104283</c:v>
                </c:pt>
                <c:pt idx="7">
                  <c:v>101.19846233779901</c:v>
                </c:pt>
                <c:pt idx="8">
                  <c:v>101.65801813888945</c:v>
                </c:pt>
                <c:pt idx="9">
                  <c:v>102.15983005478498</c:v>
                </c:pt>
                <c:pt idx="10">
                  <c:v>101.51727403665924</c:v>
                </c:pt>
                <c:pt idx="11">
                  <c:v>101.73841985149524</c:v>
                </c:pt>
                <c:pt idx="12">
                  <c:v>102.36420496024309</c:v>
                </c:pt>
                <c:pt idx="13">
                  <c:v>102.86486593137738</c:v>
                </c:pt>
                <c:pt idx="14">
                  <c:v>102.75273102749772</c:v>
                </c:pt>
                <c:pt idx="15">
                  <c:v>102.92093338331722</c:v>
                </c:pt>
                <c:pt idx="16">
                  <c:v>103.17118165854428</c:v>
                </c:pt>
                <c:pt idx="17">
                  <c:v>103.27410900433414</c:v>
                </c:pt>
                <c:pt idx="18">
                  <c:v>103.4668100414998</c:v>
                </c:pt>
                <c:pt idx="19">
                  <c:v>102.56315398325542</c:v>
                </c:pt>
                <c:pt idx="20">
                  <c:v>103.07417345724079</c:v>
                </c:pt>
                <c:pt idx="21">
                  <c:v>103.35533282034083</c:v>
                </c:pt>
                <c:pt idx="22">
                  <c:v>102.95694151227568</c:v>
                </c:pt>
                <c:pt idx="23">
                  <c:v>101.95085137028197</c:v>
                </c:pt>
                <c:pt idx="24">
                  <c:v>101.48225243178187</c:v>
                </c:pt>
                <c:pt idx="25">
                  <c:v>100.98372892948986</c:v>
                </c:pt>
                <c:pt idx="26">
                  <c:v>101.84085393524458</c:v>
                </c:pt>
                <c:pt idx="27">
                  <c:v>101.32358647541255</c:v>
                </c:pt>
                <c:pt idx="28">
                  <c:v>101.0491683601997</c:v>
                </c:pt>
                <c:pt idx="29">
                  <c:v>100.91450782313599</c:v>
                </c:pt>
                <c:pt idx="30">
                  <c:v>100.91500108517651</c:v>
                </c:pt>
                <c:pt idx="31">
                  <c:v>100.89033798315019</c:v>
                </c:pt>
                <c:pt idx="32">
                  <c:v>99.523180027491165</c:v>
                </c:pt>
                <c:pt idx="33">
                  <c:v>98.808936592808934</c:v>
                </c:pt>
                <c:pt idx="34">
                  <c:v>98.02728067925473</c:v>
                </c:pt>
                <c:pt idx="35">
                  <c:v>98.141224210616329</c:v>
                </c:pt>
                <c:pt idx="36">
                  <c:v>98.146485672381957</c:v>
                </c:pt>
                <c:pt idx="37">
                  <c:v>97.782787127833814</c:v>
                </c:pt>
                <c:pt idx="38">
                  <c:v>98.604890528711152</c:v>
                </c:pt>
                <c:pt idx="39">
                  <c:v>97.640563239482034</c:v>
                </c:pt>
                <c:pt idx="40">
                  <c:v>98.130701287085117</c:v>
                </c:pt>
                <c:pt idx="41">
                  <c:v>98.841656308163849</c:v>
                </c:pt>
                <c:pt idx="42">
                  <c:v>99.962840926280364</c:v>
                </c:pt>
                <c:pt idx="43">
                  <c:v>100.23216200040778</c:v>
                </c:pt>
                <c:pt idx="44">
                  <c:v>99.875040283066667</c:v>
                </c:pt>
                <c:pt idx="45">
                  <c:v>100.24745312366412</c:v>
                </c:pt>
                <c:pt idx="46">
                  <c:v>100.24745312366412</c:v>
                </c:pt>
                <c:pt idx="47">
                  <c:v>99.048004261784072</c:v>
                </c:pt>
                <c:pt idx="48">
                  <c:v>98.706502509059618</c:v>
                </c:pt>
                <c:pt idx="49">
                  <c:v>98.265855086189362</c:v>
                </c:pt>
                <c:pt idx="50">
                  <c:v>98.306466994192718</c:v>
                </c:pt>
                <c:pt idx="51">
                  <c:v>98.460693592197316</c:v>
                </c:pt>
                <c:pt idx="52">
                  <c:v>98.315181290242009</c:v>
                </c:pt>
                <c:pt idx="53">
                  <c:v>97.939808877401418</c:v>
                </c:pt>
                <c:pt idx="54">
                  <c:v>99.04438700682023</c:v>
                </c:pt>
                <c:pt idx="55">
                  <c:v>98.189563890587962</c:v>
                </c:pt>
                <c:pt idx="56">
                  <c:v>97.973021854796869</c:v>
                </c:pt>
                <c:pt idx="57">
                  <c:v>97.784431334635599</c:v>
                </c:pt>
                <c:pt idx="58">
                  <c:v>97.375845944399558</c:v>
                </c:pt>
                <c:pt idx="59">
                  <c:v>95.722596005235218</c:v>
                </c:pt>
                <c:pt idx="60">
                  <c:v>95.332590151859009</c:v>
                </c:pt>
                <c:pt idx="61">
                  <c:v>95.57330202763589</c:v>
                </c:pt>
                <c:pt idx="62">
                  <c:v>94.217982360949506</c:v>
                </c:pt>
                <c:pt idx="63">
                  <c:v>94.26467783411934</c:v>
                </c:pt>
                <c:pt idx="64">
                  <c:v>94.887010108583482</c:v>
                </c:pt>
                <c:pt idx="65">
                  <c:v>94.620319765338877</c:v>
                </c:pt>
                <c:pt idx="66">
                  <c:v>93.572960032621125</c:v>
                </c:pt>
                <c:pt idx="67">
                  <c:v>92.430071884721443</c:v>
                </c:pt>
                <c:pt idx="68">
                  <c:v>92.991897348880997</c:v>
                </c:pt>
                <c:pt idx="69">
                  <c:v>92.67571638090358</c:v>
                </c:pt>
                <c:pt idx="70">
                  <c:v>93.46164723214234</c:v>
                </c:pt>
                <c:pt idx="71">
                  <c:v>94.159941860847567</c:v>
                </c:pt>
                <c:pt idx="72">
                  <c:v>94.886845687903303</c:v>
                </c:pt>
                <c:pt idx="73">
                  <c:v>95.082013035271601</c:v>
                </c:pt>
                <c:pt idx="74">
                  <c:v>93.851324244158207</c:v>
                </c:pt>
                <c:pt idx="75">
                  <c:v>93.667666344402207</c:v>
                </c:pt>
                <c:pt idx="76">
                  <c:v>94.820912995152952</c:v>
                </c:pt>
                <c:pt idx="77">
                  <c:v>95.301350222625672</c:v>
                </c:pt>
                <c:pt idx="78">
                  <c:v>93.777992620799949</c:v>
                </c:pt>
                <c:pt idx="79">
                  <c:v>92.630007431814832</c:v>
                </c:pt>
                <c:pt idx="80">
                  <c:v>91.462456181888811</c:v>
                </c:pt>
                <c:pt idx="81">
                  <c:v>90.89421831120238</c:v>
                </c:pt>
                <c:pt idx="82">
                  <c:v>91.483008766910743</c:v>
                </c:pt>
                <c:pt idx="83">
                  <c:v>90.456366039895116</c:v>
                </c:pt>
                <c:pt idx="84">
                  <c:v>90.299837552368061</c:v>
                </c:pt>
                <c:pt idx="85">
                  <c:v>89.218278318173816</c:v>
                </c:pt>
                <c:pt idx="86">
                  <c:v>89.897335727298511</c:v>
                </c:pt>
                <c:pt idx="87">
                  <c:v>90.666824510519703</c:v>
                </c:pt>
                <c:pt idx="88">
                  <c:v>90.962946155515723</c:v>
                </c:pt>
                <c:pt idx="89">
                  <c:v>92.947668185913813</c:v>
                </c:pt>
                <c:pt idx="90">
                  <c:v>94.453103933600417</c:v>
                </c:pt>
                <c:pt idx="91">
                  <c:v>93.950469914303994</c:v>
                </c:pt>
                <c:pt idx="92">
                  <c:v>93.76303033890396</c:v>
                </c:pt>
                <c:pt idx="93">
                  <c:v>93.605350906615683</c:v>
                </c:pt>
                <c:pt idx="94">
                  <c:v>92.793770429269571</c:v>
                </c:pt>
                <c:pt idx="95">
                  <c:v>93.888483317877856</c:v>
                </c:pt>
                <c:pt idx="96">
                  <c:v>93.722911692941153</c:v>
                </c:pt>
                <c:pt idx="97">
                  <c:v>96.376168208932725</c:v>
                </c:pt>
                <c:pt idx="98">
                  <c:v>96.811225328677011</c:v>
                </c:pt>
                <c:pt idx="99">
                  <c:v>96.484850278528697</c:v>
                </c:pt>
                <c:pt idx="100">
                  <c:v>96.931910107925788</c:v>
                </c:pt>
                <c:pt idx="101">
                  <c:v>97.328986050549545</c:v>
                </c:pt>
                <c:pt idx="102">
                  <c:v>97.152562660721259</c:v>
                </c:pt>
                <c:pt idx="103">
                  <c:v>97.590414932028537</c:v>
                </c:pt>
                <c:pt idx="104">
                  <c:v>97.590414932028537</c:v>
                </c:pt>
                <c:pt idx="105">
                  <c:v>97.903636327762797</c:v>
                </c:pt>
                <c:pt idx="106">
                  <c:v>97.64302954968467</c:v>
                </c:pt>
                <c:pt idx="107">
                  <c:v>97.564765305921156</c:v>
                </c:pt>
                <c:pt idx="108">
                  <c:v>97.918269768298416</c:v>
                </c:pt>
                <c:pt idx="109">
                  <c:v>98.70502272293804</c:v>
                </c:pt>
                <c:pt idx="110">
                  <c:v>100.2027306986564</c:v>
                </c:pt>
                <c:pt idx="111">
                  <c:v>100.22805148340342</c:v>
                </c:pt>
                <c:pt idx="112">
                  <c:v>99.339686548415358</c:v>
                </c:pt>
                <c:pt idx="113">
                  <c:v>99.401179882800989</c:v>
                </c:pt>
                <c:pt idx="114">
                  <c:v>99.878328696670209</c:v>
                </c:pt>
                <c:pt idx="115">
                  <c:v>100.18760399608026</c:v>
                </c:pt>
                <c:pt idx="116">
                  <c:v>101.0733382001855</c:v>
                </c:pt>
                <c:pt idx="117">
                  <c:v>101.26571039599079</c:v>
                </c:pt>
                <c:pt idx="118">
                  <c:v>103.39528704562348</c:v>
                </c:pt>
                <c:pt idx="119">
                  <c:v>104.70440450118056</c:v>
                </c:pt>
                <c:pt idx="120">
                  <c:v>104.00101283138991</c:v>
                </c:pt>
                <c:pt idx="121">
                  <c:v>104.08042801991466</c:v>
                </c:pt>
                <c:pt idx="122">
                  <c:v>104.97027274102432</c:v>
                </c:pt>
                <c:pt idx="123">
                  <c:v>103.16657787949941</c:v>
                </c:pt>
                <c:pt idx="124">
                  <c:v>104.43771415793597</c:v>
                </c:pt>
                <c:pt idx="125">
                  <c:v>104.79121862031323</c:v>
                </c:pt>
                <c:pt idx="126">
                  <c:v>104.79121862031323</c:v>
                </c:pt>
                <c:pt idx="127">
                  <c:v>105.42867759735354</c:v>
                </c:pt>
                <c:pt idx="128">
                  <c:v>105.56300929305691</c:v>
                </c:pt>
                <c:pt idx="129">
                  <c:v>105.68451617570658</c:v>
                </c:pt>
                <c:pt idx="130">
                  <c:v>105.27675288887143</c:v>
                </c:pt>
                <c:pt idx="131">
                  <c:v>105.27675288887143</c:v>
                </c:pt>
                <c:pt idx="132">
                  <c:v>105.24748600780019</c:v>
                </c:pt>
                <c:pt idx="133">
                  <c:v>103.71804484080798</c:v>
                </c:pt>
                <c:pt idx="134">
                  <c:v>103.57006622865005</c:v>
                </c:pt>
                <c:pt idx="135">
                  <c:v>103.86750323908747</c:v>
                </c:pt>
                <c:pt idx="136">
                  <c:v>104.98260429203749</c:v>
                </c:pt>
                <c:pt idx="137">
                  <c:v>104.47421554893494</c:v>
                </c:pt>
                <c:pt idx="138">
                  <c:v>104.63814296706988</c:v>
                </c:pt>
                <c:pt idx="139">
                  <c:v>104.31571401324577</c:v>
                </c:pt>
                <c:pt idx="140">
                  <c:v>104.11742267295416</c:v>
                </c:pt>
                <c:pt idx="141">
                  <c:v>104.11742267295416</c:v>
                </c:pt>
                <c:pt idx="142">
                  <c:v>103.41600405132561</c:v>
                </c:pt>
                <c:pt idx="143">
                  <c:v>102.58896803004301</c:v>
                </c:pt>
                <c:pt idx="144">
                  <c:v>103.12465060605469</c:v>
                </c:pt>
                <c:pt idx="145">
                  <c:v>103.94642516557167</c:v>
                </c:pt>
                <c:pt idx="146">
                  <c:v>104.48029911410143</c:v>
                </c:pt>
                <c:pt idx="147">
                  <c:v>104.53373583515845</c:v>
                </c:pt>
                <c:pt idx="148">
                  <c:v>103.97010174351695</c:v>
                </c:pt>
                <c:pt idx="149">
                  <c:v>104.99411373964978</c:v>
                </c:pt>
                <c:pt idx="150">
                  <c:v>105.01236443514928</c:v>
                </c:pt>
                <c:pt idx="151">
                  <c:v>105.67481535557624</c:v>
                </c:pt>
                <c:pt idx="152">
                  <c:v>105.71542726357957</c:v>
                </c:pt>
                <c:pt idx="153">
                  <c:v>104.31357654440353</c:v>
                </c:pt>
                <c:pt idx="154">
                  <c:v>105.54886911456182</c:v>
                </c:pt>
                <c:pt idx="155">
                  <c:v>105.46123289202831</c:v>
                </c:pt>
                <c:pt idx="156">
                  <c:v>104.55067116521656</c:v>
                </c:pt>
                <c:pt idx="157">
                  <c:v>105.14801149629405</c:v>
                </c:pt>
                <c:pt idx="158">
                  <c:v>105.56284487237676</c:v>
                </c:pt>
                <c:pt idx="159">
                  <c:v>105.80026833455013</c:v>
                </c:pt>
                <c:pt idx="160">
                  <c:v>105.96123618044192</c:v>
                </c:pt>
                <c:pt idx="161">
                  <c:v>106.63125045215695</c:v>
                </c:pt>
                <c:pt idx="162">
                  <c:v>104.81933455662325</c:v>
                </c:pt>
                <c:pt idx="163">
                  <c:v>105.85271853152608</c:v>
                </c:pt>
                <c:pt idx="164">
                  <c:v>107.07041808890561</c:v>
                </c:pt>
                <c:pt idx="165">
                  <c:v>106.58718570986991</c:v>
                </c:pt>
                <c:pt idx="166">
                  <c:v>106.58718570986991</c:v>
                </c:pt>
                <c:pt idx="167">
                  <c:v>106.25324730843353</c:v>
                </c:pt>
                <c:pt idx="168">
                  <c:v>106.53753066445691</c:v>
                </c:pt>
                <c:pt idx="169">
                  <c:v>107.63701175279027</c:v>
                </c:pt>
                <c:pt idx="170">
                  <c:v>107.88249182829226</c:v>
                </c:pt>
                <c:pt idx="171">
                  <c:v>107.42079855835954</c:v>
                </c:pt>
                <c:pt idx="172">
                  <c:v>107.88446487645436</c:v>
                </c:pt>
                <c:pt idx="173">
                  <c:v>107.90287999263401</c:v>
                </c:pt>
                <c:pt idx="174">
                  <c:v>108.447276864695</c:v>
                </c:pt>
                <c:pt idx="175">
                  <c:v>109.07339081480319</c:v>
                </c:pt>
                <c:pt idx="176">
                  <c:v>109.3353129583227</c:v>
                </c:pt>
                <c:pt idx="177">
                  <c:v>108.75030417825838</c:v>
                </c:pt>
                <c:pt idx="178">
                  <c:v>109.41933192589238</c:v>
                </c:pt>
                <c:pt idx="179">
                  <c:v>110.25623318798552</c:v>
                </c:pt>
                <c:pt idx="180">
                  <c:v>110.06517635762161</c:v>
                </c:pt>
                <c:pt idx="181">
                  <c:v>110.22137600378831</c:v>
                </c:pt>
                <c:pt idx="182">
                  <c:v>110.50976987681609</c:v>
                </c:pt>
                <c:pt idx="183">
                  <c:v>110.52391005531121</c:v>
                </c:pt>
                <c:pt idx="184">
                  <c:v>109.47128886082784</c:v>
                </c:pt>
                <c:pt idx="185">
                  <c:v>109.2899328505943</c:v>
                </c:pt>
                <c:pt idx="186">
                  <c:v>109.59986583272506</c:v>
                </c:pt>
                <c:pt idx="187">
                  <c:v>110.23239218936008</c:v>
                </c:pt>
                <c:pt idx="188">
                  <c:v>111.15939598418937</c:v>
                </c:pt>
                <c:pt idx="189">
                  <c:v>111.95387671079723</c:v>
                </c:pt>
                <c:pt idx="190">
                  <c:v>111.23190550414675</c:v>
                </c:pt>
                <c:pt idx="191">
                  <c:v>110.99448204197338</c:v>
                </c:pt>
                <c:pt idx="192">
                  <c:v>110.82282685187018</c:v>
                </c:pt>
                <c:pt idx="193">
                  <c:v>112.56190438608613</c:v>
                </c:pt>
                <c:pt idx="194">
                  <c:v>113.05368664049094</c:v>
                </c:pt>
                <c:pt idx="195">
                  <c:v>113.05368664049094</c:v>
                </c:pt>
                <c:pt idx="196">
                  <c:v>112.35999579083062</c:v>
                </c:pt>
                <c:pt idx="197">
                  <c:v>111.33697031877885</c:v>
                </c:pt>
                <c:pt idx="198">
                  <c:v>111.45650415326641</c:v>
                </c:pt>
                <c:pt idx="199">
                  <c:v>110.2789232418497</c:v>
                </c:pt>
                <c:pt idx="200">
                  <c:v>111.00253865530195</c:v>
                </c:pt>
                <c:pt idx="201">
                  <c:v>111.28386243908218</c:v>
                </c:pt>
                <c:pt idx="202">
                  <c:v>111.72911364099734</c:v>
                </c:pt>
                <c:pt idx="203">
                  <c:v>109.89417885023911</c:v>
                </c:pt>
                <c:pt idx="204">
                  <c:v>109.78138626363874</c:v>
                </c:pt>
                <c:pt idx="205">
                  <c:v>108.03803379173824</c:v>
                </c:pt>
                <c:pt idx="206">
                  <c:v>107.07124019230648</c:v>
                </c:pt>
                <c:pt idx="207">
                  <c:v>106.49675433577339</c:v>
                </c:pt>
                <c:pt idx="208">
                  <c:v>106.27116916257265</c:v>
                </c:pt>
                <c:pt idx="209">
                  <c:v>106.21871896559668</c:v>
                </c:pt>
                <c:pt idx="210">
                  <c:v>106.54657380186657</c:v>
                </c:pt>
                <c:pt idx="211">
                  <c:v>107.38775000164428</c:v>
                </c:pt>
                <c:pt idx="212">
                  <c:v>108.316069161915</c:v>
                </c:pt>
                <c:pt idx="213">
                  <c:v>108.48410709705433</c:v>
                </c:pt>
                <c:pt idx="214">
                  <c:v>108.18814987273849</c:v>
                </c:pt>
                <c:pt idx="215">
                  <c:v>108.32905839564887</c:v>
                </c:pt>
                <c:pt idx="216">
                  <c:v>109.08950404146043</c:v>
                </c:pt>
                <c:pt idx="217">
                  <c:v>107.45466921847574</c:v>
                </c:pt>
                <c:pt idx="218">
                  <c:v>107.08324290195935</c:v>
                </c:pt>
                <c:pt idx="219">
                  <c:v>107.75144854619245</c:v>
                </c:pt>
                <c:pt idx="220">
                  <c:v>108.47917447664908</c:v>
                </c:pt>
                <c:pt idx="221">
                  <c:v>109.33514853764258</c:v>
                </c:pt>
                <c:pt idx="222">
                  <c:v>109.64261520957071</c:v>
                </c:pt>
                <c:pt idx="223">
                  <c:v>109.59559089504053</c:v>
                </c:pt>
                <c:pt idx="224">
                  <c:v>110.50352189096947</c:v>
                </c:pt>
                <c:pt idx="225">
                  <c:v>110.678301073996</c:v>
                </c:pt>
                <c:pt idx="226">
                  <c:v>110.61302606396633</c:v>
                </c:pt>
                <c:pt idx="227">
                  <c:v>111.07669238206115</c:v>
                </c:pt>
                <c:pt idx="228">
                  <c:v>111.95141040059465</c:v>
                </c:pt>
                <c:pt idx="229">
                  <c:v>111.73865004044758</c:v>
                </c:pt>
                <c:pt idx="230">
                  <c:v>111.89156127301078</c:v>
                </c:pt>
                <c:pt idx="231">
                  <c:v>111.79060697538306</c:v>
                </c:pt>
                <c:pt idx="232">
                  <c:v>111.71431577978163</c:v>
                </c:pt>
                <c:pt idx="233">
                  <c:v>111.34913744911192</c:v>
                </c:pt>
                <c:pt idx="234">
                  <c:v>109.75869620977458</c:v>
                </c:pt>
                <c:pt idx="235">
                  <c:v>110.49957579464525</c:v>
                </c:pt>
                <c:pt idx="236">
                  <c:v>110.49957579464525</c:v>
                </c:pt>
                <c:pt idx="237">
                  <c:v>109.67730797308772</c:v>
                </c:pt>
                <c:pt idx="238">
                  <c:v>108.39531992975959</c:v>
                </c:pt>
                <c:pt idx="239">
                  <c:v>108.87263316430898</c:v>
                </c:pt>
                <c:pt idx="240">
                  <c:v>110.28155397273258</c:v>
                </c:pt>
                <c:pt idx="241">
                  <c:v>109.70937000572194</c:v>
                </c:pt>
                <c:pt idx="242">
                  <c:v>109.38283053489346</c:v>
                </c:pt>
                <c:pt idx="243">
                  <c:v>110.0609014199371</c:v>
                </c:pt>
                <c:pt idx="244">
                  <c:v>109.82035396484038</c:v>
                </c:pt>
                <c:pt idx="245">
                  <c:v>109.436760517991</c:v>
                </c:pt>
                <c:pt idx="246">
                  <c:v>109.7016422337537</c:v>
                </c:pt>
                <c:pt idx="247">
                  <c:v>109.2955231537203</c:v>
                </c:pt>
                <c:pt idx="248">
                  <c:v>109.87165321705514</c:v>
                </c:pt>
                <c:pt idx="249">
                  <c:v>109.57881998566262</c:v>
                </c:pt>
                <c:pt idx="250">
                  <c:v>108.81196193332423</c:v>
                </c:pt>
                <c:pt idx="251">
                  <c:v>109.52982262297034</c:v>
                </c:pt>
                <c:pt idx="252">
                  <c:v>109.83284993653373</c:v>
                </c:pt>
                <c:pt idx="253">
                  <c:v>109.83284993653373</c:v>
                </c:pt>
                <c:pt idx="254">
                  <c:v>109.89911147064447</c:v>
                </c:pt>
                <c:pt idx="255">
                  <c:v>110.03064801478486</c:v>
                </c:pt>
                <c:pt idx="256">
                  <c:v>110.58392360357531</c:v>
                </c:pt>
                <c:pt idx="257">
                  <c:v>109.79141592512956</c:v>
                </c:pt>
                <c:pt idx="258">
                  <c:v>109.39368229978508</c:v>
                </c:pt>
                <c:pt idx="259">
                  <c:v>109.49463659741284</c:v>
                </c:pt>
                <c:pt idx="260">
                  <c:v>109.56517306920811</c:v>
                </c:pt>
                <c:pt idx="261">
                  <c:v>108.70229333964724</c:v>
                </c:pt>
                <c:pt idx="262">
                  <c:v>109.15675209965224</c:v>
                </c:pt>
                <c:pt idx="263">
                  <c:v>109.23567402613646</c:v>
                </c:pt>
                <c:pt idx="264">
                  <c:v>109.23567402613646</c:v>
                </c:pt>
                <c:pt idx="265">
                  <c:v>109.14195423843645</c:v>
                </c:pt>
                <c:pt idx="266">
                  <c:v>109.33481969628227</c:v>
                </c:pt>
                <c:pt idx="267">
                  <c:v>109.14688685884173</c:v>
                </c:pt>
                <c:pt idx="268">
                  <c:v>110.11779097527786</c:v>
                </c:pt>
                <c:pt idx="269">
                  <c:v>111.40553374241213</c:v>
                </c:pt>
                <c:pt idx="270">
                  <c:v>112.31050516609791</c:v>
                </c:pt>
                <c:pt idx="271">
                  <c:v>112.44516570316161</c:v>
                </c:pt>
                <c:pt idx="272">
                  <c:v>114.40653999697479</c:v>
                </c:pt>
                <c:pt idx="273">
                  <c:v>113.98792494524804</c:v>
                </c:pt>
                <c:pt idx="274">
                  <c:v>112.99745476787102</c:v>
                </c:pt>
                <c:pt idx="275">
                  <c:v>112.21020855119086</c:v>
                </c:pt>
                <c:pt idx="276">
                  <c:v>113.13902097350208</c:v>
                </c:pt>
                <c:pt idx="277">
                  <c:v>112.73964314135586</c:v>
                </c:pt>
                <c:pt idx="278">
                  <c:v>111.39353103275928</c:v>
                </c:pt>
                <c:pt idx="279">
                  <c:v>111.51881959105297</c:v>
                </c:pt>
                <c:pt idx="280">
                  <c:v>113.12899131201135</c:v>
                </c:pt>
                <c:pt idx="281">
                  <c:v>113.29653598511015</c:v>
                </c:pt>
                <c:pt idx="282">
                  <c:v>113.82284658235183</c:v>
                </c:pt>
                <c:pt idx="283">
                  <c:v>114.37530006774142</c:v>
                </c:pt>
                <c:pt idx="284">
                  <c:v>113.13030667745275</c:v>
                </c:pt>
                <c:pt idx="285">
                  <c:v>111.1500240054194</c:v>
                </c:pt>
                <c:pt idx="286">
                  <c:v>108.49347907582433</c:v>
                </c:pt>
                <c:pt idx="287">
                  <c:v>109.63028365855754</c:v>
                </c:pt>
                <c:pt idx="288">
                  <c:v>108.7914093483023</c:v>
                </c:pt>
                <c:pt idx="289">
                  <c:v>110.82282685187023</c:v>
                </c:pt>
                <c:pt idx="290">
                  <c:v>111.01947398536009</c:v>
                </c:pt>
                <c:pt idx="291">
                  <c:v>110.47211754105597</c:v>
                </c:pt>
                <c:pt idx="292">
                  <c:v>111.75229695690217</c:v>
                </c:pt>
                <c:pt idx="293">
                  <c:v>112.00879321797591</c:v>
                </c:pt>
                <c:pt idx="294">
                  <c:v>113.47361705765917</c:v>
                </c:pt>
                <c:pt idx="295">
                  <c:v>113.73471709777782</c:v>
                </c:pt>
                <c:pt idx="296">
                  <c:v>114.59332188965412</c:v>
                </c:pt>
                <c:pt idx="297">
                  <c:v>114.10844530381665</c:v>
                </c:pt>
                <c:pt idx="298">
                  <c:v>114.91953251912224</c:v>
                </c:pt>
                <c:pt idx="299">
                  <c:v>114.57293372531235</c:v>
                </c:pt>
              </c:numCache>
            </c:numRef>
          </c:val>
          <c:smooth val="0"/>
          <c:extLst>
            <c:ext xmlns:c16="http://schemas.microsoft.com/office/drawing/2014/chart" uri="{C3380CC4-5D6E-409C-BE32-E72D297353CC}">
              <c16:uniqueId val="{00000003-53CA-4E8A-93B9-A01FFA71F69E}"/>
            </c:ext>
          </c:extLst>
        </c:ser>
        <c:dLbls>
          <c:showLegendKey val="0"/>
          <c:showVal val="0"/>
          <c:showCatName val="0"/>
          <c:showSerName val="0"/>
          <c:showPercent val="0"/>
          <c:showBubbleSize val="0"/>
        </c:dLbls>
        <c:smooth val="0"/>
        <c:axId val="771214480"/>
        <c:axId val="771209440"/>
      </c:lineChart>
      <c:dateAx>
        <c:axId val="771214480"/>
        <c:scaling>
          <c:orientation val="minMax"/>
        </c:scaling>
        <c:delete val="0"/>
        <c:axPos val="b"/>
        <c:numFmt formatCode="mmm\ 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771209440"/>
        <c:crosses val="autoZero"/>
        <c:auto val="1"/>
        <c:lblOffset val="100"/>
        <c:baseTimeUnit val="days"/>
        <c:majorUnit val="3"/>
        <c:majorTimeUnit val="months"/>
      </c:dateAx>
      <c:valAx>
        <c:axId val="771209440"/>
        <c:scaling>
          <c:orientation val="minMax"/>
          <c:min val="80"/>
        </c:scaling>
        <c:delete val="0"/>
        <c:axPos val="l"/>
        <c:majorGridlines>
          <c:spPr>
            <a:ln w="9525" cap="flat" cmpd="sng" algn="ctr">
              <a:solidFill>
                <a:schemeClr val="accent6"/>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771214480"/>
        <c:crosses val="autoZero"/>
        <c:crossBetween val="between"/>
      </c:valAx>
      <c:spPr>
        <a:noFill/>
        <a:ln>
          <a:noFill/>
        </a:ln>
        <a:effectLst/>
      </c:spPr>
    </c:plotArea>
    <c:legend>
      <c:legendPos val="b"/>
      <c:layout>
        <c:manualLayout>
          <c:xMode val="edge"/>
          <c:yMode val="edge"/>
          <c:x val="8.7640239304607945E-3"/>
          <c:y val="3.35382344632459E-2"/>
          <c:w val="0.58236021106005165"/>
          <c:h val="0.29531795078431072"/>
        </c:manualLayout>
      </c:layout>
      <c:overlay val="1"/>
      <c:spPr>
        <a:noFill/>
        <a:ln>
          <a:noFill/>
        </a:ln>
        <a:effectLst/>
      </c:spPr>
      <c:txPr>
        <a:bodyPr rot="0" spcFirstLastPara="1" vertOverflow="ellipsis" vert="horz" wrap="square" anchor="ctr" anchorCtr="1"/>
        <a:lstStyle/>
        <a:p>
          <a:pPr>
            <a:defRPr sz="1200" b="0" i="0" u="none" strike="noStrike" kern="1200" baseline="0">
              <a:solidFill>
                <a:srgbClr val="003399"/>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956242554168156E-2"/>
          <c:y val="6.7747309595971542E-2"/>
          <c:w val="0.905544924646706"/>
          <c:h val="0.8444153001653506"/>
        </c:manualLayout>
      </c:layout>
      <c:lineChart>
        <c:grouping val="standard"/>
        <c:varyColors val="0"/>
        <c:ser>
          <c:idx val="0"/>
          <c:order val="0"/>
          <c:tx>
            <c:strRef>
              <c:f>'[% of Outperforming Names ACWI.xlsx]Data'!$V$3</c:f>
              <c:strCache>
                <c:ptCount val="1"/>
              </c:strCache>
            </c:strRef>
          </c:tx>
          <c:spPr>
            <a:ln w="28575" cap="rnd">
              <a:solidFill>
                <a:schemeClr val="accent1"/>
              </a:solidFill>
              <a:round/>
            </a:ln>
            <a:effectLst/>
          </c:spPr>
          <c:marker>
            <c:symbol val="none"/>
          </c:marker>
          <c:cat>
            <c:numRef>
              <c:f>'[% of Outperforming Names ACWI.xlsx]Data'!$T$5:$T$10000</c:f>
              <c:numCache>
                <c:formatCode>m/d/yyyy</c:formatCode>
                <c:ptCount val="9996"/>
                <c:pt idx="0">
                  <c:v>38383</c:v>
                </c:pt>
                <c:pt idx="1">
                  <c:v>38411</c:v>
                </c:pt>
                <c:pt idx="2">
                  <c:v>38442</c:v>
                </c:pt>
                <c:pt idx="3">
                  <c:v>38471</c:v>
                </c:pt>
                <c:pt idx="4">
                  <c:v>38503</c:v>
                </c:pt>
                <c:pt idx="5">
                  <c:v>38533</c:v>
                </c:pt>
                <c:pt idx="6">
                  <c:v>38562</c:v>
                </c:pt>
                <c:pt idx="7">
                  <c:v>38595</c:v>
                </c:pt>
                <c:pt idx="8">
                  <c:v>38625</c:v>
                </c:pt>
                <c:pt idx="9">
                  <c:v>38656</c:v>
                </c:pt>
                <c:pt idx="10">
                  <c:v>38686</c:v>
                </c:pt>
                <c:pt idx="11">
                  <c:v>38716</c:v>
                </c:pt>
                <c:pt idx="12">
                  <c:v>38748</c:v>
                </c:pt>
                <c:pt idx="13">
                  <c:v>38776</c:v>
                </c:pt>
                <c:pt idx="14">
                  <c:v>38807</c:v>
                </c:pt>
                <c:pt idx="15">
                  <c:v>38835</c:v>
                </c:pt>
                <c:pt idx="16">
                  <c:v>38868</c:v>
                </c:pt>
                <c:pt idx="17">
                  <c:v>38898</c:v>
                </c:pt>
                <c:pt idx="18">
                  <c:v>38929</c:v>
                </c:pt>
                <c:pt idx="19">
                  <c:v>38960</c:v>
                </c:pt>
                <c:pt idx="20">
                  <c:v>38989</c:v>
                </c:pt>
                <c:pt idx="21">
                  <c:v>39021</c:v>
                </c:pt>
                <c:pt idx="22">
                  <c:v>39051</c:v>
                </c:pt>
                <c:pt idx="23">
                  <c:v>39080</c:v>
                </c:pt>
                <c:pt idx="24">
                  <c:v>39113</c:v>
                </c:pt>
                <c:pt idx="25">
                  <c:v>39141</c:v>
                </c:pt>
                <c:pt idx="26">
                  <c:v>39171</c:v>
                </c:pt>
                <c:pt idx="27">
                  <c:v>39202</c:v>
                </c:pt>
                <c:pt idx="28">
                  <c:v>39233</c:v>
                </c:pt>
                <c:pt idx="29">
                  <c:v>39262</c:v>
                </c:pt>
                <c:pt idx="30">
                  <c:v>39294</c:v>
                </c:pt>
                <c:pt idx="31">
                  <c:v>39325</c:v>
                </c:pt>
                <c:pt idx="32">
                  <c:v>39353</c:v>
                </c:pt>
                <c:pt idx="33">
                  <c:v>39386</c:v>
                </c:pt>
                <c:pt idx="34">
                  <c:v>39416</c:v>
                </c:pt>
                <c:pt idx="35">
                  <c:v>39447</c:v>
                </c:pt>
                <c:pt idx="36">
                  <c:v>39478</c:v>
                </c:pt>
                <c:pt idx="37">
                  <c:v>39507</c:v>
                </c:pt>
                <c:pt idx="38">
                  <c:v>39538</c:v>
                </c:pt>
                <c:pt idx="39">
                  <c:v>39568</c:v>
                </c:pt>
                <c:pt idx="40">
                  <c:v>39598</c:v>
                </c:pt>
                <c:pt idx="41">
                  <c:v>39629</c:v>
                </c:pt>
                <c:pt idx="42">
                  <c:v>39660</c:v>
                </c:pt>
                <c:pt idx="43">
                  <c:v>39689</c:v>
                </c:pt>
                <c:pt idx="44">
                  <c:v>39721</c:v>
                </c:pt>
                <c:pt idx="45">
                  <c:v>39752</c:v>
                </c:pt>
                <c:pt idx="46">
                  <c:v>39780</c:v>
                </c:pt>
                <c:pt idx="47">
                  <c:v>39813</c:v>
                </c:pt>
                <c:pt idx="48">
                  <c:v>39843</c:v>
                </c:pt>
                <c:pt idx="49">
                  <c:v>39871</c:v>
                </c:pt>
                <c:pt idx="50">
                  <c:v>39903</c:v>
                </c:pt>
                <c:pt idx="51">
                  <c:v>39933</c:v>
                </c:pt>
                <c:pt idx="52">
                  <c:v>39962</c:v>
                </c:pt>
                <c:pt idx="53">
                  <c:v>39994</c:v>
                </c:pt>
                <c:pt idx="54">
                  <c:v>40025</c:v>
                </c:pt>
                <c:pt idx="55">
                  <c:v>40056</c:v>
                </c:pt>
                <c:pt idx="56">
                  <c:v>40086</c:v>
                </c:pt>
                <c:pt idx="57">
                  <c:v>40116</c:v>
                </c:pt>
                <c:pt idx="58">
                  <c:v>40147</c:v>
                </c:pt>
                <c:pt idx="59">
                  <c:v>40178</c:v>
                </c:pt>
                <c:pt idx="60">
                  <c:v>40207</c:v>
                </c:pt>
                <c:pt idx="61">
                  <c:v>40235</c:v>
                </c:pt>
                <c:pt idx="62">
                  <c:v>40268</c:v>
                </c:pt>
                <c:pt idx="63">
                  <c:v>40298</c:v>
                </c:pt>
                <c:pt idx="64">
                  <c:v>40326</c:v>
                </c:pt>
                <c:pt idx="65">
                  <c:v>40359</c:v>
                </c:pt>
                <c:pt idx="66">
                  <c:v>40389</c:v>
                </c:pt>
                <c:pt idx="67">
                  <c:v>40421</c:v>
                </c:pt>
                <c:pt idx="68">
                  <c:v>40451</c:v>
                </c:pt>
                <c:pt idx="69">
                  <c:v>40480</c:v>
                </c:pt>
                <c:pt idx="70">
                  <c:v>40512</c:v>
                </c:pt>
                <c:pt idx="71">
                  <c:v>40543</c:v>
                </c:pt>
                <c:pt idx="72">
                  <c:v>40574</c:v>
                </c:pt>
                <c:pt idx="73">
                  <c:v>40602</c:v>
                </c:pt>
                <c:pt idx="74">
                  <c:v>40633</c:v>
                </c:pt>
                <c:pt idx="75">
                  <c:v>40662</c:v>
                </c:pt>
                <c:pt idx="76">
                  <c:v>40694</c:v>
                </c:pt>
                <c:pt idx="77">
                  <c:v>40724</c:v>
                </c:pt>
                <c:pt idx="78">
                  <c:v>40753</c:v>
                </c:pt>
                <c:pt idx="79">
                  <c:v>40786</c:v>
                </c:pt>
                <c:pt idx="80">
                  <c:v>40816</c:v>
                </c:pt>
                <c:pt idx="81">
                  <c:v>40847</c:v>
                </c:pt>
                <c:pt idx="82">
                  <c:v>40877</c:v>
                </c:pt>
                <c:pt idx="83">
                  <c:v>40907</c:v>
                </c:pt>
                <c:pt idx="84">
                  <c:v>40939</c:v>
                </c:pt>
                <c:pt idx="85">
                  <c:v>40968</c:v>
                </c:pt>
                <c:pt idx="86">
                  <c:v>40998</c:v>
                </c:pt>
                <c:pt idx="87">
                  <c:v>41029</c:v>
                </c:pt>
                <c:pt idx="88">
                  <c:v>41060</c:v>
                </c:pt>
                <c:pt idx="89">
                  <c:v>41089</c:v>
                </c:pt>
                <c:pt idx="90">
                  <c:v>41121</c:v>
                </c:pt>
                <c:pt idx="91">
                  <c:v>41152</c:v>
                </c:pt>
                <c:pt idx="92">
                  <c:v>41180</c:v>
                </c:pt>
                <c:pt idx="93">
                  <c:v>41213</c:v>
                </c:pt>
                <c:pt idx="94">
                  <c:v>41243</c:v>
                </c:pt>
                <c:pt idx="95">
                  <c:v>41274</c:v>
                </c:pt>
                <c:pt idx="96">
                  <c:v>41305</c:v>
                </c:pt>
                <c:pt idx="97">
                  <c:v>41333</c:v>
                </c:pt>
                <c:pt idx="98">
                  <c:v>41361</c:v>
                </c:pt>
                <c:pt idx="99">
                  <c:v>41394</c:v>
                </c:pt>
                <c:pt idx="100">
                  <c:v>41425</c:v>
                </c:pt>
                <c:pt idx="101">
                  <c:v>41453</c:v>
                </c:pt>
                <c:pt idx="102">
                  <c:v>41486</c:v>
                </c:pt>
                <c:pt idx="103">
                  <c:v>41516</c:v>
                </c:pt>
                <c:pt idx="104">
                  <c:v>41547</c:v>
                </c:pt>
                <c:pt idx="105">
                  <c:v>41578</c:v>
                </c:pt>
                <c:pt idx="106">
                  <c:v>41607</c:v>
                </c:pt>
                <c:pt idx="107">
                  <c:v>41639</c:v>
                </c:pt>
                <c:pt idx="108">
                  <c:v>41670</c:v>
                </c:pt>
                <c:pt idx="109">
                  <c:v>41698</c:v>
                </c:pt>
                <c:pt idx="110">
                  <c:v>41729</c:v>
                </c:pt>
                <c:pt idx="111">
                  <c:v>41759</c:v>
                </c:pt>
                <c:pt idx="112">
                  <c:v>41789</c:v>
                </c:pt>
                <c:pt idx="113">
                  <c:v>41820</c:v>
                </c:pt>
                <c:pt idx="114">
                  <c:v>41851</c:v>
                </c:pt>
                <c:pt idx="115">
                  <c:v>41880</c:v>
                </c:pt>
                <c:pt idx="116">
                  <c:v>41912</c:v>
                </c:pt>
                <c:pt idx="117">
                  <c:v>41943</c:v>
                </c:pt>
                <c:pt idx="118">
                  <c:v>41971</c:v>
                </c:pt>
                <c:pt idx="119">
                  <c:v>42004</c:v>
                </c:pt>
                <c:pt idx="120">
                  <c:v>42034</c:v>
                </c:pt>
                <c:pt idx="121">
                  <c:v>42062</c:v>
                </c:pt>
                <c:pt idx="122">
                  <c:v>42094</c:v>
                </c:pt>
                <c:pt idx="123">
                  <c:v>42124</c:v>
                </c:pt>
                <c:pt idx="124">
                  <c:v>42153</c:v>
                </c:pt>
                <c:pt idx="125">
                  <c:v>42185</c:v>
                </c:pt>
                <c:pt idx="126">
                  <c:v>42216</c:v>
                </c:pt>
                <c:pt idx="127">
                  <c:v>42247</c:v>
                </c:pt>
                <c:pt idx="128">
                  <c:v>42277</c:v>
                </c:pt>
                <c:pt idx="129">
                  <c:v>42307</c:v>
                </c:pt>
                <c:pt idx="130">
                  <c:v>42338</c:v>
                </c:pt>
                <c:pt idx="131">
                  <c:v>42369</c:v>
                </c:pt>
                <c:pt idx="132">
                  <c:v>42398</c:v>
                </c:pt>
                <c:pt idx="133">
                  <c:v>42429</c:v>
                </c:pt>
                <c:pt idx="134">
                  <c:v>42460</c:v>
                </c:pt>
                <c:pt idx="135">
                  <c:v>42489</c:v>
                </c:pt>
                <c:pt idx="136">
                  <c:v>42521</c:v>
                </c:pt>
                <c:pt idx="137">
                  <c:v>42551</c:v>
                </c:pt>
                <c:pt idx="138">
                  <c:v>42580</c:v>
                </c:pt>
                <c:pt idx="139">
                  <c:v>42613</c:v>
                </c:pt>
                <c:pt idx="140">
                  <c:v>42643</c:v>
                </c:pt>
                <c:pt idx="141">
                  <c:v>42674</c:v>
                </c:pt>
                <c:pt idx="142">
                  <c:v>42704</c:v>
                </c:pt>
                <c:pt idx="143">
                  <c:v>42734</c:v>
                </c:pt>
                <c:pt idx="144">
                  <c:v>42766</c:v>
                </c:pt>
                <c:pt idx="145">
                  <c:v>42794</c:v>
                </c:pt>
                <c:pt idx="146">
                  <c:v>42825</c:v>
                </c:pt>
                <c:pt idx="147">
                  <c:v>42853</c:v>
                </c:pt>
                <c:pt idx="148">
                  <c:v>42886</c:v>
                </c:pt>
                <c:pt idx="149">
                  <c:v>42916</c:v>
                </c:pt>
                <c:pt idx="150">
                  <c:v>42947</c:v>
                </c:pt>
                <c:pt idx="151">
                  <c:v>42978</c:v>
                </c:pt>
                <c:pt idx="152">
                  <c:v>43007</c:v>
                </c:pt>
                <c:pt idx="153">
                  <c:v>43039</c:v>
                </c:pt>
                <c:pt idx="154">
                  <c:v>43069</c:v>
                </c:pt>
                <c:pt idx="155">
                  <c:v>43098</c:v>
                </c:pt>
                <c:pt idx="156">
                  <c:v>43131</c:v>
                </c:pt>
                <c:pt idx="157">
                  <c:v>43159</c:v>
                </c:pt>
                <c:pt idx="158">
                  <c:v>43188</c:v>
                </c:pt>
                <c:pt idx="159">
                  <c:v>43220</c:v>
                </c:pt>
                <c:pt idx="160">
                  <c:v>43251</c:v>
                </c:pt>
                <c:pt idx="161">
                  <c:v>43280</c:v>
                </c:pt>
                <c:pt idx="162">
                  <c:v>43312</c:v>
                </c:pt>
                <c:pt idx="163">
                  <c:v>43343</c:v>
                </c:pt>
                <c:pt idx="164">
                  <c:v>43371</c:v>
                </c:pt>
                <c:pt idx="165">
                  <c:v>43404</c:v>
                </c:pt>
                <c:pt idx="166">
                  <c:v>43434</c:v>
                </c:pt>
                <c:pt idx="167">
                  <c:v>43465</c:v>
                </c:pt>
                <c:pt idx="168">
                  <c:v>43496</c:v>
                </c:pt>
                <c:pt idx="169">
                  <c:v>43524</c:v>
                </c:pt>
                <c:pt idx="170">
                  <c:v>43553</c:v>
                </c:pt>
                <c:pt idx="171">
                  <c:v>43585</c:v>
                </c:pt>
                <c:pt idx="172">
                  <c:v>43616</c:v>
                </c:pt>
                <c:pt idx="173">
                  <c:v>43644</c:v>
                </c:pt>
                <c:pt idx="174">
                  <c:v>43677</c:v>
                </c:pt>
                <c:pt idx="175">
                  <c:v>43707</c:v>
                </c:pt>
                <c:pt idx="176">
                  <c:v>43738</c:v>
                </c:pt>
                <c:pt idx="177">
                  <c:v>43769</c:v>
                </c:pt>
                <c:pt idx="178">
                  <c:v>43798</c:v>
                </c:pt>
                <c:pt idx="179">
                  <c:v>43830</c:v>
                </c:pt>
                <c:pt idx="180">
                  <c:v>43861</c:v>
                </c:pt>
                <c:pt idx="181">
                  <c:v>43889</c:v>
                </c:pt>
                <c:pt idx="182">
                  <c:v>43921</c:v>
                </c:pt>
                <c:pt idx="183">
                  <c:v>43951</c:v>
                </c:pt>
                <c:pt idx="184">
                  <c:v>43980</c:v>
                </c:pt>
                <c:pt idx="185">
                  <c:v>44012</c:v>
                </c:pt>
                <c:pt idx="186">
                  <c:v>44043</c:v>
                </c:pt>
                <c:pt idx="187">
                  <c:v>44074</c:v>
                </c:pt>
                <c:pt idx="188">
                  <c:v>44104</c:v>
                </c:pt>
                <c:pt idx="189">
                  <c:v>44134</c:v>
                </c:pt>
                <c:pt idx="190">
                  <c:v>44165</c:v>
                </c:pt>
                <c:pt idx="191">
                  <c:v>44196</c:v>
                </c:pt>
                <c:pt idx="192">
                  <c:v>44225</c:v>
                </c:pt>
                <c:pt idx="193">
                  <c:v>44253</c:v>
                </c:pt>
                <c:pt idx="194">
                  <c:v>44286</c:v>
                </c:pt>
                <c:pt idx="195">
                  <c:v>44316</c:v>
                </c:pt>
                <c:pt idx="196">
                  <c:v>44344</c:v>
                </c:pt>
                <c:pt idx="197">
                  <c:v>44377</c:v>
                </c:pt>
                <c:pt idx="198">
                  <c:v>44407</c:v>
                </c:pt>
                <c:pt idx="199">
                  <c:v>44439</c:v>
                </c:pt>
                <c:pt idx="200">
                  <c:v>44469</c:v>
                </c:pt>
                <c:pt idx="201">
                  <c:v>44498</c:v>
                </c:pt>
                <c:pt idx="202">
                  <c:v>44530</c:v>
                </c:pt>
                <c:pt idx="203">
                  <c:v>44561</c:v>
                </c:pt>
                <c:pt idx="204">
                  <c:v>44592</c:v>
                </c:pt>
                <c:pt idx="205">
                  <c:v>44620</c:v>
                </c:pt>
                <c:pt idx="206">
                  <c:v>44651</c:v>
                </c:pt>
                <c:pt idx="207">
                  <c:v>44680</c:v>
                </c:pt>
                <c:pt idx="208">
                  <c:v>44712</c:v>
                </c:pt>
                <c:pt idx="209">
                  <c:v>44742</c:v>
                </c:pt>
                <c:pt idx="210">
                  <c:v>44771</c:v>
                </c:pt>
                <c:pt idx="211">
                  <c:v>44804</c:v>
                </c:pt>
                <c:pt idx="212">
                  <c:v>44834</c:v>
                </c:pt>
                <c:pt idx="213">
                  <c:v>44865</c:v>
                </c:pt>
                <c:pt idx="214">
                  <c:v>44895</c:v>
                </c:pt>
                <c:pt idx="215">
                  <c:v>44925</c:v>
                </c:pt>
                <c:pt idx="216">
                  <c:v>44957</c:v>
                </c:pt>
                <c:pt idx="217">
                  <c:v>44985</c:v>
                </c:pt>
                <c:pt idx="218">
                  <c:v>45016</c:v>
                </c:pt>
                <c:pt idx="219">
                  <c:v>45044</c:v>
                </c:pt>
                <c:pt idx="220">
                  <c:v>45077</c:v>
                </c:pt>
                <c:pt idx="221">
                  <c:v>45107</c:v>
                </c:pt>
                <c:pt idx="222">
                  <c:v>45138</c:v>
                </c:pt>
                <c:pt idx="223">
                  <c:v>45169</c:v>
                </c:pt>
                <c:pt idx="224">
                  <c:v>45198</c:v>
                </c:pt>
                <c:pt idx="225">
                  <c:v>45230</c:v>
                </c:pt>
                <c:pt idx="226">
                  <c:v>45260</c:v>
                </c:pt>
                <c:pt idx="227">
                  <c:v>45289</c:v>
                </c:pt>
                <c:pt idx="228">
                  <c:v>45322</c:v>
                </c:pt>
                <c:pt idx="229">
                  <c:v>45351</c:v>
                </c:pt>
                <c:pt idx="230">
                  <c:v>45379</c:v>
                </c:pt>
                <c:pt idx="231">
                  <c:v>45412</c:v>
                </c:pt>
                <c:pt idx="232">
                  <c:v>45443</c:v>
                </c:pt>
                <c:pt idx="233">
                  <c:v>45471</c:v>
                </c:pt>
              </c:numCache>
            </c:numRef>
          </c:cat>
          <c:val>
            <c:numRef>
              <c:f>'[% of Outperforming Names ACWI.xlsx]Data'!$V$5:$V$10000</c:f>
              <c:numCache>
                <c:formatCode>0.00</c:formatCode>
                <c:ptCount val="9996"/>
                <c:pt idx="0">
                  <c:v>0.59991690901537187</c:v>
                </c:pt>
                <c:pt idx="1">
                  <c:v>0.5827787021630616</c:v>
                </c:pt>
                <c:pt idx="2">
                  <c:v>0.55481727574750828</c:v>
                </c:pt>
                <c:pt idx="3">
                  <c:v>0.572972972972973</c:v>
                </c:pt>
                <c:pt idx="4">
                  <c:v>0.57458333333333333</c:v>
                </c:pt>
                <c:pt idx="5">
                  <c:v>0.59197577592732775</c:v>
                </c:pt>
                <c:pt idx="6">
                  <c:v>0.58803483528966305</c:v>
                </c:pt>
                <c:pt idx="7">
                  <c:v>0.57467778620166798</c:v>
                </c:pt>
                <c:pt idx="8">
                  <c:v>0.55652503793626706</c:v>
                </c:pt>
                <c:pt idx="9">
                  <c:v>0.55129179331306988</c:v>
                </c:pt>
                <c:pt idx="10">
                  <c:v>0.51105182926829273</c:v>
                </c:pt>
                <c:pt idx="11">
                  <c:v>0.52851711026615966</c:v>
                </c:pt>
                <c:pt idx="12">
                  <c:v>0.52132520944402128</c:v>
                </c:pt>
                <c:pt idx="13">
                  <c:v>0.52804273178176264</c:v>
                </c:pt>
                <c:pt idx="14">
                  <c:v>0.53597259231062044</c:v>
                </c:pt>
                <c:pt idx="15">
                  <c:v>0.54580152671755722</c:v>
                </c:pt>
                <c:pt idx="16">
                  <c:v>0.53481254781943377</c:v>
                </c:pt>
                <c:pt idx="17">
                  <c:v>0.54670032455824014</c:v>
                </c:pt>
                <c:pt idx="18">
                  <c:v>0.53610108303249093</c:v>
                </c:pt>
                <c:pt idx="19">
                  <c:v>0.52711496746203901</c:v>
                </c:pt>
                <c:pt idx="20">
                  <c:v>0.52293246659443837</c:v>
                </c:pt>
                <c:pt idx="21">
                  <c:v>0.54430379746835444</c:v>
                </c:pt>
                <c:pt idx="22">
                  <c:v>0.54898403483309144</c:v>
                </c:pt>
                <c:pt idx="23">
                  <c:v>0.52287581699346408</c:v>
                </c:pt>
                <c:pt idx="24">
                  <c:v>0.50654545454545452</c:v>
                </c:pt>
                <c:pt idx="25">
                  <c:v>0.52147016011644831</c:v>
                </c:pt>
                <c:pt idx="26">
                  <c:v>0.52625820568927795</c:v>
                </c:pt>
                <c:pt idx="27">
                  <c:v>0.5025584795321637</c:v>
                </c:pt>
                <c:pt idx="28">
                  <c:v>0.53057488099597216</c:v>
                </c:pt>
                <c:pt idx="29">
                  <c:v>0.56045571481073131</c:v>
                </c:pt>
                <c:pt idx="30">
                  <c:v>0.56353591160220995</c:v>
                </c:pt>
                <c:pt idx="31">
                  <c:v>0.53303802141011447</c:v>
                </c:pt>
                <c:pt idx="32">
                  <c:v>0.51420140169679085</c:v>
                </c:pt>
                <c:pt idx="33">
                  <c:v>0.50910442214790042</c:v>
                </c:pt>
                <c:pt idx="34">
                  <c:v>0.48679806619561178</c:v>
                </c:pt>
                <c:pt idx="35">
                  <c:v>0.50762829403606102</c:v>
                </c:pt>
                <c:pt idx="36">
                  <c:v>0.48956884561891523</c:v>
                </c:pt>
                <c:pt idx="37">
                  <c:v>0.49651810584958223</c:v>
                </c:pt>
                <c:pt idx="38">
                  <c:v>0.49687500000000001</c:v>
                </c:pt>
                <c:pt idx="39">
                  <c:v>0.47042449547668752</c:v>
                </c:pt>
                <c:pt idx="40">
                  <c:v>0.46566747995817359</c:v>
                </c:pt>
                <c:pt idx="41">
                  <c:v>0.46896006326611311</c:v>
                </c:pt>
                <c:pt idx="42">
                  <c:v>0.46653465346534662</c:v>
                </c:pt>
                <c:pt idx="43">
                  <c:v>0.48532910388580491</c:v>
                </c:pt>
                <c:pt idx="44">
                  <c:v>0.45458151527171758</c:v>
                </c:pt>
                <c:pt idx="45">
                  <c:v>0.39324055666003976</c:v>
                </c:pt>
                <c:pt idx="46">
                  <c:v>0.43535188216039278</c:v>
                </c:pt>
                <c:pt idx="47">
                  <c:v>0.45100451004510039</c:v>
                </c:pt>
                <c:pt idx="48">
                  <c:v>0.46985962014863747</c:v>
                </c:pt>
                <c:pt idx="49">
                  <c:v>0.4601404378356051</c:v>
                </c:pt>
                <c:pt idx="50">
                  <c:v>0.48302980132450329</c:v>
                </c:pt>
                <c:pt idx="51">
                  <c:v>0.52649006622516559</c:v>
                </c:pt>
                <c:pt idx="52">
                  <c:v>0.56130903065451532</c:v>
                </c:pt>
                <c:pt idx="53">
                  <c:v>0.60241969128076767</c:v>
                </c:pt>
                <c:pt idx="54">
                  <c:v>0.60758965804837362</c:v>
                </c:pt>
                <c:pt idx="55">
                  <c:v>0.61567319716548563</c:v>
                </c:pt>
                <c:pt idx="56">
                  <c:v>0.6362505184570717</c:v>
                </c:pt>
                <c:pt idx="57">
                  <c:v>0.64235391628678007</c:v>
                </c:pt>
                <c:pt idx="58">
                  <c:v>0.60273972602739723</c:v>
                </c:pt>
                <c:pt idx="59">
                  <c:v>0.60008254230293023</c:v>
                </c:pt>
                <c:pt idx="60">
                  <c:v>0.60470879801734823</c:v>
                </c:pt>
                <c:pt idx="61">
                  <c:v>0.60628618693134817</c:v>
                </c:pt>
                <c:pt idx="62">
                  <c:v>0.58526490066225167</c:v>
                </c:pt>
                <c:pt idx="63">
                  <c:v>0.57036423841059603</c:v>
                </c:pt>
                <c:pt idx="64">
                  <c:v>0.57373653686826842</c:v>
                </c:pt>
                <c:pt idx="65">
                  <c:v>0.58665008291873966</c:v>
                </c:pt>
                <c:pt idx="66">
                  <c:v>0.57243377483443714</c:v>
                </c:pt>
                <c:pt idx="67">
                  <c:v>0.57569473247615099</c:v>
                </c:pt>
                <c:pt idx="68">
                  <c:v>0.56929460580912861</c:v>
                </c:pt>
                <c:pt idx="69">
                  <c:v>0.59153175591531759</c:v>
                </c:pt>
                <c:pt idx="70">
                  <c:v>0.59311489008710083</c:v>
                </c:pt>
                <c:pt idx="71">
                  <c:v>0.59666937449228274</c:v>
                </c:pt>
                <c:pt idx="72">
                  <c:v>0.54036511156186617</c:v>
                </c:pt>
                <c:pt idx="73">
                  <c:v>0.52293950466910277</c:v>
                </c:pt>
                <c:pt idx="74">
                  <c:v>0.54641264693960279</c:v>
                </c:pt>
                <c:pt idx="75">
                  <c:v>0.53549695740365111</c:v>
                </c:pt>
                <c:pt idx="76">
                  <c:v>0.52048681541582154</c:v>
                </c:pt>
                <c:pt idx="77">
                  <c:v>0.51484343228954854</c:v>
                </c:pt>
                <c:pt idx="78">
                  <c:v>0.51443676291175278</c:v>
                </c:pt>
                <c:pt idx="79">
                  <c:v>0.51119251119251119</c:v>
                </c:pt>
                <c:pt idx="80">
                  <c:v>0.47212047212047215</c:v>
                </c:pt>
                <c:pt idx="81">
                  <c:v>0.47329800244598452</c:v>
                </c:pt>
                <c:pt idx="82">
                  <c:v>0.43492452060383519</c:v>
                </c:pt>
                <c:pt idx="83">
                  <c:v>0.44722792607802875</c:v>
                </c:pt>
                <c:pt idx="84">
                  <c:v>0.48869708179202631</c:v>
                </c:pt>
                <c:pt idx="85">
                  <c:v>0.5141800246609125</c:v>
                </c:pt>
                <c:pt idx="86">
                  <c:v>0.47901234567901235</c:v>
                </c:pt>
                <c:pt idx="87">
                  <c:v>0.47754429336629584</c:v>
                </c:pt>
                <c:pt idx="88">
                  <c:v>0.44719471947194722</c:v>
                </c:pt>
                <c:pt idx="89">
                  <c:v>0.4449897750511248</c:v>
                </c:pt>
                <c:pt idx="90">
                  <c:v>0.43576104746317512</c:v>
                </c:pt>
                <c:pt idx="91">
                  <c:v>0.43680981595092022</c:v>
                </c:pt>
                <c:pt idx="92">
                  <c:v>0.46024590163934426</c:v>
                </c:pt>
                <c:pt idx="93">
                  <c:v>0.47769136307818255</c:v>
                </c:pt>
                <c:pt idx="94">
                  <c:v>0.5034793286942284</c:v>
                </c:pt>
                <c:pt idx="95">
                  <c:v>0.53722747840394902</c:v>
                </c:pt>
                <c:pt idx="96">
                  <c:v>0.51090086384204036</c:v>
                </c:pt>
                <c:pt idx="97">
                  <c:v>0.51768092105263153</c:v>
                </c:pt>
                <c:pt idx="98">
                  <c:v>0.5154257507198684</c:v>
                </c:pt>
                <c:pt idx="99">
                  <c:v>0.50576606260296542</c:v>
                </c:pt>
                <c:pt idx="100">
                  <c:v>0.46724351050679852</c:v>
                </c:pt>
                <c:pt idx="101">
                  <c:v>0.485973597359736</c:v>
                </c:pt>
                <c:pt idx="102">
                  <c:v>0.46990931574608408</c:v>
                </c:pt>
                <c:pt idx="103">
                  <c:v>0.48432343234323433</c:v>
                </c:pt>
                <c:pt idx="104">
                  <c:v>0.48886138613861385</c:v>
                </c:pt>
                <c:pt idx="105">
                  <c:v>0.47357555739058627</c:v>
                </c:pt>
                <c:pt idx="106">
                  <c:v>0.45443349753694579</c:v>
                </c:pt>
                <c:pt idx="107">
                  <c:v>0.42645850451930978</c:v>
                </c:pt>
                <c:pt idx="108">
                  <c:v>0.43626644736842107</c:v>
                </c:pt>
                <c:pt idx="109">
                  <c:v>0.40312628547922663</c:v>
                </c:pt>
                <c:pt idx="110">
                  <c:v>0.41019317714755443</c:v>
                </c:pt>
                <c:pt idx="111">
                  <c:v>0.41536565324568614</c:v>
                </c:pt>
                <c:pt idx="112">
                  <c:v>0.43115495273325111</c:v>
                </c:pt>
                <c:pt idx="113">
                  <c:v>0.45666394112837283</c:v>
                </c:pt>
                <c:pt idx="114">
                  <c:v>0.47465249386753883</c:v>
                </c:pt>
                <c:pt idx="115">
                  <c:v>0.47383483237939494</c:v>
                </c:pt>
                <c:pt idx="116">
                  <c:v>0.41649652919559005</c:v>
                </c:pt>
                <c:pt idx="117">
                  <c:v>0.43813801551653742</c:v>
                </c:pt>
                <c:pt idx="118">
                  <c:v>0.46758508914100488</c:v>
                </c:pt>
                <c:pt idx="119">
                  <c:v>0.49028340080971661</c:v>
                </c:pt>
                <c:pt idx="120">
                  <c:v>0.51093117408906885</c:v>
                </c:pt>
                <c:pt idx="121">
                  <c:v>0.50222581950627276</c:v>
                </c:pt>
                <c:pt idx="122">
                  <c:v>0.49250708788983394</c:v>
                </c:pt>
                <c:pt idx="123">
                  <c:v>0.49472830494728304</c:v>
                </c:pt>
                <c:pt idx="124">
                  <c:v>0.47605519480519481</c:v>
                </c:pt>
                <c:pt idx="125">
                  <c:v>0.49295207410390662</c:v>
                </c:pt>
                <c:pt idx="126">
                  <c:v>0.47296206618240516</c:v>
                </c:pt>
                <c:pt idx="127">
                  <c:v>0.48122729107791684</c:v>
                </c:pt>
                <c:pt idx="128">
                  <c:v>0.50201612903225812</c:v>
                </c:pt>
                <c:pt idx="129">
                  <c:v>0.4745557350565428</c:v>
                </c:pt>
                <c:pt idx="130">
                  <c:v>0.45927419354838711</c:v>
                </c:pt>
                <c:pt idx="131">
                  <c:v>0.47972701726214373</c:v>
                </c:pt>
                <c:pt idx="132">
                  <c:v>0.45662650602409643</c:v>
                </c:pt>
                <c:pt idx="133">
                  <c:v>0.46900161030595811</c:v>
                </c:pt>
                <c:pt idx="134">
                  <c:v>0.48307816277195814</c:v>
                </c:pt>
                <c:pt idx="135">
                  <c:v>0.48024193548387095</c:v>
                </c:pt>
                <c:pt idx="136">
                  <c:v>0.45476575121163165</c:v>
                </c:pt>
                <c:pt idx="137">
                  <c:v>0.46473196291817814</c:v>
                </c:pt>
                <c:pt idx="138">
                  <c:v>0.5165723524656427</c:v>
                </c:pt>
                <c:pt idx="139">
                  <c:v>0.51151515151515148</c:v>
                </c:pt>
                <c:pt idx="140">
                  <c:v>0.51376518218623479</c:v>
                </c:pt>
                <c:pt idx="141">
                  <c:v>0.52914979757085023</c:v>
                </c:pt>
                <c:pt idx="142">
                  <c:v>0.49554294975688817</c:v>
                </c:pt>
                <c:pt idx="143">
                  <c:v>0.49396621078037006</c:v>
                </c:pt>
                <c:pt idx="144">
                  <c:v>0.49516908212560379</c:v>
                </c:pt>
                <c:pt idx="145">
                  <c:v>0.48188405797101447</c:v>
                </c:pt>
                <c:pt idx="146">
                  <c:v>0.44717741935483873</c:v>
                </c:pt>
                <c:pt idx="147">
                  <c:v>0.45902301170771087</c:v>
                </c:pt>
                <c:pt idx="148">
                  <c:v>0.4789983844911147</c:v>
                </c:pt>
                <c:pt idx="149">
                  <c:v>0.49380247900839663</c:v>
                </c:pt>
                <c:pt idx="150">
                  <c:v>0.4781738085702843</c:v>
                </c:pt>
                <c:pt idx="151">
                  <c:v>0.48275862068965514</c:v>
                </c:pt>
                <c:pt idx="152">
                  <c:v>0.44439983942191896</c:v>
                </c:pt>
                <c:pt idx="153">
                  <c:v>0.44056224899598395</c:v>
                </c:pt>
                <c:pt idx="154">
                  <c:v>0.46907630522088356</c:v>
                </c:pt>
                <c:pt idx="155">
                  <c:v>0.51300520208083233</c:v>
                </c:pt>
                <c:pt idx="156">
                  <c:v>0.48256513026052106</c:v>
                </c:pt>
                <c:pt idx="157">
                  <c:v>0.48035284683239771</c:v>
                </c:pt>
                <c:pt idx="158">
                  <c:v>0.48376753507014025</c:v>
                </c:pt>
                <c:pt idx="159">
                  <c:v>0.47974328118732451</c:v>
                </c:pt>
                <c:pt idx="160">
                  <c:v>0.44033748493370839</c:v>
                </c:pt>
                <c:pt idx="161">
                  <c:v>0.40884573894282633</c:v>
                </c:pt>
                <c:pt idx="162">
                  <c:v>0.39388489208633087</c:v>
                </c:pt>
                <c:pt idx="163">
                  <c:v>0.35421166306695462</c:v>
                </c:pt>
                <c:pt idx="164">
                  <c:v>0.36295234682909355</c:v>
                </c:pt>
                <c:pt idx="165">
                  <c:v>0.37064944384642984</c:v>
                </c:pt>
                <c:pt idx="166">
                  <c:v>0.39295977011494254</c:v>
                </c:pt>
                <c:pt idx="167">
                  <c:v>0.41588107324147933</c:v>
                </c:pt>
                <c:pt idx="168">
                  <c:v>0.41763425253991293</c:v>
                </c:pt>
                <c:pt idx="169">
                  <c:v>0.41421835328255358</c:v>
                </c:pt>
                <c:pt idx="170">
                  <c:v>0.39191627571273907</c:v>
                </c:pt>
                <c:pt idx="171">
                  <c:v>0.36265320836337417</c:v>
                </c:pt>
                <c:pt idx="172">
                  <c:v>0.41725105189340811</c:v>
                </c:pt>
                <c:pt idx="173">
                  <c:v>0.44612144612144611</c:v>
                </c:pt>
                <c:pt idx="174">
                  <c:v>0.43881856540084391</c:v>
                </c:pt>
                <c:pt idx="175">
                  <c:v>0.4460028050490884</c:v>
                </c:pt>
                <c:pt idx="176">
                  <c:v>0.45196353436185133</c:v>
                </c:pt>
                <c:pt idx="177">
                  <c:v>0.47213459516298634</c:v>
                </c:pt>
                <c:pt idx="178">
                  <c:v>0.45718954248366012</c:v>
                </c:pt>
                <c:pt idx="179">
                  <c:v>0.43508196721311476</c:v>
                </c:pt>
                <c:pt idx="180">
                  <c:v>0.40709126723571898</c:v>
                </c:pt>
                <c:pt idx="181">
                  <c:v>0.38929040735873849</c:v>
                </c:pt>
                <c:pt idx="182">
                  <c:v>0.36855923859533968</c:v>
                </c:pt>
                <c:pt idx="183">
                  <c:v>0.36366622864651776</c:v>
                </c:pt>
                <c:pt idx="184">
                  <c:v>0.35526315789473684</c:v>
                </c:pt>
                <c:pt idx="185">
                  <c:v>0.3838688085676038</c:v>
                </c:pt>
                <c:pt idx="186">
                  <c:v>0.40790354989953115</c:v>
                </c:pt>
                <c:pt idx="187">
                  <c:v>0.38639410187667556</c:v>
                </c:pt>
                <c:pt idx="188">
                  <c:v>0.40247160988643954</c:v>
                </c:pt>
                <c:pt idx="189">
                  <c:v>0.41636060100166944</c:v>
                </c:pt>
                <c:pt idx="190">
                  <c:v>0.40869565217391307</c:v>
                </c:pt>
                <c:pt idx="191">
                  <c:v>0.41281019450033535</c:v>
                </c:pt>
                <c:pt idx="192">
                  <c:v>0.42268737339635382</c:v>
                </c:pt>
                <c:pt idx="193">
                  <c:v>0.41464237516869096</c:v>
                </c:pt>
                <c:pt idx="194">
                  <c:v>0.45701813297515109</c:v>
                </c:pt>
                <c:pt idx="195">
                  <c:v>0.44519166106254204</c:v>
                </c:pt>
                <c:pt idx="196">
                  <c:v>0.48727394507702615</c:v>
                </c:pt>
                <c:pt idx="197">
                  <c:v>0.46352941176470586</c:v>
                </c:pt>
                <c:pt idx="198">
                  <c:v>0.4472175379426645</c:v>
                </c:pt>
                <c:pt idx="199">
                  <c:v>0.46693657219973012</c:v>
                </c:pt>
                <c:pt idx="200">
                  <c:v>0.4686136287344746</c:v>
                </c:pt>
                <c:pt idx="201">
                  <c:v>0.41680672268907565</c:v>
                </c:pt>
                <c:pt idx="202">
                  <c:v>0.37163978494623656</c:v>
                </c:pt>
                <c:pt idx="203">
                  <c:v>0.40964261631827376</c:v>
                </c:pt>
                <c:pt idx="204">
                  <c:v>0.42004048582995951</c:v>
                </c:pt>
                <c:pt idx="205">
                  <c:v>0.44373099019939166</c:v>
                </c:pt>
                <c:pt idx="206">
                  <c:v>0.4215719632528071</c:v>
                </c:pt>
                <c:pt idx="207">
                  <c:v>0.44909771876064009</c:v>
                </c:pt>
                <c:pt idx="208">
                  <c:v>0.42823048073644737</c:v>
                </c:pt>
                <c:pt idx="209">
                  <c:v>0.51433506044905009</c:v>
                </c:pt>
                <c:pt idx="210">
                  <c:v>0.48291335864687601</c:v>
                </c:pt>
                <c:pt idx="211">
                  <c:v>0.4799861973775017</c:v>
                </c:pt>
                <c:pt idx="212">
                  <c:v>0.46275862068965518</c:v>
                </c:pt>
                <c:pt idx="213">
                  <c:v>0.45081118398343117</c:v>
                </c:pt>
                <c:pt idx="214">
                  <c:v>0.49429657794676807</c:v>
                </c:pt>
                <c:pt idx="215">
                  <c:v>0.54835355285961873</c:v>
                </c:pt>
                <c:pt idx="216">
                  <c:v>0.55586398334489939</c:v>
                </c:pt>
                <c:pt idx="217">
                  <c:v>0.49479528105482307</c:v>
                </c:pt>
                <c:pt idx="218">
                  <c:v>0.51350415512465375</c:v>
                </c:pt>
                <c:pt idx="219">
                  <c:v>0.50624133148404993</c:v>
                </c:pt>
                <c:pt idx="220">
                  <c:v>0.40235865417967387</c:v>
                </c:pt>
                <c:pt idx="221">
                  <c:v>0.35059625212947187</c:v>
                </c:pt>
                <c:pt idx="222">
                  <c:v>0.40184049079754602</c:v>
                </c:pt>
                <c:pt idx="223">
                  <c:v>0.35173824130879344</c:v>
                </c:pt>
                <c:pt idx="224">
                  <c:v>0.41635561588055642</c:v>
                </c:pt>
                <c:pt idx="225">
                  <c:v>0.43419267299864317</c:v>
                </c:pt>
                <c:pt idx="226">
                  <c:v>0.36422267481330617</c:v>
                </c:pt>
                <c:pt idx="227">
                  <c:v>0.34097911674084214</c:v>
                </c:pt>
                <c:pt idx="228">
                  <c:v>0.31267123287671234</c:v>
                </c:pt>
                <c:pt idx="229">
                  <c:v>0.29599177800616649</c:v>
                </c:pt>
                <c:pt idx="230">
                  <c:v>0.33086941217881027</c:v>
                </c:pt>
                <c:pt idx="231">
                  <c:v>0.32887323943661978</c:v>
                </c:pt>
                <c:pt idx="232">
                  <c:v>0.33768064857243568</c:v>
                </c:pt>
                <c:pt idx="233">
                  <c:v>0.33695652173913049</c:v>
                </c:pt>
                <c:pt idx="234">
                  <c:v>0.31991294885745375</c:v>
                </c:pt>
              </c:numCache>
            </c:numRef>
          </c:val>
          <c:smooth val="0"/>
          <c:extLst>
            <c:ext xmlns:c16="http://schemas.microsoft.com/office/drawing/2014/chart" uri="{C3380CC4-5D6E-409C-BE32-E72D297353CC}">
              <c16:uniqueId val="{00000000-7F08-4B65-B88D-0FADFA671C5A}"/>
            </c:ext>
          </c:extLst>
        </c:ser>
        <c:ser>
          <c:idx val="1"/>
          <c:order val="1"/>
          <c:tx>
            <c:v>Average</c:v>
          </c:tx>
          <c:spPr>
            <a:ln w="28575" cap="rnd">
              <a:solidFill>
                <a:schemeClr val="accent2"/>
              </a:solidFill>
              <a:prstDash val="dash"/>
              <a:round/>
            </a:ln>
            <a:effectLst/>
          </c:spPr>
          <c:marker>
            <c:symbol val="none"/>
          </c:marker>
          <c:val>
            <c:numRef>
              <c:f>'[% of Outperforming Names ACWI.xlsx]Data'!$W$5:$W$239</c:f>
              <c:numCache>
                <c:formatCode>0.00</c:formatCode>
                <c:ptCount val="235"/>
                <c:pt idx="0">
                  <c:v>0.47786190115326693</c:v>
                </c:pt>
                <c:pt idx="1">
                  <c:v>0.47786190115326693</c:v>
                </c:pt>
                <c:pt idx="2">
                  <c:v>0.47786190115326693</c:v>
                </c:pt>
                <c:pt idx="3">
                  <c:v>0.47786190115326693</c:v>
                </c:pt>
                <c:pt idx="4">
                  <c:v>0.47786190115326693</c:v>
                </c:pt>
                <c:pt idx="5">
                  <c:v>0.47786190115326693</c:v>
                </c:pt>
                <c:pt idx="6">
                  <c:v>0.47786190115326693</c:v>
                </c:pt>
                <c:pt idx="7">
                  <c:v>0.47786190115326693</c:v>
                </c:pt>
                <c:pt idx="8">
                  <c:v>0.47786190115326693</c:v>
                </c:pt>
                <c:pt idx="9">
                  <c:v>0.47786190115326693</c:v>
                </c:pt>
                <c:pt idx="10">
                  <c:v>0.47786190115326693</c:v>
                </c:pt>
                <c:pt idx="11">
                  <c:v>0.47786190115326693</c:v>
                </c:pt>
                <c:pt idx="12">
                  <c:v>0.47786190115326693</c:v>
                </c:pt>
                <c:pt idx="13">
                  <c:v>0.47786190115326693</c:v>
                </c:pt>
                <c:pt idx="14">
                  <c:v>0.47786190115326693</c:v>
                </c:pt>
                <c:pt idx="15">
                  <c:v>0.47786190115326693</c:v>
                </c:pt>
                <c:pt idx="16">
                  <c:v>0.47786190115326693</c:v>
                </c:pt>
                <c:pt idx="17">
                  <c:v>0.47786190115326693</c:v>
                </c:pt>
                <c:pt idx="18">
                  <c:v>0.47786190115326693</c:v>
                </c:pt>
                <c:pt idx="19">
                  <c:v>0.47786190115326693</c:v>
                </c:pt>
                <c:pt idx="20">
                  <c:v>0.47786190115326693</c:v>
                </c:pt>
                <c:pt idx="21">
                  <c:v>0.47786190115326693</c:v>
                </c:pt>
                <c:pt idx="22">
                  <c:v>0.47786190115326693</c:v>
                </c:pt>
                <c:pt idx="23">
                  <c:v>0.47786190115326693</c:v>
                </c:pt>
                <c:pt idx="24">
                  <c:v>0.47786190115326693</c:v>
                </c:pt>
                <c:pt idx="25">
                  <c:v>0.47786190115326693</c:v>
                </c:pt>
                <c:pt idx="26">
                  <c:v>0.47786190115326693</c:v>
                </c:pt>
                <c:pt idx="27">
                  <c:v>0.47786190115326693</c:v>
                </c:pt>
                <c:pt idx="28">
                  <c:v>0.47786190115326693</c:v>
                </c:pt>
                <c:pt idx="29">
                  <c:v>0.47786190115326693</c:v>
                </c:pt>
                <c:pt idx="30">
                  <c:v>0.47786190115326693</c:v>
                </c:pt>
                <c:pt idx="31">
                  <c:v>0.47786190115326693</c:v>
                </c:pt>
                <c:pt idx="32">
                  <c:v>0.47786190115326693</c:v>
                </c:pt>
                <c:pt idx="33">
                  <c:v>0.47786190115326693</c:v>
                </c:pt>
                <c:pt idx="34">
                  <c:v>0.47786190115326693</c:v>
                </c:pt>
                <c:pt idx="35">
                  <c:v>0.47786190115326693</c:v>
                </c:pt>
                <c:pt idx="36">
                  <c:v>0.47786190115326693</c:v>
                </c:pt>
                <c:pt idx="37">
                  <c:v>0.47786190115326693</c:v>
                </c:pt>
                <c:pt idx="38">
                  <c:v>0.47786190115326693</c:v>
                </c:pt>
                <c:pt idx="39">
                  <c:v>0.47786190115326693</c:v>
                </c:pt>
                <c:pt idx="40">
                  <c:v>0.47786190115326693</c:v>
                </c:pt>
                <c:pt idx="41">
                  <c:v>0.47786190115326693</c:v>
                </c:pt>
                <c:pt idx="42">
                  <c:v>0.47786190115326693</c:v>
                </c:pt>
                <c:pt idx="43">
                  <c:v>0.47786190115326693</c:v>
                </c:pt>
                <c:pt idx="44">
                  <c:v>0.47786190115326693</c:v>
                </c:pt>
                <c:pt idx="45">
                  <c:v>0.47786190115326693</c:v>
                </c:pt>
                <c:pt idx="46">
                  <c:v>0.47786190115326693</c:v>
                </c:pt>
                <c:pt idx="47">
                  <c:v>0.47786190115326693</c:v>
                </c:pt>
                <c:pt idx="48">
                  <c:v>0.47786190115326693</c:v>
                </c:pt>
                <c:pt idx="49">
                  <c:v>0.47786190115326693</c:v>
                </c:pt>
                <c:pt idx="50">
                  <c:v>0.47786190115326693</c:v>
                </c:pt>
                <c:pt idx="51">
                  <c:v>0.47786190115326693</c:v>
                </c:pt>
                <c:pt idx="52">
                  <c:v>0.47786190115326693</c:v>
                </c:pt>
                <c:pt idx="53">
                  <c:v>0.47786190115326693</c:v>
                </c:pt>
                <c:pt idx="54">
                  <c:v>0.47786190115326693</c:v>
                </c:pt>
                <c:pt idx="55">
                  <c:v>0.47786190115326693</c:v>
                </c:pt>
                <c:pt idx="56">
                  <c:v>0.47786190115326693</c:v>
                </c:pt>
                <c:pt idx="57">
                  <c:v>0.47786190115326693</c:v>
                </c:pt>
                <c:pt idx="58">
                  <c:v>0.47786190115326693</c:v>
                </c:pt>
                <c:pt idx="59">
                  <c:v>0.47786190115326693</c:v>
                </c:pt>
                <c:pt idx="60">
                  <c:v>0.47786190115326693</c:v>
                </c:pt>
                <c:pt idx="61">
                  <c:v>0.47786190115326693</c:v>
                </c:pt>
                <c:pt idx="62">
                  <c:v>0.47786190115326693</c:v>
                </c:pt>
                <c:pt idx="63">
                  <c:v>0.47786190115326693</c:v>
                </c:pt>
                <c:pt idx="64">
                  <c:v>0.47786190115326693</c:v>
                </c:pt>
                <c:pt idx="65">
                  <c:v>0.47786190115326693</c:v>
                </c:pt>
                <c:pt idx="66">
                  <c:v>0.47786190115326693</c:v>
                </c:pt>
                <c:pt idx="67">
                  <c:v>0.47786190115326693</c:v>
                </c:pt>
                <c:pt idx="68">
                  <c:v>0.47786190115326693</c:v>
                </c:pt>
                <c:pt idx="69">
                  <c:v>0.47786190115326693</c:v>
                </c:pt>
                <c:pt idx="70">
                  <c:v>0.47786190115326693</c:v>
                </c:pt>
                <c:pt idx="71">
                  <c:v>0.47786190115326693</c:v>
                </c:pt>
                <c:pt idx="72">
                  <c:v>0.47786190115326693</c:v>
                </c:pt>
                <c:pt idx="73">
                  <c:v>0.47786190115326693</c:v>
                </c:pt>
                <c:pt idx="74">
                  <c:v>0.47786190115326693</c:v>
                </c:pt>
                <c:pt idx="75">
                  <c:v>0.47786190115326693</c:v>
                </c:pt>
                <c:pt idx="76">
                  <c:v>0.47786190115326693</c:v>
                </c:pt>
                <c:pt idx="77">
                  <c:v>0.47786190115326693</c:v>
                </c:pt>
                <c:pt idx="78">
                  <c:v>0.47786190115326693</c:v>
                </c:pt>
                <c:pt idx="79">
                  <c:v>0.47786190115326693</c:v>
                </c:pt>
                <c:pt idx="80">
                  <c:v>0.47786190115326693</c:v>
                </c:pt>
                <c:pt idx="81">
                  <c:v>0.47786190115326693</c:v>
                </c:pt>
                <c:pt idx="82">
                  <c:v>0.47786190115326693</c:v>
                </c:pt>
                <c:pt idx="83">
                  <c:v>0.47786190115326693</c:v>
                </c:pt>
                <c:pt idx="84">
                  <c:v>0.47786190115326693</c:v>
                </c:pt>
                <c:pt idx="85">
                  <c:v>0.47786190115326693</c:v>
                </c:pt>
                <c:pt idx="86">
                  <c:v>0.47786190115326693</c:v>
                </c:pt>
                <c:pt idx="87">
                  <c:v>0.47786190115326693</c:v>
                </c:pt>
                <c:pt idx="88">
                  <c:v>0.47786190115326693</c:v>
                </c:pt>
                <c:pt idx="89">
                  <c:v>0.47786190115326693</c:v>
                </c:pt>
                <c:pt idx="90">
                  <c:v>0.47786190115326693</c:v>
                </c:pt>
                <c:pt idx="91">
                  <c:v>0.47786190115326693</c:v>
                </c:pt>
                <c:pt idx="92">
                  <c:v>0.47786190115326693</c:v>
                </c:pt>
                <c:pt idx="93">
                  <c:v>0.47786190115326693</c:v>
                </c:pt>
                <c:pt idx="94">
                  <c:v>0.47786190115326693</c:v>
                </c:pt>
                <c:pt idx="95">
                  <c:v>0.47786190115326693</c:v>
                </c:pt>
                <c:pt idx="96">
                  <c:v>0.47786190115326693</c:v>
                </c:pt>
                <c:pt idx="97">
                  <c:v>0.47786190115326693</c:v>
                </c:pt>
                <c:pt idx="98">
                  <c:v>0.47786190115326693</c:v>
                </c:pt>
                <c:pt idx="99">
                  <c:v>0.47786190115326693</c:v>
                </c:pt>
                <c:pt idx="100">
                  <c:v>0.47786190115326693</c:v>
                </c:pt>
                <c:pt idx="101">
                  <c:v>0.47786190115326693</c:v>
                </c:pt>
                <c:pt idx="102">
                  <c:v>0.47786190115326693</c:v>
                </c:pt>
                <c:pt idx="103">
                  <c:v>0.47786190115326693</c:v>
                </c:pt>
                <c:pt idx="104">
                  <c:v>0.47786190115326693</c:v>
                </c:pt>
                <c:pt idx="105">
                  <c:v>0.47786190115326693</c:v>
                </c:pt>
                <c:pt idx="106">
                  <c:v>0.47786190115326693</c:v>
                </c:pt>
                <c:pt idx="107">
                  <c:v>0.47786190115326693</c:v>
                </c:pt>
                <c:pt idx="108">
                  <c:v>0.47786190115326693</c:v>
                </c:pt>
                <c:pt idx="109">
                  <c:v>0.47786190115326693</c:v>
                </c:pt>
                <c:pt idx="110">
                  <c:v>0.47786190115326693</c:v>
                </c:pt>
                <c:pt idx="111">
                  <c:v>0.47786190115326693</c:v>
                </c:pt>
                <c:pt idx="112">
                  <c:v>0.47786190115326693</c:v>
                </c:pt>
                <c:pt idx="113">
                  <c:v>0.47786190115326693</c:v>
                </c:pt>
                <c:pt idx="114">
                  <c:v>0.47786190115326693</c:v>
                </c:pt>
                <c:pt idx="115">
                  <c:v>0.47786190115326693</c:v>
                </c:pt>
                <c:pt idx="116">
                  <c:v>0.47786190115326693</c:v>
                </c:pt>
                <c:pt idx="117">
                  <c:v>0.47786190115326693</c:v>
                </c:pt>
                <c:pt idx="118">
                  <c:v>0.47786190115326693</c:v>
                </c:pt>
                <c:pt idx="119">
                  <c:v>0.47786190115326693</c:v>
                </c:pt>
                <c:pt idx="120">
                  <c:v>0.47786190115326693</c:v>
                </c:pt>
                <c:pt idx="121">
                  <c:v>0.47786190115326693</c:v>
                </c:pt>
                <c:pt idx="122">
                  <c:v>0.47786190115326693</c:v>
                </c:pt>
                <c:pt idx="123">
                  <c:v>0.47786190115326693</c:v>
                </c:pt>
                <c:pt idx="124">
                  <c:v>0.47786190115326693</c:v>
                </c:pt>
                <c:pt idx="125">
                  <c:v>0.47786190115326693</c:v>
                </c:pt>
                <c:pt idx="126">
                  <c:v>0.47786190115326693</c:v>
                </c:pt>
                <c:pt idx="127">
                  <c:v>0.47786190115326693</c:v>
                </c:pt>
                <c:pt idx="128">
                  <c:v>0.47786190115326693</c:v>
                </c:pt>
                <c:pt idx="129">
                  <c:v>0.47786190115326693</c:v>
                </c:pt>
                <c:pt idx="130">
                  <c:v>0.47786190115326693</c:v>
                </c:pt>
                <c:pt idx="131">
                  <c:v>0.47786190115326693</c:v>
                </c:pt>
                <c:pt idx="132">
                  <c:v>0.47786190115326693</c:v>
                </c:pt>
                <c:pt idx="133">
                  <c:v>0.47786190115326693</c:v>
                </c:pt>
                <c:pt idx="134">
                  <c:v>0.47786190115326693</c:v>
                </c:pt>
                <c:pt idx="135">
                  <c:v>0.47786190115326693</c:v>
                </c:pt>
                <c:pt idx="136">
                  <c:v>0.47786190115326693</c:v>
                </c:pt>
                <c:pt idx="137">
                  <c:v>0.47786190115326693</c:v>
                </c:pt>
                <c:pt idx="138">
                  <c:v>0.47786190115326693</c:v>
                </c:pt>
                <c:pt idx="139">
                  <c:v>0.47786190115326693</c:v>
                </c:pt>
                <c:pt idx="140">
                  <c:v>0.47786190115326693</c:v>
                </c:pt>
                <c:pt idx="141">
                  <c:v>0.47786190115326693</c:v>
                </c:pt>
                <c:pt idx="142">
                  <c:v>0.47786190115326693</c:v>
                </c:pt>
                <c:pt idx="143">
                  <c:v>0.47786190115326693</c:v>
                </c:pt>
                <c:pt idx="144">
                  <c:v>0.47786190115326693</c:v>
                </c:pt>
                <c:pt idx="145">
                  <c:v>0.47786190115326693</c:v>
                </c:pt>
                <c:pt idx="146">
                  <c:v>0.47786190115326693</c:v>
                </c:pt>
                <c:pt idx="147">
                  <c:v>0.47786190115326693</c:v>
                </c:pt>
                <c:pt idx="148">
                  <c:v>0.47786190115326693</c:v>
                </c:pt>
                <c:pt idx="149">
                  <c:v>0.47786190115326693</c:v>
                </c:pt>
                <c:pt idx="150">
                  <c:v>0.47786190115326693</c:v>
                </c:pt>
                <c:pt idx="151">
                  <c:v>0.47786190115326693</c:v>
                </c:pt>
                <c:pt idx="152">
                  <c:v>0.47786190115326693</c:v>
                </c:pt>
                <c:pt idx="153">
                  <c:v>0.47786190115326693</c:v>
                </c:pt>
                <c:pt idx="154">
                  <c:v>0.47786190115326693</c:v>
                </c:pt>
                <c:pt idx="155">
                  <c:v>0.47786190115326693</c:v>
                </c:pt>
                <c:pt idx="156">
                  <c:v>0.47786190115326693</c:v>
                </c:pt>
                <c:pt idx="157">
                  <c:v>0.47786190115326693</c:v>
                </c:pt>
                <c:pt idx="158">
                  <c:v>0.47786190115326693</c:v>
                </c:pt>
                <c:pt idx="159">
                  <c:v>0.47786190115326693</c:v>
                </c:pt>
                <c:pt idx="160">
                  <c:v>0.47786190115326693</c:v>
                </c:pt>
                <c:pt idx="161">
                  <c:v>0.47786190115326693</c:v>
                </c:pt>
                <c:pt idx="162">
                  <c:v>0.47786190115326693</c:v>
                </c:pt>
                <c:pt idx="163">
                  <c:v>0.47786190115326693</c:v>
                </c:pt>
                <c:pt idx="164">
                  <c:v>0.47786190115326693</c:v>
                </c:pt>
                <c:pt idx="165">
                  <c:v>0.47786190115326693</c:v>
                </c:pt>
                <c:pt idx="166">
                  <c:v>0.47786190115326693</c:v>
                </c:pt>
                <c:pt idx="167">
                  <c:v>0.47786190115326693</c:v>
                </c:pt>
                <c:pt idx="168">
                  <c:v>0.47786190115326693</c:v>
                </c:pt>
                <c:pt idx="169">
                  <c:v>0.47786190115326693</c:v>
                </c:pt>
                <c:pt idx="170">
                  <c:v>0.47786190115326693</c:v>
                </c:pt>
                <c:pt idx="171">
                  <c:v>0.47786190115326693</c:v>
                </c:pt>
                <c:pt idx="172">
                  <c:v>0.47786190115326693</c:v>
                </c:pt>
                <c:pt idx="173">
                  <c:v>0.47786190115326693</c:v>
                </c:pt>
                <c:pt idx="174">
                  <c:v>0.47786190115326693</c:v>
                </c:pt>
                <c:pt idx="175">
                  <c:v>0.47786190115326693</c:v>
                </c:pt>
                <c:pt idx="176">
                  <c:v>0.47786190115326693</c:v>
                </c:pt>
                <c:pt idx="177">
                  <c:v>0.47786190115326693</c:v>
                </c:pt>
                <c:pt idx="178">
                  <c:v>0.47786190115326693</c:v>
                </c:pt>
                <c:pt idx="179">
                  <c:v>0.47786190115326693</c:v>
                </c:pt>
                <c:pt idx="180">
                  <c:v>0.47786190115326693</c:v>
                </c:pt>
                <c:pt idx="181">
                  <c:v>0.47786190115326693</c:v>
                </c:pt>
                <c:pt idx="182">
                  <c:v>0.47786190115326693</c:v>
                </c:pt>
                <c:pt idx="183">
                  <c:v>0.47786190115326693</c:v>
                </c:pt>
                <c:pt idx="184">
                  <c:v>0.47786190115326693</c:v>
                </c:pt>
                <c:pt idx="185">
                  <c:v>0.47786190115326693</c:v>
                </c:pt>
                <c:pt idx="186">
                  <c:v>0.47786190115326693</c:v>
                </c:pt>
                <c:pt idx="187">
                  <c:v>0.47786190115326693</c:v>
                </c:pt>
                <c:pt idx="188">
                  <c:v>0.47786190115326693</c:v>
                </c:pt>
                <c:pt idx="189">
                  <c:v>0.47786190115326693</c:v>
                </c:pt>
                <c:pt idx="190">
                  <c:v>0.47786190115326693</c:v>
                </c:pt>
                <c:pt idx="191">
                  <c:v>0.47786190115326693</c:v>
                </c:pt>
                <c:pt idx="192">
                  <c:v>0.47786190115326693</c:v>
                </c:pt>
                <c:pt idx="193">
                  <c:v>0.47786190115326693</c:v>
                </c:pt>
                <c:pt idx="194">
                  <c:v>0.47786190115326693</c:v>
                </c:pt>
                <c:pt idx="195">
                  <c:v>0.47786190115326693</c:v>
                </c:pt>
                <c:pt idx="196">
                  <c:v>0.47786190115326693</c:v>
                </c:pt>
                <c:pt idx="197">
                  <c:v>0.47786190115326693</c:v>
                </c:pt>
                <c:pt idx="198">
                  <c:v>0.47786190115326693</c:v>
                </c:pt>
                <c:pt idx="199">
                  <c:v>0.47786190115326693</c:v>
                </c:pt>
                <c:pt idx="200">
                  <c:v>0.47786190115326693</c:v>
                </c:pt>
                <c:pt idx="201">
                  <c:v>0.47786190115326693</c:v>
                </c:pt>
                <c:pt idx="202">
                  <c:v>0.47786190115326693</c:v>
                </c:pt>
                <c:pt idx="203">
                  <c:v>0.47786190115326693</c:v>
                </c:pt>
                <c:pt idx="204">
                  <c:v>0.47786190115326693</c:v>
                </c:pt>
                <c:pt idx="205">
                  <c:v>0.47786190115326693</c:v>
                </c:pt>
                <c:pt idx="206">
                  <c:v>0.47786190115326693</c:v>
                </c:pt>
                <c:pt idx="207">
                  <c:v>0.47786190115326693</c:v>
                </c:pt>
                <c:pt idx="208">
                  <c:v>0.47786190115326693</c:v>
                </c:pt>
                <c:pt idx="209">
                  <c:v>0.47786190115326693</c:v>
                </c:pt>
                <c:pt idx="210">
                  <c:v>0.47786190115326693</c:v>
                </c:pt>
                <c:pt idx="211">
                  <c:v>0.47786190115326693</c:v>
                </c:pt>
                <c:pt idx="212">
                  <c:v>0.47786190115326693</c:v>
                </c:pt>
                <c:pt idx="213">
                  <c:v>0.47786190115326693</c:v>
                </c:pt>
                <c:pt idx="214">
                  <c:v>0.47786190115326693</c:v>
                </c:pt>
                <c:pt idx="215">
                  <c:v>0.47786190115326693</c:v>
                </c:pt>
                <c:pt idx="216">
                  <c:v>0.47786190115326693</c:v>
                </c:pt>
                <c:pt idx="217">
                  <c:v>0.47786190115326693</c:v>
                </c:pt>
                <c:pt idx="218">
                  <c:v>0.47786190115326693</c:v>
                </c:pt>
                <c:pt idx="219">
                  <c:v>0.47786190115326693</c:v>
                </c:pt>
                <c:pt idx="220">
                  <c:v>0.47786190115326693</c:v>
                </c:pt>
                <c:pt idx="221">
                  <c:v>0.47786190115326693</c:v>
                </c:pt>
                <c:pt idx="222">
                  <c:v>0.47786190115326693</c:v>
                </c:pt>
                <c:pt idx="223">
                  <c:v>0.47786190115326693</c:v>
                </c:pt>
                <c:pt idx="224">
                  <c:v>0.47786190115326693</c:v>
                </c:pt>
                <c:pt idx="225">
                  <c:v>0.47786190115326693</c:v>
                </c:pt>
                <c:pt idx="226">
                  <c:v>0.47786190115326693</c:v>
                </c:pt>
                <c:pt idx="227">
                  <c:v>0.47786190115326693</c:v>
                </c:pt>
                <c:pt idx="228">
                  <c:v>0.47786190115326693</c:v>
                </c:pt>
                <c:pt idx="229">
                  <c:v>0.47786190115326693</c:v>
                </c:pt>
                <c:pt idx="230">
                  <c:v>0.47786190115326693</c:v>
                </c:pt>
                <c:pt idx="231">
                  <c:v>0.47786190115326693</c:v>
                </c:pt>
                <c:pt idx="232">
                  <c:v>0.47786190115326693</c:v>
                </c:pt>
                <c:pt idx="233">
                  <c:v>0.47786190115326693</c:v>
                </c:pt>
                <c:pt idx="234">
                  <c:v>0.47786190115326693</c:v>
                </c:pt>
              </c:numCache>
            </c:numRef>
          </c:val>
          <c:smooth val="0"/>
          <c:extLst>
            <c:ext xmlns:c16="http://schemas.microsoft.com/office/drawing/2014/chart" uri="{C3380CC4-5D6E-409C-BE32-E72D297353CC}">
              <c16:uniqueId val="{00000001-7F08-4B65-B88D-0FADFA671C5A}"/>
            </c:ext>
          </c:extLst>
        </c:ser>
        <c:dLbls>
          <c:showLegendKey val="0"/>
          <c:showVal val="0"/>
          <c:showCatName val="0"/>
          <c:showSerName val="0"/>
          <c:showPercent val="0"/>
          <c:showBubbleSize val="0"/>
        </c:dLbls>
        <c:smooth val="0"/>
        <c:axId val="1208657008"/>
        <c:axId val="1208655344"/>
      </c:lineChart>
      <c:dateAx>
        <c:axId val="1208657008"/>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00" b="0" i="0" u="none" strike="noStrike" kern="1200" baseline="0">
                <a:solidFill>
                  <a:srgbClr val="2167AE"/>
                </a:solidFill>
                <a:latin typeface="+mn-lt"/>
                <a:ea typeface="+mn-ea"/>
                <a:cs typeface="+mn-cs"/>
              </a:defRPr>
            </a:pPr>
            <a:endParaRPr lang="en-US"/>
          </a:p>
        </c:txPr>
        <c:crossAx val="1208655344"/>
        <c:crosses val="autoZero"/>
        <c:auto val="0"/>
        <c:lblOffset val="100"/>
        <c:baseTimeUnit val="days"/>
        <c:majorUnit val="1"/>
        <c:majorTimeUnit val="years"/>
      </c:dateAx>
      <c:valAx>
        <c:axId val="1208655344"/>
        <c:scaling>
          <c:orientation val="minMax"/>
          <c:min val="0.2"/>
        </c:scaling>
        <c:delete val="0"/>
        <c:axPos val="l"/>
        <c:majorGridlines>
          <c:spPr>
            <a:ln w="9525" cap="flat" cmpd="sng" algn="ctr">
              <a:solidFill>
                <a:schemeClr val="tx1">
                  <a:lumMod val="15000"/>
                  <a:lumOff val="85000"/>
                </a:schemeClr>
              </a:solidFill>
              <a:round/>
            </a:ln>
            <a:effectLst/>
          </c:spPr>
        </c:majorGridlines>
        <c:title>
          <c:tx>
            <c:strRef>
              <c:f>'[% of Outperforming Names ACWI.xlsx]Data'!$B$4</c:f>
              <c:strCache>
                <c:ptCount val="1"/>
                <c:pt idx="0">
                  <c:v>% of Outperforming Names</c:v>
                </c:pt>
              </c:strCache>
            </c:strRef>
          </c:tx>
          <c:layout>
            <c:manualLayout>
              <c:xMode val="edge"/>
              <c:yMode val="edge"/>
              <c:x val="3.2445728237114955E-3"/>
              <c:y val="0.31594377521399192"/>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rgbClr val="2167AE"/>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167AE"/>
                </a:solidFill>
                <a:latin typeface="+mn-lt"/>
                <a:ea typeface="+mn-ea"/>
                <a:cs typeface="+mn-cs"/>
              </a:defRPr>
            </a:pPr>
            <a:endParaRPr lang="en-US"/>
          </a:p>
        </c:txPr>
        <c:crossAx val="1208657008"/>
        <c:crosses val="autoZero"/>
        <c:crossBetween val="between"/>
      </c:valAx>
      <c:spPr>
        <a:noFill/>
        <a:ln>
          <a:noFill/>
        </a:ln>
        <a:effectLst/>
      </c:spPr>
    </c:plotArea>
    <c:plotVisOnly val="1"/>
    <c:dispBlanksAs val="gap"/>
    <c:showDLblsOverMax val="0"/>
    <c:extLst/>
  </c:chart>
  <c:spPr>
    <a:noFill/>
    <a:ln>
      <a:noFill/>
    </a:ln>
    <a:effectLst/>
  </c:spPr>
  <c:txPr>
    <a:bodyPr/>
    <a:lstStyle/>
    <a:p>
      <a:pPr>
        <a:defRPr sz="1050">
          <a:solidFill>
            <a:srgbClr val="2167AE"/>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'Mag 7'!$G$6</c:f>
              <c:strCache>
                <c:ptCount val="1"/>
                <c:pt idx="0">
                  <c:v>Magnificent 7</c:v>
                </c:pt>
              </c:strCache>
            </c:strRef>
          </c:tx>
          <c:spPr>
            <a:ln w="28575" cap="rnd">
              <a:solidFill>
                <a:schemeClr val="accent1"/>
              </a:solidFill>
              <a:round/>
            </a:ln>
            <a:effectLst/>
          </c:spPr>
          <c:marker>
            <c:symbol val="none"/>
          </c:marker>
          <c:cat>
            <c:numRef>
              <c:f>'Mag 7'!$F$7:$F$436</c:f>
              <c:numCache>
                <c:formatCode>m/d/yyyy</c:formatCode>
                <c:ptCount val="430"/>
                <c:pt idx="0">
                  <c:v>44925</c:v>
                </c:pt>
                <c:pt idx="1">
                  <c:v>44928</c:v>
                </c:pt>
                <c:pt idx="2">
                  <c:v>44929</c:v>
                </c:pt>
                <c:pt idx="3">
                  <c:v>44930</c:v>
                </c:pt>
                <c:pt idx="4">
                  <c:v>44931</c:v>
                </c:pt>
                <c:pt idx="5">
                  <c:v>44932</c:v>
                </c:pt>
                <c:pt idx="6">
                  <c:v>44935</c:v>
                </c:pt>
                <c:pt idx="7">
                  <c:v>44936</c:v>
                </c:pt>
                <c:pt idx="8">
                  <c:v>44937</c:v>
                </c:pt>
                <c:pt idx="9">
                  <c:v>44938</c:v>
                </c:pt>
                <c:pt idx="10">
                  <c:v>44939</c:v>
                </c:pt>
                <c:pt idx="11">
                  <c:v>44942</c:v>
                </c:pt>
                <c:pt idx="12">
                  <c:v>44943</c:v>
                </c:pt>
                <c:pt idx="13">
                  <c:v>44944</c:v>
                </c:pt>
                <c:pt idx="14">
                  <c:v>44945</c:v>
                </c:pt>
                <c:pt idx="15">
                  <c:v>44946</c:v>
                </c:pt>
                <c:pt idx="16">
                  <c:v>44949</c:v>
                </c:pt>
                <c:pt idx="17">
                  <c:v>44950</c:v>
                </c:pt>
                <c:pt idx="18">
                  <c:v>44951</c:v>
                </c:pt>
                <c:pt idx="19">
                  <c:v>44952</c:v>
                </c:pt>
                <c:pt idx="20">
                  <c:v>44953</c:v>
                </c:pt>
                <c:pt idx="21">
                  <c:v>44956</c:v>
                </c:pt>
                <c:pt idx="22">
                  <c:v>44957</c:v>
                </c:pt>
                <c:pt idx="23">
                  <c:v>44958</c:v>
                </c:pt>
                <c:pt idx="24">
                  <c:v>44959</c:v>
                </c:pt>
                <c:pt idx="25">
                  <c:v>44960</c:v>
                </c:pt>
                <c:pt idx="26">
                  <c:v>44963</c:v>
                </c:pt>
                <c:pt idx="27">
                  <c:v>44964</c:v>
                </c:pt>
                <c:pt idx="28">
                  <c:v>44965</c:v>
                </c:pt>
                <c:pt idx="29">
                  <c:v>44966</c:v>
                </c:pt>
                <c:pt idx="30">
                  <c:v>44967</c:v>
                </c:pt>
                <c:pt idx="31">
                  <c:v>44970</c:v>
                </c:pt>
                <c:pt idx="32">
                  <c:v>44971</c:v>
                </c:pt>
                <c:pt idx="33">
                  <c:v>44972</c:v>
                </c:pt>
                <c:pt idx="34">
                  <c:v>44973</c:v>
                </c:pt>
                <c:pt idx="35">
                  <c:v>44974</c:v>
                </c:pt>
                <c:pt idx="36">
                  <c:v>44977</c:v>
                </c:pt>
                <c:pt idx="37">
                  <c:v>44978</c:v>
                </c:pt>
                <c:pt idx="38">
                  <c:v>44979</c:v>
                </c:pt>
                <c:pt idx="39">
                  <c:v>44980</c:v>
                </c:pt>
                <c:pt idx="40">
                  <c:v>44981</c:v>
                </c:pt>
                <c:pt idx="41">
                  <c:v>44984</c:v>
                </c:pt>
                <c:pt idx="42">
                  <c:v>44985</c:v>
                </c:pt>
                <c:pt idx="43">
                  <c:v>44986</c:v>
                </c:pt>
                <c:pt idx="44">
                  <c:v>44987</c:v>
                </c:pt>
                <c:pt idx="45">
                  <c:v>44988</c:v>
                </c:pt>
                <c:pt idx="46">
                  <c:v>44991</c:v>
                </c:pt>
                <c:pt idx="47">
                  <c:v>44992</c:v>
                </c:pt>
                <c:pt idx="48">
                  <c:v>44993</c:v>
                </c:pt>
                <c:pt idx="49">
                  <c:v>44994</c:v>
                </c:pt>
                <c:pt idx="50">
                  <c:v>44995</c:v>
                </c:pt>
                <c:pt idx="51">
                  <c:v>44998</c:v>
                </c:pt>
                <c:pt idx="52">
                  <c:v>44999</c:v>
                </c:pt>
                <c:pt idx="53">
                  <c:v>45000</c:v>
                </c:pt>
                <c:pt idx="54">
                  <c:v>45001</c:v>
                </c:pt>
                <c:pt idx="55">
                  <c:v>45002</c:v>
                </c:pt>
                <c:pt idx="56">
                  <c:v>45005</c:v>
                </c:pt>
                <c:pt idx="57">
                  <c:v>45006</c:v>
                </c:pt>
                <c:pt idx="58">
                  <c:v>45007</c:v>
                </c:pt>
                <c:pt idx="59">
                  <c:v>45008</c:v>
                </c:pt>
                <c:pt idx="60">
                  <c:v>45009</c:v>
                </c:pt>
                <c:pt idx="61">
                  <c:v>45012</c:v>
                </c:pt>
                <c:pt idx="62">
                  <c:v>45013</c:v>
                </c:pt>
                <c:pt idx="63">
                  <c:v>45014</c:v>
                </c:pt>
                <c:pt idx="64">
                  <c:v>45015</c:v>
                </c:pt>
                <c:pt idx="65">
                  <c:v>45016</c:v>
                </c:pt>
                <c:pt idx="66">
                  <c:v>45019</c:v>
                </c:pt>
                <c:pt idx="67">
                  <c:v>45020</c:v>
                </c:pt>
                <c:pt idx="68">
                  <c:v>45021</c:v>
                </c:pt>
                <c:pt idx="69">
                  <c:v>45022</c:v>
                </c:pt>
                <c:pt idx="70">
                  <c:v>45023</c:v>
                </c:pt>
                <c:pt idx="71">
                  <c:v>45026</c:v>
                </c:pt>
                <c:pt idx="72">
                  <c:v>45027</c:v>
                </c:pt>
                <c:pt idx="73">
                  <c:v>45028</c:v>
                </c:pt>
                <c:pt idx="74">
                  <c:v>45029</c:v>
                </c:pt>
                <c:pt idx="75">
                  <c:v>45030</c:v>
                </c:pt>
                <c:pt idx="76">
                  <c:v>45033</c:v>
                </c:pt>
                <c:pt idx="77">
                  <c:v>45034</c:v>
                </c:pt>
                <c:pt idx="78">
                  <c:v>45035</c:v>
                </c:pt>
                <c:pt idx="79">
                  <c:v>45036</c:v>
                </c:pt>
                <c:pt idx="80">
                  <c:v>45037</c:v>
                </c:pt>
                <c:pt idx="81">
                  <c:v>45040</c:v>
                </c:pt>
                <c:pt idx="82">
                  <c:v>45041</c:v>
                </c:pt>
                <c:pt idx="83">
                  <c:v>45042</c:v>
                </c:pt>
                <c:pt idx="84">
                  <c:v>45043</c:v>
                </c:pt>
                <c:pt idx="85">
                  <c:v>45044</c:v>
                </c:pt>
                <c:pt idx="86">
                  <c:v>45047</c:v>
                </c:pt>
                <c:pt idx="87">
                  <c:v>45048</c:v>
                </c:pt>
                <c:pt idx="88">
                  <c:v>45049</c:v>
                </c:pt>
                <c:pt idx="89">
                  <c:v>45050</c:v>
                </c:pt>
                <c:pt idx="90">
                  <c:v>45051</c:v>
                </c:pt>
                <c:pt idx="91">
                  <c:v>45054</c:v>
                </c:pt>
                <c:pt idx="92">
                  <c:v>45055</c:v>
                </c:pt>
                <c:pt idx="93">
                  <c:v>45056</c:v>
                </c:pt>
                <c:pt idx="94">
                  <c:v>45057</c:v>
                </c:pt>
                <c:pt idx="95">
                  <c:v>45058</c:v>
                </c:pt>
                <c:pt idx="96">
                  <c:v>45061</c:v>
                </c:pt>
                <c:pt idx="97">
                  <c:v>45062</c:v>
                </c:pt>
                <c:pt idx="98">
                  <c:v>45063</c:v>
                </c:pt>
                <c:pt idx="99">
                  <c:v>45064</c:v>
                </c:pt>
                <c:pt idx="100">
                  <c:v>45065</c:v>
                </c:pt>
                <c:pt idx="101">
                  <c:v>45068</c:v>
                </c:pt>
                <c:pt idx="102">
                  <c:v>45069</c:v>
                </c:pt>
                <c:pt idx="103">
                  <c:v>45070</c:v>
                </c:pt>
                <c:pt idx="104">
                  <c:v>45071</c:v>
                </c:pt>
                <c:pt idx="105">
                  <c:v>45072</c:v>
                </c:pt>
                <c:pt idx="106">
                  <c:v>45075</c:v>
                </c:pt>
                <c:pt idx="107">
                  <c:v>45076</c:v>
                </c:pt>
                <c:pt idx="108">
                  <c:v>45077</c:v>
                </c:pt>
                <c:pt idx="109">
                  <c:v>45078</c:v>
                </c:pt>
                <c:pt idx="110">
                  <c:v>45079</c:v>
                </c:pt>
                <c:pt idx="111">
                  <c:v>45082</c:v>
                </c:pt>
                <c:pt idx="112">
                  <c:v>45083</c:v>
                </c:pt>
                <c:pt idx="113">
                  <c:v>45084</c:v>
                </c:pt>
                <c:pt idx="114">
                  <c:v>45085</c:v>
                </c:pt>
                <c:pt idx="115">
                  <c:v>45086</c:v>
                </c:pt>
                <c:pt idx="116">
                  <c:v>45089</c:v>
                </c:pt>
                <c:pt idx="117">
                  <c:v>45090</c:v>
                </c:pt>
                <c:pt idx="118">
                  <c:v>45091</c:v>
                </c:pt>
                <c:pt idx="119">
                  <c:v>45092</c:v>
                </c:pt>
                <c:pt idx="120">
                  <c:v>45093</c:v>
                </c:pt>
                <c:pt idx="121">
                  <c:v>45096</c:v>
                </c:pt>
                <c:pt idx="122">
                  <c:v>45097</c:v>
                </c:pt>
                <c:pt idx="123">
                  <c:v>45098</c:v>
                </c:pt>
                <c:pt idx="124">
                  <c:v>45099</c:v>
                </c:pt>
                <c:pt idx="125">
                  <c:v>45100</c:v>
                </c:pt>
                <c:pt idx="126">
                  <c:v>45103</c:v>
                </c:pt>
                <c:pt idx="127">
                  <c:v>45104</c:v>
                </c:pt>
                <c:pt idx="128">
                  <c:v>45105</c:v>
                </c:pt>
                <c:pt idx="129">
                  <c:v>45106</c:v>
                </c:pt>
                <c:pt idx="130">
                  <c:v>45107</c:v>
                </c:pt>
                <c:pt idx="131">
                  <c:v>45110</c:v>
                </c:pt>
                <c:pt idx="132">
                  <c:v>45111</c:v>
                </c:pt>
                <c:pt idx="133">
                  <c:v>45112</c:v>
                </c:pt>
                <c:pt idx="134">
                  <c:v>45113</c:v>
                </c:pt>
                <c:pt idx="135">
                  <c:v>45114</c:v>
                </c:pt>
                <c:pt idx="136">
                  <c:v>45117</c:v>
                </c:pt>
                <c:pt idx="137">
                  <c:v>45118</c:v>
                </c:pt>
                <c:pt idx="138">
                  <c:v>45119</c:v>
                </c:pt>
                <c:pt idx="139">
                  <c:v>45120</c:v>
                </c:pt>
                <c:pt idx="140">
                  <c:v>45121</c:v>
                </c:pt>
                <c:pt idx="141">
                  <c:v>45124</c:v>
                </c:pt>
                <c:pt idx="142">
                  <c:v>45125</c:v>
                </c:pt>
                <c:pt idx="143">
                  <c:v>45126</c:v>
                </c:pt>
                <c:pt idx="144">
                  <c:v>45127</c:v>
                </c:pt>
                <c:pt idx="145">
                  <c:v>45128</c:v>
                </c:pt>
                <c:pt idx="146">
                  <c:v>45131</c:v>
                </c:pt>
                <c:pt idx="147">
                  <c:v>45132</c:v>
                </c:pt>
                <c:pt idx="148">
                  <c:v>45133</c:v>
                </c:pt>
                <c:pt idx="149">
                  <c:v>45134</c:v>
                </c:pt>
                <c:pt idx="150">
                  <c:v>45135</c:v>
                </c:pt>
                <c:pt idx="151">
                  <c:v>45138</c:v>
                </c:pt>
                <c:pt idx="152">
                  <c:v>45139</c:v>
                </c:pt>
                <c:pt idx="153">
                  <c:v>45140</c:v>
                </c:pt>
                <c:pt idx="154">
                  <c:v>45141</c:v>
                </c:pt>
                <c:pt idx="155">
                  <c:v>45142</c:v>
                </c:pt>
                <c:pt idx="156">
                  <c:v>45145</c:v>
                </c:pt>
                <c:pt idx="157">
                  <c:v>45146</c:v>
                </c:pt>
                <c:pt idx="158">
                  <c:v>45147</c:v>
                </c:pt>
                <c:pt idx="159">
                  <c:v>45148</c:v>
                </c:pt>
                <c:pt idx="160">
                  <c:v>45149</c:v>
                </c:pt>
                <c:pt idx="161">
                  <c:v>45152</c:v>
                </c:pt>
                <c:pt idx="162">
                  <c:v>45153</c:v>
                </c:pt>
                <c:pt idx="163">
                  <c:v>45154</c:v>
                </c:pt>
                <c:pt idx="164">
                  <c:v>45155</c:v>
                </c:pt>
                <c:pt idx="165">
                  <c:v>45156</c:v>
                </c:pt>
                <c:pt idx="166">
                  <c:v>45159</c:v>
                </c:pt>
                <c:pt idx="167">
                  <c:v>45160</c:v>
                </c:pt>
                <c:pt idx="168">
                  <c:v>45161</c:v>
                </c:pt>
                <c:pt idx="169">
                  <c:v>45162</c:v>
                </c:pt>
                <c:pt idx="170">
                  <c:v>45163</c:v>
                </c:pt>
                <c:pt idx="171">
                  <c:v>45166</c:v>
                </c:pt>
                <c:pt idx="172">
                  <c:v>45167</c:v>
                </c:pt>
                <c:pt idx="173">
                  <c:v>45168</c:v>
                </c:pt>
                <c:pt idx="174">
                  <c:v>45169</c:v>
                </c:pt>
                <c:pt idx="175">
                  <c:v>45170</c:v>
                </c:pt>
                <c:pt idx="176">
                  <c:v>45173</c:v>
                </c:pt>
                <c:pt idx="177">
                  <c:v>45174</c:v>
                </c:pt>
                <c:pt idx="178">
                  <c:v>45175</c:v>
                </c:pt>
                <c:pt idx="179">
                  <c:v>45176</c:v>
                </c:pt>
                <c:pt idx="180">
                  <c:v>45177</c:v>
                </c:pt>
                <c:pt idx="181">
                  <c:v>45180</c:v>
                </c:pt>
                <c:pt idx="182">
                  <c:v>45181</c:v>
                </c:pt>
                <c:pt idx="183">
                  <c:v>45182</c:v>
                </c:pt>
                <c:pt idx="184">
                  <c:v>45183</c:v>
                </c:pt>
                <c:pt idx="185">
                  <c:v>45184</c:v>
                </c:pt>
                <c:pt idx="186">
                  <c:v>45187</c:v>
                </c:pt>
                <c:pt idx="187">
                  <c:v>45188</c:v>
                </c:pt>
                <c:pt idx="188">
                  <c:v>45189</c:v>
                </c:pt>
                <c:pt idx="189">
                  <c:v>45190</c:v>
                </c:pt>
                <c:pt idx="190">
                  <c:v>45191</c:v>
                </c:pt>
                <c:pt idx="191">
                  <c:v>45194</c:v>
                </c:pt>
                <c:pt idx="192">
                  <c:v>45195</c:v>
                </c:pt>
                <c:pt idx="193">
                  <c:v>45196</c:v>
                </c:pt>
                <c:pt idx="194">
                  <c:v>45197</c:v>
                </c:pt>
                <c:pt idx="195">
                  <c:v>45198</c:v>
                </c:pt>
                <c:pt idx="196">
                  <c:v>45201</c:v>
                </c:pt>
                <c:pt idx="197">
                  <c:v>45202</c:v>
                </c:pt>
                <c:pt idx="198">
                  <c:v>45203</c:v>
                </c:pt>
                <c:pt idx="199">
                  <c:v>45204</c:v>
                </c:pt>
                <c:pt idx="200">
                  <c:v>45205</c:v>
                </c:pt>
                <c:pt idx="201">
                  <c:v>45208</c:v>
                </c:pt>
                <c:pt idx="202">
                  <c:v>45209</c:v>
                </c:pt>
                <c:pt idx="203">
                  <c:v>45210</c:v>
                </c:pt>
                <c:pt idx="204">
                  <c:v>45211</c:v>
                </c:pt>
                <c:pt idx="205">
                  <c:v>45212</c:v>
                </c:pt>
                <c:pt idx="206">
                  <c:v>45215</c:v>
                </c:pt>
                <c:pt idx="207">
                  <c:v>45216</c:v>
                </c:pt>
                <c:pt idx="208">
                  <c:v>45217</c:v>
                </c:pt>
                <c:pt idx="209">
                  <c:v>45218</c:v>
                </c:pt>
                <c:pt idx="210">
                  <c:v>45219</c:v>
                </c:pt>
                <c:pt idx="211">
                  <c:v>45222</c:v>
                </c:pt>
                <c:pt idx="212">
                  <c:v>45223</c:v>
                </c:pt>
                <c:pt idx="213">
                  <c:v>45224</c:v>
                </c:pt>
                <c:pt idx="214">
                  <c:v>45225</c:v>
                </c:pt>
                <c:pt idx="215">
                  <c:v>45226</c:v>
                </c:pt>
                <c:pt idx="216">
                  <c:v>45229</c:v>
                </c:pt>
                <c:pt idx="217">
                  <c:v>45230</c:v>
                </c:pt>
                <c:pt idx="218">
                  <c:v>45231</c:v>
                </c:pt>
                <c:pt idx="219">
                  <c:v>45232</c:v>
                </c:pt>
                <c:pt idx="220">
                  <c:v>45233</c:v>
                </c:pt>
                <c:pt idx="221">
                  <c:v>45236</c:v>
                </c:pt>
                <c:pt idx="222">
                  <c:v>45237</c:v>
                </c:pt>
                <c:pt idx="223">
                  <c:v>45238</c:v>
                </c:pt>
                <c:pt idx="224">
                  <c:v>45239</c:v>
                </c:pt>
                <c:pt idx="225">
                  <c:v>45240</c:v>
                </c:pt>
                <c:pt idx="226">
                  <c:v>45243</c:v>
                </c:pt>
                <c:pt idx="227">
                  <c:v>45244</c:v>
                </c:pt>
                <c:pt idx="228">
                  <c:v>45245</c:v>
                </c:pt>
                <c:pt idx="229">
                  <c:v>45246</c:v>
                </c:pt>
                <c:pt idx="230">
                  <c:v>45247</c:v>
                </c:pt>
                <c:pt idx="231">
                  <c:v>45250</c:v>
                </c:pt>
                <c:pt idx="232">
                  <c:v>45251</c:v>
                </c:pt>
                <c:pt idx="233">
                  <c:v>45252</c:v>
                </c:pt>
                <c:pt idx="234">
                  <c:v>45253</c:v>
                </c:pt>
                <c:pt idx="235">
                  <c:v>45254</c:v>
                </c:pt>
                <c:pt idx="236">
                  <c:v>45257</c:v>
                </c:pt>
                <c:pt idx="237">
                  <c:v>45258</c:v>
                </c:pt>
                <c:pt idx="238">
                  <c:v>45259</c:v>
                </c:pt>
                <c:pt idx="239">
                  <c:v>45260</c:v>
                </c:pt>
                <c:pt idx="240">
                  <c:v>45261</c:v>
                </c:pt>
                <c:pt idx="241">
                  <c:v>45264</c:v>
                </c:pt>
                <c:pt idx="242">
                  <c:v>45265</c:v>
                </c:pt>
                <c:pt idx="243">
                  <c:v>45266</c:v>
                </c:pt>
                <c:pt idx="244">
                  <c:v>45267</c:v>
                </c:pt>
                <c:pt idx="245">
                  <c:v>45268</c:v>
                </c:pt>
                <c:pt idx="246">
                  <c:v>45271</c:v>
                </c:pt>
                <c:pt idx="247">
                  <c:v>45272</c:v>
                </c:pt>
                <c:pt idx="248">
                  <c:v>45273</c:v>
                </c:pt>
                <c:pt idx="249">
                  <c:v>45274</c:v>
                </c:pt>
                <c:pt idx="250">
                  <c:v>45275</c:v>
                </c:pt>
                <c:pt idx="251">
                  <c:v>45278</c:v>
                </c:pt>
                <c:pt idx="252">
                  <c:v>45279</c:v>
                </c:pt>
                <c:pt idx="253">
                  <c:v>45280</c:v>
                </c:pt>
                <c:pt idx="254">
                  <c:v>45281</c:v>
                </c:pt>
                <c:pt idx="255">
                  <c:v>45282</c:v>
                </c:pt>
                <c:pt idx="256">
                  <c:v>45285</c:v>
                </c:pt>
                <c:pt idx="257">
                  <c:v>45286</c:v>
                </c:pt>
                <c:pt idx="258">
                  <c:v>45287</c:v>
                </c:pt>
                <c:pt idx="259">
                  <c:v>45288</c:v>
                </c:pt>
                <c:pt idx="260">
                  <c:v>45289</c:v>
                </c:pt>
                <c:pt idx="261">
                  <c:v>45292</c:v>
                </c:pt>
                <c:pt idx="262">
                  <c:v>45293</c:v>
                </c:pt>
                <c:pt idx="263">
                  <c:v>45294</c:v>
                </c:pt>
                <c:pt idx="264">
                  <c:v>45295</c:v>
                </c:pt>
                <c:pt idx="265">
                  <c:v>45296</c:v>
                </c:pt>
                <c:pt idx="266">
                  <c:v>45299</c:v>
                </c:pt>
                <c:pt idx="267">
                  <c:v>45300</c:v>
                </c:pt>
                <c:pt idx="268">
                  <c:v>45301</c:v>
                </c:pt>
                <c:pt idx="269">
                  <c:v>45302</c:v>
                </c:pt>
                <c:pt idx="270">
                  <c:v>45303</c:v>
                </c:pt>
                <c:pt idx="271">
                  <c:v>45306</c:v>
                </c:pt>
                <c:pt idx="272">
                  <c:v>45307</c:v>
                </c:pt>
                <c:pt idx="273">
                  <c:v>45308</c:v>
                </c:pt>
                <c:pt idx="274">
                  <c:v>45309</c:v>
                </c:pt>
                <c:pt idx="275">
                  <c:v>45310</c:v>
                </c:pt>
                <c:pt idx="276">
                  <c:v>45313</c:v>
                </c:pt>
                <c:pt idx="277">
                  <c:v>45314</c:v>
                </c:pt>
                <c:pt idx="278">
                  <c:v>45315</c:v>
                </c:pt>
                <c:pt idx="279">
                  <c:v>45316</c:v>
                </c:pt>
                <c:pt idx="280">
                  <c:v>45317</c:v>
                </c:pt>
                <c:pt idx="281">
                  <c:v>45320</c:v>
                </c:pt>
                <c:pt idx="282">
                  <c:v>45321</c:v>
                </c:pt>
                <c:pt idx="283">
                  <c:v>45322</c:v>
                </c:pt>
                <c:pt idx="284">
                  <c:v>45323</c:v>
                </c:pt>
                <c:pt idx="285">
                  <c:v>45324</c:v>
                </c:pt>
                <c:pt idx="286">
                  <c:v>45327</c:v>
                </c:pt>
                <c:pt idx="287">
                  <c:v>45328</c:v>
                </c:pt>
                <c:pt idx="288">
                  <c:v>45329</c:v>
                </c:pt>
                <c:pt idx="289">
                  <c:v>45330</c:v>
                </c:pt>
                <c:pt idx="290">
                  <c:v>45331</c:v>
                </c:pt>
                <c:pt idx="291">
                  <c:v>45334</c:v>
                </c:pt>
                <c:pt idx="292">
                  <c:v>45335</c:v>
                </c:pt>
                <c:pt idx="293">
                  <c:v>45336</c:v>
                </c:pt>
                <c:pt idx="294">
                  <c:v>45337</c:v>
                </c:pt>
                <c:pt idx="295">
                  <c:v>45338</c:v>
                </c:pt>
                <c:pt idx="296">
                  <c:v>45341</c:v>
                </c:pt>
                <c:pt idx="297">
                  <c:v>45342</c:v>
                </c:pt>
                <c:pt idx="298">
                  <c:v>45343</c:v>
                </c:pt>
                <c:pt idx="299">
                  <c:v>45344</c:v>
                </c:pt>
                <c:pt idx="300">
                  <c:v>45345</c:v>
                </c:pt>
                <c:pt idx="301">
                  <c:v>45348</c:v>
                </c:pt>
                <c:pt idx="302">
                  <c:v>45349</c:v>
                </c:pt>
                <c:pt idx="303">
                  <c:v>45350</c:v>
                </c:pt>
                <c:pt idx="304">
                  <c:v>45351</c:v>
                </c:pt>
                <c:pt idx="305">
                  <c:v>45352</c:v>
                </c:pt>
                <c:pt idx="306">
                  <c:v>45355</c:v>
                </c:pt>
                <c:pt idx="307">
                  <c:v>45356</c:v>
                </c:pt>
                <c:pt idx="308">
                  <c:v>45357</c:v>
                </c:pt>
                <c:pt idx="309">
                  <c:v>45358</c:v>
                </c:pt>
                <c:pt idx="310">
                  <c:v>45359</c:v>
                </c:pt>
                <c:pt idx="311">
                  <c:v>45362</c:v>
                </c:pt>
                <c:pt idx="312">
                  <c:v>45363</c:v>
                </c:pt>
                <c:pt idx="313">
                  <c:v>45364</c:v>
                </c:pt>
                <c:pt idx="314">
                  <c:v>45365</c:v>
                </c:pt>
                <c:pt idx="315">
                  <c:v>45366</c:v>
                </c:pt>
                <c:pt idx="316">
                  <c:v>45369</c:v>
                </c:pt>
                <c:pt idx="317">
                  <c:v>45370</c:v>
                </c:pt>
                <c:pt idx="318">
                  <c:v>45371</c:v>
                </c:pt>
                <c:pt idx="319">
                  <c:v>45372</c:v>
                </c:pt>
                <c:pt idx="320">
                  <c:v>45373</c:v>
                </c:pt>
                <c:pt idx="321">
                  <c:v>45376</c:v>
                </c:pt>
                <c:pt idx="322">
                  <c:v>45377</c:v>
                </c:pt>
                <c:pt idx="323">
                  <c:v>45378</c:v>
                </c:pt>
                <c:pt idx="324">
                  <c:v>45379</c:v>
                </c:pt>
                <c:pt idx="325">
                  <c:v>45380</c:v>
                </c:pt>
                <c:pt idx="326">
                  <c:v>45383</c:v>
                </c:pt>
                <c:pt idx="327">
                  <c:v>45384</c:v>
                </c:pt>
                <c:pt idx="328">
                  <c:v>45385</c:v>
                </c:pt>
                <c:pt idx="329">
                  <c:v>45386</c:v>
                </c:pt>
                <c:pt idx="330">
                  <c:v>45387</c:v>
                </c:pt>
                <c:pt idx="331">
                  <c:v>45390</c:v>
                </c:pt>
                <c:pt idx="332">
                  <c:v>45391</c:v>
                </c:pt>
                <c:pt idx="333">
                  <c:v>45392</c:v>
                </c:pt>
                <c:pt idx="334">
                  <c:v>45393</c:v>
                </c:pt>
                <c:pt idx="335">
                  <c:v>45394</c:v>
                </c:pt>
                <c:pt idx="336">
                  <c:v>45397</c:v>
                </c:pt>
                <c:pt idx="337">
                  <c:v>45398</c:v>
                </c:pt>
                <c:pt idx="338">
                  <c:v>45399</c:v>
                </c:pt>
                <c:pt idx="339">
                  <c:v>45400</c:v>
                </c:pt>
                <c:pt idx="340">
                  <c:v>45401</c:v>
                </c:pt>
                <c:pt idx="341">
                  <c:v>45404</c:v>
                </c:pt>
                <c:pt idx="342">
                  <c:v>45405</c:v>
                </c:pt>
                <c:pt idx="343">
                  <c:v>45406</c:v>
                </c:pt>
                <c:pt idx="344">
                  <c:v>45407</c:v>
                </c:pt>
                <c:pt idx="345">
                  <c:v>45408</c:v>
                </c:pt>
                <c:pt idx="346">
                  <c:v>45411</c:v>
                </c:pt>
                <c:pt idx="347">
                  <c:v>45412</c:v>
                </c:pt>
                <c:pt idx="348">
                  <c:v>45413</c:v>
                </c:pt>
                <c:pt idx="349">
                  <c:v>45414</c:v>
                </c:pt>
                <c:pt idx="350">
                  <c:v>45415</c:v>
                </c:pt>
                <c:pt idx="351">
                  <c:v>45418</c:v>
                </c:pt>
                <c:pt idx="352">
                  <c:v>45419</c:v>
                </c:pt>
                <c:pt idx="353">
                  <c:v>45420</c:v>
                </c:pt>
                <c:pt idx="354">
                  <c:v>45421</c:v>
                </c:pt>
                <c:pt idx="355">
                  <c:v>45422</c:v>
                </c:pt>
                <c:pt idx="356">
                  <c:v>45425</c:v>
                </c:pt>
                <c:pt idx="357">
                  <c:v>45426</c:v>
                </c:pt>
                <c:pt idx="358">
                  <c:v>45427</c:v>
                </c:pt>
                <c:pt idx="359">
                  <c:v>45428</c:v>
                </c:pt>
                <c:pt idx="360">
                  <c:v>45429</c:v>
                </c:pt>
                <c:pt idx="361">
                  <c:v>45432</c:v>
                </c:pt>
                <c:pt idx="362">
                  <c:v>45433</c:v>
                </c:pt>
                <c:pt idx="363">
                  <c:v>45434</c:v>
                </c:pt>
                <c:pt idx="364">
                  <c:v>45435</c:v>
                </c:pt>
                <c:pt idx="365">
                  <c:v>45436</c:v>
                </c:pt>
                <c:pt idx="366">
                  <c:v>45439</c:v>
                </c:pt>
                <c:pt idx="367">
                  <c:v>45440</c:v>
                </c:pt>
                <c:pt idx="368">
                  <c:v>45441</c:v>
                </c:pt>
                <c:pt idx="369">
                  <c:v>45442</c:v>
                </c:pt>
                <c:pt idx="370">
                  <c:v>45443</c:v>
                </c:pt>
                <c:pt idx="371">
                  <c:v>45446</c:v>
                </c:pt>
                <c:pt idx="372">
                  <c:v>45447</c:v>
                </c:pt>
                <c:pt idx="373">
                  <c:v>45448</c:v>
                </c:pt>
                <c:pt idx="374">
                  <c:v>45449</c:v>
                </c:pt>
                <c:pt idx="375">
                  <c:v>45450</c:v>
                </c:pt>
                <c:pt idx="376">
                  <c:v>45453</c:v>
                </c:pt>
                <c:pt idx="377">
                  <c:v>45454</c:v>
                </c:pt>
                <c:pt idx="378">
                  <c:v>45455</c:v>
                </c:pt>
                <c:pt idx="379">
                  <c:v>45456</c:v>
                </c:pt>
                <c:pt idx="380">
                  <c:v>45457</c:v>
                </c:pt>
                <c:pt idx="381">
                  <c:v>45460</c:v>
                </c:pt>
                <c:pt idx="382">
                  <c:v>45461</c:v>
                </c:pt>
                <c:pt idx="383">
                  <c:v>45462</c:v>
                </c:pt>
                <c:pt idx="384">
                  <c:v>45463</c:v>
                </c:pt>
                <c:pt idx="385">
                  <c:v>45464</c:v>
                </c:pt>
                <c:pt idx="386">
                  <c:v>45467</c:v>
                </c:pt>
                <c:pt idx="387">
                  <c:v>45468</c:v>
                </c:pt>
                <c:pt idx="388">
                  <c:v>45469</c:v>
                </c:pt>
                <c:pt idx="389">
                  <c:v>45470</c:v>
                </c:pt>
                <c:pt idx="390">
                  <c:v>45471</c:v>
                </c:pt>
                <c:pt idx="391">
                  <c:v>45474</c:v>
                </c:pt>
                <c:pt idx="392">
                  <c:v>45475</c:v>
                </c:pt>
                <c:pt idx="393">
                  <c:v>45476</c:v>
                </c:pt>
                <c:pt idx="394">
                  <c:v>45477</c:v>
                </c:pt>
                <c:pt idx="395">
                  <c:v>45478</c:v>
                </c:pt>
                <c:pt idx="396">
                  <c:v>45481</c:v>
                </c:pt>
                <c:pt idx="397">
                  <c:v>45482</c:v>
                </c:pt>
                <c:pt idx="398">
                  <c:v>45483</c:v>
                </c:pt>
                <c:pt idx="399">
                  <c:v>45484</c:v>
                </c:pt>
                <c:pt idx="400">
                  <c:v>45485</c:v>
                </c:pt>
                <c:pt idx="401">
                  <c:v>45488</c:v>
                </c:pt>
                <c:pt idx="402">
                  <c:v>45489</c:v>
                </c:pt>
                <c:pt idx="403">
                  <c:v>45490</c:v>
                </c:pt>
                <c:pt idx="404">
                  <c:v>45491</c:v>
                </c:pt>
                <c:pt idx="405">
                  <c:v>45492</c:v>
                </c:pt>
                <c:pt idx="406">
                  <c:v>45495</c:v>
                </c:pt>
                <c:pt idx="407">
                  <c:v>45496</c:v>
                </c:pt>
                <c:pt idx="408">
                  <c:v>45497</c:v>
                </c:pt>
                <c:pt idx="409">
                  <c:v>45498</c:v>
                </c:pt>
                <c:pt idx="410">
                  <c:v>45499</c:v>
                </c:pt>
                <c:pt idx="411">
                  <c:v>45502</c:v>
                </c:pt>
                <c:pt idx="412">
                  <c:v>45503</c:v>
                </c:pt>
                <c:pt idx="413">
                  <c:v>45504</c:v>
                </c:pt>
                <c:pt idx="414">
                  <c:v>45505</c:v>
                </c:pt>
                <c:pt idx="415">
                  <c:v>45506</c:v>
                </c:pt>
                <c:pt idx="416">
                  <c:v>45509</c:v>
                </c:pt>
                <c:pt idx="417">
                  <c:v>45510</c:v>
                </c:pt>
                <c:pt idx="418">
                  <c:v>45511</c:v>
                </c:pt>
                <c:pt idx="419">
                  <c:v>45512</c:v>
                </c:pt>
                <c:pt idx="420">
                  <c:v>45513</c:v>
                </c:pt>
                <c:pt idx="421">
                  <c:v>45516</c:v>
                </c:pt>
                <c:pt idx="422">
                  <c:v>45517</c:v>
                </c:pt>
                <c:pt idx="423">
                  <c:v>45518</c:v>
                </c:pt>
                <c:pt idx="424">
                  <c:v>45519</c:v>
                </c:pt>
                <c:pt idx="425">
                  <c:v>45520</c:v>
                </c:pt>
                <c:pt idx="426">
                  <c:v>45523</c:v>
                </c:pt>
                <c:pt idx="427">
                  <c:v>45524</c:v>
                </c:pt>
                <c:pt idx="428">
                  <c:v>45525</c:v>
                </c:pt>
                <c:pt idx="429">
                  <c:v>45526</c:v>
                </c:pt>
              </c:numCache>
            </c:numRef>
          </c:cat>
          <c:val>
            <c:numRef>
              <c:f>'Mag 7'!$G$7:$G$436</c:f>
              <c:numCache>
                <c:formatCode>General</c:formatCode>
                <c:ptCount val="430"/>
                <c:pt idx="0">
                  <c:v>100</c:v>
                </c:pt>
                <c:pt idx="1">
                  <c:v>100</c:v>
                </c:pt>
                <c:pt idx="2">
                  <c:v>98.943738176411117</c:v>
                </c:pt>
                <c:pt idx="3">
                  <c:v>99.397840372957049</c:v>
                </c:pt>
                <c:pt idx="4">
                  <c:v>97.348842656835217</c:v>
                </c:pt>
                <c:pt idx="5">
                  <c:v>99.947167812849287</c:v>
                </c:pt>
                <c:pt idx="6">
                  <c:v>101.72627580183982</c:v>
                </c:pt>
                <c:pt idx="7">
                  <c:v>103.08552703607612</c:v>
                </c:pt>
                <c:pt idx="8">
                  <c:v>105.6741768999855</c:v>
                </c:pt>
                <c:pt idx="9">
                  <c:v>106.87887807349658</c:v>
                </c:pt>
                <c:pt idx="10">
                  <c:v>108.02730978503031</c:v>
                </c:pt>
                <c:pt idx="11">
                  <c:v>108.02730978503031</c:v>
                </c:pt>
                <c:pt idx="12">
                  <c:v>109.07924318846706</c:v>
                </c:pt>
                <c:pt idx="13">
                  <c:v>107.69478527216852</c:v>
                </c:pt>
                <c:pt idx="14">
                  <c:v>107.17397448269014</c:v>
                </c:pt>
                <c:pt idx="15">
                  <c:v>111.44714362461904</c:v>
                </c:pt>
                <c:pt idx="16">
                  <c:v>115.04800727174586</c:v>
                </c:pt>
                <c:pt idx="17">
                  <c:v>114.68314691421836</c:v>
                </c:pt>
                <c:pt idx="18">
                  <c:v>114.13216449015029</c:v>
                </c:pt>
                <c:pt idx="19">
                  <c:v>118.22914147059346</c:v>
                </c:pt>
                <c:pt idx="20">
                  <c:v>121.98226366189436</c:v>
                </c:pt>
                <c:pt idx="21">
                  <c:v>117.82112421801996</c:v>
                </c:pt>
                <c:pt idx="22">
                  <c:v>120.24453027729896</c:v>
                </c:pt>
                <c:pt idx="23">
                  <c:v>123.9570417030551</c:v>
                </c:pt>
                <c:pt idx="24">
                  <c:v>134.22952848227766</c:v>
                </c:pt>
                <c:pt idx="25">
                  <c:v>131.35469366242904</c:v>
                </c:pt>
                <c:pt idx="26">
                  <c:v>130.78754331602812</c:v>
                </c:pt>
                <c:pt idx="27">
                  <c:v>134.57618401387131</c:v>
                </c:pt>
                <c:pt idx="28">
                  <c:v>131.79250063016704</c:v>
                </c:pt>
                <c:pt idx="29">
                  <c:v>130.33242266768173</c:v>
                </c:pt>
                <c:pt idx="30">
                  <c:v>127.6706988870868</c:v>
                </c:pt>
                <c:pt idx="31">
                  <c:v>129.90161755607213</c:v>
                </c:pt>
                <c:pt idx="32">
                  <c:v>132.35710484706669</c:v>
                </c:pt>
                <c:pt idx="33">
                  <c:v>132.96321097483656</c:v>
                </c:pt>
                <c:pt idx="34">
                  <c:v>129.10366057038388</c:v>
                </c:pt>
                <c:pt idx="35">
                  <c:v>128.38132363088246</c:v>
                </c:pt>
                <c:pt idx="36">
                  <c:v>128.38132363088246</c:v>
                </c:pt>
                <c:pt idx="37">
                  <c:v>124.95728867761666</c:v>
                </c:pt>
                <c:pt idx="38">
                  <c:v>125.37510852876994</c:v>
                </c:pt>
                <c:pt idx="39">
                  <c:v>128.5781394413282</c:v>
                </c:pt>
                <c:pt idx="40">
                  <c:v>126.1969991317698</c:v>
                </c:pt>
                <c:pt idx="41">
                  <c:v>127.5778924667666</c:v>
                </c:pt>
                <c:pt idx="42">
                  <c:v>127.91321772207975</c:v>
                </c:pt>
                <c:pt idx="43">
                  <c:v>126.20871132747553</c:v>
                </c:pt>
                <c:pt idx="44">
                  <c:v>126.56338716699806</c:v>
                </c:pt>
                <c:pt idx="45">
                  <c:v>130.80714851318766</c:v>
                </c:pt>
                <c:pt idx="46">
                  <c:v>130.52758349395165</c:v>
                </c:pt>
                <c:pt idx="47">
                  <c:v>129.0314777990238</c:v>
                </c:pt>
                <c:pt idx="48">
                  <c:v>129.69576298589698</c:v>
                </c:pt>
                <c:pt idx="49">
                  <c:v>126.83047615167801</c:v>
                </c:pt>
                <c:pt idx="50">
                  <c:v>125.10318189803768</c:v>
                </c:pt>
                <c:pt idx="51">
                  <c:v>126.38388503716074</c:v>
                </c:pt>
                <c:pt idx="52">
                  <c:v>131.28111051984322</c:v>
                </c:pt>
                <c:pt idx="53">
                  <c:v>132.62253884757084</c:v>
                </c:pt>
                <c:pt idx="54">
                  <c:v>137.50105027841923</c:v>
                </c:pt>
                <c:pt idx="55">
                  <c:v>136.46783092681656</c:v>
                </c:pt>
                <c:pt idx="56">
                  <c:v>136.60163003210664</c:v>
                </c:pt>
                <c:pt idx="57">
                  <c:v>140.22082581164241</c:v>
                </c:pt>
                <c:pt idx="58">
                  <c:v>138.66819604178704</c:v>
                </c:pt>
                <c:pt idx="59">
                  <c:v>140.81190977535496</c:v>
                </c:pt>
                <c:pt idx="60">
                  <c:v>140.71897604855974</c:v>
                </c:pt>
                <c:pt idx="61">
                  <c:v>139.14852337219574</c:v>
                </c:pt>
                <c:pt idx="62">
                  <c:v>137.9874883196309</c:v>
                </c:pt>
                <c:pt idx="63">
                  <c:v>140.79115881991987</c:v>
                </c:pt>
                <c:pt idx="64">
                  <c:v>142.19929574057991</c:v>
                </c:pt>
                <c:pt idx="65">
                  <c:v>145.47832861875017</c:v>
                </c:pt>
                <c:pt idx="66">
                  <c:v>144.66394909777898</c:v>
                </c:pt>
                <c:pt idx="67">
                  <c:v>144.50850789172836</c:v>
                </c:pt>
                <c:pt idx="68">
                  <c:v>142.02832314457174</c:v>
                </c:pt>
                <c:pt idx="69">
                  <c:v>144.20386349690514</c:v>
                </c:pt>
                <c:pt idx="70">
                  <c:v>144.20386349690514</c:v>
                </c:pt>
                <c:pt idx="71">
                  <c:v>143.61392529146812</c:v>
                </c:pt>
                <c:pt idx="72">
                  <c:v>142.11832882244053</c:v>
                </c:pt>
                <c:pt idx="73">
                  <c:v>140.4362283674472</c:v>
                </c:pt>
                <c:pt idx="74">
                  <c:v>144.11016593125959</c:v>
                </c:pt>
                <c:pt idx="75">
                  <c:v>144.39978816202549</c:v>
                </c:pt>
                <c:pt idx="76">
                  <c:v>144.16567155438656</c:v>
                </c:pt>
                <c:pt idx="77">
                  <c:v>144.12493348236677</c:v>
                </c:pt>
                <c:pt idx="78">
                  <c:v>144.24167351999856</c:v>
                </c:pt>
                <c:pt idx="79">
                  <c:v>141.5318278918302</c:v>
                </c:pt>
                <c:pt idx="80">
                  <c:v>142.10521625550919</c:v>
                </c:pt>
                <c:pt idx="81">
                  <c:v>141.52749947167811</c:v>
                </c:pt>
                <c:pt idx="82">
                  <c:v>138.372081180793</c:v>
                </c:pt>
                <c:pt idx="83">
                  <c:v>140.39790911845358</c:v>
                </c:pt>
                <c:pt idx="84">
                  <c:v>147.27118570704744</c:v>
                </c:pt>
                <c:pt idx="85">
                  <c:v>147.72172332229164</c:v>
                </c:pt>
                <c:pt idx="86">
                  <c:v>147.98219237026839</c:v>
                </c:pt>
                <c:pt idx="87">
                  <c:v>146.62115884538125</c:v>
                </c:pt>
                <c:pt idx="88">
                  <c:v>145.88239937059683</c:v>
                </c:pt>
                <c:pt idx="89">
                  <c:v>145.14605871883859</c:v>
                </c:pt>
                <c:pt idx="90">
                  <c:v>148.61223211534988</c:v>
                </c:pt>
                <c:pt idx="91">
                  <c:v>149.53163947824717</c:v>
                </c:pt>
                <c:pt idx="92">
                  <c:v>148.55596265337252</c:v>
                </c:pt>
                <c:pt idx="93">
                  <c:v>150.87344972539998</c:v>
                </c:pt>
                <c:pt idx="94">
                  <c:v>152.41869571970173</c:v>
                </c:pt>
                <c:pt idx="95">
                  <c:v>151.26478982974038</c:v>
                </c:pt>
                <c:pt idx="96">
                  <c:v>152.13314729613782</c:v>
                </c:pt>
                <c:pt idx="97">
                  <c:v>153.53211815059342</c:v>
                </c:pt>
                <c:pt idx="98">
                  <c:v>156.33922592570906</c:v>
                </c:pt>
                <c:pt idx="99">
                  <c:v>159.84741045899079</c:v>
                </c:pt>
                <c:pt idx="100">
                  <c:v>159.28662543634294</c:v>
                </c:pt>
                <c:pt idx="101">
                  <c:v>160.58260535247345</c:v>
                </c:pt>
                <c:pt idx="102">
                  <c:v>158.4842127240276</c:v>
                </c:pt>
                <c:pt idx="103">
                  <c:v>158.30814786901695</c:v>
                </c:pt>
                <c:pt idx="104">
                  <c:v>166.25576380065846</c:v>
                </c:pt>
                <c:pt idx="105">
                  <c:v>170.83930612878837</c:v>
                </c:pt>
                <c:pt idx="106">
                  <c:v>170.83930612878837</c:v>
                </c:pt>
                <c:pt idx="107">
                  <c:v>172.80224466776832</c:v>
                </c:pt>
                <c:pt idx="108">
                  <c:v>170.80493338052162</c:v>
                </c:pt>
                <c:pt idx="109">
                  <c:v>174.83392870328171</c:v>
                </c:pt>
                <c:pt idx="110">
                  <c:v>175.81126051233218</c:v>
                </c:pt>
                <c:pt idx="111">
                  <c:v>176.20616519797429</c:v>
                </c:pt>
                <c:pt idx="112">
                  <c:v>176.37102708317946</c:v>
                </c:pt>
                <c:pt idx="113">
                  <c:v>171.99295740579953</c:v>
                </c:pt>
                <c:pt idx="114">
                  <c:v>174.85989922419429</c:v>
                </c:pt>
                <c:pt idx="115">
                  <c:v>175.98961688389392</c:v>
                </c:pt>
                <c:pt idx="116">
                  <c:v>179.31180665711014</c:v>
                </c:pt>
                <c:pt idx="117">
                  <c:v>181.59695788447186</c:v>
                </c:pt>
                <c:pt idx="118">
                  <c:v>183.52310485215895</c:v>
                </c:pt>
                <c:pt idx="119">
                  <c:v>185.36344725565428</c:v>
                </c:pt>
                <c:pt idx="120">
                  <c:v>184.7293337033708</c:v>
                </c:pt>
                <c:pt idx="121">
                  <c:v>184.7293337033708</c:v>
                </c:pt>
                <c:pt idx="122">
                  <c:v>187.24325466641881</c:v>
                </c:pt>
                <c:pt idx="123">
                  <c:v>183.47867489236236</c:v>
                </c:pt>
                <c:pt idx="124">
                  <c:v>186.73670220214737</c:v>
                </c:pt>
                <c:pt idx="125">
                  <c:v>184.81170099273587</c:v>
                </c:pt>
                <c:pt idx="126">
                  <c:v>179.03809773572701</c:v>
                </c:pt>
                <c:pt idx="127">
                  <c:v>183.00254867563069</c:v>
                </c:pt>
                <c:pt idx="128">
                  <c:v>183.59083189689193</c:v>
                </c:pt>
                <c:pt idx="129">
                  <c:v>182.75582872696069</c:v>
                </c:pt>
                <c:pt idx="130">
                  <c:v>186.41499873966586</c:v>
                </c:pt>
                <c:pt idx="131">
                  <c:v>188.25954225683822</c:v>
                </c:pt>
                <c:pt idx="132">
                  <c:v>188.25954225683822</c:v>
                </c:pt>
                <c:pt idx="133">
                  <c:v>189.50803685777061</c:v>
                </c:pt>
                <c:pt idx="134">
                  <c:v>187.9974182246857</c:v>
                </c:pt>
                <c:pt idx="135">
                  <c:v>187.61893607432657</c:v>
                </c:pt>
                <c:pt idx="136">
                  <c:v>185.37923325856195</c:v>
                </c:pt>
                <c:pt idx="137">
                  <c:v>186.36789534389294</c:v>
                </c:pt>
                <c:pt idx="138">
                  <c:v>190.02044541989491</c:v>
                </c:pt>
                <c:pt idx="139">
                  <c:v>194.85274460029584</c:v>
                </c:pt>
                <c:pt idx="140">
                  <c:v>194.93816724506243</c:v>
                </c:pt>
                <c:pt idx="141">
                  <c:v>197.04139751956063</c:v>
                </c:pt>
                <c:pt idx="142">
                  <c:v>198.94106474043483</c:v>
                </c:pt>
                <c:pt idx="143">
                  <c:v>198.76449065952391</c:v>
                </c:pt>
                <c:pt idx="144">
                  <c:v>190.50000891145325</c:v>
                </c:pt>
                <c:pt idx="145">
                  <c:v>188.29085964970352</c:v>
                </c:pt>
                <c:pt idx="146">
                  <c:v>189.63827138175901</c:v>
                </c:pt>
                <c:pt idx="147">
                  <c:v>190.94201699286828</c:v>
                </c:pt>
                <c:pt idx="148">
                  <c:v>191.32355449862885</c:v>
                </c:pt>
                <c:pt idx="149">
                  <c:v>191.14761695009327</c:v>
                </c:pt>
                <c:pt idx="150">
                  <c:v>196.58003885393612</c:v>
                </c:pt>
                <c:pt idx="151">
                  <c:v>196.28023210516525</c:v>
                </c:pt>
                <c:pt idx="152">
                  <c:v>195.02409911572914</c:v>
                </c:pt>
                <c:pt idx="153">
                  <c:v>189.47239104475324</c:v>
                </c:pt>
                <c:pt idx="154">
                  <c:v>190.09619277255669</c:v>
                </c:pt>
                <c:pt idx="155">
                  <c:v>190.19345491950401</c:v>
                </c:pt>
                <c:pt idx="156">
                  <c:v>191.86829890541881</c:v>
                </c:pt>
                <c:pt idx="157">
                  <c:v>190.1151614373409</c:v>
                </c:pt>
                <c:pt idx="158">
                  <c:v>185.75631503769534</c:v>
                </c:pt>
                <c:pt idx="159">
                  <c:v>186.23295048032722</c:v>
                </c:pt>
                <c:pt idx="160">
                  <c:v>184.21998049664791</c:v>
                </c:pt>
                <c:pt idx="161">
                  <c:v>187.59131056923806</c:v>
                </c:pt>
                <c:pt idx="162">
                  <c:v>185.24339724967078</c:v>
                </c:pt>
                <c:pt idx="163">
                  <c:v>182.43870829758131</c:v>
                </c:pt>
                <c:pt idx="164">
                  <c:v>180.14630060114106</c:v>
                </c:pt>
                <c:pt idx="165">
                  <c:v>178.91970271391932</c:v>
                </c:pt>
                <c:pt idx="166">
                  <c:v>185.17987131861489</c:v>
                </c:pt>
                <c:pt idx="167">
                  <c:v>184.52284260082024</c:v>
                </c:pt>
                <c:pt idx="168">
                  <c:v>188.33261617352372</c:v>
                </c:pt>
                <c:pt idx="169">
                  <c:v>184.5360824742267</c:v>
                </c:pt>
                <c:pt idx="170">
                  <c:v>185.43155621981234</c:v>
                </c:pt>
                <c:pt idx="171">
                  <c:v>186.93720990036985</c:v>
                </c:pt>
                <c:pt idx="172">
                  <c:v>193.18579361583477</c:v>
                </c:pt>
                <c:pt idx="173">
                  <c:v>194.00819344473487</c:v>
                </c:pt>
                <c:pt idx="174">
                  <c:v>194.86725753845283</c:v>
                </c:pt>
                <c:pt idx="175">
                  <c:v>192.87923962388567</c:v>
                </c:pt>
                <c:pt idx="176">
                  <c:v>192.87923962388567</c:v>
                </c:pt>
                <c:pt idx="177">
                  <c:v>194.89933877016844</c:v>
                </c:pt>
                <c:pt idx="178">
                  <c:v>191.60693871211672</c:v>
                </c:pt>
                <c:pt idx="179">
                  <c:v>190.62005891743661</c:v>
                </c:pt>
                <c:pt idx="180">
                  <c:v>190.3643002090372</c:v>
                </c:pt>
                <c:pt idx="181">
                  <c:v>195.48914966913046</c:v>
                </c:pt>
                <c:pt idx="182">
                  <c:v>192.48166150226731</c:v>
                </c:pt>
                <c:pt idx="183">
                  <c:v>194.69819453957066</c:v>
                </c:pt>
                <c:pt idx="184">
                  <c:v>196.60104442232139</c:v>
                </c:pt>
                <c:pt idx="185">
                  <c:v>192.60362110537665</c:v>
                </c:pt>
                <c:pt idx="186">
                  <c:v>192.23888805432421</c:v>
                </c:pt>
                <c:pt idx="187">
                  <c:v>191.98185628117417</c:v>
                </c:pt>
                <c:pt idx="188">
                  <c:v>187.79500092933725</c:v>
                </c:pt>
                <c:pt idx="189">
                  <c:v>183.767787897228</c:v>
                </c:pt>
                <c:pt idx="190">
                  <c:v>183.0240634699162</c:v>
                </c:pt>
                <c:pt idx="191">
                  <c:v>184.60953831033754</c:v>
                </c:pt>
                <c:pt idx="192">
                  <c:v>181.31217329975837</c:v>
                </c:pt>
                <c:pt idx="193">
                  <c:v>181.33508846526951</c:v>
                </c:pt>
                <c:pt idx="194">
                  <c:v>183.39401608644619</c:v>
                </c:pt>
                <c:pt idx="195">
                  <c:v>183.90375121259419</c:v>
                </c:pt>
                <c:pt idx="196">
                  <c:v>187.40900769694949</c:v>
                </c:pt>
                <c:pt idx="197">
                  <c:v>183.38701423031779</c:v>
                </c:pt>
                <c:pt idx="198">
                  <c:v>187.43994317038954</c:v>
                </c:pt>
                <c:pt idx="199">
                  <c:v>187.58901905268704</c:v>
                </c:pt>
                <c:pt idx="200">
                  <c:v>191.16913174437877</c:v>
                </c:pt>
                <c:pt idx="201">
                  <c:v>191.72367874974856</c:v>
                </c:pt>
                <c:pt idx="202">
                  <c:v>192.752315068249</c:v>
                </c:pt>
                <c:pt idx="203">
                  <c:v>195.31614016952133</c:v>
                </c:pt>
                <c:pt idx="204">
                  <c:v>194.40271621095195</c:v>
                </c:pt>
                <c:pt idx="205">
                  <c:v>190.42031505806449</c:v>
                </c:pt>
                <c:pt idx="206">
                  <c:v>192.97548331903261</c:v>
                </c:pt>
                <c:pt idx="207">
                  <c:v>191.74213818863257</c:v>
                </c:pt>
                <c:pt idx="208">
                  <c:v>187.34764597596964</c:v>
                </c:pt>
                <c:pt idx="209">
                  <c:v>184.40419296606262</c:v>
                </c:pt>
                <c:pt idx="210">
                  <c:v>180.85068732765885</c:v>
                </c:pt>
                <c:pt idx="211">
                  <c:v>182.9520080050311</c:v>
                </c:pt>
                <c:pt idx="212">
                  <c:v>184.74664738397919</c:v>
                </c:pt>
                <c:pt idx="213">
                  <c:v>178.39672771436497</c:v>
                </c:pt>
                <c:pt idx="214">
                  <c:v>173.07480783087584</c:v>
                </c:pt>
                <c:pt idx="215">
                  <c:v>176.06969265670787</c:v>
                </c:pt>
                <c:pt idx="216">
                  <c:v>178.23632155578693</c:v>
                </c:pt>
                <c:pt idx="217">
                  <c:v>178.42218900937735</c:v>
                </c:pt>
                <c:pt idx="218">
                  <c:v>183.20611172925473</c:v>
                </c:pt>
                <c:pt idx="219">
                  <c:v>186.39335663890532</c:v>
                </c:pt>
                <c:pt idx="220">
                  <c:v>188.41880265714067</c:v>
                </c:pt>
                <c:pt idx="221">
                  <c:v>190.0259195983225</c:v>
                </c:pt>
                <c:pt idx="222">
                  <c:v>192.19827728877934</c:v>
                </c:pt>
                <c:pt idx="223">
                  <c:v>193.06166980264939</c:v>
                </c:pt>
                <c:pt idx="224">
                  <c:v>191.07276074275677</c:v>
                </c:pt>
                <c:pt idx="225">
                  <c:v>195.57762766929838</c:v>
                </c:pt>
                <c:pt idx="226">
                  <c:v>196.02994757519343</c:v>
                </c:pt>
                <c:pt idx="227">
                  <c:v>200.46415940807569</c:v>
                </c:pt>
                <c:pt idx="228">
                  <c:v>200.09713484047214</c:v>
                </c:pt>
                <c:pt idx="229">
                  <c:v>200.70336827471709</c:v>
                </c:pt>
                <c:pt idx="230">
                  <c:v>200.37211682660595</c:v>
                </c:pt>
                <c:pt idx="231">
                  <c:v>202.87101562559664</c:v>
                </c:pt>
                <c:pt idx="232">
                  <c:v>202.19183558114122</c:v>
                </c:pt>
                <c:pt idx="233">
                  <c:v>202.46859985792585</c:v>
                </c:pt>
                <c:pt idx="234">
                  <c:v>202.46859985792585</c:v>
                </c:pt>
                <c:pt idx="235">
                  <c:v>201.18089486267436</c:v>
                </c:pt>
                <c:pt idx="236">
                  <c:v>201.40584540410879</c:v>
                </c:pt>
                <c:pt idx="237">
                  <c:v>203.21537964063916</c:v>
                </c:pt>
                <c:pt idx="238">
                  <c:v>201.42328639119231</c:v>
                </c:pt>
                <c:pt idx="239">
                  <c:v>199.26302281586632</c:v>
                </c:pt>
                <c:pt idx="240">
                  <c:v>198.78511430848383</c:v>
                </c:pt>
                <c:pt idx="241">
                  <c:v>195.58781218730334</c:v>
                </c:pt>
                <c:pt idx="242">
                  <c:v>198.0175835703354</c:v>
                </c:pt>
                <c:pt idx="243">
                  <c:v>196.27208449076124</c:v>
                </c:pt>
                <c:pt idx="244">
                  <c:v>200.44379037206576</c:v>
                </c:pt>
                <c:pt idx="245">
                  <c:v>201.85994760065475</c:v>
                </c:pt>
                <c:pt idx="246">
                  <c:v>198.9424651116604</c:v>
                </c:pt>
                <c:pt idx="247">
                  <c:v>200.67816159265485</c:v>
                </c:pt>
                <c:pt idx="248">
                  <c:v>201.99323748004466</c:v>
                </c:pt>
                <c:pt idx="249">
                  <c:v>202.43308135138361</c:v>
                </c:pt>
                <c:pt idx="250">
                  <c:v>204.13007666395922</c:v>
                </c:pt>
                <c:pt idx="251">
                  <c:v>206.84959758423224</c:v>
                </c:pt>
                <c:pt idx="252">
                  <c:v>208.01712526702525</c:v>
                </c:pt>
                <c:pt idx="253">
                  <c:v>205.29798626617739</c:v>
                </c:pt>
                <c:pt idx="254">
                  <c:v>208.10942246144512</c:v>
                </c:pt>
                <c:pt idx="255">
                  <c:v>207.77027801188012</c:v>
                </c:pt>
                <c:pt idx="256">
                  <c:v>207.77027801188012</c:v>
                </c:pt>
                <c:pt idx="257">
                  <c:v>208.58834942062813</c:v>
                </c:pt>
                <c:pt idx="258">
                  <c:v>209.23659399164347</c:v>
                </c:pt>
                <c:pt idx="259">
                  <c:v>208.45696913836417</c:v>
                </c:pt>
                <c:pt idx="260">
                  <c:v>207.01064027518552</c:v>
                </c:pt>
                <c:pt idx="261">
                  <c:v>207.01064027518552</c:v>
                </c:pt>
                <c:pt idx="262">
                  <c:v>203.39984672300389</c:v>
                </c:pt>
                <c:pt idx="263">
                  <c:v>201.29763490030615</c:v>
                </c:pt>
                <c:pt idx="264">
                  <c:v>199.85843519973099</c:v>
                </c:pt>
                <c:pt idx="265">
                  <c:v>200.73468566758228</c:v>
                </c:pt>
                <c:pt idx="266">
                  <c:v>206.144192405914</c:v>
                </c:pt>
                <c:pt idx="267">
                  <c:v>206.79740192945678</c:v>
                </c:pt>
                <c:pt idx="268">
                  <c:v>209.92914121598042</c:v>
                </c:pt>
                <c:pt idx="269">
                  <c:v>209.60769236644904</c:v>
                </c:pt>
                <c:pt idx="270">
                  <c:v>209.27325825646133</c:v>
                </c:pt>
                <c:pt idx="271">
                  <c:v>209.27325825646133</c:v>
                </c:pt>
                <c:pt idx="272">
                  <c:v>209.26689293270823</c:v>
                </c:pt>
                <c:pt idx="273">
                  <c:v>207.90687785962157</c:v>
                </c:pt>
                <c:pt idx="274">
                  <c:v>210.74466649522714</c:v>
                </c:pt>
                <c:pt idx="275">
                  <c:v>214.59568736585067</c:v>
                </c:pt>
                <c:pt idx="276">
                  <c:v>214.127708763523</c:v>
                </c:pt>
                <c:pt idx="277">
                  <c:v>215.43056322930684</c:v>
                </c:pt>
                <c:pt idx="278">
                  <c:v>217.30960680122098</c:v>
                </c:pt>
                <c:pt idx="279">
                  <c:v>215.52222389135144</c:v>
                </c:pt>
                <c:pt idx="280">
                  <c:v>215.33151879170862</c:v>
                </c:pt>
                <c:pt idx="281">
                  <c:v>218.75033417949692</c:v>
                </c:pt>
                <c:pt idx="282">
                  <c:v>217.41641693379793</c:v>
                </c:pt>
                <c:pt idx="283">
                  <c:v>210.79253372985045</c:v>
                </c:pt>
                <c:pt idx="284">
                  <c:v>214.14094863692944</c:v>
                </c:pt>
                <c:pt idx="285">
                  <c:v>225.81482509363374</c:v>
                </c:pt>
                <c:pt idx="286">
                  <c:v>225.35881329996189</c:v>
                </c:pt>
                <c:pt idx="287">
                  <c:v>224.8938900530357</c:v>
                </c:pt>
                <c:pt idx="288">
                  <c:v>228.81671177559414</c:v>
                </c:pt>
                <c:pt idx="289">
                  <c:v>228.60512841404122</c:v>
                </c:pt>
                <c:pt idx="290">
                  <c:v>232.5824373079262</c:v>
                </c:pt>
                <c:pt idx="291">
                  <c:v>230.66138259924159</c:v>
                </c:pt>
                <c:pt idx="292">
                  <c:v>227.10774965436275</c:v>
                </c:pt>
                <c:pt idx="293">
                  <c:v>230.6476334999349</c:v>
                </c:pt>
                <c:pt idx="294">
                  <c:v>231.10771910080877</c:v>
                </c:pt>
                <c:pt idx="295">
                  <c:v>229.15929349998584</c:v>
                </c:pt>
                <c:pt idx="296">
                  <c:v>229.15929349998584</c:v>
                </c:pt>
                <c:pt idx="297">
                  <c:v>225.82068119148661</c:v>
                </c:pt>
                <c:pt idx="298">
                  <c:v>225.16161557009102</c:v>
                </c:pt>
                <c:pt idx="299">
                  <c:v>236.13046876790233</c:v>
                </c:pt>
                <c:pt idx="300">
                  <c:v>235.11990996886072</c:v>
                </c:pt>
                <c:pt idx="301">
                  <c:v>234.2008845253886</c:v>
                </c:pt>
                <c:pt idx="302">
                  <c:v>234.71596652348924</c:v>
                </c:pt>
                <c:pt idx="303">
                  <c:v>233.36639058135765</c:v>
                </c:pt>
                <c:pt idx="304">
                  <c:v>236.22111097814647</c:v>
                </c:pt>
                <c:pt idx="305">
                  <c:v>239.21650502987868</c:v>
                </c:pt>
                <c:pt idx="306">
                  <c:v>237.18189294543885</c:v>
                </c:pt>
                <c:pt idx="307">
                  <c:v>233.50986497875243</c:v>
                </c:pt>
                <c:pt idx="308">
                  <c:v>234.53353634472543</c:v>
                </c:pt>
                <c:pt idx="309">
                  <c:v>240.31197724778664</c:v>
                </c:pt>
                <c:pt idx="310">
                  <c:v>236.2847642156774</c:v>
                </c:pt>
                <c:pt idx="311">
                  <c:v>233.62800538760985</c:v>
                </c:pt>
                <c:pt idx="312">
                  <c:v>240.36048101478519</c:v>
                </c:pt>
                <c:pt idx="313">
                  <c:v>238.56991544303909</c:v>
                </c:pt>
                <c:pt idx="314">
                  <c:v>238.05165078306192</c:v>
                </c:pt>
                <c:pt idx="315">
                  <c:v>235.56802876107864</c:v>
                </c:pt>
                <c:pt idx="316">
                  <c:v>240.27187570814209</c:v>
                </c:pt>
                <c:pt idx="317">
                  <c:v>241.14558004649217</c:v>
                </c:pt>
                <c:pt idx="318">
                  <c:v>244.6083161681768</c:v>
                </c:pt>
                <c:pt idx="319">
                  <c:v>243.5660580568447</c:v>
                </c:pt>
                <c:pt idx="320">
                  <c:v>245.7273400839712</c:v>
                </c:pt>
                <c:pt idx="321">
                  <c:v>245.18297759660641</c:v>
                </c:pt>
                <c:pt idx="322">
                  <c:v>243.90558442583495</c:v>
                </c:pt>
                <c:pt idx="323">
                  <c:v>243.97700335834469</c:v>
                </c:pt>
                <c:pt idx="324">
                  <c:v>242.501903231802</c:v>
                </c:pt>
                <c:pt idx="325">
                  <c:v>242.501903231802</c:v>
                </c:pt>
                <c:pt idx="326">
                  <c:v>244.03059938434575</c:v>
                </c:pt>
                <c:pt idx="327">
                  <c:v>241.82552392979801</c:v>
                </c:pt>
                <c:pt idx="328">
                  <c:v>243.02195018243006</c:v>
                </c:pt>
                <c:pt idx="329">
                  <c:v>240.45010477322884</c:v>
                </c:pt>
                <c:pt idx="330">
                  <c:v>243.77624104717199</c:v>
                </c:pt>
                <c:pt idx="331">
                  <c:v>244.42945057071478</c:v>
                </c:pt>
                <c:pt idx="332">
                  <c:v>244.91003251407358</c:v>
                </c:pt>
                <c:pt idx="333">
                  <c:v>244.4346701361923</c:v>
                </c:pt>
                <c:pt idx="334">
                  <c:v>249.92679877683921</c:v>
                </c:pt>
                <c:pt idx="335">
                  <c:v>246.18437032944351</c:v>
                </c:pt>
                <c:pt idx="336">
                  <c:v>240.17690507774589</c:v>
                </c:pt>
                <c:pt idx="337">
                  <c:v>239.41255700147403</c:v>
                </c:pt>
                <c:pt idx="338">
                  <c:v>236.4762331541705</c:v>
                </c:pt>
                <c:pt idx="339">
                  <c:v>235.32410955486</c:v>
                </c:pt>
                <c:pt idx="340">
                  <c:v>227.14785119400725</c:v>
                </c:pt>
                <c:pt idx="341">
                  <c:v>229.27565161819246</c:v>
                </c:pt>
                <c:pt idx="342">
                  <c:v>233.77186170442982</c:v>
                </c:pt>
                <c:pt idx="343">
                  <c:v>235.32219995773409</c:v>
                </c:pt>
                <c:pt idx="344">
                  <c:v>232.51330989196757</c:v>
                </c:pt>
                <c:pt idx="345">
                  <c:v>240.1235636646949</c:v>
                </c:pt>
                <c:pt idx="346">
                  <c:v>243.07389122425522</c:v>
                </c:pt>
                <c:pt idx="347">
                  <c:v>236.87177437218787</c:v>
                </c:pt>
                <c:pt idx="348">
                  <c:v>236.61499721198797</c:v>
                </c:pt>
                <c:pt idx="349">
                  <c:v>240.79714222424758</c:v>
                </c:pt>
                <c:pt idx="350">
                  <c:v>246.17405850496345</c:v>
                </c:pt>
                <c:pt idx="351">
                  <c:v>250.30808166964965</c:v>
                </c:pt>
                <c:pt idx="352">
                  <c:v>249.06429740829458</c:v>
                </c:pt>
                <c:pt idx="353">
                  <c:v>248.3615656659527</c:v>
                </c:pt>
                <c:pt idx="354">
                  <c:v>248.18639195626744</c:v>
                </c:pt>
                <c:pt idx="355">
                  <c:v>247.4758945189468</c:v>
                </c:pt>
                <c:pt idx="356">
                  <c:v>248.16474985550695</c:v>
                </c:pt>
                <c:pt idx="357">
                  <c:v>250.66415788039791</c:v>
                </c:pt>
                <c:pt idx="358">
                  <c:v>253.63014413639084</c:v>
                </c:pt>
                <c:pt idx="359">
                  <c:v>252.83524250610412</c:v>
                </c:pt>
                <c:pt idx="360">
                  <c:v>252.85255618671255</c:v>
                </c:pt>
                <c:pt idx="361">
                  <c:v>253.93466122473896</c:v>
                </c:pt>
                <c:pt idx="362">
                  <c:v>256.57232408154715</c:v>
                </c:pt>
                <c:pt idx="363">
                  <c:v>255.00543598648488</c:v>
                </c:pt>
                <c:pt idx="364">
                  <c:v>256.02847082008259</c:v>
                </c:pt>
                <c:pt idx="365">
                  <c:v>260.2139258006938</c:v>
                </c:pt>
                <c:pt idx="366">
                  <c:v>260.2139258006938</c:v>
                </c:pt>
                <c:pt idx="367">
                  <c:v>264.13929365275345</c:v>
                </c:pt>
                <c:pt idx="368">
                  <c:v>263.92427301637389</c:v>
                </c:pt>
                <c:pt idx="369">
                  <c:v>259.34620486667166</c:v>
                </c:pt>
                <c:pt idx="370">
                  <c:v>258.52915190972419</c:v>
                </c:pt>
                <c:pt idx="371">
                  <c:v>262.29755087803255</c:v>
                </c:pt>
                <c:pt idx="372">
                  <c:v>263.30810967707419</c:v>
                </c:pt>
                <c:pt idx="373">
                  <c:v>269.20418176309266</c:v>
                </c:pt>
                <c:pt idx="374">
                  <c:v>269.72626561732164</c:v>
                </c:pt>
                <c:pt idx="375">
                  <c:v>269.25956007974457</c:v>
                </c:pt>
                <c:pt idx="376">
                  <c:v>270.11174962380915</c:v>
                </c:pt>
                <c:pt idx="377">
                  <c:v>272.82414138147874</c:v>
                </c:pt>
                <c:pt idx="378">
                  <c:v>278.07604270368381</c:v>
                </c:pt>
                <c:pt idx="379">
                  <c:v>279.57634951228869</c:v>
                </c:pt>
                <c:pt idx="380">
                  <c:v>279.64203965342062</c:v>
                </c:pt>
                <c:pt idx="381">
                  <c:v>282.88911860635034</c:v>
                </c:pt>
                <c:pt idx="382">
                  <c:v>282.25118585981494</c:v>
                </c:pt>
                <c:pt idx="383">
                  <c:v>282.25118585981494</c:v>
                </c:pt>
                <c:pt idx="384">
                  <c:v>279.86355292002838</c:v>
                </c:pt>
                <c:pt idx="385">
                  <c:v>279.20206847560655</c:v>
                </c:pt>
                <c:pt idx="386">
                  <c:v>275.31552909844072</c:v>
                </c:pt>
                <c:pt idx="387">
                  <c:v>281.91840673400299</c:v>
                </c:pt>
                <c:pt idx="388">
                  <c:v>286.41716294974162</c:v>
                </c:pt>
                <c:pt idx="389">
                  <c:v>287.59805781241613</c:v>
                </c:pt>
                <c:pt idx="390">
                  <c:v>283.53239822483818</c:v>
                </c:pt>
                <c:pt idx="391">
                  <c:v>289.29581696384207</c:v>
                </c:pt>
                <c:pt idx="392">
                  <c:v>295.3423653033837</c:v>
                </c:pt>
                <c:pt idx="393">
                  <c:v>300.65333683001751</c:v>
                </c:pt>
                <c:pt idx="394">
                  <c:v>300.65333683001751</c:v>
                </c:pt>
                <c:pt idx="395">
                  <c:v>306.09174213818829</c:v>
                </c:pt>
                <c:pt idx="396">
                  <c:v>306.16952639445117</c:v>
                </c:pt>
                <c:pt idx="397">
                  <c:v>308.96594042566159</c:v>
                </c:pt>
                <c:pt idx="398">
                  <c:v>312.84369565604811</c:v>
                </c:pt>
                <c:pt idx="399">
                  <c:v>299.51216158756233</c:v>
                </c:pt>
                <c:pt idx="400">
                  <c:v>300.86530211099569</c:v>
                </c:pt>
                <c:pt idx="401">
                  <c:v>301.97083154043355</c:v>
                </c:pt>
                <c:pt idx="402">
                  <c:v>300.68210809338154</c:v>
                </c:pt>
                <c:pt idx="403">
                  <c:v>290.3216525398912</c:v>
                </c:pt>
                <c:pt idx="404">
                  <c:v>290.05278126456039</c:v>
                </c:pt>
                <c:pt idx="405">
                  <c:v>286.46935860451708</c:v>
                </c:pt>
                <c:pt idx="406">
                  <c:v>293.14225480136344</c:v>
                </c:pt>
                <c:pt idx="407">
                  <c:v>292.99381545144121</c:v>
                </c:pt>
                <c:pt idx="408">
                  <c:v>275.75753717985572</c:v>
                </c:pt>
                <c:pt idx="409">
                  <c:v>272.83381667358333</c:v>
                </c:pt>
                <c:pt idx="410">
                  <c:v>275.16225210246614</c:v>
                </c:pt>
                <c:pt idx="411">
                  <c:v>277.95293734229881</c:v>
                </c:pt>
                <c:pt idx="412">
                  <c:v>272.41459645120443</c:v>
                </c:pt>
                <c:pt idx="413">
                  <c:v>281.9703477758282</c:v>
                </c:pt>
                <c:pt idx="414">
                  <c:v>276.06931073728236</c:v>
                </c:pt>
                <c:pt idx="415">
                  <c:v>268.13455275962212</c:v>
                </c:pt>
                <c:pt idx="416">
                  <c:v>256.61229831471655</c:v>
                </c:pt>
                <c:pt idx="417">
                  <c:v>259.85861342879588</c:v>
                </c:pt>
                <c:pt idx="418">
                  <c:v>256.27188080040094</c:v>
                </c:pt>
                <c:pt idx="419">
                  <c:v>263.98448897907809</c:v>
                </c:pt>
                <c:pt idx="420">
                  <c:v>266.19656628975429</c:v>
                </c:pt>
                <c:pt idx="421">
                  <c:v>267.24366204713868</c:v>
                </c:pt>
                <c:pt idx="422">
                  <c:v>275.52100174919059</c:v>
                </c:pt>
                <c:pt idx="423">
                  <c:v>274.32864930376053</c:v>
                </c:pt>
                <c:pt idx="424">
                  <c:v>282.31878559807274</c:v>
                </c:pt>
                <c:pt idx="425">
                  <c:v>282.88784554159952</c:v>
                </c:pt>
                <c:pt idx="426">
                  <c:v>287.72167239970116</c:v>
                </c:pt>
                <c:pt idx="427">
                  <c:v>286.76216349715935</c:v>
                </c:pt>
                <c:pt idx="428">
                  <c:v>288.24541123810593</c:v>
                </c:pt>
                <c:pt idx="429">
                  <c:v>281.24699238452621</c:v>
                </c:pt>
              </c:numCache>
            </c:numRef>
          </c:val>
          <c:smooth val="0"/>
          <c:extLst>
            <c:ext xmlns:c16="http://schemas.microsoft.com/office/drawing/2014/chart" uri="{C3380CC4-5D6E-409C-BE32-E72D297353CC}">
              <c16:uniqueId val="{00000000-3301-4A2D-BE60-D2218A94B073}"/>
            </c:ext>
          </c:extLst>
        </c:ser>
        <c:ser>
          <c:idx val="1"/>
          <c:order val="1"/>
          <c:tx>
            <c:strRef>
              <c:f>'Mag 7'!$H$6</c:f>
              <c:strCache>
                <c:ptCount val="1"/>
                <c:pt idx="0">
                  <c:v>MSCI World</c:v>
                </c:pt>
              </c:strCache>
            </c:strRef>
          </c:tx>
          <c:spPr>
            <a:ln w="28575" cap="rnd">
              <a:solidFill>
                <a:srgbClr val="FF0000"/>
              </a:solidFill>
              <a:round/>
            </a:ln>
            <a:effectLst/>
          </c:spPr>
          <c:marker>
            <c:symbol val="none"/>
          </c:marker>
          <c:cat>
            <c:numRef>
              <c:f>'Mag 7'!$F$7:$F$436</c:f>
              <c:numCache>
                <c:formatCode>m/d/yyyy</c:formatCode>
                <c:ptCount val="430"/>
                <c:pt idx="0">
                  <c:v>44925</c:v>
                </c:pt>
                <c:pt idx="1">
                  <c:v>44928</c:v>
                </c:pt>
                <c:pt idx="2">
                  <c:v>44929</c:v>
                </c:pt>
                <c:pt idx="3">
                  <c:v>44930</c:v>
                </c:pt>
                <c:pt idx="4">
                  <c:v>44931</c:v>
                </c:pt>
                <c:pt idx="5">
                  <c:v>44932</c:v>
                </c:pt>
                <c:pt idx="6">
                  <c:v>44935</c:v>
                </c:pt>
                <c:pt idx="7">
                  <c:v>44936</c:v>
                </c:pt>
                <c:pt idx="8">
                  <c:v>44937</c:v>
                </c:pt>
                <c:pt idx="9">
                  <c:v>44938</c:v>
                </c:pt>
                <c:pt idx="10">
                  <c:v>44939</c:v>
                </c:pt>
                <c:pt idx="11">
                  <c:v>44942</c:v>
                </c:pt>
                <c:pt idx="12">
                  <c:v>44943</c:v>
                </c:pt>
                <c:pt idx="13">
                  <c:v>44944</c:v>
                </c:pt>
                <c:pt idx="14">
                  <c:v>44945</c:v>
                </c:pt>
                <c:pt idx="15">
                  <c:v>44946</c:v>
                </c:pt>
                <c:pt idx="16">
                  <c:v>44949</c:v>
                </c:pt>
                <c:pt idx="17">
                  <c:v>44950</c:v>
                </c:pt>
                <c:pt idx="18">
                  <c:v>44951</c:v>
                </c:pt>
                <c:pt idx="19">
                  <c:v>44952</c:v>
                </c:pt>
                <c:pt idx="20">
                  <c:v>44953</c:v>
                </c:pt>
                <c:pt idx="21">
                  <c:v>44956</c:v>
                </c:pt>
                <c:pt idx="22">
                  <c:v>44957</c:v>
                </c:pt>
                <c:pt idx="23">
                  <c:v>44958</c:v>
                </c:pt>
                <c:pt idx="24">
                  <c:v>44959</c:v>
                </c:pt>
                <c:pt idx="25">
                  <c:v>44960</c:v>
                </c:pt>
                <c:pt idx="26">
                  <c:v>44963</c:v>
                </c:pt>
                <c:pt idx="27">
                  <c:v>44964</c:v>
                </c:pt>
                <c:pt idx="28">
                  <c:v>44965</c:v>
                </c:pt>
                <c:pt idx="29">
                  <c:v>44966</c:v>
                </c:pt>
                <c:pt idx="30">
                  <c:v>44967</c:v>
                </c:pt>
                <c:pt idx="31">
                  <c:v>44970</c:v>
                </c:pt>
                <c:pt idx="32">
                  <c:v>44971</c:v>
                </c:pt>
                <c:pt idx="33">
                  <c:v>44972</c:v>
                </c:pt>
                <c:pt idx="34">
                  <c:v>44973</c:v>
                </c:pt>
                <c:pt idx="35">
                  <c:v>44974</c:v>
                </c:pt>
                <c:pt idx="36">
                  <c:v>44977</c:v>
                </c:pt>
                <c:pt idx="37">
                  <c:v>44978</c:v>
                </c:pt>
                <c:pt idx="38">
                  <c:v>44979</c:v>
                </c:pt>
                <c:pt idx="39">
                  <c:v>44980</c:v>
                </c:pt>
                <c:pt idx="40">
                  <c:v>44981</c:v>
                </c:pt>
                <c:pt idx="41">
                  <c:v>44984</c:v>
                </c:pt>
                <c:pt idx="42">
                  <c:v>44985</c:v>
                </c:pt>
                <c:pt idx="43">
                  <c:v>44986</c:v>
                </c:pt>
                <c:pt idx="44">
                  <c:v>44987</c:v>
                </c:pt>
                <c:pt idx="45">
                  <c:v>44988</c:v>
                </c:pt>
                <c:pt idx="46">
                  <c:v>44991</c:v>
                </c:pt>
                <c:pt idx="47">
                  <c:v>44992</c:v>
                </c:pt>
                <c:pt idx="48">
                  <c:v>44993</c:v>
                </c:pt>
                <c:pt idx="49">
                  <c:v>44994</c:v>
                </c:pt>
                <c:pt idx="50">
                  <c:v>44995</c:v>
                </c:pt>
                <c:pt idx="51">
                  <c:v>44998</c:v>
                </c:pt>
                <c:pt idx="52">
                  <c:v>44999</c:v>
                </c:pt>
                <c:pt idx="53">
                  <c:v>45000</c:v>
                </c:pt>
                <c:pt idx="54">
                  <c:v>45001</c:v>
                </c:pt>
                <c:pt idx="55">
                  <c:v>45002</c:v>
                </c:pt>
                <c:pt idx="56">
                  <c:v>45005</c:v>
                </c:pt>
                <c:pt idx="57">
                  <c:v>45006</c:v>
                </c:pt>
                <c:pt idx="58">
                  <c:v>45007</c:v>
                </c:pt>
                <c:pt idx="59">
                  <c:v>45008</c:v>
                </c:pt>
                <c:pt idx="60">
                  <c:v>45009</c:v>
                </c:pt>
                <c:pt idx="61">
                  <c:v>45012</c:v>
                </c:pt>
                <c:pt idx="62">
                  <c:v>45013</c:v>
                </c:pt>
                <c:pt idx="63">
                  <c:v>45014</c:v>
                </c:pt>
                <c:pt idx="64">
                  <c:v>45015</c:v>
                </c:pt>
                <c:pt idx="65">
                  <c:v>45016</c:v>
                </c:pt>
                <c:pt idx="66">
                  <c:v>45019</c:v>
                </c:pt>
                <c:pt idx="67">
                  <c:v>45020</c:v>
                </c:pt>
                <c:pt idx="68">
                  <c:v>45021</c:v>
                </c:pt>
                <c:pt idx="69">
                  <c:v>45022</c:v>
                </c:pt>
                <c:pt idx="70">
                  <c:v>45023</c:v>
                </c:pt>
                <c:pt idx="71">
                  <c:v>45026</c:v>
                </c:pt>
                <c:pt idx="72">
                  <c:v>45027</c:v>
                </c:pt>
                <c:pt idx="73">
                  <c:v>45028</c:v>
                </c:pt>
                <c:pt idx="74">
                  <c:v>45029</c:v>
                </c:pt>
                <c:pt idx="75">
                  <c:v>45030</c:v>
                </c:pt>
                <c:pt idx="76">
                  <c:v>45033</c:v>
                </c:pt>
                <c:pt idx="77">
                  <c:v>45034</c:v>
                </c:pt>
                <c:pt idx="78">
                  <c:v>45035</c:v>
                </c:pt>
                <c:pt idx="79">
                  <c:v>45036</c:v>
                </c:pt>
                <c:pt idx="80">
                  <c:v>45037</c:v>
                </c:pt>
                <c:pt idx="81">
                  <c:v>45040</c:v>
                </c:pt>
                <c:pt idx="82">
                  <c:v>45041</c:v>
                </c:pt>
                <c:pt idx="83">
                  <c:v>45042</c:v>
                </c:pt>
                <c:pt idx="84">
                  <c:v>45043</c:v>
                </c:pt>
                <c:pt idx="85">
                  <c:v>45044</c:v>
                </c:pt>
                <c:pt idx="86">
                  <c:v>45047</c:v>
                </c:pt>
                <c:pt idx="87">
                  <c:v>45048</c:v>
                </c:pt>
                <c:pt idx="88">
                  <c:v>45049</c:v>
                </c:pt>
                <c:pt idx="89">
                  <c:v>45050</c:v>
                </c:pt>
                <c:pt idx="90">
                  <c:v>45051</c:v>
                </c:pt>
                <c:pt idx="91">
                  <c:v>45054</c:v>
                </c:pt>
                <c:pt idx="92">
                  <c:v>45055</c:v>
                </c:pt>
                <c:pt idx="93">
                  <c:v>45056</c:v>
                </c:pt>
                <c:pt idx="94">
                  <c:v>45057</c:v>
                </c:pt>
                <c:pt idx="95">
                  <c:v>45058</c:v>
                </c:pt>
                <c:pt idx="96">
                  <c:v>45061</c:v>
                </c:pt>
                <c:pt idx="97">
                  <c:v>45062</c:v>
                </c:pt>
                <c:pt idx="98">
                  <c:v>45063</c:v>
                </c:pt>
                <c:pt idx="99">
                  <c:v>45064</c:v>
                </c:pt>
                <c:pt idx="100">
                  <c:v>45065</c:v>
                </c:pt>
                <c:pt idx="101">
                  <c:v>45068</c:v>
                </c:pt>
                <c:pt idx="102">
                  <c:v>45069</c:v>
                </c:pt>
                <c:pt idx="103">
                  <c:v>45070</c:v>
                </c:pt>
                <c:pt idx="104">
                  <c:v>45071</c:v>
                </c:pt>
                <c:pt idx="105">
                  <c:v>45072</c:v>
                </c:pt>
                <c:pt idx="106">
                  <c:v>45075</c:v>
                </c:pt>
                <c:pt idx="107">
                  <c:v>45076</c:v>
                </c:pt>
                <c:pt idx="108">
                  <c:v>45077</c:v>
                </c:pt>
                <c:pt idx="109">
                  <c:v>45078</c:v>
                </c:pt>
                <c:pt idx="110">
                  <c:v>45079</c:v>
                </c:pt>
                <c:pt idx="111">
                  <c:v>45082</c:v>
                </c:pt>
                <c:pt idx="112">
                  <c:v>45083</c:v>
                </c:pt>
                <c:pt idx="113">
                  <c:v>45084</c:v>
                </c:pt>
                <c:pt idx="114">
                  <c:v>45085</c:v>
                </c:pt>
                <c:pt idx="115">
                  <c:v>45086</c:v>
                </c:pt>
                <c:pt idx="116">
                  <c:v>45089</c:v>
                </c:pt>
                <c:pt idx="117">
                  <c:v>45090</c:v>
                </c:pt>
                <c:pt idx="118">
                  <c:v>45091</c:v>
                </c:pt>
                <c:pt idx="119">
                  <c:v>45092</c:v>
                </c:pt>
                <c:pt idx="120">
                  <c:v>45093</c:v>
                </c:pt>
                <c:pt idx="121">
                  <c:v>45096</c:v>
                </c:pt>
                <c:pt idx="122">
                  <c:v>45097</c:v>
                </c:pt>
                <c:pt idx="123">
                  <c:v>45098</c:v>
                </c:pt>
                <c:pt idx="124">
                  <c:v>45099</c:v>
                </c:pt>
                <c:pt idx="125">
                  <c:v>45100</c:v>
                </c:pt>
                <c:pt idx="126">
                  <c:v>45103</c:v>
                </c:pt>
                <c:pt idx="127">
                  <c:v>45104</c:v>
                </c:pt>
                <c:pt idx="128">
                  <c:v>45105</c:v>
                </c:pt>
                <c:pt idx="129">
                  <c:v>45106</c:v>
                </c:pt>
                <c:pt idx="130">
                  <c:v>45107</c:v>
                </c:pt>
                <c:pt idx="131">
                  <c:v>45110</c:v>
                </c:pt>
                <c:pt idx="132">
                  <c:v>45111</c:v>
                </c:pt>
                <c:pt idx="133">
                  <c:v>45112</c:v>
                </c:pt>
                <c:pt idx="134">
                  <c:v>45113</c:v>
                </c:pt>
                <c:pt idx="135">
                  <c:v>45114</c:v>
                </c:pt>
                <c:pt idx="136">
                  <c:v>45117</c:v>
                </c:pt>
                <c:pt idx="137">
                  <c:v>45118</c:v>
                </c:pt>
                <c:pt idx="138">
                  <c:v>45119</c:v>
                </c:pt>
                <c:pt idx="139">
                  <c:v>45120</c:v>
                </c:pt>
                <c:pt idx="140">
                  <c:v>45121</c:v>
                </c:pt>
                <c:pt idx="141">
                  <c:v>45124</c:v>
                </c:pt>
                <c:pt idx="142">
                  <c:v>45125</c:v>
                </c:pt>
                <c:pt idx="143">
                  <c:v>45126</c:v>
                </c:pt>
                <c:pt idx="144">
                  <c:v>45127</c:v>
                </c:pt>
                <c:pt idx="145">
                  <c:v>45128</c:v>
                </c:pt>
                <c:pt idx="146">
                  <c:v>45131</c:v>
                </c:pt>
                <c:pt idx="147">
                  <c:v>45132</c:v>
                </c:pt>
                <c:pt idx="148">
                  <c:v>45133</c:v>
                </c:pt>
                <c:pt idx="149">
                  <c:v>45134</c:v>
                </c:pt>
                <c:pt idx="150">
                  <c:v>45135</c:v>
                </c:pt>
                <c:pt idx="151">
                  <c:v>45138</c:v>
                </c:pt>
                <c:pt idx="152">
                  <c:v>45139</c:v>
                </c:pt>
                <c:pt idx="153">
                  <c:v>45140</c:v>
                </c:pt>
                <c:pt idx="154">
                  <c:v>45141</c:v>
                </c:pt>
                <c:pt idx="155">
                  <c:v>45142</c:v>
                </c:pt>
                <c:pt idx="156">
                  <c:v>45145</c:v>
                </c:pt>
                <c:pt idx="157">
                  <c:v>45146</c:v>
                </c:pt>
                <c:pt idx="158">
                  <c:v>45147</c:v>
                </c:pt>
                <c:pt idx="159">
                  <c:v>45148</c:v>
                </c:pt>
                <c:pt idx="160">
                  <c:v>45149</c:v>
                </c:pt>
                <c:pt idx="161">
                  <c:v>45152</c:v>
                </c:pt>
                <c:pt idx="162">
                  <c:v>45153</c:v>
                </c:pt>
                <c:pt idx="163">
                  <c:v>45154</c:v>
                </c:pt>
                <c:pt idx="164">
                  <c:v>45155</c:v>
                </c:pt>
                <c:pt idx="165">
                  <c:v>45156</c:v>
                </c:pt>
                <c:pt idx="166">
                  <c:v>45159</c:v>
                </c:pt>
                <c:pt idx="167">
                  <c:v>45160</c:v>
                </c:pt>
                <c:pt idx="168">
                  <c:v>45161</c:v>
                </c:pt>
                <c:pt idx="169">
                  <c:v>45162</c:v>
                </c:pt>
                <c:pt idx="170">
                  <c:v>45163</c:v>
                </c:pt>
                <c:pt idx="171">
                  <c:v>45166</c:v>
                </c:pt>
                <c:pt idx="172">
                  <c:v>45167</c:v>
                </c:pt>
                <c:pt idx="173">
                  <c:v>45168</c:v>
                </c:pt>
                <c:pt idx="174">
                  <c:v>45169</c:v>
                </c:pt>
                <c:pt idx="175">
                  <c:v>45170</c:v>
                </c:pt>
                <c:pt idx="176">
                  <c:v>45173</c:v>
                </c:pt>
                <c:pt idx="177">
                  <c:v>45174</c:v>
                </c:pt>
                <c:pt idx="178">
                  <c:v>45175</c:v>
                </c:pt>
                <c:pt idx="179">
                  <c:v>45176</c:v>
                </c:pt>
                <c:pt idx="180">
                  <c:v>45177</c:v>
                </c:pt>
                <c:pt idx="181">
                  <c:v>45180</c:v>
                </c:pt>
                <c:pt idx="182">
                  <c:v>45181</c:v>
                </c:pt>
                <c:pt idx="183">
                  <c:v>45182</c:v>
                </c:pt>
                <c:pt idx="184">
                  <c:v>45183</c:v>
                </c:pt>
                <c:pt idx="185">
                  <c:v>45184</c:v>
                </c:pt>
                <c:pt idx="186">
                  <c:v>45187</c:v>
                </c:pt>
                <c:pt idx="187">
                  <c:v>45188</c:v>
                </c:pt>
                <c:pt idx="188">
                  <c:v>45189</c:v>
                </c:pt>
                <c:pt idx="189">
                  <c:v>45190</c:v>
                </c:pt>
                <c:pt idx="190">
                  <c:v>45191</c:v>
                </c:pt>
                <c:pt idx="191">
                  <c:v>45194</c:v>
                </c:pt>
                <c:pt idx="192">
                  <c:v>45195</c:v>
                </c:pt>
                <c:pt idx="193">
                  <c:v>45196</c:v>
                </c:pt>
                <c:pt idx="194">
                  <c:v>45197</c:v>
                </c:pt>
                <c:pt idx="195">
                  <c:v>45198</c:v>
                </c:pt>
                <c:pt idx="196">
                  <c:v>45201</c:v>
                </c:pt>
                <c:pt idx="197">
                  <c:v>45202</c:v>
                </c:pt>
                <c:pt idx="198">
                  <c:v>45203</c:v>
                </c:pt>
                <c:pt idx="199">
                  <c:v>45204</c:v>
                </c:pt>
                <c:pt idx="200">
                  <c:v>45205</c:v>
                </c:pt>
                <c:pt idx="201">
                  <c:v>45208</c:v>
                </c:pt>
                <c:pt idx="202">
                  <c:v>45209</c:v>
                </c:pt>
                <c:pt idx="203">
                  <c:v>45210</c:v>
                </c:pt>
                <c:pt idx="204">
                  <c:v>45211</c:v>
                </c:pt>
                <c:pt idx="205">
                  <c:v>45212</c:v>
                </c:pt>
                <c:pt idx="206">
                  <c:v>45215</c:v>
                </c:pt>
                <c:pt idx="207">
                  <c:v>45216</c:v>
                </c:pt>
                <c:pt idx="208">
                  <c:v>45217</c:v>
                </c:pt>
                <c:pt idx="209">
                  <c:v>45218</c:v>
                </c:pt>
                <c:pt idx="210">
                  <c:v>45219</c:v>
                </c:pt>
                <c:pt idx="211">
                  <c:v>45222</c:v>
                </c:pt>
                <c:pt idx="212">
                  <c:v>45223</c:v>
                </c:pt>
                <c:pt idx="213">
                  <c:v>45224</c:v>
                </c:pt>
                <c:pt idx="214">
                  <c:v>45225</c:v>
                </c:pt>
                <c:pt idx="215">
                  <c:v>45226</c:v>
                </c:pt>
                <c:pt idx="216">
                  <c:v>45229</c:v>
                </c:pt>
                <c:pt idx="217">
                  <c:v>45230</c:v>
                </c:pt>
                <c:pt idx="218">
                  <c:v>45231</c:v>
                </c:pt>
                <c:pt idx="219">
                  <c:v>45232</c:v>
                </c:pt>
                <c:pt idx="220">
                  <c:v>45233</c:v>
                </c:pt>
                <c:pt idx="221">
                  <c:v>45236</c:v>
                </c:pt>
                <c:pt idx="222">
                  <c:v>45237</c:v>
                </c:pt>
                <c:pt idx="223">
                  <c:v>45238</c:v>
                </c:pt>
                <c:pt idx="224">
                  <c:v>45239</c:v>
                </c:pt>
                <c:pt idx="225">
                  <c:v>45240</c:v>
                </c:pt>
                <c:pt idx="226">
                  <c:v>45243</c:v>
                </c:pt>
                <c:pt idx="227">
                  <c:v>45244</c:v>
                </c:pt>
                <c:pt idx="228">
                  <c:v>45245</c:v>
                </c:pt>
                <c:pt idx="229">
                  <c:v>45246</c:v>
                </c:pt>
                <c:pt idx="230">
                  <c:v>45247</c:v>
                </c:pt>
                <c:pt idx="231">
                  <c:v>45250</c:v>
                </c:pt>
                <c:pt idx="232">
                  <c:v>45251</c:v>
                </c:pt>
                <c:pt idx="233">
                  <c:v>45252</c:v>
                </c:pt>
                <c:pt idx="234">
                  <c:v>45253</c:v>
                </c:pt>
                <c:pt idx="235">
                  <c:v>45254</c:v>
                </c:pt>
                <c:pt idx="236">
                  <c:v>45257</c:v>
                </c:pt>
                <c:pt idx="237">
                  <c:v>45258</c:v>
                </c:pt>
                <c:pt idx="238">
                  <c:v>45259</c:v>
                </c:pt>
                <c:pt idx="239">
                  <c:v>45260</c:v>
                </c:pt>
                <c:pt idx="240">
                  <c:v>45261</c:v>
                </c:pt>
                <c:pt idx="241">
                  <c:v>45264</c:v>
                </c:pt>
                <c:pt idx="242">
                  <c:v>45265</c:v>
                </c:pt>
                <c:pt idx="243">
                  <c:v>45266</c:v>
                </c:pt>
                <c:pt idx="244">
                  <c:v>45267</c:v>
                </c:pt>
                <c:pt idx="245">
                  <c:v>45268</c:v>
                </c:pt>
                <c:pt idx="246">
                  <c:v>45271</c:v>
                </c:pt>
                <c:pt idx="247">
                  <c:v>45272</c:v>
                </c:pt>
                <c:pt idx="248">
                  <c:v>45273</c:v>
                </c:pt>
                <c:pt idx="249">
                  <c:v>45274</c:v>
                </c:pt>
                <c:pt idx="250">
                  <c:v>45275</c:v>
                </c:pt>
                <c:pt idx="251">
                  <c:v>45278</c:v>
                </c:pt>
                <c:pt idx="252">
                  <c:v>45279</c:v>
                </c:pt>
                <c:pt idx="253">
                  <c:v>45280</c:v>
                </c:pt>
                <c:pt idx="254">
                  <c:v>45281</c:v>
                </c:pt>
                <c:pt idx="255">
                  <c:v>45282</c:v>
                </c:pt>
                <c:pt idx="256">
                  <c:v>45285</c:v>
                </c:pt>
                <c:pt idx="257">
                  <c:v>45286</c:v>
                </c:pt>
                <c:pt idx="258">
                  <c:v>45287</c:v>
                </c:pt>
                <c:pt idx="259">
                  <c:v>45288</c:v>
                </c:pt>
                <c:pt idx="260">
                  <c:v>45289</c:v>
                </c:pt>
                <c:pt idx="261">
                  <c:v>45292</c:v>
                </c:pt>
                <c:pt idx="262">
                  <c:v>45293</c:v>
                </c:pt>
                <c:pt idx="263">
                  <c:v>45294</c:v>
                </c:pt>
                <c:pt idx="264">
                  <c:v>45295</c:v>
                </c:pt>
                <c:pt idx="265">
                  <c:v>45296</c:v>
                </c:pt>
                <c:pt idx="266">
                  <c:v>45299</c:v>
                </c:pt>
                <c:pt idx="267">
                  <c:v>45300</c:v>
                </c:pt>
                <c:pt idx="268">
                  <c:v>45301</c:v>
                </c:pt>
                <c:pt idx="269">
                  <c:v>45302</c:v>
                </c:pt>
                <c:pt idx="270">
                  <c:v>45303</c:v>
                </c:pt>
                <c:pt idx="271">
                  <c:v>45306</c:v>
                </c:pt>
                <c:pt idx="272">
                  <c:v>45307</c:v>
                </c:pt>
                <c:pt idx="273">
                  <c:v>45308</c:v>
                </c:pt>
                <c:pt idx="274">
                  <c:v>45309</c:v>
                </c:pt>
                <c:pt idx="275">
                  <c:v>45310</c:v>
                </c:pt>
                <c:pt idx="276">
                  <c:v>45313</c:v>
                </c:pt>
                <c:pt idx="277">
                  <c:v>45314</c:v>
                </c:pt>
                <c:pt idx="278">
                  <c:v>45315</c:v>
                </c:pt>
                <c:pt idx="279">
                  <c:v>45316</c:v>
                </c:pt>
                <c:pt idx="280">
                  <c:v>45317</c:v>
                </c:pt>
                <c:pt idx="281">
                  <c:v>45320</c:v>
                </c:pt>
                <c:pt idx="282">
                  <c:v>45321</c:v>
                </c:pt>
                <c:pt idx="283">
                  <c:v>45322</c:v>
                </c:pt>
                <c:pt idx="284">
                  <c:v>45323</c:v>
                </c:pt>
                <c:pt idx="285">
                  <c:v>45324</c:v>
                </c:pt>
                <c:pt idx="286">
                  <c:v>45327</c:v>
                </c:pt>
                <c:pt idx="287">
                  <c:v>45328</c:v>
                </c:pt>
                <c:pt idx="288">
                  <c:v>45329</c:v>
                </c:pt>
                <c:pt idx="289">
                  <c:v>45330</c:v>
                </c:pt>
                <c:pt idx="290">
                  <c:v>45331</c:v>
                </c:pt>
                <c:pt idx="291">
                  <c:v>45334</c:v>
                </c:pt>
                <c:pt idx="292">
                  <c:v>45335</c:v>
                </c:pt>
                <c:pt idx="293">
                  <c:v>45336</c:v>
                </c:pt>
                <c:pt idx="294">
                  <c:v>45337</c:v>
                </c:pt>
                <c:pt idx="295">
                  <c:v>45338</c:v>
                </c:pt>
                <c:pt idx="296">
                  <c:v>45341</c:v>
                </c:pt>
                <c:pt idx="297">
                  <c:v>45342</c:v>
                </c:pt>
                <c:pt idx="298">
                  <c:v>45343</c:v>
                </c:pt>
                <c:pt idx="299">
                  <c:v>45344</c:v>
                </c:pt>
                <c:pt idx="300">
                  <c:v>45345</c:v>
                </c:pt>
                <c:pt idx="301">
                  <c:v>45348</c:v>
                </c:pt>
                <c:pt idx="302">
                  <c:v>45349</c:v>
                </c:pt>
                <c:pt idx="303">
                  <c:v>45350</c:v>
                </c:pt>
                <c:pt idx="304">
                  <c:v>45351</c:v>
                </c:pt>
                <c:pt idx="305">
                  <c:v>45352</c:v>
                </c:pt>
                <c:pt idx="306">
                  <c:v>45355</c:v>
                </c:pt>
                <c:pt idx="307">
                  <c:v>45356</c:v>
                </c:pt>
                <c:pt idx="308">
                  <c:v>45357</c:v>
                </c:pt>
                <c:pt idx="309">
                  <c:v>45358</c:v>
                </c:pt>
                <c:pt idx="310">
                  <c:v>45359</c:v>
                </c:pt>
                <c:pt idx="311">
                  <c:v>45362</c:v>
                </c:pt>
                <c:pt idx="312">
                  <c:v>45363</c:v>
                </c:pt>
                <c:pt idx="313">
                  <c:v>45364</c:v>
                </c:pt>
                <c:pt idx="314">
                  <c:v>45365</c:v>
                </c:pt>
                <c:pt idx="315">
                  <c:v>45366</c:v>
                </c:pt>
                <c:pt idx="316">
                  <c:v>45369</c:v>
                </c:pt>
                <c:pt idx="317">
                  <c:v>45370</c:v>
                </c:pt>
                <c:pt idx="318">
                  <c:v>45371</c:v>
                </c:pt>
                <c:pt idx="319">
                  <c:v>45372</c:v>
                </c:pt>
                <c:pt idx="320">
                  <c:v>45373</c:v>
                </c:pt>
                <c:pt idx="321">
                  <c:v>45376</c:v>
                </c:pt>
                <c:pt idx="322">
                  <c:v>45377</c:v>
                </c:pt>
                <c:pt idx="323">
                  <c:v>45378</c:v>
                </c:pt>
                <c:pt idx="324">
                  <c:v>45379</c:v>
                </c:pt>
                <c:pt idx="325">
                  <c:v>45380</c:v>
                </c:pt>
                <c:pt idx="326">
                  <c:v>45383</c:v>
                </c:pt>
                <c:pt idx="327">
                  <c:v>45384</c:v>
                </c:pt>
                <c:pt idx="328">
                  <c:v>45385</c:v>
                </c:pt>
                <c:pt idx="329">
                  <c:v>45386</c:v>
                </c:pt>
                <c:pt idx="330">
                  <c:v>45387</c:v>
                </c:pt>
                <c:pt idx="331">
                  <c:v>45390</c:v>
                </c:pt>
                <c:pt idx="332">
                  <c:v>45391</c:v>
                </c:pt>
                <c:pt idx="333">
                  <c:v>45392</c:v>
                </c:pt>
                <c:pt idx="334">
                  <c:v>45393</c:v>
                </c:pt>
                <c:pt idx="335">
                  <c:v>45394</c:v>
                </c:pt>
                <c:pt idx="336">
                  <c:v>45397</c:v>
                </c:pt>
                <c:pt idx="337">
                  <c:v>45398</c:v>
                </c:pt>
                <c:pt idx="338">
                  <c:v>45399</c:v>
                </c:pt>
                <c:pt idx="339">
                  <c:v>45400</c:v>
                </c:pt>
                <c:pt idx="340">
                  <c:v>45401</c:v>
                </c:pt>
                <c:pt idx="341">
                  <c:v>45404</c:v>
                </c:pt>
                <c:pt idx="342">
                  <c:v>45405</c:v>
                </c:pt>
                <c:pt idx="343">
                  <c:v>45406</c:v>
                </c:pt>
                <c:pt idx="344">
                  <c:v>45407</c:v>
                </c:pt>
                <c:pt idx="345">
                  <c:v>45408</c:v>
                </c:pt>
                <c:pt idx="346">
                  <c:v>45411</c:v>
                </c:pt>
                <c:pt idx="347">
                  <c:v>45412</c:v>
                </c:pt>
                <c:pt idx="348">
                  <c:v>45413</c:v>
                </c:pt>
                <c:pt idx="349">
                  <c:v>45414</c:v>
                </c:pt>
                <c:pt idx="350">
                  <c:v>45415</c:v>
                </c:pt>
                <c:pt idx="351">
                  <c:v>45418</c:v>
                </c:pt>
                <c:pt idx="352">
                  <c:v>45419</c:v>
                </c:pt>
                <c:pt idx="353">
                  <c:v>45420</c:v>
                </c:pt>
                <c:pt idx="354">
                  <c:v>45421</c:v>
                </c:pt>
                <c:pt idx="355">
                  <c:v>45422</c:v>
                </c:pt>
                <c:pt idx="356">
                  <c:v>45425</c:v>
                </c:pt>
                <c:pt idx="357">
                  <c:v>45426</c:v>
                </c:pt>
                <c:pt idx="358">
                  <c:v>45427</c:v>
                </c:pt>
                <c:pt idx="359">
                  <c:v>45428</c:v>
                </c:pt>
                <c:pt idx="360">
                  <c:v>45429</c:v>
                </c:pt>
                <c:pt idx="361">
                  <c:v>45432</c:v>
                </c:pt>
                <c:pt idx="362">
                  <c:v>45433</c:v>
                </c:pt>
                <c:pt idx="363">
                  <c:v>45434</c:v>
                </c:pt>
                <c:pt idx="364">
                  <c:v>45435</c:v>
                </c:pt>
                <c:pt idx="365">
                  <c:v>45436</c:v>
                </c:pt>
                <c:pt idx="366">
                  <c:v>45439</c:v>
                </c:pt>
                <c:pt idx="367">
                  <c:v>45440</c:v>
                </c:pt>
                <c:pt idx="368">
                  <c:v>45441</c:v>
                </c:pt>
                <c:pt idx="369">
                  <c:v>45442</c:v>
                </c:pt>
                <c:pt idx="370">
                  <c:v>45443</c:v>
                </c:pt>
                <c:pt idx="371">
                  <c:v>45446</c:v>
                </c:pt>
                <c:pt idx="372">
                  <c:v>45447</c:v>
                </c:pt>
                <c:pt idx="373">
                  <c:v>45448</c:v>
                </c:pt>
                <c:pt idx="374">
                  <c:v>45449</c:v>
                </c:pt>
                <c:pt idx="375">
                  <c:v>45450</c:v>
                </c:pt>
                <c:pt idx="376">
                  <c:v>45453</c:v>
                </c:pt>
                <c:pt idx="377">
                  <c:v>45454</c:v>
                </c:pt>
                <c:pt idx="378">
                  <c:v>45455</c:v>
                </c:pt>
                <c:pt idx="379">
                  <c:v>45456</c:v>
                </c:pt>
                <c:pt idx="380">
                  <c:v>45457</c:v>
                </c:pt>
                <c:pt idx="381">
                  <c:v>45460</c:v>
                </c:pt>
                <c:pt idx="382">
                  <c:v>45461</c:v>
                </c:pt>
                <c:pt idx="383">
                  <c:v>45462</c:v>
                </c:pt>
                <c:pt idx="384">
                  <c:v>45463</c:v>
                </c:pt>
                <c:pt idx="385">
                  <c:v>45464</c:v>
                </c:pt>
                <c:pt idx="386">
                  <c:v>45467</c:v>
                </c:pt>
                <c:pt idx="387">
                  <c:v>45468</c:v>
                </c:pt>
                <c:pt idx="388">
                  <c:v>45469</c:v>
                </c:pt>
                <c:pt idx="389">
                  <c:v>45470</c:v>
                </c:pt>
                <c:pt idx="390">
                  <c:v>45471</c:v>
                </c:pt>
                <c:pt idx="391">
                  <c:v>45474</c:v>
                </c:pt>
                <c:pt idx="392">
                  <c:v>45475</c:v>
                </c:pt>
                <c:pt idx="393">
                  <c:v>45476</c:v>
                </c:pt>
                <c:pt idx="394">
                  <c:v>45477</c:v>
                </c:pt>
                <c:pt idx="395">
                  <c:v>45478</c:v>
                </c:pt>
                <c:pt idx="396">
                  <c:v>45481</c:v>
                </c:pt>
                <c:pt idx="397">
                  <c:v>45482</c:v>
                </c:pt>
                <c:pt idx="398">
                  <c:v>45483</c:v>
                </c:pt>
                <c:pt idx="399">
                  <c:v>45484</c:v>
                </c:pt>
                <c:pt idx="400">
                  <c:v>45485</c:v>
                </c:pt>
                <c:pt idx="401">
                  <c:v>45488</c:v>
                </c:pt>
                <c:pt idx="402">
                  <c:v>45489</c:v>
                </c:pt>
                <c:pt idx="403">
                  <c:v>45490</c:v>
                </c:pt>
                <c:pt idx="404">
                  <c:v>45491</c:v>
                </c:pt>
                <c:pt idx="405">
                  <c:v>45492</c:v>
                </c:pt>
                <c:pt idx="406">
                  <c:v>45495</c:v>
                </c:pt>
                <c:pt idx="407">
                  <c:v>45496</c:v>
                </c:pt>
                <c:pt idx="408">
                  <c:v>45497</c:v>
                </c:pt>
                <c:pt idx="409">
                  <c:v>45498</c:v>
                </c:pt>
                <c:pt idx="410">
                  <c:v>45499</c:v>
                </c:pt>
                <c:pt idx="411">
                  <c:v>45502</c:v>
                </c:pt>
                <c:pt idx="412">
                  <c:v>45503</c:v>
                </c:pt>
                <c:pt idx="413">
                  <c:v>45504</c:v>
                </c:pt>
                <c:pt idx="414">
                  <c:v>45505</c:v>
                </c:pt>
                <c:pt idx="415">
                  <c:v>45506</c:v>
                </c:pt>
                <c:pt idx="416">
                  <c:v>45509</c:v>
                </c:pt>
                <c:pt idx="417">
                  <c:v>45510</c:v>
                </c:pt>
                <c:pt idx="418">
                  <c:v>45511</c:v>
                </c:pt>
                <c:pt idx="419">
                  <c:v>45512</c:v>
                </c:pt>
                <c:pt idx="420">
                  <c:v>45513</c:v>
                </c:pt>
                <c:pt idx="421">
                  <c:v>45516</c:v>
                </c:pt>
                <c:pt idx="422">
                  <c:v>45517</c:v>
                </c:pt>
                <c:pt idx="423">
                  <c:v>45518</c:v>
                </c:pt>
                <c:pt idx="424">
                  <c:v>45519</c:v>
                </c:pt>
                <c:pt idx="425">
                  <c:v>45520</c:v>
                </c:pt>
                <c:pt idx="426">
                  <c:v>45523</c:v>
                </c:pt>
                <c:pt idx="427">
                  <c:v>45524</c:v>
                </c:pt>
                <c:pt idx="428">
                  <c:v>45525</c:v>
                </c:pt>
                <c:pt idx="429">
                  <c:v>45526</c:v>
                </c:pt>
              </c:numCache>
            </c:numRef>
          </c:cat>
          <c:val>
            <c:numRef>
              <c:f>'Mag 7'!$H$7:$H$436</c:f>
              <c:numCache>
                <c:formatCode>General</c:formatCode>
                <c:ptCount val="430"/>
                <c:pt idx="0">
                  <c:v>100</c:v>
                </c:pt>
                <c:pt idx="1">
                  <c:v>100.1781023627145</c:v>
                </c:pt>
                <c:pt idx="2">
                  <c:v>99.937552099918648</c:v>
                </c:pt>
                <c:pt idx="3">
                  <c:v>100.8406987503032</c:v>
                </c:pt>
                <c:pt idx="4">
                  <c:v>99.710500701427563</c:v>
                </c:pt>
                <c:pt idx="5">
                  <c:v>101.82796912090964</c:v>
                </c:pt>
                <c:pt idx="6">
                  <c:v>102.35461266085782</c:v>
                </c:pt>
                <c:pt idx="7">
                  <c:v>102.66330839633117</c:v>
                </c:pt>
                <c:pt idx="8">
                  <c:v>103.80011813384587</c:v>
                </c:pt>
                <c:pt idx="9">
                  <c:v>104.55036948445232</c:v>
                </c:pt>
                <c:pt idx="10">
                  <c:v>105.15279700099815</c:v>
                </c:pt>
                <c:pt idx="11">
                  <c:v>105.15963408811352</c:v>
                </c:pt>
                <c:pt idx="12">
                  <c:v>105.18162296169341</c:v>
                </c:pt>
                <c:pt idx="13">
                  <c:v>104.30119146886801</c:v>
                </c:pt>
                <c:pt idx="14">
                  <c:v>103.22331091077639</c:v>
                </c:pt>
                <c:pt idx="15">
                  <c:v>104.76502396674522</c:v>
                </c:pt>
                <c:pt idx="16">
                  <c:v>105.90528981423033</c:v>
                </c:pt>
                <c:pt idx="17">
                  <c:v>105.94498499033979</c:v>
                </c:pt>
                <c:pt idx="18">
                  <c:v>105.97722949459276</c:v>
                </c:pt>
                <c:pt idx="19">
                  <c:v>106.78355497725541</c:v>
                </c:pt>
                <c:pt idx="20">
                  <c:v>107.1016548380468</c:v>
                </c:pt>
                <c:pt idx="21">
                  <c:v>106.08716134035454</c:v>
                </c:pt>
                <c:pt idx="22">
                  <c:v>107.07560879189296</c:v>
                </c:pt>
                <c:pt idx="23">
                  <c:v>108.03486714074644</c:v>
                </c:pt>
                <c:pt idx="24">
                  <c:v>109.49419705361615</c:v>
                </c:pt>
                <c:pt idx="25">
                  <c:v>108.45584888384553</c:v>
                </c:pt>
                <c:pt idx="26">
                  <c:v>107.41646137665626</c:v>
                </c:pt>
                <c:pt idx="27">
                  <c:v>108.45215485326122</c:v>
                </c:pt>
                <c:pt idx="28">
                  <c:v>107.74152354593879</c:v>
                </c:pt>
                <c:pt idx="29">
                  <c:v>107.30999816300242</c:v>
                </c:pt>
                <c:pt idx="30">
                  <c:v>107.07083785747729</c:v>
                </c:pt>
                <c:pt idx="31">
                  <c:v>108.08313998109408</c:v>
                </c:pt>
                <c:pt idx="32">
                  <c:v>108.18811306037662</c:v>
                </c:pt>
                <c:pt idx="33">
                  <c:v>108.31287111702601</c:v>
                </c:pt>
                <c:pt idx="34">
                  <c:v>107.37153194704088</c:v>
                </c:pt>
                <c:pt idx="35">
                  <c:v>106.967768143106</c:v>
                </c:pt>
                <c:pt idx="36">
                  <c:v>107.09963877389742</c:v>
                </c:pt>
                <c:pt idx="37">
                  <c:v>105.45104927373481</c:v>
                </c:pt>
                <c:pt idx="38">
                  <c:v>105.09147609329844</c:v>
                </c:pt>
                <c:pt idx="39">
                  <c:v>105.35968775799516</c:v>
                </c:pt>
                <c:pt idx="40">
                  <c:v>104.1884671864272</c:v>
                </c:pt>
                <c:pt idx="41">
                  <c:v>104.76725290723337</c:v>
                </c:pt>
                <c:pt idx="42">
                  <c:v>104.50167089142717</c:v>
                </c:pt>
                <c:pt idx="43">
                  <c:v>104.2064990645337</c:v>
                </c:pt>
                <c:pt idx="44">
                  <c:v>104.72492808223338</c:v>
                </c:pt>
                <c:pt idx="45">
                  <c:v>106.20433098163413</c:v>
                </c:pt>
                <c:pt idx="46">
                  <c:v>106.46504188592407</c:v>
                </c:pt>
                <c:pt idx="47">
                  <c:v>104.93278304382356</c:v>
                </c:pt>
                <c:pt idx="48">
                  <c:v>104.96139612818007</c:v>
                </c:pt>
                <c:pt idx="49">
                  <c:v>103.68606650482218</c:v>
                </c:pt>
                <c:pt idx="50">
                  <c:v>102.38946176972613</c:v>
                </c:pt>
                <c:pt idx="51">
                  <c:v>101.86031380226314</c:v>
                </c:pt>
                <c:pt idx="52">
                  <c:v>103.05730493295832</c:v>
                </c:pt>
                <c:pt idx="53">
                  <c:v>101.67636360130162</c:v>
                </c:pt>
                <c:pt idx="54">
                  <c:v>103.22569011691542</c:v>
                </c:pt>
                <c:pt idx="55">
                  <c:v>102.38817198955601</c:v>
                </c:pt>
                <c:pt idx="56">
                  <c:v>103.24151809880891</c:v>
                </c:pt>
                <c:pt idx="57">
                  <c:v>104.53912460491088</c:v>
                </c:pt>
                <c:pt idx="58">
                  <c:v>103.55490963587251</c:v>
                </c:pt>
                <c:pt idx="59">
                  <c:v>103.97874642633846</c:v>
                </c:pt>
                <c:pt idx="60">
                  <c:v>103.82076713870534</c:v>
                </c:pt>
                <c:pt idx="61">
                  <c:v>104.20513415153816</c:v>
                </c:pt>
                <c:pt idx="62">
                  <c:v>104.29767274820975</c:v>
                </c:pt>
                <c:pt idx="63">
                  <c:v>105.63672752968154</c:v>
                </c:pt>
                <c:pt idx="64">
                  <c:v>106.50258325437082</c:v>
                </c:pt>
                <c:pt idx="65">
                  <c:v>107.7307419854876</c:v>
                </c:pt>
                <c:pt idx="66">
                  <c:v>108.20606980565769</c:v>
                </c:pt>
                <c:pt idx="67">
                  <c:v>107.94662363726272</c:v>
                </c:pt>
                <c:pt idx="68">
                  <c:v>107.46885400026571</c:v>
                </c:pt>
                <c:pt idx="69">
                  <c:v>107.72272781744026</c:v>
                </c:pt>
                <c:pt idx="70">
                  <c:v>107.733521900029</c:v>
                </c:pt>
                <c:pt idx="71">
                  <c:v>107.57585566583522</c:v>
                </c:pt>
                <c:pt idx="72">
                  <c:v>107.99572293869022</c:v>
                </c:pt>
                <c:pt idx="73">
                  <c:v>107.94401903264732</c:v>
                </c:pt>
                <c:pt idx="74">
                  <c:v>109.25838015882327</c:v>
                </c:pt>
                <c:pt idx="75">
                  <c:v>109.13059174488097</c:v>
                </c:pt>
                <c:pt idx="76">
                  <c:v>109.18969623423007</c:v>
                </c:pt>
                <c:pt idx="77">
                  <c:v>109.52480115784692</c:v>
                </c:pt>
                <c:pt idx="78">
                  <c:v>109.42839322066497</c:v>
                </c:pt>
                <c:pt idx="79">
                  <c:v>109.01782989602744</c:v>
                </c:pt>
                <c:pt idx="80">
                  <c:v>109.04122124901561</c:v>
                </c:pt>
                <c:pt idx="81">
                  <c:v>109.21368864982179</c:v>
                </c:pt>
                <c:pt idx="82">
                  <c:v>107.7847499648441</c:v>
                </c:pt>
                <c:pt idx="83">
                  <c:v>107.41341849722576</c:v>
                </c:pt>
                <c:pt idx="84">
                  <c:v>108.8177261375955</c:v>
                </c:pt>
                <c:pt idx="85">
                  <c:v>109.61920555301703</c:v>
                </c:pt>
                <c:pt idx="86">
                  <c:v>109.52920895027296</c:v>
                </c:pt>
                <c:pt idx="87">
                  <c:v>108.35669859853488</c:v>
                </c:pt>
                <c:pt idx="88">
                  <c:v>108.10078367293579</c:v>
                </c:pt>
                <c:pt idx="89">
                  <c:v>107.46116540779531</c:v>
                </c:pt>
                <c:pt idx="90">
                  <c:v>109.12860072500671</c:v>
                </c:pt>
                <c:pt idx="91">
                  <c:v>109.34860216004368</c:v>
                </c:pt>
                <c:pt idx="92">
                  <c:v>108.89736693256592</c:v>
                </c:pt>
                <c:pt idx="93">
                  <c:v>109.18631525708511</c:v>
                </c:pt>
                <c:pt idx="94">
                  <c:v>108.91741487482182</c:v>
                </c:pt>
                <c:pt idx="95">
                  <c:v>108.72896922647125</c:v>
                </c:pt>
                <c:pt idx="96">
                  <c:v>109.13876870071678</c:v>
                </c:pt>
                <c:pt idx="97">
                  <c:v>108.4825085147405</c:v>
                </c:pt>
                <c:pt idx="98">
                  <c:v>109.2135008177582</c:v>
                </c:pt>
                <c:pt idx="99">
                  <c:v>109.98018121286169</c:v>
                </c:pt>
                <c:pt idx="100">
                  <c:v>110.08645659445192</c:v>
                </c:pt>
                <c:pt idx="101">
                  <c:v>110.22343625737352</c:v>
                </c:pt>
                <c:pt idx="102">
                  <c:v>109.11472619657478</c:v>
                </c:pt>
                <c:pt idx="103">
                  <c:v>108.03029656053197</c:v>
                </c:pt>
                <c:pt idx="104">
                  <c:v>108.34585442739584</c:v>
                </c:pt>
                <c:pt idx="105">
                  <c:v>109.5544034910718</c:v>
                </c:pt>
                <c:pt idx="106">
                  <c:v>109.65252696110136</c:v>
                </c:pt>
                <c:pt idx="107">
                  <c:v>109.48350314812801</c:v>
                </c:pt>
                <c:pt idx="108">
                  <c:v>108.52483333974052</c:v>
                </c:pt>
                <c:pt idx="109">
                  <c:v>109.74499042494752</c:v>
                </c:pt>
                <c:pt idx="110">
                  <c:v>111.36719578124178</c:v>
                </c:pt>
                <c:pt idx="111">
                  <c:v>111.24946264377137</c:v>
                </c:pt>
                <c:pt idx="112">
                  <c:v>111.55144651350506</c:v>
                </c:pt>
                <c:pt idx="113">
                  <c:v>111.11290873352728</c:v>
                </c:pt>
                <c:pt idx="114">
                  <c:v>111.72675643954055</c:v>
                </c:pt>
                <c:pt idx="115">
                  <c:v>111.86530136965889</c:v>
                </c:pt>
                <c:pt idx="116">
                  <c:v>112.6571262170109</c:v>
                </c:pt>
                <c:pt idx="117">
                  <c:v>113.57964461422237</c:v>
                </c:pt>
                <c:pt idx="118">
                  <c:v>113.97808650968831</c:v>
                </c:pt>
                <c:pt idx="119">
                  <c:v>115.03179934226219</c:v>
                </c:pt>
                <c:pt idx="120">
                  <c:v>114.87445868364533</c:v>
                </c:pt>
                <c:pt idx="121">
                  <c:v>114.59607904323855</c:v>
                </c:pt>
                <c:pt idx="122">
                  <c:v>113.99253705644867</c:v>
                </c:pt>
                <c:pt idx="123">
                  <c:v>113.54076337705519</c:v>
                </c:pt>
                <c:pt idx="124">
                  <c:v>113.651283763283</c:v>
                </c:pt>
                <c:pt idx="125">
                  <c:v>112.56478797454048</c:v>
                </c:pt>
                <c:pt idx="126">
                  <c:v>112.27900775082747</c:v>
                </c:pt>
                <c:pt idx="127">
                  <c:v>113.29839740431112</c:v>
                </c:pt>
                <c:pt idx="128">
                  <c:v>113.44295296046495</c:v>
                </c:pt>
                <c:pt idx="129">
                  <c:v>113.811529557817</c:v>
                </c:pt>
                <c:pt idx="130">
                  <c:v>115.08817400562017</c:v>
                </c:pt>
                <c:pt idx="131">
                  <c:v>115.30012370619707</c:v>
                </c:pt>
                <c:pt idx="132">
                  <c:v>115.29080723584205</c:v>
                </c:pt>
                <c:pt idx="133">
                  <c:v>114.8739953645551</c:v>
                </c:pt>
                <c:pt idx="134">
                  <c:v>113.47408299447383</c:v>
                </c:pt>
                <c:pt idx="135">
                  <c:v>113.4708648051173</c:v>
                </c:pt>
                <c:pt idx="136">
                  <c:v>113.73737345910399</c:v>
                </c:pt>
                <c:pt idx="137">
                  <c:v>114.59550302491016</c:v>
                </c:pt>
                <c:pt idx="138">
                  <c:v>115.91891765655205</c:v>
                </c:pt>
                <c:pt idx="139">
                  <c:v>117.19022767374869</c:v>
                </c:pt>
                <c:pt idx="140">
                  <c:v>117.12335945910372</c:v>
                </c:pt>
                <c:pt idx="141">
                  <c:v>117.27988617877827</c:v>
                </c:pt>
                <c:pt idx="142">
                  <c:v>118.07823505980629</c:v>
                </c:pt>
                <c:pt idx="143">
                  <c:v>118.29097365505037</c:v>
                </c:pt>
                <c:pt idx="144">
                  <c:v>117.58640306231371</c:v>
                </c:pt>
                <c:pt idx="145">
                  <c:v>117.54811036561254</c:v>
                </c:pt>
                <c:pt idx="146">
                  <c:v>117.8917679091924</c:v>
                </c:pt>
                <c:pt idx="147">
                  <c:v>118.20363174547197</c:v>
                </c:pt>
                <c:pt idx="148">
                  <c:v>118.1781241512338</c:v>
                </c:pt>
                <c:pt idx="149">
                  <c:v>117.78569288180336</c:v>
                </c:pt>
                <c:pt idx="150">
                  <c:v>118.70169976747637</c:v>
                </c:pt>
                <c:pt idx="151">
                  <c:v>118.95430884875596</c:v>
                </c:pt>
                <c:pt idx="152">
                  <c:v>118.34808712452524</c:v>
                </c:pt>
                <c:pt idx="153">
                  <c:v>116.48436730084192</c:v>
                </c:pt>
                <c:pt idx="154">
                  <c:v>116.0906712955165</c:v>
                </c:pt>
                <c:pt idx="155">
                  <c:v>115.95699747691445</c:v>
                </c:pt>
                <c:pt idx="156">
                  <c:v>116.62998723868957</c:v>
                </c:pt>
                <c:pt idx="157">
                  <c:v>116.02257591138932</c:v>
                </c:pt>
                <c:pt idx="158">
                  <c:v>115.5696752396142</c:v>
                </c:pt>
                <c:pt idx="159">
                  <c:v>115.93012496968073</c:v>
                </c:pt>
                <c:pt idx="160">
                  <c:v>115.47165194668521</c:v>
                </c:pt>
                <c:pt idx="161">
                  <c:v>115.64167753066448</c:v>
                </c:pt>
                <c:pt idx="162">
                  <c:v>114.53781353710686</c:v>
                </c:pt>
                <c:pt idx="163">
                  <c:v>113.67442467351967</c:v>
                </c:pt>
                <c:pt idx="164">
                  <c:v>112.76682014215879</c:v>
                </c:pt>
                <c:pt idx="165">
                  <c:v>112.60493394760258</c:v>
                </c:pt>
                <c:pt idx="166">
                  <c:v>113.11233096209958</c:v>
                </c:pt>
                <c:pt idx="167">
                  <c:v>113.06249285455522</c:v>
                </c:pt>
                <c:pt idx="168">
                  <c:v>114.17243008483622</c:v>
                </c:pt>
                <c:pt idx="169">
                  <c:v>112.95783282871204</c:v>
                </c:pt>
                <c:pt idx="170">
                  <c:v>113.18753892036885</c:v>
                </c:pt>
                <c:pt idx="171">
                  <c:v>114.11199824890427</c:v>
                </c:pt>
                <c:pt idx="172">
                  <c:v>115.66394189127101</c:v>
                </c:pt>
                <c:pt idx="173">
                  <c:v>116.30065502049432</c:v>
                </c:pt>
                <c:pt idx="174">
                  <c:v>116.11299826681092</c:v>
                </c:pt>
                <c:pt idx="175">
                  <c:v>116.25230704732127</c:v>
                </c:pt>
                <c:pt idx="176">
                  <c:v>116.28175911489521</c:v>
                </c:pt>
                <c:pt idx="177">
                  <c:v>115.63569194890414</c:v>
                </c:pt>
                <c:pt idx="178">
                  <c:v>114.95232133508023</c:v>
                </c:pt>
                <c:pt idx="179">
                  <c:v>114.63100328493232</c:v>
                </c:pt>
                <c:pt idx="180">
                  <c:v>114.70087681259503</c:v>
                </c:pt>
                <c:pt idx="181">
                  <c:v>115.50656366624141</c:v>
                </c:pt>
                <c:pt idx="182">
                  <c:v>114.98087180874884</c:v>
                </c:pt>
                <c:pt idx="183">
                  <c:v>115.02074229478434</c:v>
                </c:pt>
                <c:pt idx="184">
                  <c:v>116.0463804949174</c:v>
                </c:pt>
                <c:pt idx="185">
                  <c:v>115.20396621176656</c:v>
                </c:pt>
                <c:pt idx="186">
                  <c:v>115.01774950390416</c:v>
                </c:pt>
                <c:pt idx="187">
                  <c:v>114.82509641732872</c:v>
                </c:pt>
                <c:pt idx="188">
                  <c:v>114.25766827530214</c:v>
                </c:pt>
                <c:pt idx="189">
                  <c:v>112.30268711297981</c:v>
                </c:pt>
                <c:pt idx="190">
                  <c:v>112.06203667308337</c:v>
                </c:pt>
                <c:pt idx="191">
                  <c:v>112.0606717600878</c:v>
                </c:pt>
                <c:pt idx="192">
                  <c:v>110.70394824249915</c:v>
                </c:pt>
                <c:pt idx="193">
                  <c:v>110.54970055186307</c:v>
                </c:pt>
                <c:pt idx="194">
                  <c:v>111.20353144314998</c:v>
                </c:pt>
                <c:pt idx="195">
                  <c:v>111.10406810439999</c:v>
                </c:pt>
                <c:pt idx="196">
                  <c:v>110.54129819755093</c:v>
                </c:pt>
                <c:pt idx="197">
                  <c:v>109.02124843958508</c:v>
                </c:pt>
                <c:pt idx="198">
                  <c:v>109.45897228062053</c:v>
                </c:pt>
                <c:pt idx="199">
                  <c:v>109.68822757532466</c:v>
                </c:pt>
                <c:pt idx="200">
                  <c:v>110.81804996007311</c:v>
                </c:pt>
                <c:pt idx="201">
                  <c:v>111.34486880994734</c:v>
                </c:pt>
                <c:pt idx="202">
                  <c:v>112.48294328335702</c:v>
                </c:pt>
                <c:pt idx="203">
                  <c:v>112.93770975363066</c:v>
                </c:pt>
                <c:pt idx="204">
                  <c:v>112.34397260056119</c:v>
                </c:pt>
                <c:pt idx="205">
                  <c:v>111.49090197833492</c:v>
                </c:pt>
                <c:pt idx="206">
                  <c:v>112.3966281890597</c:v>
                </c:pt>
                <c:pt idx="207">
                  <c:v>112.52412859383779</c:v>
                </c:pt>
                <c:pt idx="208">
                  <c:v>111.09344933173729</c:v>
                </c:pt>
                <c:pt idx="209">
                  <c:v>110.03149693263975</c:v>
                </c:pt>
                <c:pt idx="210">
                  <c:v>108.73941268920788</c:v>
                </c:pt>
                <c:pt idx="211">
                  <c:v>108.56538002120494</c:v>
                </c:pt>
                <c:pt idx="212">
                  <c:v>109.15927996206288</c:v>
                </c:pt>
                <c:pt idx="213">
                  <c:v>108.00000550974049</c:v>
                </c:pt>
                <c:pt idx="214">
                  <c:v>106.78766223837962</c:v>
                </c:pt>
                <c:pt idx="215">
                  <c:v>106.44071137261781</c:v>
                </c:pt>
                <c:pt idx="216">
                  <c:v>107.44317109610147</c:v>
                </c:pt>
                <c:pt idx="217">
                  <c:v>107.88029387453338</c:v>
                </c:pt>
                <c:pt idx="218">
                  <c:v>109.00696068061318</c:v>
                </c:pt>
                <c:pt idx="219">
                  <c:v>111.15674873717367</c:v>
                </c:pt>
                <c:pt idx="220">
                  <c:v>112.37725644223276</c:v>
                </c:pt>
                <c:pt idx="221">
                  <c:v>112.60068894296499</c:v>
                </c:pt>
                <c:pt idx="222">
                  <c:v>112.5222001846514</c:v>
                </c:pt>
                <c:pt idx="223">
                  <c:v>112.56452500965142</c:v>
                </c:pt>
                <c:pt idx="224">
                  <c:v>112.21786215305383</c:v>
                </c:pt>
                <c:pt idx="225">
                  <c:v>113.07654269291322</c:v>
                </c:pt>
                <c:pt idx="226">
                  <c:v>113.23309445686293</c:v>
                </c:pt>
                <c:pt idx="227">
                  <c:v>115.54257733390418</c:v>
                </c:pt>
                <c:pt idx="228">
                  <c:v>116.01414851280207</c:v>
                </c:pt>
                <c:pt idx="229">
                  <c:v>115.95649659141154</c:v>
                </c:pt>
                <c:pt idx="230">
                  <c:v>116.43593167270585</c:v>
                </c:pt>
                <c:pt idx="231">
                  <c:v>117.21668695044249</c:v>
                </c:pt>
                <c:pt idx="232">
                  <c:v>117.02355802263926</c:v>
                </c:pt>
                <c:pt idx="233">
                  <c:v>117.21718783594545</c:v>
                </c:pt>
                <c:pt idx="234">
                  <c:v>117.37834774652237</c:v>
                </c:pt>
                <c:pt idx="235">
                  <c:v>117.63239687362295</c:v>
                </c:pt>
                <c:pt idx="236">
                  <c:v>117.35279006373392</c:v>
                </c:pt>
                <c:pt idx="237">
                  <c:v>117.53204446310522</c:v>
                </c:pt>
                <c:pt idx="238">
                  <c:v>117.59598249755788</c:v>
                </c:pt>
                <c:pt idx="239">
                  <c:v>117.99429917164808</c:v>
                </c:pt>
                <c:pt idx="240">
                  <c:v>118.66503494865988</c:v>
                </c:pt>
                <c:pt idx="241">
                  <c:v>118.11834346645578</c:v>
                </c:pt>
                <c:pt idx="242">
                  <c:v>117.99039226472502</c:v>
                </c:pt>
                <c:pt idx="243">
                  <c:v>117.90565495976202</c:v>
                </c:pt>
                <c:pt idx="244">
                  <c:v>118.55928549684776</c:v>
                </c:pt>
                <c:pt idx="245">
                  <c:v>118.94236272951045</c:v>
                </c:pt>
                <c:pt idx="246">
                  <c:v>119.30202356490985</c:v>
                </c:pt>
                <c:pt idx="247">
                  <c:v>119.74091196473968</c:v>
                </c:pt>
                <c:pt idx="248">
                  <c:v>121.05499760388899</c:v>
                </c:pt>
                <c:pt idx="249">
                  <c:v>122.15346455615223</c:v>
                </c:pt>
                <c:pt idx="250">
                  <c:v>122.04913010588596</c:v>
                </c:pt>
                <c:pt idx="251">
                  <c:v>122.25325347047914</c:v>
                </c:pt>
                <c:pt idx="252">
                  <c:v>123.11690529895542</c:v>
                </c:pt>
                <c:pt idx="253">
                  <c:v>121.8924155541478</c:v>
                </c:pt>
                <c:pt idx="254">
                  <c:v>122.80636880925867</c:v>
                </c:pt>
                <c:pt idx="255">
                  <c:v>123.08645146037551</c:v>
                </c:pt>
                <c:pt idx="256">
                  <c:v>123.0955926208045</c:v>
                </c:pt>
                <c:pt idx="257">
                  <c:v>123.49261951472458</c:v>
                </c:pt>
                <c:pt idx="258">
                  <c:v>124.01559406836361</c:v>
                </c:pt>
                <c:pt idx="259">
                  <c:v>124.13079773404405</c:v>
                </c:pt>
                <c:pt idx="260">
                  <c:v>123.7871401904642</c:v>
                </c:pt>
                <c:pt idx="261">
                  <c:v>123.7899827156935</c:v>
                </c:pt>
                <c:pt idx="262">
                  <c:v>122.86524790013144</c:v>
                </c:pt>
                <c:pt idx="263">
                  <c:v>121.70631154552352</c:v>
                </c:pt>
                <c:pt idx="264">
                  <c:v>121.65344308068626</c:v>
                </c:pt>
                <c:pt idx="265">
                  <c:v>121.90466220469513</c:v>
                </c:pt>
                <c:pt idx="266">
                  <c:v>123.19774821913292</c:v>
                </c:pt>
                <c:pt idx="267">
                  <c:v>122.94924639897761</c:v>
                </c:pt>
                <c:pt idx="268">
                  <c:v>123.51786414407371</c:v>
                </c:pt>
                <c:pt idx="269">
                  <c:v>123.35791888084148</c:v>
                </c:pt>
                <c:pt idx="270">
                  <c:v>123.79202382411806</c:v>
                </c:pt>
                <c:pt idx="271">
                  <c:v>123.66885607894056</c:v>
                </c:pt>
                <c:pt idx="272">
                  <c:v>122.9240518581788</c:v>
                </c:pt>
                <c:pt idx="273">
                  <c:v>121.92523607672915</c:v>
                </c:pt>
                <c:pt idx="274">
                  <c:v>122.82080683388146</c:v>
                </c:pt>
                <c:pt idx="275">
                  <c:v>124.08088449367428</c:v>
                </c:pt>
                <c:pt idx="276">
                  <c:v>124.62107698647749</c:v>
                </c:pt>
                <c:pt idx="277">
                  <c:v>124.69297910042718</c:v>
                </c:pt>
                <c:pt idx="278">
                  <c:v>125.18995769646266</c:v>
                </c:pt>
                <c:pt idx="279">
                  <c:v>125.53621984465789</c:v>
                </c:pt>
                <c:pt idx="280">
                  <c:v>125.68917775512388</c:v>
                </c:pt>
                <c:pt idx="281">
                  <c:v>126.4767701199759</c:v>
                </c:pt>
                <c:pt idx="282">
                  <c:v>126.49925987905873</c:v>
                </c:pt>
                <c:pt idx="283">
                  <c:v>125.27259128231326</c:v>
                </c:pt>
                <c:pt idx="284">
                  <c:v>126.11519339752769</c:v>
                </c:pt>
                <c:pt idx="285">
                  <c:v>126.93290150324509</c:v>
                </c:pt>
                <c:pt idx="286">
                  <c:v>126.38343010649955</c:v>
                </c:pt>
                <c:pt idx="287">
                  <c:v>126.81447964820811</c:v>
                </c:pt>
                <c:pt idx="288">
                  <c:v>127.61872645603349</c:v>
                </c:pt>
                <c:pt idx="289">
                  <c:v>127.66895274984265</c:v>
                </c:pt>
                <c:pt idx="290">
                  <c:v>128.2784302298426</c:v>
                </c:pt>
                <c:pt idx="291">
                  <c:v>128.26300295635147</c:v>
                </c:pt>
                <c:pt idx="292">
                  <c:v>126.67820122499064</c:v>
                </c:pt>
                <c:pt idx="293">
                  <c:v>127.68617068900681</c:v>
                </c:pt>
                <c:pt idx="294">
                  <c:v>128.65118922114431</c:v>
                </c:pt>
                <c:pt idx="295">
                  <c:v>128.48047491959846</c:v>
                </c:pt>
                <c:pt idx="296">
                  <c:v>128.54860787013843</c:v>
                </c:pt>
                <c:pt idx="297">
                  <c:v>128.06251101165472</c:v>
                </c:pt>
                <c:pt idx="298">
                  <c:v>127.98651415871835</c:v>
                </c:pt>
                <c:pt idx="299">
                  <c:v>130.25640203675076</c:v>
                </c:pt>
                <c:pt idx="300">
                  <c:v>130.4218319962404</c:v>
                </c:pt>
                <c:pt idx="301">
                  <c:v>130.10326881635876</c:v>
                </c:pt>
                <c:pt idx="302">
                  <c:v>130.3442448318321</c:v>
                </c:pt>
                <c:pt idx="303">
                  <c:v>129.99526537978332</c:v>
                </c:pt>
                <c:pt idx="304">
                  <c:v>130.58390602286019</c:v>
                </c:pt>
                <c:pt idx="305">
                  <c:v>131.6410248768542</c:v>
                </c:pt>
                <c:pt idx="306">
                  <c:v>131.57436953854798</c:v>
                </c:pt>
                <c:pt idx="307">
                  <c:v>130.59657842608502</c:v>
                </c:pt>
                <c:pt idx="308">
                  <c:v>131.37948751148437</c:v>
                </c:pt>
                <c:pt idx="309">
                  <c:v>132.76967018067066</c:v>
                </c:pt>
                <c:pt idx="310">
                  <c:v>132.33998555195768</c:v>
                </c:pt>
                <c:pt idx="311">
                  <c:v>131.83024689773436</c:v>
                </c:pt>
                <c:pt idx="312">
                  <c:v>133.01494128933192</c:v>
                </c:pt>
                <c:pt idx="313">
                  <c:v>132.977875762113</c:v>
                </c:pt>
                <c:pt idx="314">
                  <c:v>132.47704034770476</c:v>
                </c:pt>
                <c:pt idx="315">
                  <c:v>131.71907536035275</c:v>
                </c:pt>
                <c:pt idx="316">
                  <c:v>132.41186262163225</c:v>
                </c:pt>
                <c:pt idx="317">
                  <c:v>132.9097678558482</c:v>
                </c:pt>
                <c:pt idx="318">
                  <c:v>133.76650746438364</c:v>
                </c:pt>
                <c:pt idx="319">
                  <c:v>134.55164549027117</c:v>
                </c:pt>
                <c:pt idx="320">
                  <c:v>134.30920438470164</c:v>
                </c:pt>
                <c:pt idx="321">
                  <c:v>134.00117232251972</c:v>
                </c:pt>
                <c:pt idx="322">
                  <c:v>133.77136605376236</c:v>
                </c:pt>
                <c:pt idx="323">
                  <c:v>134.6754643866025</c:v>
                </c:pt>
                <c:pt idx="324">
                  <c:v>134.74179414933181</c:v>
                </c:pt>
                <c:pt idx="325">
                  <c:v>134.78019954527116</c:v>
                </c:pt>
                <c:pt idx="326">
                  <c:v>134.27111204220168</c:v>
                </c:pt>
                <c:pt idx="327">
                  <c:v>133.43880312407302</c:v>
                </c:pt>
                <c:pt idx="328">
                  <c:v>133.68565202206855</c:v>
                </c:pt>
                <c:pt idx="329">
                  <c:v>132.78144098999024</c:v>
                </c:pt>
                <c:pt idx="330">
                  <c:v>133.4133706626603</c:v>
                </c:pt>
                <c:pt idx="331">
                  <c:v>133.6642016004044</c:v>
                </c:pt>
                <c:pt idx="332">
                  <c:v>133.81176246957597</c:v>
                </c:pt>
                <c:pt idx="333">
                  <c:v>132.54403378372547</c:v>
                </c:pt>
                <c:pt idx="334">
                  <c:v>133.00233149679497</c:v>
                </c:pt>
                <c:pt idx="335">
                  <c:v>131.44817143607764</c:v>
                </c:pt>
                <c:pt idx="336">
                  <c:v>130.14248815124046</c:v>
                </c:pt>
                <c:pt idx="337">
                  <c:v>129.34338794195796</c:v>
                </c:pt>
                <c:pt idx="338">
                  <c:v>128.71503960063404</c:v>
                </c:pt>
                <c:pt idx="339">
                  <c:v>128.68226916660299</c:v>
                </c:pt>
                <c:pt idx="340">
                  <c:v>127.72755635368887</c:v>
                </c:pt>
                <c:pt idx="341">
                  <c:v>128.79183787037519</c:v>
                </c:pt>
                <c:pt idx="342">
                  <c:v>130.38763403852596</c:v>
                </c:pt>
                <c:pt idx="343">
                  <c:v>130.42482478712066</c:v>
                </c:pt>
                <c:pt idx="344">
                  <c:v>129.78039802115174</c:v>
                </c:pt>
                <c:pt idx="345">
                  <c:v>130.91272483341498</c:v>
                </c:pt>
                <c:pt idx="346">
                  <c:v>131.39457668726109</c:v>
                </c:pt>
                <c:pt idx="347">
                  <c:v>129.7738238989254</c:v>
                </c:pt>
                <c:pt idx="348">
                  <c:v>129.33124146851125</c:v>
                </c:pt>
                <c:pt idx="349">
                  <c:v>130.43659559644013</c:v>
                </c:pt>
                <c:pt idx="350">
                  <c:v>131.99993438399918</c:v>
                </c:pt>
                <c:pt idx="351">
                  <c:v>133.17603858922098</c:v>
                </c:pt>
                <c:pt idx="352">
                  <c:v>133.60286817056709</c:v>
                </c:pt>
                <c:pt idx="353">
                  <c:v>133.3687292422091</c:v>
                </c:pt>
                <c:pt idx="354">
                  <c:v>134.0285958038067</c:v>
                </c:pt>
                <c:pt idx="355">
                  <c:v>134.38919579952415</c:v>
                </c:pt>
                <c:pt idx="356">
                  <c:v>134.45572591645458</c:v>
                </c:pt>
                <c:pt idx="357">
                  <c:v>135.02178914548563</c:v>
                </c:pt>
                <c:pt idx="358">
                  <c:v>136.49623327840709</c:v>
                </c:pt>
                <c:pt idx="359">
                  <c:v>136.39636923125474</c:v>
                </c:pt>
                <c:pt idx="360">
                  <c:v>136.55592630822218</c:v>
                </c:pt>
                <c:pt idx="361">
                  <c:v>136.75371347120296</c:v>
                </c:pt>
                <c:pt idx="362">
                  <c:v>136.87465227589229</c:v>
                </c:pt>
                <c:pt idx="363">
                  <c:v>136.31576423169116</c:v>
                </c:pt>
                <c:pt idx="364">
                  <c:v>135.56833036203884</c:v>
                </c:pt>
                <c:pt idx="365">
                  <c:v>136.19050528953881</c:v>
                </c:pt>
                <c:pt idx="366">
                  <c:v>136.43064232179472</c:v>
                </c:pt>
                <c:pt idx="367">
                  <c:v>136.30162673837015</c:v>
                </c:pt>
                <c:pt idx="368">
                  <c:v>134.94923588038208</c:v>
                </c:pt>
                <c:pt idx="369">
                  <c:v>134.58156087693536</c:v>
                </c:pt>
                <c:pt idx="370">
                  <c:v>135.5684931498273</c:v>
                </c:pt>
                <c:pt idx="371">
                  <c:v>135.9030971879412</c:v>
                </c:pt>
                <c:pt idx="372">
                  <c:v>135.91938848892491</c:v>
                </c:pt>
                <c:pt idx="373">
                  <c:v>137.09198649562603</c:v>
                </c:pt>
                <c:pt idx="374">
                  <c:v>137.35836992823698</c:v>
                </c:pt>
                <c:pt idx="375">
                  <c:v>136.93116468276364</c:v>
                </c:pt>
                <c:pt idx="376">
                  <c:v>137.07908869392486</c:v>
                </c:pt>
                <c:pt idx="377">
                  <c:v>136.9898935079855</c:v>
                </c:pt>
                <c:pt idx="378">
                  <c:v>138.42357808310373</c:v>
                </c:pt>
                <c:pt idx="379">
                  <c:v>137.96068474554463</c:v>
                </c:pt>
                <c:pt idx="380">
                  <c:v>137.49102945369555</c:v>
                </c:pt>
                <c:pt idx="381">
                  <c:v>138.13874954184641</c:v>
                </c:pt>
                <c:pt idx="382">
                  <c:v>138.71047277706086</c:v>
                </c:pt>
                <c:pt idx="383">
                  <c:v>138.75204627380643</c:v>
                </c:pt>
                <c:pt idx="384">
                  <c:v>138.5982994686733</c:v>
                </c:pt>
                <c:pt idx="385">
                  <c:v>138.13445444865852</c:v>
                </c:pt>
                <c:pt idx="386">
                  <c:v>138.18604565546326</c:v>
                </c:pt>
                <c:pt idx="387">
                  <c:v>138.65011607395434</c:v>
                </c:pt>
                <c:pt idx="388">
                  <c:v>138.6297926446718</c:v>
                </c:pt>
                <c:pt idx="389">
                  <c:v>138.71235109769697</c:v>
                </c:pt>
                <c:pt idx="390">
                  <c:v>138.32701988027094</c:v>
                </c:pt>
                <c:pt idx="391">
                  <c:v>138.6524952800934</c:v>
                </c:pt>
                <c:pt idx="392">
                  <c:v>139.34709825132117</c:v>
                </c:pt>
                <c:pt idx="393">
                  <c:v>140.32445108896906</c:v>
                </c:pt>
                <c:pt idx="394">
                  <c:v>140.60705068973826</c:v>
                </c:pt>
                <c:pt idx="395">
                  <c:v>141.07266133115098</c:v>
                </c:pt>
                <c:pt idx="396">
                  <c:v>141.14560278251932</c:v>
                </c:pt>
                <c:pt idx="397">
                  <c:v>141.01492175479743</c:v>
                </c:pt>
                <c:pt idx="398">
                  <c:v>142.37605306481214</c:v>
                </c:pt>
                <c:pt idx="399">
                  <c:v>142.08481318911689</c:v>
                </c:pt>
                <c:pt idx="400">
                  <c:v>142.92701459592894</c:v>
                </c:pt>
                <c:pt idx="401">
                  <c:v>143.01558367498959</c:v>
                </c:pt>
                <c:pt idx="402">
                  <c:v>143.54267801189044</c:v>
                </c:pt>
                <c:pt idx="403">
                  <c:v>142.15707844505621</c:v>
                </c:pt>
                <c:pt idx="404">
                  <c:v>141.05799790805187</c:v>
                </c:pt>
                <c:pt idx="405">
                  <c:v>140.03493926825902</c:v>
                </c:pt>
                <c:pt idx="406">
                  <c:v>141.25985476574414</c:v>
                </c:pt>
                <c:pt idx="407">
                  <c:v>141.11032792097345</c:v>
                </c:pt>
                <c:pt idx="408">
                  <c:v>138.55394605738636</c:v>
                </c:pt>
                <c:pt idx="409">
                  <c:v>137.56690108525626</c:v>
                </c:pt>
                <c:pt idx="410">
                  <c:v>138.88292765572953</c:v>
                </c:pt>
                <c:pt idx="411">
                  <c:v>138.98086329369551</c:v>
                </c:pt>
                <c:pt idx="412">
                  <c:v>138.50410794984199</c:v>
                </c:pt>
                <c:pt idx="413">
                  <c:v>140.76467935751936</c:v>
                </c:pt>
                <c:pt idx="414">
                  <c:v>138.66246290160237</c:v>
                </c:pt>
                <c:pt idx="415">
                  <c:v>135.93562970135847</c:v>
                </c:pt>
                <c:pt idx="416">
                  <c:v>131.75988500670641</c:v>
                </c:pt>
                <c:pt idx="417">
                  <c:v>133.26622302402879</c:v>
                </c:pt>
                <c:pt idx="418">
                  <c:v>132.92995354161755</c:v>
                </c:pt>
                <c:pt idx="419">
                  <c:v>135.12951709503457</c:v>
                </c:pt>
                <c:pt idx="420">
                  <c:v>135.9259876554265</c:v>
                </c:pt>
                <c:pt idx="421">
                  <c:v>135.88355013118834</c:v>
                </c:pt>
                <c:pt idx="422">
                  <c:v>138.0763016417651</c:v>
                </c:pt>
                <c:pt idx="423">
                  <c:v>138.8877111122828</c:v>
                </c:pt>
                <c:pt idx="424">
                  <c:v>140.73512711284482</c:v>
                </c:pt>
                <c:pt idx="425">
                  <c:v>141.38167012006372</c:v>
                </c:pt>
                <c:pt idx="426">
                  <c:v>142.73975855064793</c:v>
                </c:pt>
                <c:pt idx="427">
                  <c:v>142.63899290959023</c:v>
                </c:pt>
                <c:pt idx="428">
                  <c:v>143.23697506729729</c:v>
                </c:pt>
                <c:pt idx="429">
                  <c:v>142.33325239858434</c:v>
                </c:pt>
              </c:numCache>
            </c:numRef>
          </c:val>
          <c:smooth val="0"/>
          <c:extLst>
            <c:ext xmlns:c16="http://schemas.microsoft.com/office/drawing/2014/chart" uri="{C3380CC4-5D6E-409C-BE32-E72D297353CC}">
              <c16:uniqueId val="{00000001-3301-4A2D-BE60-D2218A94B073}"/>
            </c:ext>
          </c:extLst>
        </c:ser>
        <c:dLbls>
          <c:showLegendKey val="0"/>
          <c:showVal val="0"/>
          <c:showCatName val="0"/>
          <c:showSerName val="0"/>
          <c:showPercent val="0"/>
          <c:showBubbleSize val="0"/>
        </c:dLbls>
        <c:smooth val="0"/>
        <c:axId val="771220600"/>
        <c:axId val="771225640"/>
      </c:lineChart>
      <c:dateAx>
        <c:axId val="771220600"/>
        <c:scaling>
          <c:orientation val="minMax"/>
        </c:scaling>
        <c:delete val="0"/>
        <c:axPos val="b"/>
        <c:numFmt formatCode="mmm\ 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167AE"/>
                </a:solidFill>
                <a:latin typeface="+mn-lt"/>
                <a:ea typeface="+mn-ea"/>
                <a:cs typeface="+mn-cs"/>
              </a:defRPr>
            </a:pPr>
            <a:endParaRPr lang="en-US"/>
          </a:p>
        </c:txPr>
        <c:crossAx val="771225640"/>
        <c:crosses val="autoZero"/>
        <c:auto val="1"/>
        <c:lblOffset val="100"/>
        <c:baseTimeUnit val="days"/>
        <c:majorUnit val="3"/>
        <c:majorTimeUnit val="months"/>
      </c:dateAx>
      <c:valAx>
        <c:axId val="771225640"/>
        <c:scaling>
          <c:orientation val="minMax"/>
          <c:max val="350"/>
          <c:min val="100"/>
        </c:scaling>
        <c:delete val="0"/>
        <c:axPos val="l"/>
        <c:majorGridlines>
          <c:spPr>
            <a:ln w="9525" cap="flat" cmpd="sng" algn="ctr">
              <a:solidFill>
                <a:schemeClr val="accent6"/>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167AE"/>
                </a:solidFill>
                <a:latin typeface="+mn-lt"/>
                <a:ea typeface="+mn-ea"/>
                <a:cs typeface="+mn-cs"/>
              </a:defRPr>
            </a:pPr>
            <a:endParaRPr lang="en-US"/>
          </a:p>
        </c:txPr>
        <c:crossAx val="771220600"/>
        <c:crosses val="autoZero"/>
        <c:crossBetween val="between"/>
        <c:majorUnit val="50"/>
      </c:valAx>
      <c:spPr>
        <a:noFill/>
        <a:ln>
          <a:noFill/>
        </a:ln>
        <a:effectLst/>
      </c:spPr>
    </c:plotArea>
    <c:legend>
      <c:legendPos val="b"/>
      <c:layout>
        <c:manualLayout>
          <c:xMode val="edge"/>
          <c:yMode val="edge"/>
          <c:x val="9.8961287528742323E-2"/>
          <c:y val="0.13803500999888901"/>
          <c:w val="0.19678469092856185"/>
          <c:h val="0.16873255402177537"/>
        </c:manualLayout>
      </c:layout>
      <c:overlay val="1"/>
      <c:spPr>
        <a:noFill/>
        <a:ln>
          <a:noFill/>
        </a:ln>
        <a:effectLst/>
      </c:spPr>
      <c:txPr>
        <a:bodyPr rot="0" spcFirstLastPara="1" vertOverflow="ellipsis" vert="horz" wrap="square" anchor="ctr" anchorCtr="1"/>
        <a:lstStyle/>
        <a:p>
          <a:pPr>
            <a:defRPr sz="1400" b="0" i="0" u="none" strike="noStrike" kern="1200" baseline="0">
              <a:solidFill>
                <a:srgbClr val="2167AE"/>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Stocks!$V$6</c:f>
              <c:strCache>
                <c:ptCount val="1"/>
                <c:pt idx="0">
                  <c:v>NVDA</c:v>
                </c:pt>
              </c:strCache>
            </c:strRef>
          </c:tx>
          <c:spPr>
            <a:ln w="28575" cap="rnd">
              <a:solidFill>
                <a:schemeClr val="accent1"/>
              </a:solidFill>
              <a:round/>
            </a:ln>
            <a:effectLst/>
          </c:spPr>
          <c:marker>
            <c:symbol val="none"/>
          </c:marker>
          <c:cat>
            <c:numRef>
              <c:f>Stocks!$U$7:$U$176</c:f>
              <c:numCache>
                <c:formatCode>m/d/yyyy</c:formatCode>
                <c:ptCount val="170"/>
                <c:pt idx="0">
                  <c:v>45289</c:v>
                </c:pt>
                <c:pt idx="1">
                  <c:v>45292</c:v>
                </c:pt>
                <c:pt idx="2">
                  <c:v>45293</c:v>
                </c:pt>
                <c:pt idx="3">
                  <c:v>45294</c:v>
                </c:pt>
                <c:pt idx="4">
                  <c:v>45295</c:v>
                </c:pt>
                <c:pt idx="5">
                  <c:v>45296</c:v>
                </c:pt>
                <c:pt idx="6">
                  <c:v>45299</c:v>
                </c:pt>
                <c:pt idx="7">
                  <c:v>45300</c:v>
                </c:pt>
                <c:pt idx="8">
                  <c:v>45301</c:v>
                </c:pt>
                <c:pt idx="9">
                  <c:v>45302</c:v>
                </c:pt>
                <c:pt idx="10">
                  <c:v>45303</c:v>
                </c:pt>
                <c:pt idx="11">
                  <c:v>45306</c:v>
                </c:pt>
                <c:pt idx="12">
                  <c:v>45307</c:v>
                </c:pt>
                <c:pt idx="13">
                  <c:v>45308</c:v>
                </c:pt>
                <c:pt idx="14">
                  <c:v>45309</c:v>
                </c:pt>
                <c:pt idx="15">
                  <c:v>45310</c:v>
                </c:pt>
                <c:pt idx="16">
                  <c:v>45313</c:v>
                </c:pt>
                <c:pt idx="17">
                  <c:v>45314</c:v>
                </c:pt>
                <c:pt idx="18">
                  <c:v>45315</c:v>
                </c:pt>
                <c:pt idx="19">
                  <c:v>45316</c:v>
                </c:pt>
                <c:pt idx="20">
                  <c:v>45317</c:v>
                </c:pt>
                <c:pt idx="21">
                  <c:v>45320</c:v>
                </c:pt>
                <c:pt idx="22">
                  <c:v>45321</c:v>
                </c:pt>
                <c:pt idx="23">
                  <c:v>45322</c:v>
                </c:pt>
                <c:pt idx="24">
                  <c:v>45323</c:v>
                </c:pt>
                <c:pt idx="25">
                  <c:v>45324</c:v>
                </c:pt>
                <c:pt idx="26">
                  <c:v>45327</c:v>
                </c:pt>
                <c:pt idx="27">
                  <c:v>45328</c:v>
                </c:pt>
                <c:pt idx="28">
                  <c:v>45329</c:v>
                </c:pt>
                <c:pt idx="29">
                  <c:v>45330</c:v>
                </c:pt>
                <c:pt idx="30">
                  <c:v>45331</c:v>
                </c:pt>
                <c:pt idx="31">
                  <c:v>45334</c:v>
                </c:pt>
                <c:pt idx="32">
                  <c:v>45335</c:v>
                </c:pt>
                <c:pt idx="33">
                  <c:v>45336</c:v>
                </c:pt>
                <c:pt idx="34">
                  <c:v>45337</c:v>
                </c:pt>
                <c:pt idx="35">
                  <c:v>45338</c:v>
                </c:pt>
                <c:pt idx="36">
                  <c:v>45341</c:v>
                </c:pt>
                <c:pt idx="37">
                  <c:v>45342</c:v>
                </c:pt>
                <c:pt idx="38">
                  <c:v>45343</c:v>
                </c:pt>
                <c:pt idx="39">
                  <c:v>45344</c:v>
                </c:pt>
                <c:pt idx="40">
                  <c:v>45345</c:v>
                </c:pt>
                <c:pt idx="41">
                  <c:v>45348</c:v>
                </c:pt>
                <c:pt idx="42">
                  <c:v>45349</c:v>
                </c:pt>
                <c:pt idx="43">
                  <c:v>45350</c:v>
                </c:pt>
                <c:pt idx="44">
                  <c:v>45351</c:v>
                </c:pt>
                <c:pt idx="45">
                  <c:v>45352</c:v>
                </c:pt>
                <c:pt idx="46">
                  <c:v>45355</c:v>
                </c:pt>
                <c:pt idx="47">
                  <c:v>45356</c:v>
                </c:pt>
                <c:pt idx="48">
                  <c:v>45357</c:v>
                </c:pt>
                <c:pt idx="49">
                  <c:v>45358</c:v>
                </c:pt>
                <c:pt idx="50">
                  <c:v>45359</c:v>
                </c:pt>
                <c:pt idx="51">
                  <c:v>45362</c:v>
                </c:pt>
                <c:pt idx="52">
                  <c:v>45363</c:v>
                </c:pt>
                <c:pt idx="53">
                  <c:v>45364</c:v>
                </c:pt>
                <c:pt idx="54">
                  <c:v>45365</c:v>
                </c:pt>
                <c:pt idx="55">
                  <c:v>45366</c:v>
                </c:pt>
                <c:pt idx="56">
                  <c:v>45369</c:v>
                </c:pt>
                <c:pt idx="57">
                  <c:v>45370</c:v>
                </c:pt>
                <c:pt idx="58">
                  <c:v>45371</c:v>
                </c:pt>
                <c:pt idx="59">
                  <c:v>45372</c:v>
                </c:pt>
                <c:pt idx="60">
                  <c:v>45373</c:v>
                </c:pt>
                <c:pt idx="61">
                  <c:v>45376</c:v>
                </c:pt>
                <c:pt idx="62">
                  <c:v>45377</c:v>
                </c:pt>
                <c:pt idx="63">
                  <c:v>45378</c:v>
                </c:pt>
                <c:pt idx="64">
                  <c:v>45379</c:v>
                </c:pt>
                <c:pt idx="65">
                  <c:v>45380</c:v>
                </c:pt>
                <c:pt idx="66">
                  <c:v>45383</c:v>
                </c:pt>
                <c:pt idx="67">
                  <c:v>45384</c:v>
                </c:pt>
                <c:pt idx="68">
                  <c:v>45385</c:v>
                </c:pt>
                <c:pt idx="69">
                  <c:v>45386</c:v>
                </c:pt>
                <c:pt idx="70">
                  <c:v>45387</c:v>
                </c:pt>
                <c:pt idx="71">
                  <c:v>45390</c:v>
                </c:pt>
                <c:pt idx="72">
                  <c:v>45391</c:v>
                </c:pt>
                <c:pt idx="73">
                  <c:v>45392</c:v>
                </c:pt>
                <c:pt idx="74">
                  <c:v>45393</c:v>
                </c:pt>
                <c:pt idx="75">
                  <c:v>45394</c:v>
                </c:pt>
                <c:pt idx="76">
                  <c:v>45397</c:v>
                </c:pt>
                <c:pt idx="77">
                  <c:v>45398</c:v>
                </c:pt>
                <c:pt idx="78">
                  <c:v>45399</c:v>
                </c:pt>
                <c:pt idx="79">
                  <c:v>45400</c:v>
                </c:pt>
                <c:pt idx="80">
                  <c:v>45401</c:v>
                </c:pt>
                <c:pt idx="81">
                  <c:v>45404</c:v>
                </c:pt>
                <c:pt idx="82">
                  <c:v>45405</c:v>
                </c:pt>
                <c:pt idx="83">
                  <c:v>45406</c:v>
                </c:pt>
                <c:pt idx="84">
                  <c:v>45407</c:v>
                </c:pt>
                <c:pt idx="85">
                  <c:v>45408</c:v>
                </c:pt>
                <c:pt idx="86">
                  <c:v>45411</c:v>
                </c:pt>
                <c:pt idx="87">
                  <c:v>45412</c:v>
                </c:pt>
                <c:pt idx="88">
                  <c:v>45413</c:v>
                </c:pt>
                <c:pt idx="89">
                  <c:v>45414</c:v>
                </c:pt>
                <c:pt idx="90">
                  <c:v>45415</c:v>
                </c:pt>
                <c:pt idx="91">
                  <c:v>45418</c:v>
                </c:pt>
                <c:pt idx="92">
                  <c:v>45419</c:v>
                </c:pt>
                <c:pt idx="93">
                  <c:v>45420</c:v>
                </c:pt>
                <c:pt idx="94">
                  <c:v>45421</c:v>
                </c:pt>
                <c:pt idx="95">
                  <c:v>45422</c:v>
                </c:pt>
                <c:pt idx="96">
                  <c:v>45425</c:v>
                </c:pt>
                <c:pt idx="97">
                  <c:v>45426</c:v>
                </c:pt>
                <c:pt idx="98">
                  <c:v>45427</c:v>
                </c:pt>
                <c:pt idx="99">
                  <c:v>45428</c:v>
                </c:pt>
                <c:pt idx="100">
                  <c:v>45429</c:v>
                </c:pt>
                <c:pt idx="101">
                  <c:v>45432</c:v>
                </c:pt>
                <c:pt idx="102">
                  <c:v>45433</c:v>
                </c:pt>
                <c:pt idx="103">
                  <c:v>45434</c:v>
                </c:pt>
                <c:pt idx="104">
                  <c:v>45435</c:v>
                </c:pt>
                <c:pt idx="105">
                  <c:v>45436</c:v>
                </c:pt>
                <c:pt idx="106">
                  <c:v>45439</c:v>
                </c:pt>
                <c:pt idx="107">
                  <c:v>45440</c:v>
                </c:pt>
                <c:pt idx="108">
                  <c:v>45441</c:v>
                </c:pt>
                <c:pt idx="109">
                  <c:v>45442</c:v>
                </c:pt>
                <c:pt idx="110">
                  <c:v>45443</c:v>
                </c:pt>
                <c:pt idx="111">
                  <c:v>45446</c:v>
                </c:pt>
                <c:pt idx="112">
                  <c:v>45447</c:v>
                </c:pt>
                <c:pt idx="113">
                  <c:v>45448</c:v>
                </c:pt>
                <c:pt idx="114">
                  <c:v>45449</c:v>
                </c:pt>
                <c:pt idx="115">
                  <c:v>45450</c:v>
                </c:pt>
                <c:pt idx="116">
                  <c:v>45453</c:v>
                </c:pt>
                <c:pt idx="117">
                  <c:v>45454</c:v>
                </c:pt>
                <c:pt idx="118">
                  <c:v>45455</c:v>
                </c:pt>
                <c:pt idx="119">
                  <c:v>45456</c:v>
                </c:pt>
                <c:pt idx="120">
                  <c:v>45457</c:v>
                </c:pt>
                <c:pt idx="121">
                  <c:v>45460</c:v>
                </c:pt>
                <c:pt idx="122">
                  <c:v>45461</c:v>
                </c:pt>
                <c:pt idx="123">
                  <c:v>45462</c:v>
                </c:pt>
                <c:pt idx="124">
                  <c:v>45463</c:v>
                </c:pt>
                <c:pt idx="125">
                  <c:v>45464</c:v>
                </c:pt>
                <c:pt idx="126">
                  <c:v>45467</c:v>
                </c:pt>
                <c:pt idx="127">
                  <c:v>45468</c:v>
                </c:pt>
                <c:pt idx="128">
                  <c:v>45469</c:v>
                </c:pt>
                <c:pt idx="129">
                  <c:v>45470</c:v>
                </c:pt>
                <c:pt idx="130">
                  <c:v>45471</c:v>
                </c:pt>
                <c:pt idx="131">
                  <c:v>45474</c:v>
                </c:pt>
                <c:pt idx="132">
                  <c:v>45475</c:v>
                </c:pt>
                <c:pt idx="133">
                  <c:v>45476</c:v>
                </c:pt>
                <c:pt idx="134">
                  <c:v>45477</c:v>
                </c:pt>
                <c:pt idx="135">
                  <c:v>45478</c:v>
                </c:pt>
                <c:pt idx="136">
                  <c:v>45481</c:v>
                </c:pt>
                <c:pt idx="137">
                  <c:v>45482</c:v>
                </c:pt>
                <c:pt idx="138">
                  <c:v>45483</c:v>
                </c:pt>
                <c:pt idx="139">
                  <c:v>45484</c:v>
                </c:pt>
                <c:pt idx="140">
                  <c:v>45485</c:v>
                </c:pt>
                <c:pt idx="141">
                  <c:v>45488</c:v>
                </c:pt>
                <c:pt idx="142">
                  <c:v>45489</c:v>
                </c:pt>
                <c:pt idx="143">
                  <c:v>45490</c:v>
                </c:pt>
                <c:pt idx="144">
                  <c:v>45491</c:v>
                </c:pt>
                <c:pt idx="145">
                  <c:v>45492</c:v>
                </c:pt>
                <c:pt idx="146">
                  <c:v>45495</c:v>
                </c:pt>
                <c:pt idx="147">
                  <c:v>45496</c:v>
                </c:pt>
                <c:pt idx="148">
                  <c:v>45497</c:v>
                </c:pt>
                <c:pt idx="149">
                  <c:v>45498</c:v>
                </c:pt>
                <c:pt idx="150">
                  <c:v>45499</c:v>
                </c:pt>
                <c:pt idx="151">
                  <c:v>45502</c:v>
                </c:pt>
                <c:pt idx="152">
                  <c:v>45503</c:v>
                </c:pt>
                <c:pt idx="153">
                  <c:v>45504</c:v>
                </c:pt>
                <c:pt idx="154">
                  <c:v>45505</c:v>
                </c:pt>
                <c:pt idx="155">
                  <c:v>45506</c:v>
                </c:pt>
                <c:pt idx="156">
                  <c:v>45509</c:v>
                </c:pt>
                <c:pt idx="157">
                  <c:v>45510</c:v>
                </c:pt>
                <c:pt idx="158">
                  <c:v>45511</c:v>
                </c:pt>
                <c:pt idx="159">
                  <c:v>45512</c:v>
                </c:pt>
                <c:pt idx="160">
                  <c:v>45513</c:v>
                </c:pt>
                <c:pt idx="161">
                  <c:v>45516</c:v>
                </c:pt>
                <c:pt idx="162">
                  <c:v>45517</c:v>
                </c:pt>
                <c:pt idx="163">
                  <c:v>45518</c:v>
                </c:pt>
                <c:pt idx="164">
                  <c:v>45519</c:v>
                </c:pt>
                <c:pt idx="165">
                  <c:v>45520</c:v>
                </c:pt>
                <c:pt idx="166">
                  <c:v>45523</c:v>
                </c:pt>
                <c:pt idx="167">
                  <c:v>45524</c:v>
                </c:pt>
                <c:pt idx="168">
                  <c:v>45525</c:v>
                </c:pt>
                <c:pt idx="169">
                  <c:v>45526</c:v>
                </c:pt>
              </c:numCache>
            </c:numRef>
          </c:cat>
          <c:val>
            <c:numRef>
              <c:f>Stocks!$V$7:$V$176</c:f>
              <c:numCache>
                <c:formatCode>0.0</c:formatCode>
                <c:ptCount val="170"/>
                <c:pt idx="0">
                  <c:v>0</c:v>
                </c:pt>
                <c:pt idx="1">
                  <c:v>0</c:v>
                </c:pt>
                <c:pt idx="2">
                  <c:v>-2.1680804529271853</c:v>
                </c:pt>
                <c:pt idx="3">
                  <c:v>-2.5805504818245453</c:v>
                </c:pt>
                <c:pt idx="4">
                  <c:v>-1.3761016408772662</c:v>
                </c:pt>
                <c:pt idx="5">
                  <c:v>0.66365273871400632</c:v>
                </c:pt>
                <c:pt idx="6">
                  <c:v>5.6465912580609796</c:v>
                </c:pt>
                <c:pt idx="7">
                  <c:v>7.5853087539613284</c:v>
                </c:pt>
                <c:pt idx="8">
                  <c:v>9.4636576068592859</c:v>
                </c:pt>
                <c:pt idx="9">
                  <c:v>10.484067351118526</c:v>
                </c:pt>
                <c:pt idx="10">
                  <c:v>10.182640504450731</c:v>
                </c:pt>
                <c:pt idx="11">
                  <c:v>10.182640504450731</c:v>
                </c:pt>
                <c:pt idx="12">
                  <c:v>13.93314488829435</c:v>
                </c:pt>
                <c:pt idx="13">
                  <c:v>13.830029625880073</c:v>
                </c:pt>
                <c:pt idx="14">
                  <c:v>15.083502675884716</c:v>
                </c:pt>
                <c:pt idx="15">
                  <c:v>18.663308832203626</c:v>
                </c:pt>
                <c:pt idx="16">
                  <c:v>18.769806029570702</c:v>
                </c:pt>
                <c:pt idx="17">
                  <c:v>18.914958149234906</c:v>
                </c:pt>
                <c:pt idx="18">
                  <c:v>21.83889045074099</c:v>
                </c:pt>
                <c:pt idx="19">
                  <c:v>21.816896701357862</c:v>
                </c:pt>
                <c:pt idx="20">
                  <c:v>20.700462927961482</c:v>
                </c:pt>
                <c:pt idx="21">
                  <c:v>22.821275271609153</c:v>
                </c:pt>
                <c:pt idx="22">
                  <c:v>23.507297097029067</c:v>
                </c:pt>
                <c:pt idx="23">
                  <c:v>22.652176669699585</c:v>
                </c:pt>
                <c:pt idx="24">
                  <c:v>24.411905872503667</c:v>
                </c:pt>
                <c:pt idx="25">
                  <c:v>29.639396083029226</c:v>
                </c:pt>
                <c:pt idx="26">
                  <c:v>36.375878823210684</c:v>
                </c:pt>
                <c:pt idx="27">
                  <c:v>33.897048544836991</c:v>
                </c:pt>
                <c:pt idx="28">
                  <c:v>36.829258533178859</c:v>
                </c:pt>
                <c:pt idx="29">
                  <c:v>35.844666491438446</c:v>
                </c:pt>
                <c:pt idx="30">
                  <c:v>40.275074840775872</c:v>
                </c:pt>
                <c:pt idx="31">
                  <c:v>40.607298428268109</c:v>
                </c:pt>
                <c:pt idx="32">
                  <c:v>41.804655832730546</c:v>
                </c:pt>
                <c:pt idx="33">
                  <c:v>44.388069134270197</c:v>
                </c:pt>
                <c:pt idx="34">
                  <c:v>41.269798594073961</c:v>
                </c:pt>
                <c:pt idx="35">
                  <c:v>41.685446893006542</c:v>
                </c:pt>
                <c:pt idx="36">
                  <c:v>41.685446893006542</c:v>
                </c:pt>
                <c:pt idx="37">
                  <c:v>35.932636345276023</c:v>
                </c:pt>
                <c:pt idx="38">
                  <c:v>31.802542805400904</c:v>
                </c:pt>
                <c:pt idx="39">
                  <c:v>51.942008681681116</c:v>
                </c:pt>
                <c:pt idx="40">
                  <c:v>52.468286410798171</c:v>
                </c:pt>
                <c:pt idx="41">
                  <c:v>53.427592789213946</c:v>
                </c:pt>
                <c:pt idx="42">
                  <c:v>52.456696527352236</c:v>
                </c:pt>
                <c:pt idx="43">
                  <c:v>50.537184610315265</c:v>
                </c:pt>
                <c:pt idx="44">
                  <c:v>52.907371898443969</c:v>
                </c:pt>
                <c:pt idx="45">
                  <c:v>58.446923364943856</c:v>
                </c:pt>
                <c:pt idx="46">
                  <c:v>64.548542338954761</c:v>
                </c:pt>
                <c:pt idx="47">
                  <c:v>67.113051884334766</c:v>
                </c:pt>
                <c:pt idx="48">
                  <c:v>72.090470173368445</c:v>
                </c:pt>
                <c:pt idx="49">
                  <c:v>79.00232526955962</c:v>
                </c:pt>
                <c:pt idx="50">
                  <c:v>69.326975748888245</c:v>
                </c:pt>
                <c:pt idx="51">
                  <c:v>65.90566493521942</c:v>
                </c:pt>
                <c:pt idx="52">
                  <c:v>77.100245948435131</c:v>
                </c:pt>
                <c:pt idx="53">
                  <c:v>75.239271256535389</c:v>
                </c:pt>
                <c:pt idx="54">
                  <c:v>69.605351205128684</c:v>
                </c:pt>
                <c:pt idx="55">
                  <c:v>70.088300914319319</c:v>
                </c:pt>
                <c:pt idx="56">
                  <c:v>70.65943884518893</c:v>
                </c:pt>
                <c:pt idx="57">
                  <c:v>71.953768052202804</c:v>
                </c:pt>
                <c:pt idx="58">
                  <c:v>72.953869566048851</c:v>
                </c:pt>
                <c:pt idx="59">
                  <c:v>74.745870331896725</c:v>
                </c:pt>
                <c:pt idx="60">
                  <c:v>80.663059064031145</c:v>
                </c:pt>
                <c:pt idx="61">
                  <c:v>82.43805528252004</c:v>
                </c:pt>
                <c:pt idx="62">
                  <c:v>77.815233096814453</c:v>
                </c:pt>
                <c:pt idx="63">
                  <c:v>72.207077288267413</c:v>
                </c:pt>
                <c:pt idx="64">
                  <c:v>72.298268039188841</c:v>
                </c:pt>
                <c:pt idx="65">
                  <c:v>72.298268039188841</c:v>
                </c:pt>
                <c:pt idx="66">
                  <c:v>72.534214011268091</c:v>
                </c:pt>
                <c:pt idx="67">
                  <c:v>71.490463055832564</c:v>
                </c:pt>
                <c:pt idx="68">
                  <c:v>70.38596062255445</c:v>
                </c:pt>
                <c:pt idx="69">
                  <c:v>65.556545127006487</c:v>
                </c:pt>
                <c:pt idx="70">
                  <c:v>68.605405991872146</c:v>
                </c:pt>
                <c:pt idx="71">
                  <c:v>66.879396469452445</c:v>
                </c:pt>
                <c:pt idx="72">
                  <c:v>63.129396061872839</c:v>
                </c:pt>
                <c:pt idx="73">
                  <c:v>67.5648750910552</c:v>
                </c:pt>
                <c:pt idx="74">
                  <c:v>73.982448031248197</c:v>
                </c:pt>
                <c:pt idx="75">
                  <c:v>70.661548373959405</c:v>
                </c:pt>
                <c:pt idx="76">
                  <c:v>67.540608916528981</c:v>
                </c:pt>
                <c:pt idx="77">
                  <c:v>70.61415232426512</c:v>
                </c:pt>
                <c:pt idx="78">
                  <c:v>64.40108408707016</c:v>
                </c:pt>
                <c:pt idx="79">
                  <c:v>65.917864827014</c:v>
                </c:pt>
                <c:pt idx="80">
                  <c:v>49.73249455122712</c:v>
                </c:pt>
                <c:pt idx="81">
                  <c:v>55.523290329111262</c:v>
                </c:pt>
                <c:pt idx="82">
                  <c:v>60.132511840375329</c:v>
                </c:pt>
                <c:pt idx="83">
                  <c:v>54.56485922552929</c:v>
                </c:pt>
                <c:pt idx="84">
                  <c:v>61.018504326616707</c:v>
                </c:pt>
                <c:pt idx="85">
                  <c:v>70.242473798460395</c:v>
                </c:pt>
                <c:pt idx="86">
                  <c:v>69.947054101623564</c:v>
                </c:pt>
                <c:pt idx="87">
                  <c:v>68.898168307745266</c:v>
                </c:pt>
                <c:pt idx="88">
                  <c:v>62.473982074552524</c:v>
                </c:pt>
                <c:pt idx="89">
                  <c:v>67.119159922555355</c:v>
                </c:pt>
                <c:pt idx="90">
                  <c:v>71.787361846483847</c:v>
                </c:pt>
                <c:pt idx="91">
                  <c:v>77.443948942120429</c:v>
                </c:pt>
                <c:pt idx="92">
                  <c:v>74.095414773334554</c:v>
                </c:pt>
                <c:pt idx="93">
                  <c:v>73.809302480252924</c:v>
                </c:pt>
                <c:pt idx="94">
                  <c:v>69.893471905748967</c:v>
                </c:pt>
                <c:pt idx="95">
                  <c:v>71.997005426677788</c:v>
                </c:pt>
                <c:pt idx="96">
                  <c:v>73.075479133807434</c:v>
                </c:pt>
                <c:pt idx="97">
                  <c:v>74.478374967305967</c:v>
                </c:pt>
                <c:pt idx="98">
                  <c:v>79.800852894266015</c:v>
                </c:pt>
                <c:pt idx="99">
                  <c:v>79.485285801677193</c:v>
                </c:pt>
                <c:pt idx="100">
                  <c:v>75.559638529885873</c:v>
                </c:pt>
                <c:pt idx="101">
                  <c:v>80.104167879148321</c:v>
                </c:pt>
                <c:pt idx="102">
                  <c:v>81.049449806164162</c:v>
                </c:pt>
                <c:pt idx="103">
                  <c:v>80.47093057360911</c:v>
                </c:pt>
                <c:pt idx="104">
                  <c:v>99.160959821338324</c:v>
                </c:pt>
                <c:pt idx="105">
                  <c:v>103.77930979927706</c:v>
                </c:pt>
                <c:pt idx="106">
                  <c:v>103.77930979927706</c:v>
                </c:pt>
                <c:pt idx="107">
                  <c:v>118.75910728385978</c:v>
                </c:pt>
                <c:pt idx="108">
                  <c:v>121.44447075223101</c:v>
                </c:pt>
                <c:pt idx="109">
                  <c:v>113.3707505084973</c:v>
                </c:pt>
                <c:pt idx="110">
                  <c:v>110.7388499827151</c:v>
                </c:pt>
                <c:pt idx="111">
                  <c:v>121.45297302591052</c:v>
                </c:pt>
                <c:pt idx="112">
                  <c:v>124.18825071073108</c:v>
                </c:pt>
                <c:pt idx="113">
                  <c:v>134.99583332728781</c:v>
                </c:pt>
                <c:pt idx="114">
                  <c:v>132.10642882932197</c:v>
                </c:pt>
                <c:pt idx="115">
                  <c:v>132.00946702204928</c:v>
                </c:pt>
                <c:pt idx="116">
                  <c:v>133.54156124027179</c:v>
                </c:pt>
                <c:pt idx="117">
                  <c:v>131.45995021902621</c:v>
                </c:pt>
                <c:pt idx="118">
                  <c:v>139.16445166879603</c:v>
                </c:pt>
                <c:pt idx="119">
                  <c:v>147.80311822119489</c:v>
                </c:pt>
                <c:pt idx="120">
                  <c:v>152.43180488375839</c:v>
                </c:pt>
                <c:pt idx="121">
                  <c:v>149.7416533508848</c:v>
                </c:pt>
                <c:pt idx="122">
                  <c:v>158.74113580060049</c:v>
                </c:pt>
                <c:pt idx="123">
                  <c:v>158.74113580060049</c:v>
                </c:pt>
                <c:pt idx="124">
                  <c:v>149.33905034704858</c:v>
                </c:pt>
                <c:pt idx="125">
                  <c:v>141.01702985662433</c:v>
                </c:pt>
                <c:pt idx="126">
                  <c:v>124.28487890599544</c:v>
                </c:pt>
                <c:pt idx="127">
                  <c:v>139.94964696752942</c:v>
                </c:pt>
                <c:pt idx="128">
                  <c:v>140.39533145166652</c:v>
                </c:pt>
                <c:pt idx="129">
                  <c:v>135.42461089689891</c:v>
                </c:pt>
                <c:pt idx="130">
                  <c:v>134.98533261171411</c:v>
                </c:pt>
                <c:pt idx="131">
                  <c:v>136.21370384632721</c:v>
                </c:pt>
                <c:pt idx="132">
                  <c:v>132.21110097176495</c:v>
                </c:pt>
                <c:pt idx="133">
                  <c:v>142.95216683708034</c:v>
                </c:pt>
                <c:pt idx="134">
                  <c:v>142.95216683708034</c:v>
                </c:pt>
                <c:pt idx="135">
                  <c:v>137.37235338441963</c:v>
                </c:pt>
                <c:pt idx="136">
                  <c:v>142.0394426615195</c:v>
                </c:pt>
                <c:pt idx="137">
                  <c:v>148.37424524023442</c:v>
                </c:pt>
                <c:pt idx="138">
                  <c:v>154.30884672166263</c:v>
                </c:pt>
                <c:pt idx="139">
                  <c:v>140.17891691046509</c:v>
                </c:pt>
                <c:pt idx="140">
                  <c:v>143.24850231481926</c:v>
                </c:pt>
                <c:pt idx="141">
                  <c:v>141.30034241328133</c:v>
                </c:pt>
                <c:pt idx="142">
                  <c:v>136.34586436852993</c:v>
                </c:pt>
                <c:pt idx="143">
                  <c:v>121.09906122874645</c:v>
                </c:pt>
                <c:pt idx="144">
                  <c:v>128.27466124587835</c:v>
                </c:pt>
                <c:pt idx="145">
                  <c:v>122.72366747975826</c:v>
                </c:pt>
                <c:pt idx="146">
                  <c:v>132.80642896105996</c:v>
                </c:pt>
                <c:pt idx="147">
                  <c:v>131.06985712149884</c:v>
                </c:pt>
                <c:pt idx="148">
                  <c:v>116.92517967233078</c:v>
                </c:pt>
                <c:pt idx="149">
                  <c:v>113.53228586374365</c:v>
                </c:pt>
                <c:pt idx="150">
                  <c:v>113.85195276058771</c:v>
                </c:pt>
                <c:pt idx="151">
                  <c:v>110.79048999136056</c:v>
                </c:pt>
                <c:pt idx="152">
                  <c:v>95.486910637070437</c:v>
                </c:pt>
                <c:pt idx="153">
                  <c:v>120.52340397344122</c:v>
                </c:pt>
                <c:pt idx="154">
                  <c:v>106.33801687578224</c:v>
                </c:pt>
                <c:pt idx="155">
                  <c:v>104.51959263589427</c:v>
                </c:pt>
                <c:pt idx="156">
                  <c:v>94.107174812748482</c:v>
                </c:pt>
                <c:pt idx="157">
                  <c:v>100.6547058211858</c:v>
                </c:pt>
                <c:pt idx="158">
                  <c:v>90.721335334073402</c:v>
                </c:pt>
                <c:pt idx="159">
                  <c:v>100.44649135417907</c:v>
                </c:pt>
                <c:pt idx="160">
                  <c:v>99.481261424733589</c:v>
                </c:pt>
                <c:pt idx="161">
                  <c:v>108.09886988490443</c:v>
                </c:pt>
                <c:pt idx="162">
                  <c:v>120.58861998796004</c:v>
                </c:pt>
                <c:pt idx="163">
                  <c:v>124.07041587840999</c:v>
                </c:pt>
                <c:pt idx="164">
                  <c:v>131.87755249970184</c:v>
                </c:pt>
                <c:pt idx="165">
                  <c:v>135.11951118958763</c:v>
                </c:pt>
                <c:pt idx="166">
                  <c:v>144.93202603914384</c:v>
                </c:pt>
                <c:pt idx="167">
                  <c:v>139.61228017197732</c:v>
                </c:pt>
                <c:pt idx="168">
                  <c:v>141.63890885395881</c:v>
                </c:pt>
                <c:pt idx="169">
                  <c:v>133.07967724994825</c:v>
                </c:pt>
              </c:numCache>
            </c:numRef>
          </c:val>
          <c:smooth val="0"/>
          <c:extLst>
            <c:ext xmlns:c16="http://schemas.microsoft.com/office/drawing/2014/chart" uri="{C3380CC4-5D6E-409C-BE32-E72D297353CC}">
              <c16:uniqueId val="{00000000-A162-48B6-A3AD-E36C5EC78B61}"/>
            </c:ext>
          </c:extLst>
        </c:ser>
        <c:ser>
          <c:idx val="1"/>
          <c:order val="1"/>
          <c:tx>
            <c:strRef>
              <c:f>Stocks!$W$6</c:f>
              <c:strCache>
                <c:ptCount val="1"/>
                <c:pt idx="0">
                  <c:v>META</c:v>
                </c:pt>
              </c:strCache>
            </c:strRef>
          </c:tx>
          <c:spPr>
            <a:ln w="28575" cap="rnd">
              <a:solidFill>
                <a:schemeClr val="accent2"/>
              </a:solidFill>
              <a:round/>
            </a:ln>
            <a:effectLst/>
          </c:spPr>
          <c:marker>
            <c:symbol val="none"/>
          </c:marker>
          <c:cat>
            <c:numRef>
              <c:f>Stocks!$U$7:$U$176</c:f>
              <c:numCache>
                <c:formatCode>m/d/yyyy</c:formatCode>
                <c:ptCount val="170"/>
                <c:pt idx="0">
                  <c:v>45289</c:v>
                </c:pt>
                <c:pt idx="1">
                  <c:v>45292</c:v>
                </c:pt>
                <c:pt idx="2">
                  <c:v>45293</c:v>
                </c:pt>
                <c:pt idx="3">
                  <c:v>45294</c:v>
                </c:pt>
                <c:pt idx="4">
                  <c:v>45295</c:v>
                </c:pt>
                <c:pt idx="5">
                  <c:v>45296</c:v>
                </c:pt>
                <c:pt idx="6">
                  <c:v>45299</c:v>
                </c:pt>
                <c:pt idx="7">
                  <c:v>45300</c:v>
                </c:pt>
                <c:pt idx="8">
                  <c:v>45301</c:v>
                </c:pt>
                <c:pt idx="9">
                  <c:v>45302</c:v>
                </c:pt>
                <c:pt idx="10">
                  <c:v>45303</c:v>
                </c:pt>
                <c:pt idx="11">
                  <c:v>45306</c:v>
                </c:pt>
                <c:pt idx="12">
                  <c:v>45307</c:v>
                </c:pt>
                <c:pt idx="13">
                  <c:v>45308</c:v>
                </c:pt>
                <c:pt idx="14">
                  <c:v>45309</c:v>
                </c:pt>
                <c:pt idx="15">
                  <c:v>45310</c:v>
                </c:pt>
                <c:pt idx="16">
                  <c:v>45313</c:v>
                </c:pt>
                <c:pt idx="17">
                  <c:v>45314</c:v>
                </c:pt>
                <c:pt idx="18">
                  <c:v>45315</c:v>
                </c:pt>
                <c:pt idx="19">
                  <c:v>45316</c:v>
                </c:pt>
                <c:pt idx="20">
                  <c:v>45317</c:v>
                </c:pt>
                <c:pt idx="21">
                  <c:v>45320</c:v>
                </c:pt>
                <c:pt idx="22">
                  <c:v>45321</c:v>
                </c:pt>
                <c:pt idx="23">
                  <c:v>45322</c:v>
                </c:pt>
                <c:pt idx="24">
                  <c:v>45323</c:v>
                </c:pt>
                <c:pt idx="25">
                  <c:v>45324</c:v>
                </c:pt>
                <c:pt idx="26">
                  <c:v>45327</c:v>
                </c:pt>
                <c:pt idx="27">
                  <c:v>45328</c:v>
                </c:pt>
                <c:pt idx="28">
                  <c:v>45329</c:v>
                </c:pt>
                <c:pt idx="29">
                  <c:v>45330</c:v>
                </c:pt>
                <c:pt idx="30">
                  <c:v>45331</c:v>
                </c:pt>
                <c:pt idx="31">
                  <c:v>45334</c:v>
                </c:pt>
                <c:pt idx="32">
                  <c:v>45335</c:v>
                </c:pt>
                <c:pt idx="33">
                  <c:v>45336</c:v>
                </c:pt>
                <c:pt idx="34">
                  <c:v>45337</c:v>
                </c:pt>
                <c:pt idx="35">
                  <c:v>45338</c:v>
                </c:pt>
                <c:pt idx="36">
                  <c:v>45341</c:v>
                </c:pt>
                <c:pt idx="37">
                  <c:v>45342</c:v>
                </c:pt>
                <c:pt idx="38">
                  <c:v>45343</c:v>
                </c:pt>
                <c:pt idx="39">
                  <c:v>45344</c:v>
                </c:pt>
                <c:pt idx="40">
                  <c:v>45345</c:v>
                </c:pt>
                <c:pt idx="41">
                  <c:v>45348</c:v>
                </c:pt>
                <c:pt idx="42">
                  <c:v>45349</c:v>
                </c:pt>
                <c:pt idx="43">
                  <c:v>45350</c:v>
                </c:pt>
                <c:pt idx="44">
                  <c:v>45351</c:v>
                </c:pt>
                <c:pt idx="45">
                  <c:v>45352</c:v>
                </c:pt>
                <c:pt idx="46">
                  <c:v>45355</c:v>
                </c:pt>
                <c:pt idx="47">
                  <c:v>45356</c:v>
                </c:pt>
                <c:pt idx="48">
                  <c:v>45357</c:v>
                </c:pt>
                <c:pt idx="49">
                  <c:v>45358</c:v>
                </c:pt>
                <c:pt idx="50">
                  <c:v>45359</c:v>
                </c:pt>
                <c:pt idx="51">
                  <c:v>45362</c:v>
                </c:pt>
                <c:pt idx="52">
                  <c:v>45363</c:v>
                </c:pt>
                <c:pt idx="53">
                  <c:v>45364</c:v>
                </c:pt>
                <c:pt idx="54">
                  <c:v>45365</c:v>
                </c:pt>
                <c:pt idx="55">
                  <c:v>45366</c:v>
                </c:pt>
                <c:pt idx="56">
                  <c:v>45369</c:v>
                </c:pt>
                <c:pt idx="57">
                  <c:v>45370</c:v>
                </c:pt>
                <c:pt idx="58">
                  <c:v>45371</c:v>
                </c:pt>
                <c:pt idx="59">
                  <c:v>45372</c:v>
                </c:pt>
                <c:pt idx="60">
                  <c:v>45373</c:v>
                </c:pt>
                <c:pt idx="61">
                  <c:v>45376</c:v>
                </c:pt>
                <c:pt idx="62">
                  <c:v>45377</c:v>
                </c:pt>
                <c:pt idx="63">
                  <c:v>45378</c:v>
                </c:pt>
                <c:pt idx="64">
                  <c:v>45379</c:v>
                </c:pt>
                <c:pt idx="65">
                  <c:v>45380</c:v>
                </c:pt>
                <c:pt idx="66">
                  <c:v>45383</c:v>
                </c:pt>
                <c:pt idx="67">
                  <c:v>45384</c:v>
                </c:pt>
                <c:pt idx="68">
                  <c:v>45385</c:v>
                </c:pt>
                <c:pt idx="69">
                  <c:v>45386</c:v>
                </c:pt>
                <c:pt idx="70">
                  <c:v>45387</c:v>
                </c:pt>
                <c:pt idx="71">
                  <c:v>45390</c:v>
                </c:pt>
                <c:pt idx="72">
                  <c:v>45391</c:v>
                </c:pt>
                <c:pt idx="73">
                  <c:v>45392</c:v>
                </c:pt>
                <c:pt idx="74">
                  <c:v>45393</c:v>
                </c:pt>
                <c:pt idx="75">
                  <c:v>45394</c:v>
                </c:pt>
                <c:pt idx="76">
                  <c:v>45397</c:v>
                </c:pt>
                <c:pt idx="77">
                  <c:v>45398</c:v>
                </c:pt>
                <c:pt idx="78">
                  <c:v>45399</c:v>
                </c:pt>
                <c:pt idx="79">
                  <c:v>45400</c:v>
                </c:pt>
                <c:pt idx="80">
                  <c:v>45401</c:v>
                </c:pt>
                <c:pt idx="81">
                  <c:v>45404</c:v>
                </c:pt>
                <c:pt idx="82">
                  <c:v>45405</c:v>
                </c:pt>
                <c:pt idx="83">
                  <c:v>45406</c:v>
                </c:pt>
                <c:pt idx="84">
                  <c:v>45407</c:v>
                </c:pt>
                <c:pt idx="85">
                  <c:v>45408</c:v>
                </c:pt>
                <c:pt idx="86">
                  <c:v>45411</c:v>
                </c:pt>
                <c:pt idx="87">
                  <c:v>45412</c:v>
                </c:pt>
                <c:pt idx="88">
                  <c:v>45413</c:v>
                </c:pt>
                <c:pt idx="89">
                  <c:v>45414</c:v>
                </c:pt>
                <c:pt idx="90">
                  <c:v>45415</c:v>
                </c:pt>
                <c:pt idx="91">
                  <c:v>45418</c:v>
                </c:pt>
                <c:pt idx="92">
                  <c:v>45419</c:v>
                </c:pt>
                <c:pt idx="93">
                  <c:v>45420</c:v>
                </c:pt>
                <c:pt idx="94">
                  <c:v>45421</c:v>
                </c:pt>
                <c:pt idx="95">
                  <c:v>45422</c:v>
                </c:pt>
                <c:pt idx="96">
                  <c:v>45425</c:v>
                </c:pt>
                <c:pt idx="97">
                  <c:v>45426</c:v>
                </c:pt>
                <c:pt idx="98">
                  <c:v>45427</c:v>
                </c:pt>
                <c:pt idx="99">
                  <c:v>45428</c:v>
                </c:pt>
                <c:pt idx="100">
                  <c:v>45429</c:v>
                </c:pt>
                <c:pt idx="101">
                  <c:v>45432</c:v>
                </c:pt>
                <c:pt idx="102">
                  <c:v>45433</c:v>
                </c:pt>
                <c:pt idx="103">
                  <c:v>45434</c:v>
                </c:pt>
                <c:pt idx="104">
                  <c:v>45435</c:v>
                </c:pt>
                <c:pt idx="105">
                  <c:v>45436</c:v>
                </c:pt>
                <c:pt idx="106">
                  <c:v>45439</c:v>
                </c:pt>
                <c:pt idx="107">
                  <c:v>45440</c:v>
                </c:pt>
                <c:pt idx="108">
                  <c:v>45441</c:v>
                </c:pt>
                <c:pt idx="109">
                  <c:v>45442</c:v>
                </c:pt>
                <c:pt idx="110">
                  <c:v>45443</c:v>
                </c:pt>
                <c:pt idx="111">
                  <c:v>45446</c:v>
                </c:pt>
                <c:pt idx="112">
                  <c:v>45447</c:v>
                </c:pt>
                <c:pt idx="113">
                  <c:v>45448</c:v>
                </c:pt>
                <c:pt idx="114">
                  <c:v>45449</c:v>
                </c:pt>
                <c:pt idx="115">
                  <c:v>45450</c:v>
                </c:pt>
                <c:pt idx="116">
                  <c:v>45453</c:v>
                </c:pt>
                <c:pt idx="117">
                  <c:v>45454</c:v>
                </c:pt>
                <c:pt idx="118">
                  <c:v>45455</c:v>
                </c:pt>
                <c:pt idx="119">
                  <c:v>45456</c:v>
                </c:pt>
                <c:pt idx="120">
                  <c:v>45457</c:v>
                </c:pt>
                <c:pt idx="121">
                  <c:v>45460</c:v>
                </c:pt>
                <c:pt idx="122">
                  <c:v>45461</c:v>
                </c:pt>
                <c:pt idx="123">
                  <c:v>45462</c:v>
                </c:pt>
                <c:pt idx="124">
                  <c:v>45463</c:v>
                </c:pt>
                <c:pt idx="125">
                  <c:v>45464</c:v>
                </c:pt>
                <c:pt idx="126">
                  <c:v>45467</c:v>
                </c:pt>
                <c:pt idx="127">
                  <c:v>45468</c:v>
                </c:pt>
                <c:pt idx="128">
                  <c:v>45469</c:v>
                </c:pt>
                <c:pt idx="129">
                  <c:v>45470</c:v>
                </c:pt>
                <c:pt idx="130">
                  <c:v>45471</c:v>
                </c:pt>
                <c:pt idx="131">
                  <c:v>45474</c:v>
                </c:pt>
                <c:pt idx="132">
                  <c:v>45475</c:v>
                </c:pt>
                <c:pt idx="133">
                  <c:v>45476</c:v>
                </c:pt>
                <c:pt idx="134">
                  <c:v>45477</c:v>
                </c:pt>
                <c:pt idx="135">
                  <c:v>45478</c:v>
                </c:pt>
                <c:pt idx="136">
                  <c:v>45481</c:v>
                </c:pt>
                <c:pt idx="137">
                  <c:v>45482</c:v>
                </c:pt>
                <c:pt idx="138">
                  <c:v>45483</c:v>
                </c:pt>
                <c:pt idx="139">
                  <c:v>45484</c:v>
                </c:pt>
                <c:pt idx="140">
                  <c:v>45485</c:v>
                </c:pt>
                <c:pt idx="141">
                  <c:v>45488</c:v>
                </c:pt>
                <c:pt idx="142">
                  <c:v>45489</c:v>
                </c:pt>
                <c:pt idx="143">
                  <c:v>45490</c:v>
                </c:pt>
                <c:pt idx="144">
                  <c:v>45491</c:v>
                </c:pt>
                <c:pt idx="145">
                  <c:v>45492</c:v>
                </c:pt>
                <c:pt idx="146">
                  <c:v>45495</c:v>
                </c:pt>
                <c:pt idx="147">
                  <c:v>45496</c:v>
                </c:pt>
                <c:pt idx="148">
                  <c:v>45497</c:v>
                </c:pt>
                <c:pt idx="149">
                  <c:v>45498</c:v>
                </c:pt>
                <c:pt idx="150">
                  <c:v>45499</c:v>
                </c:pt>
                <c:pt idx="151">
                  <c:v>45502</c:v>
                </c:pt>
                <c:pt idx="152">
                  <c:v>45503</c:v>
                </c:pt>
                <c:pt idx="153">
                  <c:v>45504</c:v>
                </c:pt>
                <c:pt idx="154">
                  <c:v>45505</c:v>
                </c:pt>
                <c:pt idx="155">
                  <c:v>45506</c:v>
                </c:pt>
                <c:pt idx="156">
                  <c:v>45509</c:v>
                </c:pt>
                <c:pt idx="157">
                  <c:v>45510</c:v>
                </c:pt>
                <c:pt idx="158">
                  <c:v>45511</c:v>
                </c:pt>
                <c:pt idx="159">
                  <c:v>45512</c:v>
                </c:pt>
                <c:pt idx="160">
                  <c:v>45513</c:v>
                </c:pt>
                <c:pt idx="161">
                  <c:v>45516</c:v>
                </c:pt>
                <c:pt idx="162">
                  <c:v>45517</c:v>
                </c:pt>
                <c:pt idx="163">
                  <c:v>45518</c:v>
                </c:pt>
                <c:pt idx="164">
                  <c:v>45519</c:v>
                </c:pt>
                <c:pt idx="165">
                  <c:v>45520</c:v>
                </c:pt>
                <c:pt idx="166">
                  <c:v>45523</c:v>
                </c:pt>
                <c:pt idx="167">
                  <c:v>45524</c:v>
                </c:pt>
                <c:pt idx="168">
                  <c:v>45525</c:v>
                </c:pt>
                <c:pt idx="169">
                  <c:v>45526</c:v>
                </c:pt>
              </c:numCache>
            </c:numRef>
          </c:cat>
          <c:val>
            <c:numRef>
              <c:f>Stocks!$W$7:$W$176</c:f>
              <c:numCache>
                <c:formatCode>0.0</c:formatCode>
                <c:ptCount val="170"/>
                <c:pt idx="0">
                  <c:v>0</c:v>
                </c:pt>
                <c:pt idx="1">
                  <c:v>0</c:v>
                </c:pt>
                <c:pt idx="2">
                  <c:v>-1.6008536056047831</c:v>
                </c:pt>
                <c:pt idx="3">
                  <c:v>-1.3179426016369717</c:v>
                </c:pt>
                <c:pt idx="4">
                  <c:v>-0.23110324694205531</c:v>
                </c:pt>
                <c:pt idx="5">
                  <c:v>0.9539963978779582</c:v>
                </c:pt>
                <c:pt idx="6">
                  <c:v>1.4597041814006246</c:v>
                </c:pt>
                <c:pt idx="7">
                  <c:v>1.2598016478052045</c:v>
                </c:pt>
                <c:pt idx="8">
                  <c:v>4.3788240873950173</c:v>
                </c:pt>
                <c:pt idx="9">
                  <c:v>4.2201078444433193</c:v>
                </c:pt>
                <c:pt idx="10">
                  <c:v>5.5065788968996543</c:v>
                </c:pt>
                <c:pt idx="11">
                  <c:v>5.5065788968996543</c:v>
                </c:pt>
                <c:pt idx="12">
                  <c:v>3.8947059463066012</c:v>
                </c:pt>
                <c:pt idx="13">
                  <c:v>4.7130330780853313</c:v>
                </c:pt>
                <c:pt idx="14">
                  <c:v>6.0304972480972054</c:v>
                </c:pt>
                <c:pt idx="15">
                  <c:v>6.8643116395184052</c:v>
                </c:pt>
                <c:pt idx="16">
                  <c:v>6.1698574712913654</c:v>
                </c:pt>
                <c:pt idx="17">
                  <c:v>6.8389927654592526</c:v>
                </c:pt>
                <c:pt idx="18">
                  <c:v>8.3100284821804706</c:v>
                </c:pt>
                <c:pt idx="19">
                  <c:v>8.4737562127425434</c:v>
                </c:pt>
                <c:pt idx="20">
                  <c:v>8.8118519932089043</c:v>
                </c:pt>
                <c:pt idx="21">
                  <c:v>9.9807040645023335</c:v>
                </c:pt>
                <c:pt idx="22">
                  <c:v>9.771543696828445</c:v>
                </c:pt>
                <c:pt idx="23">
                  <c:v>8.6319194829115702</c:v>
                </c:pt>
                <c:pt idx="24">
                  <c:v>8.6735744440498621</c:v>
                </c:pt>
                <c:pt idx="25">
                  <c:v>30.235336122102439</c:v>
                </c:pt>
                <c:pt idx="26">
                  <c:v>26.164957522366336</c:v>
                </c:pt>
                <c:pt idx="27">
                  <c:v>24.600527516086004</c:v>
                </c:pt>
                <c:pt idx="28">
                  <c:v>27.94556183128941</c:v>
                </c:pt>
                <c:pt idx="29">
                  <c:v>28.001643571576423</c:v>
                </c:pt>
                <c:pt idx="30">
                  <c:v>26.865986339150524</c:v>
                </c:pt>
                <c:pt idx="31">
                  <c:v>27.189178964129667</c:v>
                </c:pt>
                <c:pt idx="32">
                  <c:v>26.148346642878479</c:v>
                </c:pt>
                <c:pt idx="33">
                  <c:v>28.871486508994522</c:v>
                </c:pt>
                <c:pt idx="34">
                  <c:v>31.298258556955858</c:v>
                </c:pt>
                <c:pt idx="35">
                  <c:v>28.779009937472239</c:v>
                </c:pt>
                <c:pt idx="36">
                  <c:v>28.779009937472239</c:v>
                </c:pt>
                <c:pt idx="37">
                  <c:v>28.965668133237131</c:v>
                </c:pt>
                <c:pt idx="38">
                  <c:v>27.782831394485399</c:v>
                </c:pt>
                <c:pt idx="39">
                  <c:v>30.690245258774482</c:v>
                </c:pt>
                <c:pt idx="40">
                  <c:v>30.059849640914805</c:v>
                </c:pt>
                <c:pt idx="41">
                  <c:v>29.816881508821808</c:v>
                </c:pt>
                <c:pt idx="42">
                  <c:v>31.135702837280647</c:v>
                </c:pt>
                <c:pt idx="43">
                  <c:v>30.456200114891018</c:v>
                </c:pt>
                <c:pt idx="44">
                  <c:v>31.626598857454397</c:v>
                </c:pt>
                <c:pt idx="45">
                  <c:v>34.209254418535735</c:v>
                </c:pt>
                <c:pt idx="46">
                  <c:v>33.176622376839205</c:v>
                </c:pt>
                <c:pt idx="47">
                  <c:v>32.021430658257799</c:v>
                </c:pt>
                <c:pt idx="48">
                  <c:v>33.13241117226049</c:v>
                </c:pt>
                <c:pt idx="49">
                  <c:v>36.578183061301857</c:v>
                </c:pt>
                <c:pt idx="50">
                  <c:v>35.521167176559018</c:v>
                </c:pt>
                <c:pt idx="51">
                  <c:v>29.324618569070481</c:v>
                </c:pt>
                <c:pt idx="52">
                  <c:v>32.68817656627165</c:v>
                </c:pt>
                <c:pt idx="53">
                  <c:v>31.716064641435068</c:v>
                </c:pt>
                <c:pt idx="54">
                  <c:v>30.970360622837305</c:v>
                </c:pt>
                <c:pt idx="55">
                  <c:v>29.486522987972791</c:v>
                </c:pt>
                <c:pt idx="56">
                  <c:v>32.447550299974438</c:v>
                </c:pt>
                <c:pt idx="57">
                  <c:v>31.628612143932287</c:v>
                </c:pt>
                <c:pt idx="58">
                  <c:v>33.283676195810941</c:v>
                </c:pt>
                <c:pt idx="59">
                  <c:v>33.561996092312796</c:v>
                </c:pt>
                <c:pt idx="60">
                  <c:v>34.23027202792143</c:v>
                </c:pt>
                <c:pt idx="61">
                  <c:v>32.712187342226102</c:v>
                </c:pt>
                <c:pt idx="62">
                  <c:v>31.004135662592446</c:v>
                </c:pt>
                <c:pt idx="63">
                  <c:v>29.489081541389453</c:v>
                </c:pt>
                <c:pt idx="64">
                  <c:v>27.026978637266083</c:v>
                </c:pt>
                <c:pt idx="65">
                  <c:v>27.026978637266083</c:v>
                </c:pt>
                <c:pt idx="66">
                  <c:v>28.878917175529693</c:v>
                </c:pt>
                <c:pt idx="67">
                  <c:v>31.375509814222326</c:v>
                </c:pt>
                <c:pt idx="68">
                  <c:v>33.903619775163975</c:v>
                </c:pt>
                <c:pt idx="69">
                  <c:v>36.432181300929713</c:v>
                </c:pt>
                <c:pt idx="70">
                  <c:v>39.873386947326651</c:v>
                </c:pt>
                <c:pt idx="71">
                  <c:v>37.628699916633934</c:v>
                </c:pt>
                <c:pt idx="72">
                  <c:v>36.807125479434902</c:v>
                </c:pt>
                <c:pt idx="73">
                  <c:v>38.667853489279253</c:v>
                </c:pt>
                <c:pt idx="74">
                  <c:v>38.803158318121149</c:v>
                </c:pt>
                <c:pt idx="75">
                  <c:v>37.208018308531663</c:v>
                </c:pt>
                <c:pt idx="76">
                  <c:v>35.202276586245262</c:v>
                </c:pt>
                <c:pt idx="77">
                  <c:v>35.287739992790762</c:v>
                </c:pt>
                <c:pt idx="78">
                  <c:v>34.320646645414797</c:v>
                </c:pt>
                <c:pt idx="79">
                  <c:v>36.708760494077325</c:v>
                </c:pt>
                <c:pt idx="80">
                  <c:v>31.772325108732701</c:v>
                </c:pt>
                <c:pt idx="81">
                  <c:v>31.049530131788572</c:v>
                </c:pt>
                <c:pt idx="82">
                  <c:v>33.852452687097227</c:v>
                </c:pt>
                <c:pt idx="83">
                  <c:v>33.095264094288979</c:v>
                </c:pt>
                <c:pt idx="84">
                  <c:v>18.857036581514222</c:v>
                </c:pt>
                <c:pt idx="85">
                  <c:v>18.316103922356561</c:v>
                </c:pt>
                <c:pt idx="86">
                  <c:v>14.96179461409703</c:v>
                </c:pt>
                <c:pt idx="87">
                  <c:v>15.956897880895895</c:v>
                </c:pt>
                <c:pt idx="88">
                  <c:v>18.867904788900802</c:v>
                </c:pt>
                <c:pt idx="89">
                  <c:v>18.610962520472128</c:v>
                </c:pt>
                <c:pt idx="90">
                  <c:v>20.182074287132636</c:v>
                </c:pt>
                <c:pt idx="91">
                  <c:v>22.948116027735367</c:v>
                </c:pt>
                <c:pt idx="92">
                  <c:v>23.525444442118825</c:v>
                </c:pt>
                <c:pt idx="93">
                  <c:v>24.757850997340867</c:v>
                </c:pt>
                <c:pt idx="94">
                  <c:v>25.000862693217286</c:v>
                </c:pt>
                <c:pt idx="95">
                  <c:v>25.040926649310137</c:v>
                </c:pt>
                <c:pt idx="96">
                  <c:v>22.753521914393204</c:v>
                </c:pt>
                <c:pt idx="97">
                  <c:v>23.308811638800137</c:v>
                </c:pt>
                <c:pt idx="98">
                  <c:v>24.757683932748918</c:v>
                </c:pt>
                <c:pt idx="99">
                  <c:v>22.64162546707685</c:v>
                </c:pt>
                <c:pt idx="100">
                  <c:v>22.139347257948813</c:v>
                </c:pt>
                <c:pt idx="101">
                  <c:v>21.170127192413645</c:v>
                </c:pt>
                <c:pt idx="102">
                  <c:v>19.702310629017219</c:v>
                </c:pt>
                <c:pt idx="103">
                  <c:v>20.894139246578703</c:v>
                </c:pt>
                <c:pt idx="104">
                  <c:v>21.150306920731495</c:v>
                </c:pt>
                <c:pt idx="105">
                  <c:v>23.891635160981139</c:v>
                </c:pt>
                <c:pt idx="106">
                  <c:v>23.891635160981139</c:v>
                </c:pt>
                <c:pt idx="107">
                  <c:v>24.344241476379466</c:v>
                </c:pt>
                <c:pt idx="108">
                  <c:v>23.59296857881867</c:v>
                </c:pt>
                <c:pt idx="109">
                  <c:v>22.187535412454551</c:v>
                </c:pt>
                <c:pt idx="110">
                  <c:v>21.244218017136973</c:v>
                </c:pt>
                <c:pt idx="111">
                  <c:v>24.132373265668207</c:v>
                </c:pt>
                <c:pt idx="112">
                  <c:v>23.82465141065471</c:v>
                </c:pt>
                <c:pt idx="113">
                  <c:v>27.615445425569305</c:v>
                </c:pt>
                <c:pt idx="114">
                  <c:v>27.270604952676706</c:v>
                </c:pt>
                <c:pt idx="115">
                  <c:v>27.169752407173348</c:v>
                </c:pt>
                <c:pt idx="116">
                  <c:v>29.60390549864114</c:v>
                </c:pt>
                <c:pt idx="117">
                  <c:v>30.675144162012344</c:v>
                </c:pt>
                <c:pt idx="118">
                  <c:v>30.103878469904885</c:v>
                </c:pt>
                <c:pt idx="119">
                  <c:v>28.498277584668728</c:v>
                </c:pt>
                <c:pt idx="120">
                  <c:v>28.560093983216206</c:v>
                </c:pt>
                <c:pt idx="121">
                  <c:v>28.385135509298479</c:v>
                </c:pt>
                <c:pt idx="122">
                  <c:v>26.078639939900626</c:v>
                </c:pt>
                <c:pt idx="123">
                  <c:v>26.078639939900626</c:v>
                </c:pt>
                <c:pt idx="124">
                  <c:v>26.993580668561634</c:v>
                </c:pt>
                <c:pt idx="125">
                  <c:v>25.217809173545376</c:v>
                </c:pt>
                <c:pt idx="126">
                  <c:v>26.735773237017924</c:v>
                </c:pt>
                <c:pt idx="127">
                  <c:v>29.589124043365629</c:v>
                </c:pt>
                <c:pt idx="128">
                  <c:v>30.120768969059583</c:v>
                </c:pt>
                <c:pt idx="129">
                  <c:v>31.835987006558256</c:v>
                </c:pt>
                <c:pt idx="130">
                  <c:v>27.971572738703102</c:v>
                </c:pt>
                <c:pt idx="131">
                  <c:v>27.795230701532603</c:v>
                </c:pt>
                <c:pt idx="132">
                  <c:v>28.445830035290371</c:v>
                </c:pt>
                <c:pt idx="133">
                  <c:v>27.988555553986629</c:v>
                </c:pt>
                <c:pt idx="134">
                  <c:v>27.988555553986629</c:v>
                </c:pt>
                <c:pt idx="135">
                  <c:v>35.817446321239785</c:v>
                </c:pt>
                <c:pt idx="136">
                  <c:v>32.706920323855471</c:v>
                </c:pt>
                <c:pt idx="137">
                  <c:v>32.812446531823198</c:v>
                </c:pt>
                <c:pt idx="138">
                  <c:v>32.943911421946396</c:v>
                </c:pt>
                <c:pt idx="139">
                  <c:v>27.766392400924715</c:v>
                </c:pt>
                <c:pt idx="140">
                  <c:v>23.213236275563219</c:v>
                </c:pt>
                <c:pt idx="141">
                  <c:v>22.114896780971534</c:v>
                </c:pt>
                <c:pt idx="142">
                  <c:v>19.560933826148315</c:v>
                </c:pt>
                <c:pt idx="143">
                  <c:v>13.361714980851588</c:v>
                </c:pt>
                <c:pt idx="144">
                  <c:v>18.193167577186259</c:v>
                </c:pt>
                <c:pt idx="145">
                  <c:v>19.288742924549609</c:v>
                </c:pt>
                <c:pt idx="146">
                  <c:v>21.040719715238538</c:v>
                </c:pt>
                <c:pt idx="147">
                  <c:v>21.586935159835789</c:v>
                </c:pt>
                <c:pt idx="148">
                  <c:v>16.536619632085234</c:v>
                </c:pt>
                <c:pt idx="149">
                  <c:v>14.901165892814134</c:v>
                </c:pt>
                <c:pt idx="150">
                  <c:v>17.117918984534398</c:v>
                </c:pt>
                <c:pt idx="151">
                  <c:v>17.027659084016776</c:v>
                </c:pt>
                <c:pt idx="152">
                  <c:v>16.883868652088879</c:v>
                </c:pt>
                <c:pt idx="153">
                  <c:v>18.372311674811158</c:v>
                </c:pt>
                <c:pt idx="154">
                  <c:v>26.430175890878786</c:v>
                </c:pt>
                <c:pt idx="155">
                  <c:v>25.817031614160356</c:v>
                </c:pt>
                <c:pt idx="156">
                  <c:v>25.670224951439067</c:v>
                </c:pt>
                <c:pt idx="157">
                  <c:v>29.731425446816345</c:v>
                </c:pt>
                <c:pt idx="158">
                  <c:v>29.120524245908328</c:v>
                </c:pt>
                <c:pt idx="159">
                  <c:v>32.459638293295853</c:v>
                </c:pt>
                <c:pt idx="160">
                  <c:v>34.238350245960589</c:v>
                </c:pt>
                <c:pt idx="161">
                  <c:v>33.719345877682471</c:v>
                </c:pt>
                <c:pt idx="162">
                  <c:v>35.388546658611659</c:v>
                </c:pt>
                <c:pt idx="163">
                  <c:v>34.450010037581535</c:v>
                </c:pt>
                <c:pt idx="164">
                  <c:v>35.591084034071088</c:v>
                </c:pt>
                <c:pt idx="165">
                  <c:v>32.560087511018224</c:v>
                </c:pt>
                <c:pt idx="166">
                  <c:v>31.953454796812508</c:v>
                </c:pt>
                <c:pt idx="167">
                  <c:v>31.466376059820931</c:v>
                </c:pt>
                <c:pt idx="168">
                  <c:v>33.350499094789484</c:v>
                </c:pt>
                <c:pt idx="169">
                  <c:v>33.490624666431415</c:v>
                </c:pt>
              </c:numCache>
            </c:numRef>
          </c:val>
          <c:smooth val="0"/>
          <c:extLst>
            <c:ext xmlns:c16="http://schemas.microsoft.com/office/drawing/2014/chart" uri="{C3380CC4-5D6E-409C-BE32-E72D297353CC}">
              <c16:uniqueId val="{00000001-A162-48B6-A3AD-E36C5EC78B61}"/>
            </c:ext>
          </c:extLst>
        </c:ser>
        <c:ser>
          <c:idx val="2"/>
          <c:order val="2"/>
          <c:tx>
            <c:strRef>
              <c:f>Stocks!$X$6</c:f>
              <c:strCache>
                <c:ptCount val="1"/>
                <c:pt idx="0">
                  <c:v>GOOG</c:v>
                </c:pt>
              </c:strCache>
            </c:strRef>
          </c:tx>
          <c:spPr>
            <a:ln w="28575" cap="rnd">
              <a:solidFill>
                <a:schemeClr val="accent3"/>
              </a:solidFill>
              <a:round/>
            </a:ln>
            <a:effectLst/>
          </c:spPr>
          <c:marker>
            <c:symbol val="none"/>
          </c:marker>
          <c:cat>
            <c:numRef>
              <c:f>Stocks!$U$7:$U$176</c:f>
              <c:numCache>
                <c:formatCode>m/d/yyyy</c:formatCode>
                <c:ptCount val="170"/>
                <c:pt idx="0">
                  <c:v>45289</c:v>
                </c:pt>
                <c:pt idx="1">
                  <c:v>45292</c:v>
                </c:pt>
                <c:pt idx="2">
                  <c:v>45293</c:v>
                </c:pt>
                <c:pt idx="3">
                  <c:v>45294</c:v>
                </c:pt>
                <c:pt idx="4">
                  <c:v>45295</c:v>
                </c:pt>
                <c:pt idx="5">
                  <c:v>45296</c:v>
                </c:pt>
                <c:pt idx="6">
                  <c:v>45299</c:v>
                </c:pt>
                <c:pt idx="7">
                  <c:v>45300</c:v>
                </c:pt>
                <c:pt idx="8">
                  <c:v>45301</c:v>
                </c:pt>
                <c:pt idx="9">
                  <c:v>45302</c:v>
                </c:pt>
                <c:pt idx="10">
                  <c:v>45303</c:v>
                </c:pt>
                <c:pt idx="11">
                  <c:v>45306</c:v>
                </c:pt>
                <c:pt idx="12">
                  <c:v>45307</c:v>
                </c:pt>
                <c:pt idx="13">
                  <c:v>45308</c:v>
                </c:pt>
                <c:pt idx="14">
                  <c:v>45309</c:v>
                </c:pt>
                <c:pt idx="15">
                  <c:v>45310</c:v>
                </c:pt>
                <c:pt idx="16">
                  <c:v>45313</c:v>
                </c:pt>
                <c:pt idx="17">
                  <c:v>45314</c:v>
                </c:pt>
                <c:pt idx="18">
                  <c:v>45315</c:v>
                </c:pt>
                <c:pt idx="19">
                  <c:v>45316</c:v>
                </c:pt>
                <c:pt idx="20">
                  <c:v>45317</c:v>
                </c:pt>
                <c:pt idx="21">
                  <c:v>45320</c:v>
                </c:pt>
                <c:pt idx="22">
                  <c:v>45321</c:v>
                </c:pt>
                <c:pt idx="23">
                  <c:v>45322</c:v>
                </c:pt>
                <c:pt idx="24">
                  <c:v>45323</c:v>
                </c:pt>
                <c:pt idx="25">
                  <c:v>45324</c:v>
                </c:pt>
                <c:pt idx="26">
                  <c:v>45327</c:v>
                </c:pt>
                <c:pt idx="27">
                  <c:v>45328</c:v>
                </c:pt>
                <c:pt idx="28">
                  <c:v>45329</c:v>
                </c:pt>
                <c:pt idx="29">
                  <c:v>45330</c:v>
                </c:pt>
                <c:pt idx="30">
                  <c:v>45331</c:v>
                </c:pt>
                <c:pt idx="31">
                  <c:v>45334</c:v>
                </c:pt>
                <c:pt idx="32">
                  <c:v>45335</c:v>
                </c:pt>
                <c:pt idx="33">
                  <c:v>45336</c:v>
                </c:pt>
                <c:pt idx="34">
                  <c:v>45337</c:v>
                </c:pt>
                <c:pt idx="35">
                  <c:v>45338</c:v>
                </c:pt>
                <c:pt idx="36">
                  <c:v>45341</c:v>
                </c:pt>
                <c:pt idx="37">
                  <c:v>45342</c:v>
                </c:pt>
                <c:pt idx="38">
                  <c:v>45343</c:v>
                </c:pt>
                <c:pt idx="39">
                  <c:v>45344</c:v>
                </c:pt>
                <c:pt idx="40">
                  <c:v>45345</c:v>
                </c:pt>
                <c:pt idx="41">
                  <c:v>45348</c:v>
                </c:pt>
                <c:pt idx="42">
                  <c:v>45349</c:v>
                </c:pt>
                <c:pt idx="43">
                  <c:v>45350</c:v>
                </c:pt>
                <c:pt idx="44">
                  <c:v>45351</c:v>
                </c:pt>
                <c:pt idx="45">
                  <c:v>45352</c:v>
                </c:pt>
                <c:pt idx="46">
                  <c:v>45355</c:v>
                </c:pt>
                <c:pt idx="47">
                  <c:v>45356</c:v>
                </c:pt>
                <c:pt idx="48">
                  <c:v>45357</c:v>
                </c:pt>
                <c:pt idx="49">
                  <c:v>45358</c:v>
                </c:pt>
                <c:pt idx="50">
                  <c:v>45359</c:v>
                </c:pt>
                <c:pt idx="51">
                  <c:v>45362</c:v>
                </c:pt>
                <c:pt idx="52">
                  <c:v>45363</c:v>
                </c:pt>
                <c:pt idx="53">
                  <c:v>45364</c:v>
                </c:pt>
                <c:pt idx="54">
                  <c:v>45365</c:v>
                </c:pt>
                <c:pt idx="55">
                  <c:v>45366</c:v>
                </c:pt>
                <c:pt idx="56">
                  <c:v>45369</c:v>
                </c:pt>
                <c:pt idx="57">
                  <c:v>45370</c:v>
                </c:pt>
                <c:pt idx="58">
                  <c:v>45371</c:v>
                </c:pt>
                <c:pt idx="59">
                  <c:v>45372</c:v>
                </c:pt>
                <c:pt idx="60">
                  <c:v>45373</c:v>
                </c:pt>
                <c:pt idx="61">
                  <c:v>45376</c:v>
                </c:pt>
                <c:pt idx="62">
                  <c:v>45377</c:v>
                </c:pt>
                <c:pt idx="63">
                  <c:v>45378</c:v>
                </c:pt>
                <c:pt idx="64">
                  <c:v>45379</c:v>
                </c:pt>
                <c:pt idx="65">
                  <c:v>45380</c:v>
                </c:pt>
                <c:pt idx="66">
                  <c:v>45383</c:v>
                </c:pt>
                <c:pt idx="67">
                  <c:v>45384</c:v>
                </c:pt>
                <c:pt idx="68">
                  <c:v>45385</c:v>
                </c:pt>
                <c:pt idx="69">
                  <c:v>45386</c:v>
                </c:pt>
                <c:pt idx="70">
                  <c:v>45387</c:v>
                </c:pt>
                <c:pt idx="71">
                  <c:v>45390</c:v>
                </c:pt>
                <c:pt idx="72">
                  <c:v>45391</c:v>
                </c:pt>
                <c:pt idx="73">
                  <c:v>45392</c:v>
                </c:pt>
                <c:pt idx="74">
                  <c:v>45393</c:v>
                </c:pt>
                <c:pt idx="75">
                  <c:v>45394</c:v>
                </c:pt>
                <c:pt idx="76">
                  <c:v>45397</c:v>
                </c:pt>
                <c:pt idx="77">
                  <c:v>45398</c:v>
                </c:pt>
                <c:pt idx="78">
                  <c:v>45399</c:v>
                </c:pt>
                <c:pt idx="79">
                  <c:v>45400</c:v>
                </c:pt>
                <c:pt idx="80">
                  <c:v>45401</c:v>
                </c:pt>
                <c:pt idx="81">
                  <c:v>45404</c:v>
                </c:pt>
                <c:pt idx="82">
                  <c:v>45405</c:v>
                </c:pt>
                <c:pt idx="83">
                  <c:v>45406</c:v>
                </c:pt>
                <c:pt idx="84">
                  <c:v>45407</c:v>
                </c:pt>
                <c:pt idx="85">
                  <c:v>45408</c:v>
                </c:pt>
                <c:pt idx="86">
                  <c:v>45411</c:v>
                </c:pt>
                <c:pt idx="87">
                  <c:v>45412</c:v>
                </c:pt>
                <c:pt idx="88">
                  <c:v>45413</c:v>
                </c:pt>
                <c:pt idx="89">
                  <c:v>45414</c:v>
                </c:pt>
                <c:pt idx="90">
                  <c:v>45415</c:v>
                </c:pt>
                <c:pt idx="91">
                  <c:v>45418</c:v>
                </c:pt>
                <c:pt idx="92">
                  <c:v>45419</c:v>
                </c:pt>
                <c:pt idx="93">
                  <c:v>45420</c:v>
                </c:pt>
                <c:pt idx="94">
                  <c:v>45421</c:v>
                </c:pt>
                <c:pt idx="95">
                  <c:v>45422</c:v>
                </c:pt>
                <c:pt idx="96">
                  <c:v>45425</c:v>
                </c:pt>
                <c:pt idx="97">
                  <c:v>45426</c:v>
                </c:pt>
                <c:pt idx="98">
                  <c:v>45427</c:v>
                </c:pt>
                <c:pt idx="99">
                  <c:v>45428</c:v>
                </c:pt>
                <c:pt idx="100">
                  <c:v>45429</c:v>
                </c:pt>
                <c:pt idx="101">
                  <c:v>45432</c:v>
                </c:pt>
                <c:pt idx="102">
                  <c:v>45433</c:v>
                </c:pt>
                <c:pt idx="103">
                  <c:v>45434</c:v>
                </c:pt>
                <c:pt idx="104">
                  <c:v>45435</c:v>
                </c:pt>
                <c:pt idx="105">
                  <c:v>45436</c:v>
                </c:pt>
                <c:pt idx="106">
                  <c:v>45439</c:v>
                </c:pt>
                <c:pt idx="107">
                  <c:v>45440</c:v>
                </c:pt>
                <c:pt idx="108">
                  <c:v>45441</c:v>
                </c:pt>
                <c:pt idx="109">
                  <c:v>45442</c:v>
                </c:pt>
                <c:pt idx="110">
                  <c:v>45443</c:v>
                </c:pt>
                <c:pt idx="111">
                  <c:v>45446</c:v>
                </c:pt>
                <c:pt idx="112">
                  <c:v>45447</c:v>
                </c:pt>
                <c:pt idx="113">
                  <c:v>45448</c:v>
                </c:pt>
                <c:pt idx="114">
                  <c:v>45449</c:v>
                </c:pt>
                <c:pt idx="115">
                  <c:v>45450</c:v>
                </c:pt>
                <c:pt idx="116">
                  <c:v>45453</c:v>
                </c:pt>
                <c:pt idx="117">
                  <c:v>45454</c:v>
                </c:pt>
                <c:pt idx="118">
                  <c:v>45455</c:v>
                </c:pt>
                <c:pt idx="119">
                  <c:v>45456</c:v>
                </c:pt>
                <c:pt idx="120">
                  <c:v>45457</c:v>
                </c:pt>
                <c:pt idx="121">
                  <c:v>45460</c:v>
                </c:pt>
                <c:pt idx="122">
                  <c:v>45461</c:v>
                </c:pt>
                <c:pt idx="123">
                  <c:v>45462</c:v>
                </c:pt>
                <c:pt idx="124">
                  <c:v>45463</c:v>
                </c:pt>
                <c:pt idx="125">
                  <c:v>45464</c:v>
                </c:pt>
                <c:pt idx="126">
                  <c:v>45467</c:v>
                </c:pt>
                <c:pt idx="127">
                  <c:v>45468</c:v>
                </c:pt>
                <c:pt idx="128">
                  <c:v>45469</c:v>
                </c:pt>
                <c:pt idx="129">
                  <c:v>45470</c:v>
                </c:pt>
                <c:pt idx="130">
                  <c:v>45471</c:v>
                </c:pt>
                <c:pt idx="131">
                  <c:v>45474</c:v>
                </c:pt>
                <c:pt idx="132">
                  <c:v>45475</c:v>
                </c:pt>
                <c:pt idx="133">
                  <c:v>45476</c:v>
                </c:pt>
                <c:pt idx="134">
                  <c:v>45477</c:v>
                </c:pt>
                <c:pt idx="135">
                  <c:v>45478</c:v>
                </c:pt>
                <c:pt idx="136">
                  <c:v>45481</c:v>
                </c:pt>
                <c:pt idx="137">
                  <c:v>45482</c:v>
                </c:pt>
                <c:pt idx="138">
                  <c:v>45483</c:v>
                </c:pt>
                <c:pt idx="139">
                  <c:v>45484</c:v>
                </c:pt>
                <c:pt idx="140">
                  <c:v>45485</c:v>
                </c:pt>
                <c:pt idx="141">
                  <c:v>45488</c:v>
                </c:pt>
                <c:pt idx="142">
                  <c:v>45489</c:v>
                </c:pt>
                <c:pt idx="143">
                  <c:v>45490</c:v>
                </c:pt>
                <c:pt idx="144">
                  <c:v>45491</c:v>
                </c:pt>
                <c:pt idx="145">
                  <c:v>45492</c:v>
                </c:pt>
                <c:pt idx="146">
                  <c:v>45495</c:v>
                </c:pt>
                <c:pt idx="147">
                  <c:v>45496</c:v>
                </c:pt>
                <c:pt idx="148">
                  <c:v>45497</c:v>
                </c:pt>
                <c:pt idx="149">
                  <c:v>45498</c:v>
                </c:pt>
                <c:pt idx="150">
                  <c:v>45499</c:v>
                </c:pt>
                <c:pt idx="151">
                  <c:v>45502</c:v>
                </c:pt>
                <c:pt idx="152">
                  <c:v>45503</c:v>
                </c:pt>
                <c:pt idx="153">
                  <c:v>45504</c:v>
                </c:pt>
                <c:pt idx="154">
                  <c:v>45505</c:v>
                </c:pt>
                <c:pt idx="155">
                  <c:v>45506</c:v>
                </c:pt>
                <c:pt idx="156">
                  <c:v>45509</c:v>
                </c:pt>
                <c:pt idx="157">
                  <c:v>45510</c:v>
                </c:pt>
                <c:pt idx="158">
                  <c:v>45511</c:v>
                </c:pt>
                <c:pt idx="159">
                  <c:v>45512</c:v>
                </c:pt>
                <c:pt idx="160">
                  <c:v>45513</c:v>
                </c:pt>
                <c:pt idx="161">
                  <c:v>45516</c:v>
                </c:pt>
                <c:pt idx="162">
                  <c:v>45517</c:v>
                </c:pt>
                <c:pt idx="163">
                  <c:v>45518</c:v>
                </c:pt>
                <c:pt idx="164">
                  <c:v>45519</c:v>
                </c:pt>
                <c:pt idx="165">
                  <c:v>45520</c:v>
                </c:pt>
                <c:pt idx="166">
                  <c:v>45523</c:v>
                </c:pt>
                <c:pt idx="167">
                  <c:v>45524</c:v>
                </c:pt>
                <c:pt idx="168">
                  <c:v>45525</c:v>
                </c:pt>
                <c:pt idx="169">
                  <c:v>45526</c:v>
                </c:pt>
              </c:numCache>
            </c:numRef>
          </c:cat>
          <c:val>
            <c:numRef>
              <c:f>Stocks!$X$7:$X$176</c:f>
              <c:numCache>
                <c:formatCode>0.0</c:formatCode>
                <c:ptCount val="170"/>
                <c:pt idx="0">
                  <c:v>0</c:v>
                </c:pt>
                <c:pt idx="1">
                  <c:v>0</c:v>
                </c:pt>
                <c:pt idx="2">
                  <c:v>-0.40605590554865501</c:v>
                </c:pt>
                <c:pt idx="3">
                  <c:v>0.95869519431539629</c:v>
                </c:pt>
                <c:pt idx="4">
                  <c:v>-0.34934495431198798</c:v>
                </c:pt>
                <c:pt idx="5">
                  <c:v>-0.9900281600373404</c:v>
                </c:pt>
                <c:pt idx="6">
                  <c:v>-0.15195832332229031</c:v>
                </c:pt>
                <c:pt idx="7">
                  <c:v>1.4360674552403481</c:v>
                </c:pt>
                <c:pt idx="8">
                  <c:v>1.7509272395366935</c:v>
                </c:pt>
                <c:pt idx="9">
                  <c:v>1.7259808588411545</c:v>
                </c:pt>
                <c:pt idx="10">
                  <c:v>2.0551722349066495</c:v>
                </c:pt>
                <c:pt idx="11">
                  <c:v>2.0551722349066495</c:v>
                </c:pt>
                <c:pt idx="12">
                  <c:v>2.3158678681403444</c:v>
                </c:pt>
                <c:pt idx="13">
                  <c:v>2.0327129708455374</c:v>
                </c:pt>
                <c:pt idx="14">
                  <c:v>2.6479404923703669</c:v>
                </c:pt>
                <c:pt idx="15">
                  <c:v>3.5282495393438609</c:v>
                </c:pt>
                <c:pt idx="16">
                  <c:v>3.1211113415326537</c:v>
                </c:pt>
                <c:pt idx="17">
                  <c:v>3.5123207285822531</c:v>
                </c:pt>
                <c:pt idx="18">
                  <c:v>4.6144940066576225</c:v>
                </c:pt>
                <c:pt idx="19">
                  <c:v>6.4120698977812225</c:v>
                </c:pt>
                <c:pt idx="20">
                  <c:v>6.5853844107721642</c:v>
                </c:pt>
                <c:pt idx="21">
                  <c:v>6.5555647619581237</c:v>
                </c:pt>
                <c:pt idx="22">
                  <c:v>5.3474873718285068</c:v>
                </c:pt>
                <c:pt idx="23">
                  <c:v>-0.97224671984157851</c:v>
                </c:pt>
                <c:pt idx="24">
                  <c:v>-1.595763707819998</c:v>
                </c:pt>
                <c:pt idx="25">
                  <c:v>-2.1058097909373288</c:v>
                </c:pt>
                <c:pt idx="26">
                  <c:v>-0.78825583022391754</c:v>
                </c:pt>
                <c:pt idx="27">
                  <c:v>-0.68708273952702825</c:v>
                </c:pt>
                <c:pt idx="28">
                  <c:v>-0.64193148725388482</c:v>
                </c:pt>
                <c:pt idx="29">
                  <c:v>-0.31851309527793603</c:v>
                </c:pt>
                <c:pt idx="30">
                  <c:v>1.2085046957109</c:v>
                </c:pt>
                <c:pt idx="31">
                  <c:v>0.25124578904905093</c:v>
                </c:pt>
                <c:pt idx="32">
                  <c:v>1.6329517596943788E-2</c:v>
                </c:pt>
                <c:pt idx="33">
                  <c:v>-0.43209430757825373</c:v>
                </c:pt>
                <c:pt idx="34">
                  <c:v>-3.3130194044178154</c:v>
                </c:pt>
                <c:pt idx="35">
                  <c:v>-4.3533696397220325</c:v>
                </c:pt>
                <c:pt idx="36">
                  <c:v>-4.3533696397220325</c:v>
                </c:pt>
                <c:pt idx="37">
                  <c:v>-3.4109467637986626</c:v>
                </c:pt>
                <c:pt idx="38">
                  <c:v>-2.379119001747938</c:v>
                </c:pt>
                <c:pt idx="39">
                  <c:v>-3.5351105430545573</c:v>
                </c:pt>
                <c:pt idx="40">
                  <c:v>-3.5935059476496747</c:v>
                </c:pt>
                <c:pt idx="41">
                  <c:v>-7.8301100380644044</c:v>
                </c:pt>
                <c:pt idx="42">
                  <c:v>-7.0535358474755441</c:v>
                </c:pt>
                <c:pt idx="43">
                  <c:v>-8.7715672218207601</c:v>
                </c:pt>
                <c:pt idx="44">
                  <c:v>-7.6598577280175988</c:v>
                </c:pt>
                <c:pt idx="45">
                  <c:v>-9.7217163937692135</c:v>
                </c:pt>
                <c:pt idx="46">
                  <c:v>-12.346340139798585</c:v>
                </c:pt>
                <c:pt idx="47">
                  <c:v>-11.547885297131003</c:v>
                </c:pt>
                <c:pt idx="48">
                  <c:v>-12.960962257203704</c:v>
                </c:pt>
                <c:pt idx="49">
                  <c:v>-12.162073622907215</c:v>
                </c:pt>
                <c:pt idx="50">
                  <c:v>-10.711127709845897</c:v>
                </c:pt>
                <c:pt idx="51">
                  <c:v>-8.7102122009438006</c:v>
                </c:pt>
                <c:pt idx="52">
                  <c:v>-9.4296327824184232</c:v>
                </c:pt>
                <c:pt idx="53">
                  <c:v>-8.4048123618100874</c:v>
                </c:pt>
                <c:pt idx="54">
                  <c:v>-5.5607273165798006</c:v>
                </c:pt>
                <c:pt idx="55">
                  <c:v>-6.4004738858763659</c:v>
                </c:pt>
                <c:pt idx="56">
                  <c:v>-2.6008756923942258</c:v>
                </c:pt>
                <c:pt idx="57">
                  <c:v>-3.6081110691404064</c:v>
                </c:pt>
                <c:pt idx="58">
                  <c:v>-3.3259652431755313</c:v>
                </c:pt>
                <c:pt idx="59">
                  <c:v>-4.3474830159118341</c:v>
                </c:pt>
                <c:pt idx="60">
                  <c:v>-2.043385925933336</c:v>
                </c:pt>
                <c:pt idx="61">
                  <c:v>-2.1480885720370679</c:v>
                </c:pt>
                <c:pt idx="62">
                  <c:v>-1.451523677097029</c:v>
                </c:pt>
                <c:pt idx="63">
                  <c:v>-2.2227693563771282</c:v>
                </c:pt>
                <c:pt idx="64">
                  <c:v>-2.118561806953835</c:v>
                </c:pt>
                <c:pt idx="65">
                  <c:v>-2.118561806953835</c:v>
                </c:pt>
                <c:pt idx="66">
                  <c:v>1.1118348560136724</c:v>
                </c:pt>
                <c:pt idx="67">
                  <c:v>1.4606399063617204</c:v>
                </c:pt>
                <c:pt idx="68">
                  <c:v>1.6963441582251022</c:v>
                </c:pt>
                <c:pt idx="69">
                  <c:v>-9.9423241316443978E-2</c:v>
                </c:pt>
                <c:pt idx="70">
                  <c:v>0.1219844077321568</c:v>
                </c:pt>
                <c:pt idx="71">
                  <c:v>1.7239250495008491</c:v>
                </c:pt>
                <c:pt idx="72">
                  <c:v>2.9854116950755269</c:v>
                </c:pt>
                <c:pt idx="73">
                  <c:v>3.6777679335161508</c:v>
                </c:pt>
                <c:pt idx="74">
                  <c:v>5.0932492536104093</c:v>
                </c:pt>
                <c:pt idx="75">
                  <c:v>5.5439442516859998</c:v>
                </c:pt>
                <c:pt idx="76">
                  <c:v>4.8058089532108283</c:v>
                </c:pt>
                <c:pt idx="77">
                  <c:v>4.7898969228660917</c:v>
                </c:pt>
                <c:pt idx="78">
                  <c:v>6.0265015424292585</c:v>
                </c:pt>
                <c:pt idx="79">
                  <c:v>6.6705564218551245</c:v>
                </c:pt>
                <c:pt idx="80">
                  <c:v>6.3560594991984516</c:v>
                </c:pt>
                <c:pt idx="81">
                  <c:v>7.0291486206194236</c:v>
                </c:pt>
                <c:pt idx="82">
                  <c:v>7.1701475019132204</c:v>
                </c:pt>
                <c:pt idx="83">
                  <c:v>7.9848002965684231</c:v>
                </c:pt>
                <c:pt idx="84">
                  <c:v>6.2362482447150427</c:v>
                </c:pt>
                <c:pt idx="85">
                  <c:v>16.324371885017911</c:v>
                </c:pt>
                <c:pt idx="86">
                  <c:v>11.876104866888369</c:v>
                </c:pt>
                <c:pt idx="87">
                  <c:v>11.250171603007232</c:v>
                </c:pt>
                <c:pt idx="88">
                  <c:v>12.27277004649423</c:v>
                </c:pt>
                <c:pt idx="89">
                  <c:v>13.363021909438174</c:v>
                </c:pt>
                <c:pt idx="90">
                  <c:v>12.405923934115208</c:v>
                </c:pt>
                <c:pt idx="91">
                  <c:v>11.891862065159245</c:v>
                </c:pt>
                <c:pt idx="92">
                  <c:v>13.981097118293576</c:v>
                </c:pt>
                <c:pt idx="93">
                  <c:v>12.690304798554322</c:v>
                </c:pt>
                <c:pt idx="94">
                  <c:v>12.434636596081489</c:v>
                </c:pt>
                <c:pt idx="95">
                  <c:v>11.338988624120915</c:v>
                </c:pt>
                <c:pt idx="96">
                  <c:v>11.798243657996693</c:v>
                </c:pt>
                <c:pt idx="97">
                  <c:v>11.999524327544805</c:v>
                </c:pt>
                <c:pt idx="98">
                  <c:v>12.094464802466334</c:v>
                </c:pt>
                <c:pt idx="99">
                  <c:v>13.425966041747941</c:v>
                </c:pt>
                <c:pt idx="100">
                  <c:v>14.616415484892684</c:v>
                </c:pt>
                <c:pt idx="101">
                  <c:v>15.34472445089294</c:v>
                </c:pt>
                <c:pt idx="102">
                  <c:v>15.832645717939599</c:v>
                </c:pt>
                <c:pt idx="103">
                  <c:v>15.041802192713476</c:v>
                </c:pt>
                <c:pt idx="104">
                  <c:v>13.776863407768872</c:v>
                </c:pt>
                <c:pt idx="105">
                  <c:v>13.904826835738007</c:v>
                </c:pt>
                <c:pt idx="106">
                  <c:v>13.904826835738007</c:v>
                </c:pt>
                <c:pt idx="107">
                  <c:v>15.076329789811609</c:v>
                </c:pt>
                <c:pt idx="108">
                  <c:v>15.455921133221096</c:v>
                </c:pt>
                <c:pt idx="109">
                  <c:v>13.390936103232619</c:v>
                </c:pt>
                <c:pt idx="110">
                  <c:v>12.793601474814466</c:v>
                </c:pt>
                <c:pt idx="111">
                  <c:v>12.996520168925599</c:v>
                </c:pt>
                <c:pt idx="112">
                  <c:v>13.333853424107602</c:v>
                </c:pt>
                <c:pt idx="113">
                  <c:v>13.396120746268281</c:v>
                </c:pt>
                <c:pt idx="114">
                  <c:v>14.326805735432103</c:v>
                </c:pt>
                <c:pt idx="115">
                  <c:v>12.748994321609445</c:v>
                </c:pt>
                <c:pt idx="116">
                  <c:v>12.942184881412388</c:v>
                </c:pt>
                <c:pt idx="117">
                  <c:v>13.744494385188418</c:v>
                </c:pt>
                <c:pt idx="118">
                  <c:v>13.758293124339119</c:v>
                </c:pt>
                <c:pt idx="119">
                  <c:v>11.490833203588764</c:v>
                </c:pt>
                <c:pt idx="120">
                  <c:v>12.692301102870076</c:v>
                </c:pt>
                <c:pt idx="121">
                  <c:v>12.110448238840476</c:v>
                </c:pt>
                <c:pt idx="122">
                  <c:v>10.167826693342917</c:v>
                </c:pt>
                <c:pt idx="123">
                  <c:v>10.167826693342917</c:v>
                </c:pt>
                <c:pt idx="124">
                  <c:v>11.352463968339435</c:v>
                </c:pt>
                <c:pt idx="125">
                  <c:v>13.341124566200023</c:v>
                </c:pt>
                <c:pt idx="126">
                  <c:v>14.068363349210159</c:v>
                </c:pt>
                <c:pt idx="127">
                  <c:v>17.01793158282733</c:v>
                </c:pt>
                <c:pt idx="128">
                  <c:v>16.688621509114142</c:v>
                </c:pt>
                <c:pt idx="129">
                  <c:v>17.641687394221734</c:v>
                </c:pt>
                <c:pt idx="130">
                  <c:v>15.670168036874045</c:v>
                </c:pt>
                <c:pt idx="131">
                  <c:v>16.123109989305021</c:v>
                </c:pt>
                <c:pt idx="132">
                  <c:v>16.916266445082485</c:v>
                </c:pt>
                <c:pt idx="133">
                  <c:v>16.88250003625825</c:v>
                </c:pt>
                <c:pt idx="134">
                  <c:v>16.88250003625825</c:v>
                </c:pt>
                <c:pt idx="135">
                  <c:v>19.492727359794216</c:v>
                </c:pt>
                <c:pt idx="136">
                  <c:v>18.3238981003595</c:v>
                </c:pt>
                <c:pt idx="137">
                  <c:v>18.208929320144463</c:v>
                </c:pt>
                <c:pt idx="138">
                  <c:v>18.590635858908783</c:v>
                </c:pt>
                <c:pt idx="139">
                  <c:v>15.82237662345328</c:v>
                </c:pt>
                <c:pt idx="140">
                  <c:v>14.807464146461029</c:v>
                </c:pt>
                <c:pt idx="141">
                  <c:v>15.475244586622708</c:v>
                </c:pt>
                <c:pt idx="142">
                  <c:v>12.812170984678929</c:v>
                </c:pt>
                <c:pt idx="143">
                  <c:v>12.423379212395105</c:v>
                </c:pt>
                <c:pt idx="144">
                  <c:v>10.926589884615197</c:v>
                </c:pt>
                <c:pt idx="145">
                  <c:v>11.877225763035639</c:v>
                </c:pt>
                <c:pt idx="146">
                  <c:v>13.441594337259431</c:v>
                </c:pt>
                <c:pt idx="147">
                  <c:v>13.800754853636889</c:v>
                </c:pt>
                <c:pt idx="148">
                  <c:v>9.9477266225798786</c:v>
                </c:pt>
                <c:pt idx="149">
                  <c:v>6.8359919935567888</c:v>
                </c:pt>
                <c:pt idx="150">
                  <c:v>5.2400067187778774</c:v>
                </c:pt>
                <c:pt idx="151">
                  <c:v>6.8853733538907278</c:v>
                </c:pt>
                <c:pt idx="152">
                  <c:v>7.9715154279335252</c:v>
                </c:pt>
                <c:pt idx="153">
                  <c:v>7.0867993198325223</c:v>
                </c:pt>
                <c:pt idx="154">
                  <c:v>8.1754802798810857</c:v>
                </c:pt>
                <c:pt idx="155">
                  <c:v>7.4007397514996853</c:v>
                </c:pt>
                <c:pt idx="156">
                  <c:v>5.2536992563360201</c:v>
                </c:pt>
                <c:pt idx="157">
                  <c:v>4.0569157562253224</c:v>
                </c:pt>
                <c:pt idx="158">
                  <c:v>5.0556417210708986</c:v>
                </c:pt>
                <c:pt idx="159">
                  <c:v>4.7363900345520733</c:v>
                </c:pt>
                <c:pt idx="160">
                  <c:v>5.3152439048498934</c:v>
                </c:pt>
                <c:pt idx="161">
                  <c:v>4.2886380657327265</c:v>
                </c:pt>
                <c:pt idx="162">
                  <c:v>3.805892575473095</c:v>
                </c:pt>
                <c:pt idx="163">
                  <c:v>0.60290633676231664</c:v>
                </c:pt>
                <c:pt idx="164">
                  <c:v>-0.43332057224765208</c:v>
                </c:pt>
                <c:pt idx="165">
                  <c:v>0.44946253000743752</c:v>
                </c:pt>
                <c:pt idx="166">
                  <c:v>1.9143806988709997</c:v>
                </c:pt>
                <c:pt idx="167">
                  <c:v>2.5450827400475617</c:v>
                </c:pt>
                <c:pt idx="168">
                  <c:v>1.1038498023894192</c:v>
                </c:pt>
                <c:pt idx="169">
                  <c:v>0.63802350964361665</c:v>
                </c:pt>
              </c:numCache>
            </c:numRef>
          </c:val>
          <c:smooth val="0"/>
          <c:extLst>
            <c:ext xmlns:c16="http://schemas.microsoft.com/office/drawing/2014/chart" uri="{C3380CC4-5D6E-409C-BE32-E72D297353CC}">
              <c16:uniqueId val="{00000002-A162-48B6-A3AD-E36C5EC78B61}"/>
            </c:ext>
          </c:extLst>
        </c:ser>
        <c:ser>
          <c:idx val="3"/>
          <c:order val="3"/>
          <c:tx>
            <c:strRef>
              <c:f>Stocks!$Y$6</c:f>
              <c:strCache>
                <c:ptCount val="1"/>
                <c:pt idx="0">
                  <c:v>AMZN</c:v>
                </c:pt>
              </c:strCache>
            </c:strRef>
          </c:tx>
          <c:spPr>
            <a:ln w="28575" cap="rnd">
              <a:solidFill>
                <a:schemeClr val="accent4"/>
              </a:solidFill>
              <a:round/>
            </a:ln>
            <a:effectLst/>
          </c:spPr>
          <c:marker>
            <c:symbol val="none"/>
          </c:marker>
          <c:cat>
            <c:numRef>
              <c:f>Stocks!$U$7:$U$176</c:f>
              <c:numCache>
                <c:formatCode>m/d/yyyy</c:formatCode>
                <c:ptCount val="170"/>
                <c:pt idx="0">
                  <c:v>45289</c:v>
                </c:pt>
                <c:pt idx="1">
                  <c:v>45292</c:v>
                </c:pt>
                <c:pt idx="2">
                  <c:v>45293</c:v>
                </c:pt>
                <c:pt idx="3">
                  <c:v>45294</c:v>
                </c:pt>
                <c:pt idx="4">
                  <c:v>45295</c:v>
                </c:pt>
                <c:pt idx="5">
                  <c:v>45296</c:v>
                </c:pt>
                <c:pt idx="6">
                  <c:v>45299</c:v>
                </c:pt>
                <c:pt idx="7">
                  <c:v>45300</c:v>
                </c:pt>
                <c:pt idx="8">
                  <c:v>45301</c:v>
                </c:pt>
                <c:pt idx="9">
                  <c:v>45302</c:v>
                </c:pt>
                <c:pt idx="10">
                  <c:v>45303</c:v>
                </c:pt>
                <c:pt idx="11">
                  <c:v>45306</c:v>
                </c:pt>
                <c:pt idx="12">
                  <c:v>45307</c:v>
                </c:pt>
                <c:pt idx="13">
                  <c:v>45308</c:v>
                </c:pt>
                <c:pt idx="14">
                  <c:v>45309</c:v>
                </c:pt>
                <c:pt idx="15">
                  <c:v>45310</c:v>
                </c:pt>
                <c:pt idx="16">
                  <c:v>45313</c:v>
                </c:pt>
                <c:pt idx="17">
                  <c:v>45314</c:v>
                </c:pt>
                <c:pt idx="18">
                  <c:v>45315</c:v>
                </c:pt>
                <c:pt idx="19">
                  <c:v>45316</c:v>
                </c:pt>
                <c:pt idx="20">
                  <c:v>45317</c:v>
                </c:pt>
                <c:pt idx="21">
                  <c:v>45320</c:v>
                </c:pt>
                <c:pt idx="22">
                  <c:v>45321</c:v>
                </c:pt>
                <c:pt idx="23">
                  <c:v>45322</c:v>
                </c:pt>
                <c:pt idx="24">
                  <c:v>45323</c:v>
                </c:pt>
                <c:pt idx="25">
                  <c:v>45324</c:v>
                </c:pt>
                <c:pt idx="26">
                  <c:v>45327</c:v>
                </c:pt>
                <c:pt idx="27">
                  <c:v>45328</c:v>
                </c:pt>
                <c:pt idx="28">
                  <c:v>45329</c:v>
                </c:pt>
                <c:pt idx="29">
                  <c:v>45330</c:v>
                </c:pt>
                <c:pt idx="30">
                  <c:v>45331</c:v>
                </c:pt>
                <c:pt idx="31">
                  <c:v>45334</c:v>
                </c:pt>
                <c:pt idx="32">
                  <c:v>45335</c:v>
                </c:pt>
                <c:pt idx="33">
                  <c:v>45336</c:v>
                </c:pt>
                <c:pt idx="34">
                  <c:v>45337</c:v>
                </c:pt>
                <c:pt idx="35">
                  <c:v>45338</c:v>
                </c:pt>
                <c:pt idx="36">
                  <c:v>45341</c:v>
                </c:pt>
                <c:pt idx="37">
                  <c:v>45342</c:v>
                </c:pt>
                <c:pt idx="38">
                  <c:v>45343</c:v>
                </c:pt>
                <c:pt idx="39">
                  <c:v>45344</c:v>
                </c:pt>
                <c:pt idx="40">
                  <c:v>45345</c:v>
                </c:pt>
                <c:pt idx="41">
                  <c:v>45348</c:v>
                </c:pt>
                <c:pt idx="42">
                  <c:v>45349</c:v>
                </c:pt>
                <c:pt idx="43">
                  <c:v>45350</c:v>
                </c:pt>
                <c:pt idx="44">
                  <c:v>45351</c:v>
                </c:pt>
                <c:pt idx="45">
                  <c:v>45352</c:v>
                </c:pt>
                <c:pt idx="46">
                  <c:v>45355</c:v>
                </c:pt>
                <c:pt idx="47">
                  <c:v>45356</c:v>
                </c:pt>
                <c:pt idx="48">
                  <c:v>45357</c:v>
                </c:pt>
                <c:pt idx="49">
                  <c:v>45358</c:v>
                </c:pt>
                <c:pt idx="50">
                  <c:v>45359</c:v>
                </c:pt>
                <c:pt idx="51">
                  <c:v>45362</c:v>
                </c:pt>
                <c:pt idx="52">
                  <c:v>45363</c:v>
                </c:pt>
                <c:pt idx="53">
                  <c:v>45364</c:v>
                </c:pt>
                <c:pt idx="54">
                  <c:v>45365</c:v>
                </c:pt>
                <c:pt idx="55">
                  <c:v>45366</c:v>
                </c:pt>
                <c:pt idx="56">
                  <c:v>45369</c:v>
                </c:pt>
                <c:pt idx="57">
                  <c:v>45370</c:v>
                </c:pt>
                <c:pt idx="58">
                  <c:v>45371</c:v>
                </c:pt>
                <c:pt idx="59">
                  <c:v>45372</c:v>
                </c:pt>
                <c:pt idx="60">
                  <c:v>45373</c:v>
                </c:pt>
                <c:pt idx="61">
                  <c:v>45376</c:v>
                </c:pt>
                <c:pt idx="62">
                  <c:v>45377</c:v>
                </c:pt>
                <c:pt idx="63">
                  <c:v>45378</c:v>
                </c:pt>
                <c:pt idx="64">
                  <c:v>45379</c:v>
                </c:pt>
                <c:pt idx="65">
                  <c:v>45380</c:v>
                </c:pt>
                <c:pt idx="66">
                  <c:v>45383</c:v>
                </c:pt>
                <c:pt idx="67">
                  <c:v>45384</c:v>
                </c:pt>
                <c:pt idx="68">
                  <c:v>45385</c:v>
                </c:pt>
                <c:pt idx="69">
                  <c:v>45386</c:v>
                </c:pt>
                <c:pt idx="70">
                  <c:v>45387</c:v>
                </c:pt>
                <c:pt idx="71">
                  <c:v>45390</c:v>
                </c:pt>
                <c:pt idx="72">
                  <c:v>45391</c:v>
                </c:pt>
                <c:pt idx="73">
                  <c:v>45392</c:v>
                </c:pt>
                <c:pt idx="74">
                  <c:v>45393</c:v>
                </c:pt>
                <c:pt idx="75">
                  <c:v>45394</c:v>
                </c:pt>
                <c:pt idx="76">
                  <c:v>45397</c:v>
                </c:pt>
                <c:pt idx="77">
                  <c:v>45398</c:v>
                </c:pt>
                <c:pt idx="78">
                  <c:v>45399</c:v>
                </c:pt>
                <c:pt idx="79">
                  <c:v>45400</c:v>
                </c:pt>
                <c:pt idx="80">
                  <c:v>45401</c:v>
                </c:pt>
                <c:pt idx="81">
                  <c:v>45404</c:v>
                </c:pt>
                <c:pt idx="82">
                  <c:v>45405</c:v>
                </c:pt>
                <c:pt idx="83">
                  <c:v>45406</c:v>
                </c:pt>
                <c:pt idx="84">
                  <c:v>45407</c:v>
                </c:pt>
                <c:pt idx="85">
                  <c:v>45408</c:v>
                </c:pt>
                <c:pt idx="86">
                  <c:v>45411</c:v>
                </c:pt>
                <c:pt idx="87">
                  <c:v>45412</c:v>
                </c:pt>
                <c:pt idx="88">
                  <c:v>45413</c:v>
                </c:pt>
                <c:pt idx="89">
                  <c:v>45414</c:v>
                </c:pt>
                <c:pt idx="90">
                  <c:v>45415</c:v>
                </c:pt>
                <c:pt idx="91">
                  <c:v>45418</c:v>
                </c:pt>
                <c:pt idx="92">
                  <c:v>45419</c:v>
                </c:pt>
                <c:pt idx="93">
                  <c:v>45420</c:v>
                </c:pt>
                <c:pt idx="94">
                  <c:v>45421</c:v>
                </c:pt>
                <c:pt idx="95">
                  <c:v>45422</c:v>
                </c:pt>
                <c:pt idx="96">
                  <c:v>45425</c:v>
                </c:pt>
                <c:pt idx="97">
                  <c:v>45426</c:v>
                </c:pt>
                <c:pt idx="98">
                  <c:v>45427</c:v>
                </c:pt>
                <c:pt idx="99">
                  <c:v>45428</c:v>
                </c:pt>
                <c:pt idx="100">
                  <c:v>45429</c:v>
                </c:pt>
                <c:pt idx="101">
                  <c:v>45432</c:v>
                </c:pt>
                <c:pt idx="102">
                  <c:v>45433</c:v>
                </c:pt>
                <c:pt idx="103">
                  <c:v>45434</c:v>
                </c:pt>
                <c:pt idx="104">
                  <c:v>45435</c:v>
                </c:pt>
                <c:pt idx="105">
                  <c:v>45436</c:v>
                </c:pt>
                <c:pt idx="106">
                  <c:v>45439</c:v>
                </c:pt>
                <c:pt idx="107">
                  <c:v>45440</c:v>
                </c:pt>
                <c:pt idx="108">
                  <c:v>45441</c:v>
                </c:pt>
                <c:pt idx="109">
                  <c:v>45442</c:v>
                </c:pt>
                <c:pt idx="110">
                  <c:v>45443</c:v>
                </c:pt>
                <c:pt idx="111">
                  <c:v>45446</c:v>
                </c:pt>
                <c:pt idx="112">
                  <c:v>45447</c:v>
                </c:pt>
                <c:pt idx="113">
                  <c:v>45448</c:v>
                </c:pt>
                <c:pt idx="114">
                  <c:v>45449</c:v>
                </c:pt>
                <c:pt idx="115">
                  <c:v>45450</c:v>
                </c:pt>
                <c:pt idx="116">
                  <c:v>45453</c:v>
                </c:pt>
                <c:pt idx="117">
                  <c:v>45454</c:v>
                </c:pt>
                <c:pt idx="118">
                  <c:v>45455</c:v>
                </c:pt>
                <c:pt idx="119">
                  <c:v>45456</c:v>
                </c:pt>
                <c:pt idx="120">
                  <c:v>45457</c:v>
                </c:pt>
                <c:pt idx="121">
                  <c:v>45460</c:v>
                </c:pt>
                <c:pt idx="122">
                  <c:v>45461</c:v>
                </c:pt>
                <c:pt idx="123">
                  <c:v>45462</c:v>
                </c:pt>
                <c:pt idx="124">
                  <c:v>45463</c:v>
                </c:pt>
                <c:pt idx="125">
                  <c:v>45464</c:v>
                </c:pt>
                <c:pt idx="126">
                  <c:v>45467</c:v>
                </c:pt>
                <c:pt idx="127">
                  <c:v>45468</c:v>
                </c:pt>
                <c:pt idx="128">
                  <c:v>45469</c:v>
                </c:pt>
                <c:pt idx="129">
                  <c:v>45470</c:v>
                </c:pt>
                <c:pt idx="130">
                  <c:v>45471</c:v>
                </c:pt>
                <c:pt idx="131">
                  <c:v>45474</c:v>
                </c:pt>
                <c:pt idx="132">
                  <c:v>45475</c:v>
                </c:pt>
                <c:pt idx="133">
                  <c:v>45476</c:v>
                </c:pt>
                <c:pt idx="134">
                  <c:v>45477</c:v>
                </c:pt>
                <c:pt idx="135">
                  <c:v>45478</c:v>
                </c:pt>
                <c:pt idx="136">
                  <c:v>45481</c:v>
                </c:pt>
                <c:pt idx="137">
                  <c:v>45482</c:v>
                </c:pt>
                <c:pt idx="138">
                  <c:v>45483</c:v>
                </c:pt>
                <c:pt idx="139">
                  <c:v>45484</c:v>
                </c:pt>
                <c:pt idx="140">
                  <c:v>45485</c:v>
                </c:pt>
                <c:pt idx="141">
                  <c:v>45488</c:v>
                </c:pt>
                <c:pt idx="142">
                  <c:v>45489</c:v>
                </c:pt>
                <c:pt idx="143">
                  <c:v>45490</c:v>
                </c:pt>
                <c:pt idx="144">
                  <c:v>45491</c:v>
                </c:pt>
                <c:pt idx="145">
                  <c:v>45492</c:v>
                </c:pt>
                <c:pt idx="146">
                  <c:v>45495</c:v>
                </c:pt>
                <c:pt idx="147">
                  <c:v>45496</c:v>
                </c:pt>
                <c:pt idx="148">
                  <c:v>45497</c:v>
                </c:pt>
                <c:pt idx="149">
                  <c:v>45498</c:v>
                </c:pt>
                <c:pt idx="150">
                  <c:v>45499</c:v>
                </c:pt>
                <c:pt idx="151">
                  <c:v>45502</c:v>
                </c:pt>
                <c:pt idx="152">
                  <c:v>45503</c:v>
                </c:pt>
                <c:pt idx="153">
                  <c:v>45504</c:v>
                </c:pt>
                <c:pt idx="154">
                  <c:v>45505</c:v>
                </c:pt>
                <c:pt idx="155">
                  <c:v>45506</c:v>
                </c:pt>
                <c:pt idx="156">
                  <c:v>45509</c:v>
                </c:pt>
                <c:pt idx="157">
                  <c:v>45510</c:v>
                </c:pt>
                <c:pt idx="158">
                  <c:v>45511</c:v>
                </c:pt>
                <c:pt idx="159">
                  <c:v>45512</c:v>
                </c:pt>
                <c:pt idx="160">
                  <c:v>45513</c:v>
                </c:pt>
                <c:pt idx="161">
                  <c:v>45516</c:v>
                </c:pt>
                <c:pt idx="162">
                  <c:v>45517</c:v>
                </c:pt>
                <c:pt idx="163">
                  <c:v>45518</c:v>
                </c:pt>
                <c:pt idx="164">
                  <c:v>45519</c:v>
                </c:pt>
                <c:pt idx="165">
                  <c:v>45520</c:v>
                </c:pt>
                <c:pt idx="166">
                  <c:v>45523</c:v>
                </c:pt>
                <c:pt idx="167">
                  <c:v>45524</c:v>
                </c:pt>
                <c:pt idx="168">
                  <c:v>45525</c:v>
                </c:pt>
                <c:pt idx="169">
                  <c:v>45526</c:v>
                </c:pt>
              </c:numCache>
            </c:numRef>
          </c:cat>
          <c:val>
            <c:numRef>
              <c:f>Stocks!$Y$7:$Y$176</c:f>
              <c:numCache>
                <c:formatCode>0.0</c:formatCode>
                <c:ptCount val="170"/>
                <c:pt idx="0">
                  <c:v>0</c:v>
                </c:pt>
                <c:pt idx="1">
                  <c:v>0</c:v>
                </c:pt>
                <c:pt idx="2">
                  <c:v>-0.75683270489564336</c:v>
                </c:pt>
                <c:pt idx="3">
                  <c:v>-0.92064492807678278</c:v>
                </c:pt>
                <c:pt idx="4">
                  <c:v>-3.1492804249988495</c:v>
                </c:pt>
                <c:pt idx="5">
                  <c:v>-2.8877782092809952</c:v>
                </c:pt>
                <c:pt idx="6">
                  <c:v>-1.7372883506242403</c:v>
                </c:pt>
                <c:pt idx="7">
                  <c:v>-9.5683198181063744E-2</c:v>
                </c:pt>
                <c:pt idx="8">
                  <c:v>0.89255184924280684</c:v>
                </c:pt>
                <c:pt idx="9">
                  <c:v>1.9141739204810619</c:v>
                </c:pt>
                <c:pt idx="10">
                  <c:v>1.4703426441592171</c:v>
                </c:pt>
                <c:pt idx="11">
                  <c:v>1.4703426441592171</c:v>
                </c:pt>
                <c:pt idx="12">
                  <c:v>0.8836641972342818</c:v>
                </c:pt>
                <c:pt idx="13">
                  <c:v>0.49057605697474571</c:v>
                </c:pt>
                <c:pt idx="14">
                  <c:v>0.79379872677094454</c:v>
                </c:pt>
                <c:pt idx="15">
                  <c:v>0.77058717610407257</c:v>
                </c:pt>
                <c:pt idx="16">
                  <c:v>0.1793711921511516</c:v>
                </c:pt>
                <c:pt idx="17">
                  <c:v>0.6984072380432309</c:v>
                </c:pt>
                <c:pt idx="18">
                  <c:v>1.1750264168292546</c:v>
                </c:pt>
                <c:pt idx="19">
                  <c:v>1.2172859973330077</c:v>
                </c:pt>
                <c:pt idx="20">
                  <c:v>2.1858364036410336</c:v>
                </c:pt>
                <c:pt idx="21">
                  <c:v>2.8194167246451656</c:v>
                </c:pt>
                <c:pt idx="22">
                  <c:v>1.3940441952602072</c:v>
                </c:pt>
                <c:pt idx="23">
                  <c:v>0.55600931186472735</c:v>
                </c:pt>
                <c:pt idx="24">
                  <c:v>1.9720521889138922</c:v>
                </c:pt>
                <c:pt idx="25">
                  <c:v>9.1197375591507637</c:v>
                </c:pt>
                <c:pt idx="26">
                  <c:v>8.4637544599075909</c:v>
                </c:pt>
                <c:pt idx="27">
                  <c:v>7.4608736689269222</c:v>
                </c:pt>
                <c:pt idx="28">
                  <c:v>7.5131215764963741</c:v>
                </c:pt>
                <c:pt idx="29">
                  <c:v>6.9992443904161803</c:v>
                </c:pt>
                <c:pt idx="30">
                  <c:v>9.4316382022812348</c:v>
                </c:pt>
                <c:pt idx="31">
                  <c:v>8.1429356981647345</c:v>
                </c:pt>
                <c:pt idx="32">
                  <c:v>7.147437870475116</c:v>
                </c:pt>
                <c:pt idx="33">
                  <c:v>7.6927251178969982</c:v>
                </c:pt>
                <c:pt idx="34">
                  <c:v>6.3058084797512493</c:v>
                </c:pt>
                <c:pt idx="35">
                  <c:v>6.6214606684433051</c:v>
                </c:pt>
                <c:pt idx="36">
                  <c:v>6.6214606684433051</c:v>
                </c:pt>
                <c:pt idx="37">
                  <c:v>5.6523562887597478</c:v>
                </c:pt>
                <c:pt idx="38">
                  <c:v>6.5142991082532404</c:v>
                </c:pt>
                <c:pt idx="39">
                  <c:v>8.250486480258175</c:v>
                </c:pt>
                <c:pt idx="40">
                  <c:v>8.4832215987240147</c:v>
                </c:pt>
                <c:pt idx="41">
                  <c:v>8.7160990464557813</c:v>
                </c:pt>
                <c:pt idx="42">
                  <c:v>7.751546967960607</c:v>
                </c:pt>
                <c:pt idx="43">
                  <c:v>7.6779744522133768</c:v>
                </c:pt>
                <c:pt idx="44">
                  <c:v>9.4915457700655992</c:v>
                </c:pt>
                <c:pt idx="45">
                  <c:v>9.5968653425652803</c:v>
                </c:pt>
                <c:pt idx="46">
                  <c:v>9.3041625510041115</c:v>
                </c:pt>
                <c:pt idx="47">
                  <c:v>8.1234229974253367</c:v>
                </c:pt>
                <c:pt idx="48">
                  <c:v>7.1745497673632315</c:v>
                </c:pt>
                <c:pt idx="49">
                  <c:v>8.250276608407944</c:v>
                </c:pt>
                <c:pt idx="50">
                  <c:v>7.9886846210755351</c:v>
                </c:pt>
                <c:pt idx="51">
                  <c:v>5.8780901181783065</c:v>
                </c:pt>
                <c:pt idx="52">
                  <c:v>6.9336305436277001</c:v>
                </c:pt>
                <c:pt idx="53">
                  <c:v>7.9091930499359648</c:v>
                </c:pt>
                <c:pt idx="54">
                  <c:v>9.6647548018149507</c:v>
                </c:pt>
                <c:pt idx="55">
                  <c:v>7.5149706151082398</c:v>
                </c:pt>
                <c:pt idx="56">
                  <c:v>6.876657952948463</c:v>
                </c:pt>
                <c:pt idx="57">
                  <c:v>7.201362407138447</c:v>
                </c:pt>
                <c:pt idx="58">
                  <c:v>7.7155089908520011</c:v>
                </c:pt>
                <c:pt idx="59">
                  <c:v>7.3609890184420976</c:v>
                </c:pt>
                <c:pt idx="60">
                  <c:v>7.988953825532974</c:v>
                </c:pt>
                <c:pt idx="61">
                  <c:v>8.8770357079286555</c:v>
                </c:pt>
                <c:pt idx="62">
                  <c:v>8.2553380385594579</c:v>
                </c:pt>
                <c:pt idx="63">
                  <c:v>8.3207714866253752</c:v>
                </c:pt>
                <c:pt idx="64">
                  <c:v>8.5599009491630937</c:v>
                </c:pt>
                <c:pt idx="65">
                  <c:v>8.5599009491630937</c:v>
                </c:pt>
                <c:pt idx="66">
                  <c:v>9.1700229648457139</c:v>
                </c:pt>
                <c:pt idx="67">
                  <c:v>9.781575186126318</c:v>
                </c:pt>
                <c:pt idx="68">
                  <c:v>10.794519173644034</c:v>
                </c:pt>
                <c:pt idx="69">
                  <c:v>10.556003872582437</c:v>
                </c:pt>
                <c:pt idx="70">
                  <c:v>12.695110756469063</c:v>
                </c:pt>
                <c:pt idx="71">
                  <c:v>12.81497126078493</c:v>
                </c:pt>
                <c:pt idx="72">
                  <c:v>12.973227826994673</c:v>
                </c:pt>
                <c:pt idx="73">
                  <c:v>14.190461956590283</c:v>
                </c:pt>
                <c:pt idx="74">
                  <c:v>15.425261573545939</c:v>
                </c:pt>
                <c:pt idx="75">
                  <c:v>15.089460735152969</c:v>
                </c:pt>
                <c:pt idx="76">
                  <c:v>14.728733840718576</c:v>
                </c:pt>
                <c:pt idx="77">
                  <c:v>14.749534252210665</c:v>
                </c:pt>
                <c:pt idx="78">
                  <c:v>14.019080148370975</c:v>
                </c:pt>
                <c:pt idx="79">
                  <c:v>12.895784852102324</c:v>
                </c:pt>
                <c:pt idx="80">
                  <c:v>10.795014117974532</c:v>
                </c:pt>
                <c:pt idx="81">
                  <c:v>11.596959184120664</c:v>
                </c:pt>
                <c:pt idx="82">
                  <c:v>11.860437948362787</c:v>
                </c:pt>
                <c:pt idx="83">
                  <c:v>9.8962397546499687</c:v>
                </c:pt>
                <c:pt idx="84">
                  <c:v>8.4610286647385777</c:v>
                </c:pt>
                <c:pt idx="85">
                  <c:v>11.296506491588445</c:v>
                </c:pt>
                <c:pt idx="86">
                  <c:v>11.838589171095904</c:v>
                </c:pt>
                <c:pt idx="87">
                  <c:v>9.603260017795904</c:v>
                </c:pt>
                <c:pt idx="88">
                  <c:v>12.598574520975532</c:v>
                </c:pt>
                <c:pt idx="89">
                  <c:v>15.402806872376502</c:v>
                </c:pt>
                <c:pt idx="90">
                  <c:v>15.050285925890208</c:v>
                </c:pt>
                <c:pt idx="91">
                  <c:v>15.578988260773514</c:v>
                </c:pt>
                <c:pt idx="92">
                  <c:v>15.472560382767483</c:v>
                </c:pt>
                <c:pt idx="93">
                  <c:v>14.972991889640227</c:v>
                </c:pt>
                <c:pt idx="94">
                  <c:v>15.406535195431644</c:v>
                </c:pt>
                <c:pt idx="95">
                  <c:v>13.896763108536675</c:v>
                </c:pt>
                <c:pt idx="96">
                  <c:v>13.324258517765188</c:v>
                </c:pt>
                <c:pt idx="97">
                  <c:v>13.123757162808658</c:v>
                </c:pt>
                <c:pt idx="98">
                  <c:v>11.124225090657404</c:v>
                </c:pt>
                <c:pt idx="99">
                  <c:v>9.8026448296724453</c:v>
                </c:pt>
                <c:pt idx="100">
                  <c:v>10.37751546683721</c:v>
                </c:pt>
                <c:pt idx="101">
                  <c:v>9.5121657828351829</c:v>
                </c:pt>
                <c:pt idx="102">
                  <c:v>8.9770688831074494</c:v>
                </c:pt>
                <c:pt idx="103">
                  <c:v>9.2658033443181154</c:v>
                </c:pt>
                <c:pt idx="104">
                  <c:v>8.7180451835692736</c:v>
                </c:pt>
                <c:pt idx="105">
                  <c:v>7.7474056485643246</c:v>
                </c:pt>
                <c:pt idx="106">
                  <c:v>7.7474056485643246</c:v>
                </c:pt>
                <c:pt idx="107">
                  <c:v>8.6411480548650559</c:v>
                </c:pt>
                <c:pt idx="108">
                  <c:v>9.375114028129758</c:v>
                </c:pt>
                <c:pt idx="109">
                  <c:v>8.2578687260386232</c:v>
                </c:pt>
                <c:pt idx="110">
                  <c:v>5.4812201865256611</c:v>
                </c:pt>
                <c:pt idx="111">
                  <c:v>6.6082293176546898</c:v>
                </c:pt>
                <c:pt idx="112">
                  <c:v>7.0999208966365899</c:v>
                </c:pt>
                <c:pt idx="113">
                  <c:v>7.0624380877524544</c:v>
                </c:pt>
                <c:pt idx="114">
                  <c:v>9.5332056220948118</c:v>
                </c:pt>
                <c:pt idx="115">
                  <c:v>9.1976591412091864</c:v>
                </c:pt>
                <c:pt idx="116">
                  <c:v>10.724847169697384</c:v>
                </c:pt>
                <c:pt idx="117">
                  <c:v>10.532110424679189</c:v>
                </c:pt>
                <c:pt idx="118">
                  <c:v>9.350022806667738</c:v>
                </c:pt>
                <c:pt idx="119">
                  <c:v>7.0696034107613031</c:v>
                </c:pt>
                <c:pt idx="120">
                  <c:v>7.0025824704950992</c:v>
                </c:pt>
                <c:pt idx="121">
                  <c:v>6.3930668478566304</c:v>
                </c:pt>
                <c:pt idx="122">
                  <c:v>5.2810551922590179</c:v>
                </c:pt>
                <c:pt idx="123">
                  <c:v>5.2810551922590179</c:v>
                </c:pt>
                <c:pt idx="124">
                  <c:v>7.7369600050797658</c:v>
                </c:pt>
                <c:pt idx="125">
                  <c:v>9.8775121898835465</c:v>
                </c:pt>
                <c:pt idx="126">
                  <c:v>7.9185553283066241</c:v>
                </c:pt>
                <c:pt idx="127">
                  <c:v>7.9760520604784233</c:v>
                </c:pt>
                <c:pt idx="128">
                  <c:v>12.58053560080478</c:v>
                </c:pt>
                <c:pt idx="129">
                  <c:v>15.266914242245534</c:v>
                </c:pt>
                <c:pt idx="130">
                  <c:v>12.708812145691468</c:v>
                </c:pt>
                <c:pt idx="131">
                  <c:v>15.002222333159892</c:v>
                </c:pt>
                <c:pt idx="132">
                  <c:v>16.133918574680237</c:v>
                </c:pt>
                <c:pt idx="133">
                  <c:v>13.960533477420483</c:v>
                </c:pt>
                <c:pt idx="134">
                  <c:v>13.960533477420483</c:v>
                </c:pt>
                <c:pt idx="135">
                  <c:v>14.91416860455557</c:v>
                </c:pt>
                <c:pt idx="136">
                  <c:v>14.328216374944773</c:v>
                </c:pt>
                <c:pt idx="137">
                  <c:v>14.274538206584268</c:v>
                </c:pt>
                <c:pt idx="138">
                  <c:v>13.377164161781579</c:v>
                </c:pt>
                <c:pt idx="139">
                  <c:v>11.292559038036913</c:v>
                </c:pt>
                <c:pt idx="140">
                  <c:v>10.278057528184746</c:v>
                </c:pt>
                <c:pt idx="141">
                  <c:v>8.7804077414648134</c:v>
                </c:pt>
                <c:pt idx="142">
                  <c:v>8.2235295242647766</c:v>
                </c:pt>
                <c:pt idx="143">
                  <c:v>6.5282988990952191</c:v>
                </c:pt>
                <c:pt idx="144">
                  <c:v>4.6929688515562447</c:v>
                </c:pt>
                <c:pt idx="145">
                  <c:v>5.1149216567110045</c:v>
                </c:pt>
                <c:pt idx="146">
                  <c:v>3.487654973910665</c:v>
                </c:pt>
                <c:pt idx="147">
                  <c:v>6.2098989621695324</c:v>
                </c:pt>
                <c:pt idx="148">
                  <c:v>5.2337191690745186</c:v>
                </c:pt>
                <c:pt idx="149">
                  <c:v>5.1738638829758656</c:v>
                </c:pt>
                <c:pt idx="150">
                  <c:v>5.66258274655479</c:v>
                </c:pt>
                <c:pt idx="151">
                  <c:v>6.0302058423302753</c:v>
                </c:pt>
                <c:pt idx="152">
                  <c:v>5.6177100062478189</c:v>
                </c:pt>
                <c:pt idx="153">
                  <c:v>7.2861202508066043</c:v>
                </c:pt>
                <c:pt idx="154">
                  <c:v>6.9562720045273352</c:v>
                </c:pt>
                <c:pt idx="155">
                  <c:v>-1.587060231278798</c:v>
                </c:pt>
                <c:pt idx="156">
                  <c:v>-2.75592421174062</c:v>
                </c:pt>
                <c:pt idx="157">
                  <c:v>-3.2828298724875253</c:v>
                </c:pt>
                <c:pt idx="158">
                  <c:v>-1.8802642453881759</c:v>
                </c:pt>
                <c:pt idx="159">
                  <c:v>-2.3978855673532564</c:v>
                </c:pt>
                <c:pt idx="160">
                  <c:v>-2.1685723259254104</c:v>
                </c:pt>
                <c:pt idx="161">
                  <c:v>-2.2655359355686358</c:v>
                </c:pt>
                <c:pt idx="162">
                  <c:v>-1.895764185313098</c:v>
                </c:pt>
                <c:pt idx="163">
                  <c:v>-2.4169792143063091</c:v>
                </c:pt>
                <c:pt idx="164">
                  <c:v>0.66745911554468762</c:v>
                </c:pt>
                <c:pt idx="165">
                  <c:v>8.7392073446153518E-2</c:v>
                </c:pt>
                <c:pt idx="166">
                  <c:v>-0.28126448596091791</c:v>
                </c:pt>
                <c:pt idx="167">
                  <c:v>0.38645915642376849</c:v>
                </c:pt>
                <c:pt idx="168">
                  <c:v>0.69848722667693153</c:v>
                </c:pt>
                <c:pt idx="169">
                  <c:v>-0.86830976017959927</c:v>
                </c:pt>
              </c:numCache>
            </c:numRef>
          </c:val>
          <c:smooth val="0"/>
          <c:extLst>
            <c:ext xmlns:c16="http://schemas.microsoft.com/office/drawing/2014/chart" uri="{C3380CC4-5D6E-409C-BE32-E72D297353CC}">
              <c16:uniqueId val="{00000003-A162-48B6-A3AD-E36C5EC78B61}"/>
            </c:ext>
          </c:extLst>
        </c:ser>
        <c:ser>
          <c:idx val="4"/>
          <c:order val="4"/>
          <c:tx>
            <c:strRef>
              <c:f>Stocks!$Z$6</c:f>
              <c:strCache>
                <c:ptCount val="1"/>
                <c:pt idx="0">
                  <c:v>MSFT</c:v>
                </c:pt>
              </c:strCache>
            </c:strRef>
          </c:tx>
          <c:spPr>
            <a:ln w="28575" cap="rnd">
              <a:solidFill>
                <a:schemeClr val="accent5"/>
              </a:solidFill>
              <a:round/>
            </a:ln>
            <a:effectLst/>
          </c:spPr>
          <c:marker>
            <c:symbol val="none"/>
          </c:marker>
          <c:cat>
            <c:numRef>
              <c:f>Stocks!$U$7:$U$176</c:f>
              <c:numCache>
                <c:formatCode>m/d/yyyy</c:formatCode>
                <c:ptCount val="170"/>
                <c:pt idx="0">
                  <c:v>45289</c:v>
                </c:pt>
                <c:pt idx="1">
                  <c:v>45292</c:v>
                </c:pt>
                <c:pt idx="2">
                  <c:v>45293</c:v>
                </c:pt>
                <c:pt idx="3">
                  <c:v>45294</c:v>
                </c:pt>
                <c:pt idx="4">
                  <c:v>45295</c:v>
                </c:pt>
                <c:pt idx="5">
                  <c:v>45296</c:v>
                </c:pt>
                <c:pt idx="6">
                  <c:v>45299</c:v>
                </c:pt>
                <c:pt idx="7">
                  <c:v>45300</c:v>
                </c:pt>
                <c:pt idx="8">
                  <c:v>45301</c:v>
                </c:pt>
                <c:pt idx="9">
                  <c:v>45302</c:v>
                </c:pt>
                <c:pt idx="10">
                  <c:v>45303</c:v>
                </c:pt>
                <c:pt idx="11">
                  <c:v>45306</c:v>
                </c:pt>
                <c:pt idx="12">
                  <c:v>45307</c:v>
                </c:pt>
                <c:pt idx="13">
                  <c:v>45308</c:v>
                </c:pt>
                <c:pt idx="14">
                  <c:v>45309</c:v>
                </c:pt>
                <c:pt idx="15">
                  <c:v>45310</c:v>
                </c:pt>
                <c:pt idx="16">
                  <c:v>45313</c:v>
                </c:pt>
                <c:pt idx="17">
                  <c:v>45314</c:v>
                </c:pt>
                <c:pt idx="18">
                  <c:v>45315</c:v>
                </c:pt>
                <c:pt idx="19">
                  <c:v>45316</c:v>
                </c:pt>
                <c:pt idx="20">
                  <c:v>45317</c:v>
                </c:pt>
                <c:pt idx="21">
                  <c:v>45320</c:v>
                </c:pt>
                <c:pt idx="22">
                  <c:v>45321</c:v>
                </c:pt>
                <c:pt idx="23">
                  <c:v>45322</c:v>
                </c:pt>
                <c:pt idx="24">
                  <c:v>45323</c:v>
                </c:pt>
                <c:pt idx="25">
                  <c:v>45324</c:v>
                </c:pt>
                <c:pt idx="26">
                  <c:v>45327</c:v>
                </c:pt>
                <c:pt idx="27">
                  <c:v>45328</c:v>
                </c:pt>
                <c:pt idx="28">
                  <c:v>45329</c:v>
                </c:pt>
                <c:pt idx="29">
                  <c:v>45330</c:v>
                </c:pt>
                <c:pt idx="30">
                  <c:v>45331</c:v>
                </c:pt>
                <c:pt idx="31">
                  <c:v>45334</c:v>
                </c:pt>
                <c:pt idx="32">
                  <c:v>45335</c:v>
                </c:pt>
                <c:pt idx="33">
                  <c:v>45336</c:v>
                </c:pt>
                <c:pt idx="34">
                  <c:v>45337</c:v>
                </c:pt>
                <c:pt idx="35">
                  <c:v>45338</c:v>
                </c:pt>
                <c:pt idx="36">
                  <c:v>45341</c:v>
                </c:pt>
                <c:pt idx="37">
                  <c:v>45342</c:v>
                </c:pt>
                <c:pt idx="38">
                  <c:v>45343</c:v>
                </c:pt>
                <c:pt idx="39">
                  <c:v>45344</c:v>
                </c:pt>
                <c:pt idx="40">
                  <c:v>45345</c:v>
                </c:pt>
                <c:pt idx="41">
                  <c:v>45348</c:v>
                </c:pt>
                <c:pt idx="42">
                  <c:v>45349</c:v>
                </c:pt>
                <c:pt idx="43">
                  <c:v>45350</c:v>
                </c:pt>
                <c:pt idx="44">
                  <c:v>45351</c:v>
                </c:pt>
                <c:pt idx="45">
                  <c:v>45352</c:v>
                </c:pt>
                <c:pt idx="46">
                  <c:v>45355</c:v>
                </c:pt>
                <c:pt idx="47">
                  <c:v>45356</c:v>
                </c:pt>
                <c:pt idx="48">
                  <c:v>45357</c:v>
                </c:pt>
                <c:pt idx="49">
                  <c:v>45358</c:v>
                </c:pt>
                <c:pt idx="50">
                  <c:v>45359</c:v>
                </c:pt>
                <c:pt idx="51">
                  <c:v>45362</c:v>
                </c:pt>
                <c:pt idx="52">
                  <c:v>45363</c:v>
                </c:pt>
                <c:pt idx="53">
                  <c:v>45364</c:v>
                </c:pt>
                <c:pt idx="54">
                  <c:v>45365</c:v>
                </c:pt>
                <c:pt idx="55">
                  <c:v>45366</c:v>
                </c:pt>
                <c:pt idx="56">
                  <c:v>45369</c:v>
                </c:pt>
                <c:pt idx="57">
                  <c:v>45370</c:v>
                </c:pt>
                <c:pt idx="58">
                  <c:v>45371</c:v>
                </c:pt>
                <c:pt idx="59">
                  <c:v>45372</c:v>
                </c:pt>
                <c:pt idx="60">
                  <c:v>45373</c:v>
                </c:pt>
                <c:pt idx="61">
                  <c:v>45376</c:v>
                </c:pt>
                <c:pt idx="62">
                  <c:v>45377</c:v>
                </c:pt>
                <c:pt idx="63">
                  <c:v>45378</c:v>
                </c:pt>
                <c:pt idx="64">
                  <c:v>45379</c:v>
                </c:pt>
                <c:pt idx="65">
                  <c:v>45380</c:v>
                </c:pt>
                <c:pt idx="66">
                  <c:v>45383</c:v>
                </c:pt>
                <c:pt idx="67">
                  <c:v>45384</c:v>
                </c:pt>
                <c:pt idx="68">
                  <c:v>45385</c:v>
                </c:pt>
                <c:pt idx="69">
                  <c:v>45386</c:v>
                </c:pt>
                <c:pt idx="70">
                  <c:v>45387</c:v>
                </c:pt>
                <c:pt idx="71">
                  <c:v>45390</c:v>
                </c:pt>
                <c:pt idx="72">
                  <c:v>45391</c:v>
                </c:pt>
                <c:pt idx="73">
                  <c:v>45392</c:v>
                </c:pt>
                <c:pt idx="74">
                  <c:v>45393</c:v>
                </c:pt>
                <c:pt idx="75">
                  <c:v>45394</c:v>
                </c:pt>
                <c:pt idx="76">
                  <c:v>45397</c:v>
                </c:pt>
                <c:pt idx="77">
                  <c:v>45398</c:v>
                </c:pt>
                <c:pt idx="78">
                  <c:v>45399</c:v>
                </c:pt>
                <c:pt idx="79">
                  <c:v>45400</c:v>
                </c:pt>
                <c:pt idx="80">
                  <c:v>45401</c:v>
                </c:pt>
                <c:pt idx="81">
                  <c:v>45404</c:v>
                </c:pt>
                <c:pt idx="82">
                  <c:v>45405</c:v>
                </c:pt>
                <c:pt idx="83">
                  <c:v>45406</c:v>
                </c:pt>
                <c:pt idx="84">
                  <c:v>45407</c:v>
                </c:pt>
                <c:pt idx="85">
                  <c:v>45408</c:v>
                </c:pt>
                <c:pt idx="86">
                  <c:v>45411</c:v>
                </c:pt>
                <c:pt idx="87">
                  <c:v>45412</c:v>
                </c:pt>
                <c:pt idx="88">
                  <c:v>45413</c:v>
                </c:pt>
                <c:pt idx="89">
                  <c:v>45414</c:v>
                </c:pt>
                <c:pt idx="90">
                  <c:v>45415</c:v>
                </c:pt>
                <c:pt idx="91">
                  <c:v>45418</c:v>
                </c:pt>
                <c:pt idx="92">
                  <c:v>45419</c:v>
                </c:pt>
                <c:pt idx="93">
                  <c:v>45420</c:v>
                </c:pt>
                <c:pt idx="94">
                  <c:v>45421</c:v>
                </c:pt>
                <c:pt idx="95">
                  <c:v>45422</c:v>
                </c:pt>
                <c:pt idx="96">
                  <c:v>45425</c:v>
                </c:pt>
                <c:pt idx="97">
                  <c:v>45426</c:v>
                </c:pt>
                <c:pt idx="98">
                  <c:v>45427</c:v>
                </c:pt>
                <c:pt idx="99">
                  <c:v>45428</c:v>
                </c:pt>
                <c:pt idx="100">
                  <c:v>45429</c:v>
                </c:pt>
                <c:pt idx="101">
                  <c:v>45432</c:v>
                </c:pt>
                <c:pt idx="102">
                  <c:v>45433</c:v>
                </c:pt>
                <c:pt idx="103">
                  <c:v>45434</c:v>
                </c:pt>
                <c:pt idx="104">
                  <c:v>45435</c:v>
                </c:pt>
                <c:pt idx="105">
                  <c:v>45436</c:v>
                </c:pt>
                <c:pt idx="106">
                  <c:v>45439</c:v>
                </c:pt>
                <c:pt idx="107">
                  <c:v>45440</c:v>
                </c:pt>
                <c:pt idx="108">
                  <c:v>45441</c:v>
                </c:pt>
                <c:pt idx="109">
                  <c:v>45442</c:v>
                </c:pt>
                <c:pt idx="110">
                  <c:v>45443</c:v>
                </c:pt>
                <c:pt idx="111">
                  <c:v>45446</c:v>
                </c:pt>
                <c:pt idx="112">
                  <c:v>45447</c:v>
                </c:pt>
                <c:pt idx="113">
                  <c:v>45448</c:v>
                </c:pt>
                <c:pt idx="114">
                  <c:v>45449</c:v>
                </c:pt>
                <c:pt idx="115">
                  <c:v>45450</c:v>
                </c:pt>
                <c:pt idx="116">
                  <c:v>45453</c:v>
                </c:pt>
                <c:pt idx="117">
                  <c:v>45454</c:v>
                </c:pt>
                <c:pt idx="118">
                  <c:v>45455</c:v>
                </c:pt>
                <c:pt idx="119">
                  <c:v>45456</c:v>
                </c:pt>
                <c:pt idx="120">
                  <c:v>45457</c:v>
                </c:pt>
                <c:pt idx="121">
                  <c:v>45460</c:v>
                </c:pt>
                <c:pt idx="122">
                  <c:v>45461</c:v>
                </c:pt>
                <c:pt idx="123">
                  <c:v>45462</c:v>
                </c:pt>
                <c:pt idx="124">
                  <c:v>45463</c:v>
                </c:pt>
                <c:pt idx="125">
                  <c:v>45464</c:v>
                </c:pt>
                <c:pt idx="126">
                  <c:v>45467</c:v>
                </c:pt>
                <c:pt idx="127">
                  <c:v>45468</c:v>
                </c:pt>
                <c:pt idx="128">
                  <c:v>45469</c:v>
                </c:pt>
                <c:pt idx="129">
                  <c:v>45470</c:v>
                </c:pt>
                <c:pt idx="130">
                  <c:v>45471</c:v>
                </c:pt>
                <c:pt idx="131">
                  <c:v>45474</c:v>
                </c:pt>
                <c:pt idx="132">
                  <c:v>45475</c:v>
                </c:pt>
                <c:pt idx="133">
                  <c:v>45476</c:v>
                </c:pt>
                <c:pt idx="134">
                  <c:v>45477</c:v>
                </c:pt>
                <c:pt idx="135">
                  <c:v>45478</c:v>
                </c:pt>
                <c:pt idx="136">
                  <c:v>45481</c:v>
                </c:pt>
                <c:pt idx="137">
                  <c:v>45482</c:v>
                </c:pt>
                <c:pt idx="138">
                  <c:v>45483</c:v>
                </c:pt>
                <c:pt idx="139">
                  <c:v>45484</c:v>
                </c:pt>
                <c:pt idx="140">
                  <c:v>45485</c:v>
                </c:pt>
                <c:pt idx="141">
                  <c:v>45488</c:v>
                </c:pt>
                <c:pt idx="142">
                  <c:v>45489</c:v>
                </c:pt>
                <c:pt idx="143">
                  <c:v>45490</c:v>
                </c:pt>
                <c:pt idx="144">
                  <c:v>45491</c:v>
                </c:pt>
                <c:pt idx="145">
                  <c:v>45492</c:v>
                </c:pt>
                <c:pt idx="146">
                  <c:v>45495</c:v>
                </c:pt>
                <c:pt idx="147">
                  <c:v>45496</c:v>
                </c:pt>
                <c:pt idx="148">
                  <c:v>45497</c:v>
                </c:pt>
                <c:pt idx="149">
                  <c:v>45498</c:v>
                </c:pt>
                <c:pt idx="150">
                  <c:v>45499</c:v>
                </c:pt>
                <c:pt idx="151">
                  <c:v>45502</c:v>
                </c:pt>
                <c:pt idx="152">
                  <c:v>45503</c:v>
                </c:pt>
                <c:pt idx="153">
                  <c:v>45504</c:v>
                </c:pt>
                <c:pt idx="154">
                  <c:v>45505</c:v>
                </c:pt>
                <c:pt idx="155">
                  <c:v>45506</c:v>
                </c:pt>
                <c:pt idx="156">
                  <c:v>45509</c:v>
                </c:pt>
                <c:pt idx="157">
                  <c:v>45510</c:v>
                </c:pt>
                <c:pt idx="158">
                  <c:v>45511</c:v>
                </c:pt>
                <c:pt idx="159">
                  <c:v>45512</c:v>
                </c:pt>
                <c:pt idx="160">
                  <c:v>45513</c:v>
                </c:pt>
                <c:pt idx="161">
                  <c:v>45516</c:v>
                </c:pt>
                <c:pt idx="162">
                  <c:v>45517</c:v>
                </c:pt>
                <c:pt idx="163">
                  <c:v>45518</c:v>
                </c:pt>
                <c:pt idx="164">
                  <c:v>45519</c:v>
                </c:pt>
                <c:pt idx="165">
                  <c:v>45520</c:v>
                </c:pt>
                <c:pt idx="166">
                  <c:v>45523</c:v>
                </c:pt>
                <c:pt idx="167">
                  <c:v>45524</c:v>
                </c:pt>
                <c:pt idx="168">
                  <c:v>45525</c:v>
                </c:pt>
                <c:pt idx="169">
                  <c:v>45526</c:v>
                </c:pt>
              </c:numCache>
            </c:numRef>
          </c:cat>
          <c:val>
            <c:numRef>
              <c:f>Stocks!$Z$7:$Z$176</c:f>
              <c:numCache>
                <c:formatCode>0.0</c:formatCode>
                <c:ptCount val="170"/>
                <c:pt idx="0">
                  <c:v>0</c:v>
                </c:pt>
                <c:pt idx="1">
                  <c:v>0</c:v>
                </c:pt>
                <c:pt idx="2">
                  <c:v>-0.8087958291432642</c:v>
                </c:pt>
                <c:pt idx="3">
                  <c:v>-8.3503303932303652E-2</c:v>
                </c:pt>
                <c:pt idx="4">
                  <c:v>-0.45270767180130633</c:v>
                </c:pt>
                <c:pt idx="5">
                  <c:v>-0.6826955340520442</c:v>
                </c:pt>
                <c:pt idx="6">
                  <c:v>-0.22713383335775461</c:v>
                </c:pt>
                <c:pt idx="7">
                  <c:v>0.21298259747103998</c:v>
                </c:pt>
                <c:pt idx="8">
                  <c:v>1.504158455218473</c:v>
                </c:pt>
                <c:pt idx="9">
                  <c:v>2.0660846822030692</c:v>
                </c:pt>
                <c:pt idx="10">
                  <c:v>3.0119879061599164</c:v>
                </c:pt>
                <c:pt idx="11">
                  <c:v>3.0119879061599164</c:v>
                </c:pt>
                <c:pt idx="12">
                  <c:v>3.8648875615255776</c:v>
                </c:pt>
                <c:pt idx="13">
                  <c:v>4.2133801713807344</c:v>
                </c:pt>
                <c:pt idx="14">
                  <c:v>4.5085945125711646</c:v>
                </c:pt>
                <c:pt idx="15">
                  <c:v>4.5508385691533988</c:v>
                </c:pt>
                <c:pt idx="16">
                  <c:v>3.7537821466428767</c:v>
                </c:pt>
                <c:pt idx="17">
                  <c:v>4.092277253495638</c:v>
                </c:pt>
                <c:pt idx="18">
                  <c:v>4.9827657904897933</c:v>
                </c:pt>
                <c:pt idx="19">
                  <c:v>5.0601457319229723</c:v>
                </c:pt>
                <c:pt idx="20">
                  <c:v>4.877051018628535</c:v>
                </c:pt>
                <c:pt idx="21">
                  <c:v>5.6419104513843621</c:v>
                </c:pt>
                <c:pt idx="22">
                  <c:v>5.403467223572747</c:v>
                </c:pt>
                <c:pt idx="23">
                  <c:v>4.1385395592147205</c:v>
                </c:pt>
                <c:pt idx="24">
                  <c:v>4.5180727048809501</c:v>
                </c:pt>
                <c:pt idx="25">
                  <c:v>5.397594679674981</c:v>
                </c:pt>
                <c:pt idx="26">
                  <c:v>4.2476179809058863</c:v>
                </c:pt>
                <c:pt idx="27">
                  <c:v>3.9656477851238918</c:v>
                </c:pt>
                <c:pt idx="28">
                  <c:v>5.3859960142348484</c:v>
                </c:pt>
                <c:pt idx="29">
                  <c:v>5.3422012064754938</c:v>
                </c:pt>
                <c:pt idx="30">
                  <c:v>6.4530863811281591</c:v>
                </c:pt>
                <c:pt idx="31">
                  <c:v>5.1463247074557898</c:v>
                </c:pt>
                <c:pt idx="32">
                  <c:v>4.2085919992336613</c:v>
                </c:pt>
                <c:pt idx="33">
                  <c:v>4.0567930615117405</c:v>
                </c:pt>
                <c:pt idx="34">
                  <c:v>2.6673263458289114</c:v>
                </c:pt>
                <c:pt idx="35">
                  <c:v>2.5090204583977709</c:v>
                </c:pt>
                <c:pt idx="36">
                  <c:v>2.5090204583977709</c:v>
                </c:pt>
                <c:pt idx="37">
                  <c:v>2.8015015692777894</c:v>
                </c:pt>
                <c:pt idx="38">
                  <c:v>2.5074142559489871</c:v>
                </c:pt>
                <c:pt idx="39">
                  <c:v>2.8196050769889069</c:v>
                </c:pt>
                <c:pt idx="40">
                  <c:v>2.434129641254728</c:v>
                </c:pt>
                <c:pt idx="41">
                  <c:v>2.0935256298809435</c:v>
                </c:pt>
                <c:pt idx="42">
                  <c:v>1.8962216982722424</c:v>
                </c:pt>
                <c:pt idx="43">
                  <c:v>2.1365709032586722</c:v>
                </c:pt>
                <c:pt idx="44">
                  <c:v>3.1550865025642878</c:v>
                </c:pt>
                <c:pt idx="45">
                  <c:v>2.7941286854634768</c:v>
                </c:pt>
                <c:pt idx="46">
                  <c:v>2.7684058853463824</c:v>
                </c:pt>
                <c:pt idx="47">
                  <c:v>0.60193027185658821</c:v>
                </c:pt>
                <c:pt idx="48">
                  <c:v>-9.4389019672533436E-2</c:v>
                </c:pt>
                <c:pt idx="49">
                  <c:v>0.67764686469834601</c:v>
                </c:pt>
                <c:pt idx="50">
                  <c:v>0.60702890645220009</c:v>
                </c:pt>
                <c:pt idx="51">
                  <c:v>0.2754987101326094</c:v>
                </c:pt>
                <c:pt idx="52">
                  <c:v>1.9349668052597764</c:v>
                </c:pt>
                <c:pt idx="53">
                  <c:v>2.0959120304952137</c:v>
                </c:pt>
                <c:pt idx="54">
                  <c:v>5.0980276422450572</c:v>
                </c:pt>
                <c:pt idx="55">
                  <c:v>3.4578760137633964</c:v>
                </c:pt>
                <c:pt idx="56">
                  <c:v>3.019410320347987</c:v>
                </c:pt>
                <c:pt idx="57">
                  <c:v>3.4971855852590465</c:v>
                </c:pt>
                <c:pt idx="58">
                  <c:v>3.5463338436577203</c:v>
                </c:pt>
                <c:pt idx="59">
                  <c:v>4.2927605790448524</c:v>
                </c:pt>
                <c:pt idx="60">
                  <c:v>4.279318752584885</c:v>
                </c:pt>
                <c:pt idx="61">
                  <c:v>3.0508873857858276</c:v>
                </c:pt>
                <c:pt idx="62">
                  <c:v>3.0354133309901243</c:v>
                </c:pt>
                <c:pt idx="63">
                  <c:v>2.0353659265643955</c:v>
                </c:pt>
                <c:pt idx="64">
                  <c:v>1.7237006939298851</c:v>
                </c:pt>
                <c:pt idx="65">
                  <c:v>1.7237006939298851</c:v>
                </c:pt>
                <c:pt idx="66">
                  <c:v>2.9693387865684713</c:v>
                </c:pt>
                <c:pt idx="67">
                  <c:v>2.9328160178012013</c:v>
                </c:pt>
                <c:pt idx="68">
                  <c:v>2.5504643407531802</c:v>
                </c:pt>
                <c:pt idx="69">
                  <c:v>3.2146635361469578</c:v>
                </c:pt>
                <c:pt idx="70">
                  <c:v>4.0486256846334925</c:v>
                </c:pt>
                <c:pt idx="71">
                  <c:v>3.8421935292675755</c:v>
                </c:pt>
                <c:pt idx="72">
                  <c:v>4.1339561932675366</c:v>
                </c:pt>
                <c:pt idx="73">
                  <c:v>4.3638010006038144</c:v>
                </c:pt>
                <c:pt idx="74">
                  <c:v>4.8002107207643263</c:v>
                </c:pt>
                <c:pt idx="75">
                  <c:v>4.7826683101203287</c:v>
                </c:pt>
                <c:pt idx="76">
                  <c:v>3.8773344652800006</c:v>
                </c:pt>
                <c:pt idx="77">
                  <c:v>4.3455546442618811</c:v>
                </c:pt>
                <c:pt idx="78">
                  <c:v>4.2290899024438176</c:v>
                </c:pt>
                <c:pt idx="79">
                  <c:v>2.4485092331272682</c:v>
                </c:pt>
                <c:pt idx="80">
                  <c:v>1.99913265736798</c:v>
                </c:pt>
                <c:pt idx="81">
                  <c:v>1.57918558124355</c:v>
                </c:pt>
                <c:pt idx="82">
                  <c:v>2.0801190946485804</c:v>
                </c:pt>
                <c:pt idx="83">
                  <c:v>2.4537112214000842</c:v>
                </c:pt>
                <c:pt idx="84">
                  <c:v>0.27570122491155757</c:v>
                </c:pt>
                <c:pt idx="85">
                  <c:v>1.1311238295085673</c:v>
                </c:pt>
                <c:pt idx="86">
                  <c:v>-0.29105223430549643</c:v>
                </c:pt>
                <c:pt idx="87">
                  <c:v>-2.0395850625119039</c:v>
                </c:pt>
                <c:pt idx="88">
                  <c:v>-0.18502613025930259</c:v>
                </c:pt>
                <c:pt idx="89">
                  <c:v>-0.37424316348419495</c:v>
                </c:pt>
                <c:pt idx="90">
                  <c:v>0.63808079343858992</c:v>
                </c:pt>
                <c:pt idx="91">
                  <c:v>1.3575709334891997</c:v>
                </c:pt>
                <c:pt idx="92">
                  <c:v>9.4751326216666598E-2</c:v>
                </c:pt>
                <c:pt idx="93">
                  <c:v>0.41449526721707741</c:v>
                </c:pt>
                <c:pt idx="94">
                  <c:v>0.33416066950279344</c:v>
                </c:pt>
                <c:pt idx="95">
                  <c:v>0.79740930133499432</c:v>
                </c:pt>
                <c:pt idx="96">
                  <c:v>0.55257759752446134</c:v>
                </c:pt>
                <c:pt idx="97">
                  <c:v>0.7782377796080624</c:v>
                </c:pt>
                <c:pt idx="98">
                  <c:v>1.2233707051183984</c:v>
                </c:pt>
                <c:pt idx="99">
                  <c:v>0.89924320896147947</c:v>
                </c:pt>
                <c:pt idx="100">
                  <c:v>0.56246375196484166</c:v>
                </c:pt>
                <c:pt idx="101">
                  <c:v>1.8247899009021467</c:v>
                </c:pt>
                <c:pt idx="102">
                  <c:v>2.5303111486504974</c:v>
                </c:pt>
                <c:pt idx="103">
                  <c:v>3.2257838521344695</c:v>
                </c:pt>
                <c:pt idx="104">
                  <c:v>3.110916492745929</c:v>
                </c:pt>
                <c:pt idx="105">
                  <c:v>3.1780594526001948</c:v>
                </c:pt>
                <c:pt idx="106">
                  <c:v>3.1780594526001948</c:v>
                </c:pt>
                <c:pt idx="107">
                  <c:v>3.1929341753779283</c:v>
                </c:pt>
                <c:pt idx="108">
                  <c:v>3.7066417082080392</c:v>
                </c:pt>
                <c:pt idx="109">
                  <c:v>0.51044088091133233</c:v>
                </c:pt>
                <c:pt idx="110">
                  <c:v>-0.24839518673211103</c:v>
                </c:pt>
                <c:pt idx="111">
                  <c:v>-0.80002561342516287</c:v>
                </c:pt>
                <c:pt idx="112">
                  <c:v>-0.2883692201225756</c:v>
                </c:pt>
                <c:pt idx="113">
                  <c:v>0.50880567609824823</c:v>
                </c:pt>
                <c:pt idx="114">
                  <c:v>0.66686221121443623</c:v>
                </c:pt>
                <c:pt idx="115">
                  <c:v>0.61385136977142452</c:v>
                </c:pt>
                <c:pt idx="116">
                  <c:v>1.3935680915500512</c:v>
                </c:pt>
                <c:pt idx="117">
                  <c:v>2.3680643182692194</c:v>
                </c:pt>
                <c:pt idx="118">
                  <c:v>3.6382355732919365</c:v>
                </c:pt>
                <c:pt idx="119">
                  <c:v>3.5100522148866133</c:v>
                </c:pt>
                <c:pt idx="120">
                  <c:v>3.8181874104248266</c:v>
                </c:pt>
                <c:pt idx="121">
                  <c:v>4.4877990814541988</c:v>
                </c:pt>
                <c:pt idx="122">
                  <c:v>3.6586444065728898</c:v>
                </c:pt>
                <c:pt idx="123">
                  <c:v>3.6586444065728898</c:v>
                </c:pt>
                <c:pt idx="124">
                  <c:v>3.7790261401382992</c:v>
                </c:pt>
                <c:pt idx="125">
                  <c:v>5.0432687699902061</c:v>
                </c:pt>
                <c:pt idx="126">
                  <c:v>4.8333238049993099</c:v>
                </c:pt>
                <c:pt idx="127">
                  <c:v>5.2562891786943595</c:v>
                </c:pt>
                <c:pt idx="128">
                  <c:v>5.3977635311946131</c:v>
                </c:pt>
                <c:pt idx="129">
                  <c:v>5.4770580635382373</c:v>
                </c:pt>
                <c:pt idx="130">
                  <c:v>4.3774848033449558</c:v>
                </c:pt>
                <c:pt idx="131">
                  <c:v>6.671971729111803</c:v>
                </c:pt>
                <c:pt idx="132">
                  <c:v>6.6389546225202452</c:v>
                </c:pt>
                <c:pt idx="133">
                  <c:v>6.4479563969950533</c:v>
                </c:pt>
                <c:pt idx="134">
                  <c:v>6.4479563969950533</c:v>
                </c:pt>
                <c:pt idx="135">
                  <c:v>7.6210980679896494</c:v>
                </c:pt>
                <c:pt idx="136">
                  <c:v>7.1514090714610319</c:v>
                </c:pt>
                <c:pt idx="137">
                  <c:v>5.2830978279990575</c:v>
                </c:pt>
                <c:pt idx="138">
                  <c:v>5.8739388825201786</c:v>
                </c:pt>
                <c:pt idx="139">
                  <c:v>3.8375044959213227</c:v>
                </c:pt>
                <c:pt idx="140">
                  <c:v>2.8857509955489888</c:v>
                </c:pt>
                <c:pt idx="141">
                  <c:v>2.662065689374856</c:v>
                </c:pt>
                <c:pt idx="142">
                  <c:v>0.72701565703053461</c:v>
                </c:pt>
                <c:pt idx="143">
                  <c:v>0.78621667457002786</c:v>
                </c:pt>
                <c:pt idx="144">
                  <c:v>0.86429573912423052</c:v>
                </c:pt>
                <c:pt idx="145">
                  <c:v>0.82737530568248019</c:v>
                </c:pt>
                <c:pt idx="146">
                  <c:v>1.1322052352352046</c:v>
                </c:pt>
                <c:pt idx="147">
                  <c:v>1.8218974084738448</c:v>
                </c:pt>
                <c:pt idx="148">
                  <c:v>0.27664987317986345</c:v>
                </c:pt>
                <c:pt idx="149">
                  <c:v>-1.9304701118912391</c:v>
                </c:pt>
                <c:pt idx="150">
                  <c:v>-1.3589274602593377</c:v>
                </c:pt>
                <c:pt idx="151">
                  <c:v>-1.0637559703129824</c:v>
                </c:pt>
                <c:pt idx="152">
                  <c:v>-1.5087916358762214</c:v>
                </c:pt>
                <c:pt idx="153">
                  <c:v>-4.5241520341863293</c:v>
                </c:pt>
                <c:pt idx="154">
                  <c:v>-3.268522738559156</c:v>
                </c:pt>
                <c:pt idx="155">
                  <c:v>-3.4618054773077773</c:v>
                </c:pt>
                <c:pt idx="156">
                  <c:v>-3.6500612064846081</c:v>
                </c:pt>
                <c:pt idx="157">
                  <c:v>-3.5898434559262995</c:v>
                </c:pt>
                <c:pt idx="158">
                  <c:v>-3.0539240425999452</c:v>
                </c:pt>
                <c:pt idx="159">
                  <c:v>-4.4328953980860462</c:v>
                </c:pt>
                <c:pt idx="160">
                  <c:v>-4.0683342351446612</c:v>
                </c:pt>
                <c:pt idx="161">
                  <c:v>-3.8630721763185818</c:v>
                </c:pt>
                <c:pt idx="162">
                  <c:v>-3.8360805534281468</c:v>
                </c:pt>
                <c:pt idx="163">
                  <c:v>-3.5138373969651013</c:v>
                </c:pt>
                <c:pt idx="164">
                  <c:v>-4.2500519494116276</c:v>
                </c:pt>
                <c:pt idx="165">
                  <c:v>-5.1620757286973884</c:v>
                </c:pt>
                <c:pt idx="166">
                  <c:v>-5.4804483295322513</c:v>
                </c:pt>
                <c:pt idx="167">
                  <c:v>-4.3775183383736902</c:v>
                </c:pt>
                <c:pt idx="168">
                  <c:v>-5.0505335890547798</c:v>
                </c:pt>
                <c:pt idx="169">
                  <c:v>-6.2822069819666382</c:v>
                </c:pt>
              </c:numCache>
            </c:numRef>
          </c:val>
          <c:smooth val="0"/>
          <c:extLst>
            <c:ext xmlns:c16="http://schemas.microsoft.com/office/drawing/2014/chart" uri="{C3380CC4-5D6E-409C-BE32-E72D297353CC}">
              <c16:uniqueId val="{00000004-A162-48B6-A3AD-E36C5EC78B61}"/>
            </c:ext>
          </c:extLst>
        </c:ser>
        <c:ser>
          <c:idx val="5"/>
          <c:order val="5"/>
          <c:tx>
            <c:strRef>
              <c:f>Stocks!$AA$6</c:f>
              <c:strCache>
                <c:ptCount val="1"/>
                <c:pt idx="0">
                  <c:v>AAPL</c:v>
                </c:pt>
              </c:strCache>
            </c:strRef>
          </c:tx>
          <c:spPr>
            <a:ln w="28575" cap="rnd">
              <a:solidFill>
                <a:srgbClr val="FFC000"/>
              </a:solidFill>
              <a:round/>
            </a:ln>
            <a:effectLst/>
          </c:spPr>
          <c:marker>
            <c:symbol val="none"/>
          </c:marker>
          <c:cat>
            <c:numRef>
              <c:f>Stocks!$U$7:$U$176</c:f>
              <c:numCache>
                <c:formatCode>m/d/yyyy</c:formatCode>
                <c:ptCount val="170"/>
                <c:pt idx="0">
                  <c:v>45289</c:v>
                </c:pt>
                <c:pt idx="1">
                  <c:v>45292</c:v>
                </c:pt>
                <c:pt idx="2">
                  <c:v>45293</c:v>
                </c:pt>
                <c:pt idx="3">
                  <c:v>45294</c:v>
                </c:pt>
                <c:pt idx="4">
                  <c:v>45295</c:v>
                </c:pt>
                <c:pt idx="5">
                  <c:v>45296</c:v>
                </c:pt>
                <c:pt idx="6">
                  <c:v>45299</c:v>
                </c:pt>
                <c:pt idx="7">
                  <c:v>45300</c:v>
                </c:pt>
                <c:pt idx="8">
                  <c:v>45301</c:v>
                </c:pt>
                <c:pt idx="9">
                  <c:v>45302</c:v>
                </c:pt>
                <c:pt idx="10">
                  <c:v>45303</c:v>
                </c:pt>
                <c:pt idx="11">
                  <c:v>45306</c:v>
                </c:pt>
                <c:pt idx="12">
                  <c:v>45307</c:v>
                </c:pt>
                <c:pt idx="13">
                  <c:v>45308</c:v>
                </c:pt>
                <c:pt idx="14">
                  <c:v>45309</c:v>
                </c:pt>
                <c:pt idx="15">
                  <c:v>45310</c:v>
                </c:pt>
                <c:pt idx="16">
                  <c:v>45313</c:v>
                </c:pt>
                <c:pt idx="17">
                  <c:v>45314</c:v>
                </c:pt>
                <c:pt idx="18">
                  <c:v>45315</c:v>
                </c:pt>
                <c:pt idx="19">
                  <c:v>45316</c:v>
                </c:pt>
                <c:pt idx="20">
                  <c:v>45317</c:v>
                </c:pt>
                <c:pt idx="21">
                  <c:v>45320</c:v>
                </c:pt>
                <c:pt idx="22">
                  <c:v>45321</c:v>
                </c:pt>
                <c:pt idx="23">
                  <c:v>45322</c:v>
                </c:pt>
                <c:pt idx="24">
                  <c:v>45323</c:v>
                </c:pt>
                <c:pt idx="25">
                  <c:v>45324</c:v>
                </c:pt>
                <c:pt idx="26">
                  <c:v>45327</c:v>
                </c:pt>
                <c:pt idx="27">
                  <c:v>45328</c:v>
                </c:pt>
                <c:pt idx="28">
                  <c:v>45329</c:v>
                </c:pt>
                <c:pt idx="29">
                  <c:v>45330</c:v>
                </c:pt>
                <c:pt idx="30">
                  <c:v>45331</c:v>
                </c:pt>
                <c:pt idx="31">
                  <c:v>45334</c:v>
                </c:pt>
                <c:pt idx="32">
                  <c:v>45335</c:v>
                </c:pt>
                <c:pt idx="33">
                  <c:v>45336</c:v>
                </c:pt>
                <c:pt idx="34">
                  <c:v>45337</c:v>
                </c:pt>
                <c:pt idx="35">
                  <c:v>45338</c:v>
                </c:pt>
                <c:pt idx="36">
                  <c:v>45341</c:v>
                </c:pt>
                <c:pt idx="37">
                  <c:v>45342</c:v>
                </c:pt>
                <c:pt idx="38">
                  <c:v>45343</c:v>
                </c:pt>
                <c:pt idx="39">
                  <c:v>45344</c:v>
                </c:pt>
                <c:pt idx="40">
                  <c:v>45345</c:v>
                </c:pt>
                <c:pt idx="41">
                  <c:v>45348</c:v>
                </c:pt>
                <c:pt idx="42">
                  <c:v>45349</c:v>
                </c:pt>
                <c:pt idx="43">
                  <c:v>45350</c:v>
                </c:pt>
                <c:pt idx="44">
                  <c:v>45351</c:v>
                </c:pt>
                <c:pt idx="45">
                  <c:v>45352</c:v>
                </c:pt>
                <c:pt idx="46">
                  <c:v>45355</c:v>
                </c:pt>
                <c:pt idx="47">
                  <c:v>45356</c:v>
                </c:pt>
                <c:pt idx="48">
                  <c:v>45357</c:v>
                </c:pt>
                <c:pt idx="49">
                  <c:v>45358</c:v>
                </c:pt>
                <c:pt idx="50">
                  <c:v>45359</c:v>
                </c:pt>
                <c:pt idx="51">
                  <c:v>45362</c:v>
                </c:pt>
                <c:pt idx="52">
                  <c:v>45363</c:v>
                </c:pt>
                <c:pt idx="53">
                  <c:v>45364</c:v>
                </c:pt>
                <c:pt idx="54">
                  <c:v>45365</c:v>
                </c:pt>
                <c:pt idx="55">
                  <c:v>45366</c:v>
                </c:pt>
                <c:pt idx="56">
                  <c:v>45369</c:v>
                </c:pt>
                <c:pt idx="57">
                  <c:v>45370</c:v>
                </c:pt>
                <c:pt idx="58">
                  <c:v>45371</c:v>
                </c:pt>
                <c:pt idx="59">
                  <c:v>45372</c:v>
                </c:pt>
                <c:pt idx="60">
                  <c:v>45373</c:v>
                </c:pt>
                <c:pt idx="61">
                  <c:v>45376</c:v>
                </c:pt>
                <c:pt idx="62">
                  <c:v>45377</c:v>
                </c:pt>
                <c:pt idx="63">
                  <c:v>45378</c:v>
                </c:pt>
                <c:pt idx="64">
                  <c:v>45379</c:v>
                </c:pt>
                <c:pt idx="65">
                  <c:v>45380</c:v>
                </c:pt>
                <c:pt idx="66">
                  <c:v>45383</c:v>
                </c:pt>
                <c:pt idx="67">
                  <c:v>45384</c:v>
                </c:pt>
                <c:pt idx="68">
                  <c:v>45385</c:v>
                </c:pt>
                <c:pt idx="69">
                  <c:v>45386</c:v>
                </c:pt>
                <c:pt idx="70">
                  <c:v>45387</c:v>
                </c:pt>
                <c:pt idx="71">
                  <c:v>45390</c:v>
                </c:pt>
                <c:pt idx="72">
                  <c:v>45391</c:v>
                </c:pt>
                <c:pt idx="73">
                  <c:v>45392</c:v>
                </c:pt>
                <c:pt idx="74">
                  <c:v>45393</c:v>
                </c:pt>
                <c:pt idx="75">
                  <c:v>45394</c:v>
                </c:pt>
                <c:pt idx="76">
                  <c:v>45397</c:v>
                </c:pt>
                <c:pt idx="77">
                  <c:v>45398</c:v>
                </c:pt>
                <c:pt idx="78">
                  <c:v>45399</c:v>
                </c:pt>
                <c:pt idx="79">
                  <c:v>45400</c:v>
                </c:pt>
                <c:pt idx="80">
                  <c:v>45401</c:v>
                </c:pt>
                <c:pt idx="81">
                  <c:v>45404</c:v>
                </c:pt>
                <c:pt idx="82">
                  <c:v>45405</c:v>
                </c:pt>
                <c:pt idx="83">
                  <c:v>45406</c:v>
                </c:pt>
                <c:pt idx="84">
                  <c:v>45407</c:v>
                </c:pt>
                <c:pt idx="85">
                  <c:v>45408</c:v>
                </c:pt>
                <c:pt idx="86">
                  <c:v>45411</c:v>
                </c:pt>
                <c:pt idx="87">
                  <c:v>45412</c:v>
                </c:pt>
                <c:pt idx="88">
                  <c:v>45413</c:v>
                </c:pt>
                <c:pt idx="89">
                  <c:v>45414</c:v>
                </c:pt>
                <c:pt idx="90">
                  <c:v>45415</c:v>
                </c:pt>
                <c:pt idx="91">
                  <c:v>45418</c:v>
                </c:pt>
                <c:pt idx="92">
                  <c:v>45419</c:v>
                </c:pt>
                <c:pt idx="93">
                  <c:v>45420</c:v>
                </c:pt>
                <c:pt idx="94">
                  <c:v>45421</c:v>
                </c:pt>
                <c:pt idx="95">
                  <c:v>45422</c:v>
                </c:pt>
                <c:pt idx="96">
                  <c:v>45425</c:v>
                </c:pt>
                <c:pt idx="97">
                  <c:v>45426</c:v>
                </c:pt>
                <c:pt idx="98">
                  <c:v>45427</c:v>
                </c:pt>
                <c:pt idx="99">
                  <c:v>45428</c:v>
                </c:pt>
                <c:pt idx="100">
                  <c:v>45429</c:v>
                </c:pt>
                <c:pt idx="101">
                  <c:v>45432</c:v>
                </c:pt>
                <c:pt idx="102">
                  <c:v>45433</c:v>
                </c:pt>
                <c:pt idx="103">
                  <c:v>45434</c:v>
                </c:pt>
                <c:pt idx="104">
                  <c:v>45435</c:v>
                </c:pt>
                <c:pt idx="105">
                  <c:v>45436</c:v>
                </c:pt>
                <c:pt idx="106">
                  <c:v>45439</c:v>
                </c:pt>
                <c:pt idx="107">
                  <c:v>45440</c:v>
                </c:pt>
                <c:pt idx="108">
                  <c:v>45441</c:v>
                </c:pt>
                <c:pt idx="109">
                  <c:v>45442</c:v>
                </c:pt>
                <c:pt idx="110">
                  <c:v>45443</c:v>
                </c:pt>
                <c:pt idx="111">
                  <c:v>45446</c:v>
                </c:pt>
                <c:pt idx="112">
                  <c:v>45447</c:v>
                </c:pt>
                <c:pt idx="113">
                  <c:v>45448</c:v>
                </c:pt>
                <c:pt idx="114">
                  <c:v>45449</c:v>
                </c:pt>
                <c:pt idx="115">
                  <c:v>45450</c:v>
                </c:pt>
                <c:pt idx="116">
                  <c:v>45453</c:v>
                </c:pt>
                <c:pt idx="117">
                  <c:v>45454</c:v>
                </c:pt>
                <c:pt idx="118">
                  <c:v>45455</c:v>
                </c:pt>
                <c:pt idx="119">
                  <c:v>45456</c:v>
                </c:pt>
                <c:pt idx="120">
                  <c:v>45457</c:v>
                </c:pt>
                <c:pt idx="121">
                  <c:v>45460</c:v>
                </c:pt>
                <c:pt idx="122">
                  <c:v>45461</c:v>
                </c:pt>
                <c:pt idx="123">
                  <c:v>45462</c:v>
                </c:pt>
                <c:pt idx="124">
                  <c:v>45463</c:v>
                </c:pt>
                <c:pt idx="125">
                  <c:v>45464</c:v>
                </c:pt>
                <c:pt idx="126">
                  <c:v>45467</c:v>
                </c:pt>
                <c:pt idx="127">
                  <c:v>45468</c:v>
                </c:pt>
                <c:pt idx="128">
                  <c:v>45469</c:v>
                </c:pt>
                <c:pt idx="129">
                  <c:v>45470</c:v>
                </c:pt>
                <c:pt idx="130">
                  <c:v>45471</c:v>
                </c:pt>
                <c:pt idx="131">
                  <c:v>45474</c:v>
                </c:pt>
                <c:pt idx="132">
                  <c:v>45475</c:v>
                </c:pt>
                <c:pt idx="133">
                  <c:v>45476</c:v>
                </c:pt>
                <c:pt idx="134">
                  <c:v>45477</c:v>
                </c:pt>
                <c:pt idx="135">
                  <c:v>45478</c:v>
                </c:pt>
                <c:pt idx="136">
                  <c:v>45481</c:v>
                </c:pt>
                <c:pt idx="137">
                  <c:v>45482</c:v>
                </c:pt>
                <c:pt idx="138">
                  <c:v>45483</c:v>
                </c:pt>
                <c:pt idx="139">
                  <c:v>45484</c:v>
                </c:pt>
                <c:pt idx="140">
                  <c:v>45485</c:v>
                </c:pt>
                <c:pt idx="141">
                  <c:v>45488</c:v>
                </c:pt>
                <c:pt idx="142">
                  <c:v>45489</c:v>
                </c:pt>
                <c:pt idx="143">
                  <c:v>45490</c:v>
                </c:pt>
                <c:pt idx="144">
                  <c:v>45491</c:v>
                </c:pt>
                <c:pt idx="145">
                  <c:v>45492</c:v>
                </c:pt>
                <c:pt idx="146">
                  <c:v>45495</c:v>
                </c:pt>
                <c:pt idx="147">
                  <c:v>45496</c:v>
                </c:pt>
                <c:pt idx="148">
                  <c:v>45497</c:v>
                </c:pt>
                <c:pt idx="149">
                  <c:v>45498</c:v>
                </c:pt>
                <c:pt idx="150">
                  <c:v>45499</c:v>
                </c:pt>
                <c:pt idx="151">
                  <c:v>45502</c:v>
                </c:pt>
                <c:pt idx="152">
                  <c:v>45503</c:v>
                </c:pt>
                <c:pt idx="153">
                  <c:v>45504</c:v>
                </c:pt>
                <c:pt idx="154">
                  <c:v>45505</c:v>
                </c:pt>
                <c:pt idx="155">
                  <c:v>45506</c:v>
                </c:pt>
                <c:pt idx="156">
                  <c:v>45509</c:v>
                </c:pt>
                <c:pt idx="157">
                  <c:v>45510</c:v>
                </c:pt>
                <c:pt idx="158">
                  <c:v>45511</c:v>
                </c:pt>
                <c:pt idx="159">
                  <c:v>45512</c:v>
                </c:pt>
                <c:pt idx="160">
                  <c:v>45513</c:v>
                </c:pt>
                <c:pt idx="161">
                  <c:v>45516</c:v>
                </c:pt>
                <c:pt idx="162">
                  <c:v>45517</c:v>
                </c:pt>
                <c:pt idx="163">
                  <c:v>45518</c:v>
                </c:pt>
                <c:pt idx="164">
                  <c:v>45519</c:v>
                </c:pt>
                <c:pt idx="165">
                  <c:v>45520</c:v>
                </c:pt>
                <c:pt idx="166">
                  <c:v>45523</c:v>
                </c:pt>
                <c:pt idx="167">
                  <c:v>45524</c:v>
                </c:pt>
                <c:pt idx="168">
                  <c:v>45525</c:v>
                </c:pt>
                <c:pt idx="169">
                  <c:v>45526</c:v>
                </c:pt>
              </c:numCache>
            </c:numRef>
          </c:cat>
          <c:val>
            <c:numRef>
              <c:f>Stocks!$AA$7:$AA$176</c:f>
              <c:numCache>
                <c:formatCode>0.0</c:formatCode>
                <c:ptCount val="170"/>
                <c:pt idx="0">
                  <c:v>0</c:v>
                </c:pt>
                <c:pt idx="1">
                  <c:v>0</c:v>
                </c:pt>
                <c:pt idx="2">
                  <c:v>-3.0126051556756011</c:v>
                </c:pt>
                <c:pt idx="3">
                  <c:v>-2.9374771662053689</c:v>
                </c:pt>
                <c:pt idx="4">
                  <c:v>-3.8147049812330351</c:v>
                </c:pt>
                <c:pt idx="5">
                  <c:v>-4.373327992841368</c:v>
                </c:pt>
                <c:pt idx="6">
                  <c:v>-3.4883445035432317</c:v>
                </c:pt>
                <c:pt idx="7">
                  <c:v>-3.5588979659532214</c:v>
                </c:pt>
                <c:pt idx="8">
                  <c:v>-3.5785380675883545</c:v>
                </c:pt>
                <c:pt idx="9">
                  <c:v>-3.822879816098407</c:v>
                </c:pt>
                <c:pt idx="10">
                  <c:v>-3.7267426935463419</c:v>
                </c:pt>
                <c:pt idx="11">
                  <c:v>-3.7267426935463419</c:v>
                </c:pt>
                <c:pt idx="12">
                  <c:v>-4.541940544503035</c:v>
                </c:pt>
                <c:pt idx="13">
                  <c:v>-4.4741342048574353</c:v>
                </c:pt>
                <c:pt idx="14">
                  <c:v>-2.2585806862974636</c:v>
                </c:pt>
                <c:pt idx="15">
                  <c:v>-1.9709558286936897</c:v>
                </c:pt>
                <c:pt idx="16">
                  <c:v>-0.98340426558797844</c:v>
                </c:pt>
                <c:pt idx="17">
                  <c:v>-0.6104543921258454</c:v>
                </c:pt>
                <c:pt idx="18">
                  <c:v>-1.0464582782046392</c:v>
                </c:pt>
                <c:pt idx="19">
                  <c:v>-1.7547765476739272</c:v>
                </c:pt>
                <c:pt idx="20">
                  <c:v>-2.5968471085456315</c:v>
                </c:pt>
                <c:pt idx="21">
                  <c:v>-3.7301031978905712</c:v>
                </c:pt>
                <c:pt idx="22">
                  <c:v>-5.5846309072887692</c:v>
                </c:pt>
                <c:pt idx="23">
                  <c:v>-5.8122930085783509</c:v>
                </c:pt>
                <c:pt idx="24">
                  <c:v>-5.8037976807757587</c:v>
                </c:pt>
                <c:pt idx="25">
                  <c:v>-7.4273821999720155</c:v>
                </c:pt>
                <c:pt idx="26">
                  <c:v>-6.1456322765990734</c:v>
                </c:pt>
                <c:pt idx="27">
                  <c:v>-5.5436264973158416</c:v>
                </c:pt>
                <c:pt idx="28">
                  <c:v>-6.3424978944611894</c:v>
                </c:pt>
                <c:pt idx="29">
                  <c:v>-6.9683939873695806</c:v>
                </c:pt>
                <c:pt idx="30">
                  <c:v>-7.2948108061322614</c:v>
                </c:pt>
                <c:pt idx="31">
                  <c:v>-8.0777865180209432</c:v>
                </c:pt>
                <c:pt idx="32">
                  <c:v>-7.7340456687118575</c:v>
                </c:pt>
                <c:pt idx="33">
                  <c:v>-9.1911056533944588</c:v>
                </c:pt>
                <c:pt idx="34">
                  <c:v>-9.952025817098999</c:v>
                </c:pt>
                <c:pt idx="35">
                  <c:v>-10.250578153191498</c:v>
                </c:pt>
                <c:pt idx="36">
                  <c:v>-10.250578153191498</c:v>
                </c:pt>
                <c:pt idx="37">
                  <c:v>-10.009916694160395</c:v>
                </c:pt>
                <c:pt idx="38">
                  <c:v>-9.7470435457306763</c:v>
                </c:pt>
                <c:pt idx="39">
                  <c:v>-10.888432709598035</c:v>
                </c:pt>
                <c:pt idx="40">
                  <c:v>-11.886430162423792</c:v>
                </c:pt>
                <c:pt idx="41">
                  <c:v>-12.188815956439583</c:v>
                </c:pt>
                <c:pt idx="42">
                  <c:v>-11.60664676474417</c:v>
                </c:pt>
                <c:pt idx="43">
                  <c:v>-12.058594041962948</c:v>
                </c:pt>
                <c:pt idx="44">
                  <c:v>-12.962376763617655</c:v>
                </c:pt>
                <c:pt idx="45">
                  <c:v>-14.384108347518378</c:v>
                </c:pt>
                <c:pt idx="46">
                  <c:v>-16.624054294742422</c:v>
                </c:pt>
                <c:pt idx="47">
                  <c:v>-18.114189037291879</c:v>
                </c:pt>
                <c:pt idx="48">
                  <c:v>-19.180987575288626</c:v>
                </c:pt>
                <c:pt idx="49">
                  <c:v>-20.346080192941486</c:v>
                </c:pt>
                <c:pt idx="50">
                  <c:v>-18.741623751107554</c:v>
                </c:pt>
                <c:pt idx="51">
                  <c:v>-17.571887241756968</c:v>
                </c:pt>
                <c:pt idx="52">
                  <c:v>-18.524505074711925</c:v>
                </c:pt>
                <c:pt idx="53">
                  <c:v>-19.406431706905337</c:v>
                </c:pt>
                <c:pt idx="54">
                  <c:v>-18.124241955106683</c:v>
                </c:pt>
                <c:pt idx="55">
                  <c:v>-17.621588844783545</c:v>
                </c:pt>
                <c:pt idx="56">
                  <c:v>-17.728051247522799</c:v>
                </c:pt>
                <c:pt idx="57">
                  <c:v>-17.11214323772721</c:v>
                </c:pt>
                <c:pt idx="58">
                  <c:v>-16.733599460155162</c:v>
                </c:pt>
                <c:pt idx="59">
                  <c:v>-20.879736323439204</c:v>
                </c:pt>
                <c:pt idx="60">
                  <c:v>-20.252989168897315</c:v>
                </c:pt>
                <c:pt idx="61">
                  <c:v>-20.660498486588878</c:v>
                </c:pt>
                <c:pt idx="62">
                  <c:v>-20.946313776517854</c:v>
                </c:pt>
                <c:pt idx="63">
                  <c:v>-20.01801829978713</c:v>
                </c:pt>
                <c:pt idx="64">
                  <c:v>-21.091375051915023</c:v>
                </c:pt>
                <c:pt idx="65">
                  <c:v>-21.091375051915023</c:v>
                </c:pt>
                <c:pt idx="66">
                  <c:v>-21.622693594130297</c:v>
                </c:pt>
                <c:pt idx="67">
                  <c:v>-21.444943596307866</c:v>
                </c:pt>
                <c:pt idx="68">
                  <c:v>-21.14331175343311</c:v>
                </c:pt>
                <c:pt idx="69">
                  <c:v>-20.226776272401125</c:v>
                </c:pt>
                <c:pt idx="70">
                  <c:v>-21.029769203055963</c:v>
                </c:pt>
                <c:pt idx="71">
                  <c:v>-21.575808761626618</c:v>
                </c:pt>
                <c:pt idx="72">
                  <c:v>-21.09979889167289</c:v>
                </c:pt>
                <c:pt idx="73">
                  <c:v>-21.048513226823545</c:v>
                </c:pt>
                <c:pt idx="74">
                  <c:v>-18.08315175948016</c:v>
                </c:pt>
                <c:pt idx="75">
                  <c:v>-15.712847999714228</c:v>
                </c:pt>
                <c:pt idx="76">
                  <c:v>-16.426489368086393</c:v>
                </c:pt>
                <c:pt idx="77">
                  <c:v>-17.927455186434543</c:v>
                </c:pt>
                <c:pt idx="78">
                  <c:v>-18.032045451764802</c:v>
                </c:pt>
                <c:pt idx="79">
                  <c:v>-18.29816599771155</c:v>
                </c:pt>
                <c:pt idx="80">
                  <c:v>-18.437582548784746</c:v>
                </c:pt>
                <c:pt idx="81">
                  <c:v>-18.910543630581387</c:v>
                </c:pt>
                <c:pt idx="82">
                  <c:v>-19.616838292923134</c:v>
                </c:pt>
                <c:pt idx="83">
                  <c:v>-18.538353512240192</c:v>
                </c:pt>
                <c:pt idx="84">
                  <c:v>-17.599875731411785</c:v>
                </c:pt>
                <c:pt idx="85">
                  <c:v>-18.986863134650619</c:v>
                </c:pt>
                <c:pt idx="86">
                  <c:v>-17.145229320432861</c:v>
                </c:pt>
                <c:pt idx="87">
                  <c:v>-17.10445409688451</c:v>
                </c:pt>
                <c:pt idx="88">
                  <c:v>-17.276739293758979</c:v>
                </c:pt>
                <c:pt idx="89">
                  <c:v>-16.299790469390274</c:v>
                </c:pt>
                <c:pt idx="90">
                  <c:v>-12.257176080701043</c:v>
                </c:pt>
                <c:pt idx="91">
                  <c:v>-14.234675825916938</c:v>
                </c:pt>
                <c:pt idx="92">
                  <c:v>-14.02220726988034</c:v>
                </c:pt>
                <c:pt idx="93">
                  <c:v>-13.844982461455814</c:v>
                </c:pt>
                <c:pt idx="94">
                  <c:v>-13.448169737102532</c:v>
                </c:pt>
                <c:pt idx="95">
                  <c:v>-14.417957016554681</c:v>
                </c:pt>
                <c:pt idx="96">
                  <c:v>-12.713880356444776</c:v>
                </c:pt>
                <c:pt idx="97">
                  <c:v>-12.646149468537459</c:v>
                </c:pt>
                <c:pt idx="98">
                  <c:v>-12.745449618557728</c:v>
                </c:pt>
                <c:pt idx="99">
                  <c:v>-12.45145722879559</c:v>
                </c:pt>
                <c:pt idx="100">
                  <c:v>-12.565229956520739</c:v>
                </c:pt>
                <c:pt idx="101">
                  <c:v>-12.059422878600415</c:v>
                </c:pt>
                <c:pt idx="102">
                  <c:v>-11.657426067740133</c:v>
                </c:pt>
                <c:pt idx="103">
                  <c:v>-12.108657898269669</c:v>
                </c:pt>
                <c:pt idx="104">
                  <c:v>-13.375440914725502</c:v>
                </c:pt>
                <c:pt idx="105">
                  <c:v>-12.538495409638742</c:v>
                </c:pt>
                <c:pt idx="106">
                  <c:v>-12.538495409638742</c:v>
                </c:pt>
                <c:pt idx="107">
                  <c:v>-12.560975356155708</c:v>
                </c:pt>
                <c:pt idx="108">
                  <c:v>-11.585629421154295</c:v>
                </c:pt>
                <c:pt idx="109">
                  <c:v>-10.406457905504269</c:v>
                </c:pt>
                <c:pt idx="110">
                  <c:v>-10.788997793996501</c:v>
                </c:pt>
                <c:pt idx="111">
                  <c:v>-9.9879510368840982</c:v>
                </c:pt>
                <c:pt idx="112">
                  <c:v>-9.9882061288773798</c:v>
                </c:pt>
                <c:pt idx="113">
                  <c:v>-10.513021382429542</c:v>
                </c:pt>
                <c:pt idx="114">
                  <c:v>-11.212554125102812</c:v>
                </c:pt>
                <c:pt idx="115">
                  <c:v>-9.8356394581465594</c:v>
                </c:pt>
                <c:pt idx="116">
                  <c:v>-12.083094339716396</c:v>
                </c:pt>
                <c:pt idx="117">
                  <c:v>-5.1005413311153376</c:v>
                </c:pt>
                <c:pt idx="118">
                  <c:v>-2.984010928707292</c:v>
                </c:pt>
                <c:pt idx="119">
                  <c:v>-2.6427799467903696</c:v>
                </c:pt>
                <c:pt idx="120">
                  <c:v>-3.5068638708217605</c:v>
                </c:pt>
                <c:pt idx="121">
                  <c:v>-2.2085510876281376</c:v>
                </c:pt>
                <c:pt idx="122">
                  <c:v>-3.7340405612096106</c:v>
                </c:pt>
                <c:pt idx="123">
                  <c:v>-3.7340405612096106</c:v>
                </c:pt>
                <c:pt idx="124">
                  <c:v>-5.8378962040673912</c:v>
                </c:pt>
                <c:pt idx="125">
                  <c:v>-6.7961295998864131</c:v>
                </c:pt>
                <c:pt idx="126">
                  <c:v>-6.1073543215598818</c:v>
                </c:pt>
                <c:pt idx="127">
                  <c:v>-6.0735949771894298</c:v>
                </c:pt>
                <c:pt idx="128">
                  <c:v>-4.082804684315164</c:v>
                </c:pt>
                <c:pt idx="129">
                  <c:v>-3.7455116319592179</c:v>
                </c:pt>
                <c:pt idx="130">
                  <c:v>-5.0836133868048279</c:v>
                </c:pt>
                <c:pt idx="131">
                  <c:v>-2.2059942221550415</c:v>
                </c:pt>
                <c:pt idx="132">
                  <c:v>-1.088844176946921</c:v>
                </c:pt>
                <c:pt idx="133">
                  <c:v>-1.0112453907782566</c:v>
                </c:pt>
                <c:pt idx="134">
                  <c:v>-1.0112453907782566</c:v>
                </c:pt>
                <c:pt idx="135">
                  <c:v>0.84416126766892319</c:v>
                </c:pt>
                <c:pt idx="136">
                  <c:v>1.4942101273409776</c:v>
                </c:pt>
                <c:pt idx="137">
                  <c:v>1.8543078659656373</c:v>
                </c:pt>
                <c:pt idx="138">
                  <c:v>2.894182449151927</c:v>
                </c:pt>
                <c:pt idx="139">
                  <c:v>1.1192781239733165</c:v>
                </c:pt>
                <c:pt idx="140">
                  <c:v>2.0159598885988856</c:v>
                </c:pt>
                <c:pt idx="141">
                  <c:v>3.6881259842674154</c:v>
                </c:pt>
                <c:pt idx="142">
                  <c:v>3.1519492277807188</c:v>
                </c:pt>
                <c:pt idx="143">
                  <c:v>1.7214917140479571</c:v>
                </c:pt>
                <c:pt idx="144">
                  <c:v>0.19606962325717348</c:v>
                </c:pt>
                <c:pt idx="145">
                  <c:v>1.0936001845484782</c:v>
                </c:pt>
                <c:pt idx="146">
                  <c:v>-0.33372671906704454</c:v>
                </c:pt>
                <c:pt idx="147">
                  <c:v>0.39341031810566562</c:v>
                </c:pt>
                <c:pt idx="148">
                  <c:v>-0.27078241582597684</c:v>
                </c:pt>
                <c:pt idx="149">
                  <c:v>-0.23101581073052557</c:v>
                </c:pt>
                <c:pt idx="150">
                  <c:v>-1.2422886642427642</c:v>
                </c:pt>
                <c:pt idx="151">
                  <c:v>-1.1899418620007225</c:v>
                </c:pt>
                <c:pt idx="152">
                  <c:v>-0.33092367991119431</c:v>
                </c:pt>
                <c:pt idx="153">
                  <c:v>-0.42735723011809057</c:v>
                </c:pt>
                <c:pt idx="154">
                  <c:v>-0.7741421960882775</c:v>
                </c:pt>
                <c:pt idx="155">
                  <c:v>2.1039837550964364</c:v>
                </c:pt>
                <c:pt idx="156">
                  <c:v>-3.721851637233442E-2</c:v>
                </c:pt>
                <c:pt idx="157">
                  <c:v>-2.2226199348307603</c:v>
                </c:pt>
                <c:pt idx="158">
                  <c:v>-2.7659219967404169E-2</c:v>
                </c:pt>
                <c:pt idx="159">
                  <c:v>-0.72678426844495903</c:v>
                </c:pt>
                <c:pt idx="160">
                  <c:v>0.27407355553289392</c:v>
                </c:pt>
                <c:pt idx="161">
                  <c:v>0.93927703132466434</c:v>
                </c:pt>
                <c:pt idx="162">
                  <c:v>0.99413313471694664</c:v>
                </c:pt>
                <c:pt idx="163">
                  <c:v>0.792208003574288</c:v>
                </c:pt>
                <c:pt idx="164">
                  <c:v>0.50526759091358997</c:v>
                </c:pt>
                <c:pt idx="165">
                  <c:v>0.9648238857407847</c:v>
                </c:pt>
                <c:pt idx="166">
                  <c:v>-0.25039586575536532</c:v>
                </c:pt>
                <c:pt idx="167">
                  <c:v>0.30497351967464681</c:v>
                </c:pt>
                <c:pt idx="168">
                  <c:v>-0.24966244088457756</c:v>
                </c:pt>
                <c:pt idx="169">
                  <c:v>-0.16828158324850051</c:v>
                </c:pt>
              </c:numCache>
            </c:numRef>
          </c:val>
          <c:smooth val="0"/>
          <c:extLst>
            <c:ext xmlns:c16="http://schemas.microsoft.com/office/drawing/2014/chart" uri="{C3380CC4-5D6E-409C-BE32-E72D297353CC}">
              <c16:uniqueId val="{00000005-A162-48B6-A3AD-E36C5EC78B61}"/>
            </c:ext>
          </c:extLst>
        </c:ser>
        <c:ser>
          <c:idx val="6"/>
          <c:order val="6"/>
          <c:tx>
            <c:strRef>
              <c:f>Stocks!$AB$6</c:f>
              <c:strCache>
                <c:ptCount val="1"/>
                <c:pt idx="0">
                  <c:v>TSLA</c:v>
                </c:pt>
              </c:strCache>
            </c:strRef>
          </c:tx>
          <c:spPr>
            <a:ln w="28575" cap="rnd">
              <a:solidFill>
                <a:srgbClr val="FF0000"/>
              </a:solidFill>
              <a:round/>
            </a:ln>
            <a:effectLst/>
          </c:spPr>
          <c:marker>
            <c:symbol val="none"/>
          </c:marker>
          <c:cat>
            <c:numRef>
              <c:f>Stocks!$U$7:$U$176</c:f>
              <c:numCache>
                <c:formatCode>m/d/yyyy</c:formatCode>
                <c:ptCount val="170"/>
                <c:pt idx="0">
                  <c:v>45289</c:v>
                </c:pt>
                <c:pt idx="1">
                  <c:v>45292</c:v>
                </c:pt>
                <c:pt idx="2">
                  <c:v>45293</c:v>
                </c:pt>
                <c:pt idx="3">
                  <c:v>45294</c:v>
                </c:pt>
                <c:pt idx="4">
                  <c:v>45295</c:v>
                </c:pt>
                <c:pt idx="5">
                  <c:v>45296</c:v>
                </c:pt>
                <c:pt idx="6">
                  <c:v>45299</c:v>
                </c:pt>
                <c:pt idx="7">
                  <c:v>45300</c:v>
                </c:pt>
                <c:pt idx="8">
                  <c:v>45301</c:v>
                </c:pt>
                <c:pt idx="9">
                  <c:v>45302</c:v>
                </c:pt>
                <c:pt idx="10">
                  <c:v>45303</c:v>
                </c:pt>
                <c:pt idx="11">
                  <c:v>45306</c:v>
                </c:pt>
                <c:pt idx="12">
                  <c:v>45307</c:v>
                </c:pt>
                <c:pt idx="13">
                  <c:v>45308</c:v>
                </c:pt>
                <c:pt idx="14">
                  <c:v>45309</c:v>
                </c:pt>
                <c:pt idx="15">
                  <c:v>45310</c:v>
                </c:pt>
                <c:pt idx="16">
                  <c:v>45313</c:v>
                </c:pt>
                <c:pt idx="17">
                  <c:v>45314</c:v>
                </c:pt>
                <c:pt idx="18">
                  <c:v>45315</c:v>
                </c:pt>
                <c:pt idx="19">
                  <c:v>45316</c:v>
                </c:pt>
                <c:pt idx="20">
                  <c:v>45317</c:v>
                </c:pt>
                <c:pt idx="21">
                  <c:v>45320</c:v>
                </c:pt>
                <c:pt idx="22">
                  <c:v>45321</c:v>
                </c:pt>
                <c:pt idx="23">
                  <c:v>45322</c:v>
                </c:pt>
                <c:pt idx="24">
                  <c:v>45323</c:v>
                </c:pt>
                <c:pt idx="25">
                  <c:v>45324</c:v>
                </c:pt>
                <c:pt idx="26">
                  <c:v>45327</c:v>
                </c:pt>
                <c:pt idx="27">
                  <c:v>45328</c:v>
                </c:pt>
                <c:pt idx="28">
                  <c:v>45329</c:v>
                </c:pt>
                <c:pt idx="29">
                  <c:v>45330</c:v>
                </c:pt>
                <c:pt idx="30">
                  <c:v>45331</c:v>
                </c:pt>
                <c:pt idx="31">
                  <c:v>45334</c:v>
                </c:pt>
                <c:pt idx="32">
                  <c:v>45335</c:v>
                </c:pt>
                <c:pt idx="33">
                  <c:v>45336</c:v>
                </c:pt>
                <c:pt idx="34">
                  <c:v>45337</c:v>
                </c:pt>
                <c:pt idx="35">
                  <c:v>45338</c:v>
                </c:pt>
                <c:pt idx="36">
                  <c:v>45341</c:v>
                </c:pt>
                <c:pt idx="37">
                  <c:v>45342</c:v>
                </c:pt>
                <c:pt idx="38">
                  <c:v>45343</c:v>
                </c:pt>
                <c:pt idx="39">
                  <c:v>45344</c:v>
                </c:pt>
                <c:pt idx="40">
                  <c:v>45345</c:v>
                </c:pt>
                <c:pt idx="41">
                  <c:v>45348</c:v>
                </c:pt>
                <c:pt idx="42">
                  <c:v>45349</c:v>
                </c:pt>
                <c:pt idx="43">
                  <c:v>45350</c:v>
                </c:pt>
                <c:pt idx="44">
                  <c:v>45351</c:v>
                </c:pt>
                <c:pt idx="45">
                  <c:v>45352</c:v>
                </c:pt>
                <c:pt idx="46">
                  <c:v>45355</c:v>
                </c:pt>
                <c:pt idx="47">
                  <c:v>45356</c:v>
                </c:pt>
                <c:pt idx="48">
                  <c:v>45357</c:v>
                </c:pt>
                <c:pt idx="49">
                  <c:v>45358</c:v>
                </c:pt>
                <c:pt idx="50">
                  <c:v>45359</c:v>
                </c:pt>
                <c:pt idx="51">
                  <c:v>45362</c:v>
                </c:pt>
                <c:pt idx="52">
                  <c:v>45363</c:v>
                </c:pt>
                <c:pt idx="53">
                  <c:v>45364</c:v>
                </c:pt>
                <c:pt idx="54">
                  <c:v>45365</c:v>
                </c:pt>
                <c:pt idx="55">
                  <c:v>45366</c:v>
                </c:pt>
                <c:pt idx="56">
                  <c:v>45369</c:v>
                </c:pt>
                <c:pt idx="57">
                  <c:v>45370</c:v>
                </c:pt>
                <c:pt idx="58">
                  <c:v>45371</c:v>
                </c:pt>
                <c:pt idx="59">
                  <c:v>45372</c:v>
                </c:pt>
                <c:pt idx="60">
                  <c:v>45373</c:v>
                </c:pt>
                <c:pt idx="61">
                  <c:v>45376</c:v>
                </c:pt>
                <c:pt idx="62">
                  <c:v>45377</c:v>
                </c:pt>
                <c:pt idx="63">
                  <c:v>45378</c:v>
                </c:pt>
                <c:pt idx="64">
                  <c:v>45379</c:v>
                </c:pt>
                <c:pt idx="65">
                  <c:v>45380</c:v>
                </c:pt>
                <c:pt idx="66">
                  <c:v>45383</c:v>
                </c:pt>
                <c:pt idx="67">
                  <c:v>45384</c:v>
                </c:pt>
                <c:pt idx="68">
                  <c:v>45385</c:v>
                </c:pt>
                <c:pt idx="69">
                  <c:v>45386</c:v>
                </c:pt>
                <c:pt idx="70">
                  <c:v>45387</c:v>
                </c:pt>
                <c:pt idx="71">
                  <c:v>45390</c:v>
                </c:pt>
                <c:pt idx="72">
                  <c:v>45391</c:v>
                </c:pt>
                <c:pt idx="73">
                  <c:v>45392</c:v>
                </c:pt>
                <c:pt idx="74">
                  <c:v>45393</c:v>
                </c:pt>
                <c:pt idx="75">
                  <c:v>45394</c:v>
                </c:pt>
                <c:pt idx="76">
                  <c:v>45397</c:v>
                </c:pt>
                <c:pt idx="77">
                  <c:v>45398</c:v>
                </c:pt>
                <c:pt idx="78">
                  <c:v>45399</c:v>
                </c:pt>
                <c:pt idx="79">
                  <c:v>45400</c:v>
                </c:pt>
                <c:pt idx="80">
                  <c:v>45401</c:v>
                </c:pt>
                <c:pt idx="81">
                  <c:v>45404</c:v>
                </c:pt>
                <c:pt idx="82">
                  <c:v>45405</c:v>
                </c:pt>
                <c:pt idx="83">
                  <c:v>45406</c:v>
                </c:pt>
                <c:pt idx="84">
                  <c:v>45407</c:v>
                </c:pt>
                <c:pt idx="85">
                  <c:v>45408</c:v>
                </c:pt>
                <c:pt idx="86">
                  <c:v>45411</c:v>
                </c:pt>
                <c:pt idx="87">
                  <c:v>45412</c:v>
                </c:pt>
                <c:pt idx="88">
                  <c:v>45413</c:v>
                </c:pt>
                <c:pt idx="89">
                  <c:v>45414</c:v>
                </c:pt>
                <c:pt idx="90">
                  <c:v>45415</c:v>
                </c:pt>
                <c:pt idx="91">
                  <c:v>45418</c:v>
                </c:pt>
                <c:pt idx="92">
                  <c:v>45419</c:v>
                </c:pt>
                <c:pt idx="93">
                  <c:v>45420</c:v>
                </c:pt>
                <c:pt idx="94">
                  <c:v>45421</c:v>
                </c:pt>
                <c:pt idx="95">
                  <c:v>45422</c:v>
                </c:pt>
                <c:pt idx="96">
                  <c:v>45425</c:v>
                </c:pt>
                <c:pt idx="97">
                  <c:v>45426</c:v>
                </c:pt>
                <c:pt idx="98">
                  <c:v>45427</c:v>
                </c:pt>
                <c:pt idx="99">
                  <c:v>45428</c:v>
                </c:pt>
                <c:pt idx="100">
                  <c:v>45429</c:v>
                </c:pt>
                <c:pt idx="101">
                  <c:v>45432</c:v>
                </c:pt>
                <c:pt idx="102">
                  <c:v>45433</c:v>
                </c:pt>
                <c:pt idx="103">
                  <c:v>45434</c:v>
                </c:pt>
                <c:pt idx="104">
                  <c:v>45435</c:v>
                </c:pt>
                <c:pt idx="105">
                  <c:v>45436</c:v>
                </c:pt>
                <c:pt idx="106">
                  <c:v>45439</c:v>
                </c:pt>
                <c:pt idx="107">
                  <c:v>45440</c:v>
                </c:pt>
                <c:pt idx="108">
                  <c:v>45441</c:v>
                </c:pt>
                <c:pt idx="109">
                  <c:v>45442</c:v>
                </c:pt>
                <c:pt idx="110">
                  <c:v>45443</c:v>
                </c:pt>
                <c:pt idx="111">
                  <c:v>45446</c:v>
                </c:pt>
                <c:pt idx="112">
                  <c:v>45447</c:v>
                </c:pt>
                <c:pt idx="113">
                  <c:v>45448</c:v>
                </c:pt>
                <c:pt idx="114">
                  <c:v>45449</c:v>
                </c:pt>
                <c:pt idx="115">
                  <c:v>45450</c:v>
                </c:pt>
                <c:pt idx="116">
                  <c:v>45453</c:v>
                </c:pt>
                <c:pt idx="117">
                  <c:v>45454</c:v>
                </c:pt>
                <c:pt idx="118">
                  <c:v>45455</c:v>
                </c:pt>
                <c:pt idx="119">
                  <c:v>45456</c:v>
                </c:pt>
                <c:pt idx="120">
                  <c:v>45457</c:v>
                </c:pt>
                <c:pt idx="121">
                  <c:v>45460</c:v>
                </c:pt>
                <c:pt idx="122">
                  <c:v>45461</c:v>
                </c:pt>
                <c:pt idx="123">
                  <c:v>45462</c:v>
                </c:pt>
                <c:pt idx="124">
                  <c:v>45463</c:v>
                </c:pt>
                <c:pt idx="125">
                  <c:v>45464</c:v>
                </c:pt>
                <c:pt idx="126">
                  <c:v>45467</c:v>
                </c:pt>
                <c:pt idx="127">
                  <c:v>45468</c:v>
                </c:pt>
                <c:pt idx="128">
                  <c:v>45469</c:v>
                </c:pt>
                <c:pt idx="129">
                  <c:v>45470</c:v>
                </c:pt>
                <c:pt idx="130">
                  <c:v>45471</c:v>
                </c:pt>
                <c:pt idx="131">
                  <c:v>45474</c:v>
                </c:pt>
                <c:pt idx="132">
                  <c:v>45475</c:v>
                </c:pt>
                <c:pt idx="133">
                  <c:v>45476</c:v>
                </c:pt>
                <c:pt idx="134">
                  <c:v>45477</c:v>
                </c:pt>
                <c:pt idx="135">
                  <c:v>45478</c:v>
                </c:pt>
                <c:pt idx="136">
                  <c:v>45481</c:v>
                </c:pt>
                <c:pt idx="137">
                  <c:v>45482</c:v>
                </c:pt>
                <c:pt idx="138">
                  <c:v>45483</c:v>
                </c:pt>
                <c:pt idx="139">
                  <c:v>45484</c:v>
                </c:pt>
                <c:pt idx="140">
                  <c:v>45485</c:v>
                </c:pt>
                <c:pt idx="141">
                  <c:v>45488</c:v>
                </c:pt>
                <c:pt idx="142">
                  <c:v>45489</c:v>
                </c:pt>
                <c:pt idx="143">
                  <c:v>45490</c:v>
                </c:pt>
                <c:pt idx="144">
                  <c:v>45491</c:v>
                </c:pt>
                <c:pt idx="145">
                  <c:v>45492</c:v>
                </c:pt>
                <c:pt idx="146">
                  <c:v>45495</c:v>
                </c:pt>
                <c:pt idx="147">
                  <c:v>45496</c:v>
                </c:pt>
                <c:pt idx="148">
                  <c:v>45497</c:v>
                </c:pt>
                <c:pt idx="149">
                  <c:v>45498</c:v>
                </c:pt>
                <c:pt idx="150">
                  <c:v>45499</c:v>
                </c:pt>
                <c:pt idx="151">
                  <c:v>45502</c:v>
                </c:pt>
                <c:pt idx="152">
                  <c:v>45503</c:v>
                </c:pt>
                <c:pt idx="153">
                  <c:v>45504</c:v>
                </c:pt>
                <c:pt idx="154">
                  <c:v>45505</c:v>
                </c:pt>
                <c:pt idx="155">
                  <c:v>45506</c:v>
                </c:pt>
                <c:pt idx="156">
                  <c:v>45509</c:v>
                </c:pt>
                <c:pt idx="157">
                  <c:v>45510</c:v>
                </c:pt>
                <c:pt idx="158">
                  <c:v>45511</c:v>
                </c:pt>
                <c:pt idx="159">
                  <c:v>45512</c:v>
                </c:pt>
                <c:pt idx="160">
                  <c:v>45513</c:v>
                </c:pt>
                <c:pt idx="161">
                  <c:v>45516</c:v>
                </c:pt>
                <c:pt idx="162">
                  <c:v>45517</c:v>
                </c:pt>
                <c:pt idx="163">
                  <c:v>45518</c:v>
                </c:pt>
                <c:pt idx="164">
                  <c:v>45519</c:v>
                </c:pt>
                <c:pt idx="165">
                  <c:v>45520</c:v>
                </c:pt>
                <c:pt idx="166">
                  <c:v>45523</c:v>
                </c:pt>
                <c:pt idx="167">
                  <c:v>45524</c:v>
                </c:pt>
                <c:pt idx="168">
                  <c:v>45525</c:v>
                </c:pt>
                <c:pt idx="169">
                  <c:v>45526</c:v>
                </c:pt>
              </c:numCache>
            </c:numRef>
          </c:cat>
          <c:val>
            <c:numRef>
              <c:f>Stocks!$AB$7:$AB$176</c:f>
              <c:numCache>
                <c:formatCode>0.0</c:formatCode>
                <c:ptCount val="170"/>
                <c:pt idx="0">
                  <c:v>0</c:v>
                </c:pt>
                <c:pt idx="1">
                  <c:v>0</c:v>
                </c:pt>
                <c:pt idx="2">
                  <c:v>0.54191109719994301</c:v>
                </c:pt>
                <c:pt idx="3">
                  <c:v>-2.6733908691534367</c:v>
                </c:pt>
                <c:pt idx="4">
                  <c:v>-2.5444960568513579</c:v>
                </c:pt>
                <c:pt idx="5">
                  <c:v>-2.9010340052576566</c:v>
                </c:pt>
                <c:pt idx="6">
                  <c:v>-3.0997778945278043</c:v>
                </c:pt>
                <c:pt idx="7">
                  <c:v>-5.1616168906161732</c:v>
                </c:pt>
                <c:pt idx="8">
                  <c:v>-6.1371223596007809</c:v>
                </c:pt>
                <c:pt idx="9">
                  <c:v>-8.7742673771776367</c:v>
                </c:pt>
                <c:pt idx="10">
                  <c:v>-12.201914599587951</c:v>
                </c:pt>
                <c:pt idx="11">
                  <c:v>-12.201914599587951</c:v>
                </c:pt>
                <c:pt idx="12">
                  <c:v>-11.417191611320689</c:v>
                </c:pt>
                <c:pt idx="13">
                  <c:v>-12.610624060060701</c:v>
                </c:pt>
                <c:pt idx="14">
                  <c:v>-14.962478045985108</c:v>
                </c:pt>
                <c:pt idx="15">
                  <c:v>-16.071935408598108</c:v>
                </c:pt>
                <c:pt idx="16">
                  <c:v>-17.658879766199036</c:v>
                </c:pt>
                <c:pt idx="17">
                  <c:v>-17.819123405131904</c:v>
                </c:pt>
                <c:pt idx="18">
                  <c:v>-18.429140989713915</c:v>
                </c:pt>
                <c:pt idx="19">
                  <c:v>-29.107718700441026</c:v>
                </c:pt>
                <c:pt idx="20">
                  <c:v>-28.79132294290352</c:v>
                </c:pt>
                <c:pt idx="21">
                  <c:v>-26.475401310670776</c:v>
                </c:pt>
                <c:pt idx="22">
                  <c:v>-26.147729652840141</c:v>
                </c:pt>
                <c:pt idx="23">
                  <c:v>-26.2152988755862</c:v>
                </c:pt>
                <c:pt idx="24">
                  <c:v>-26.852684903141594</c:v>
                </c:pt>
                <c:pt idx="25">
                  <c:v>-28.334000385666201</c:v>
                </c:pt>
                <c:pt idx="26">
                  <c:v>-30.759512790416068</c:v>
                </c:pt>
                <c:pt idx="27">
                  <c:v>-29.373048938033023</c:v>
                </c:pt>
                <c:pt idx="28">
                  <c:v>-29.230986033338169</c:v>
                </c:pt>
                <c:pt idx="29">
                  <c:v>-28.493891774001668</c:v>
                </c:pt>
                <c:pt idx="30">
                  <c:v>-27.481778390214217</c:v>
                </c:pt>
                <c:pt idx="31">
                  <c:v>-29.571085837092468</c:v>
                </c:pt>
                <c:pt idx="32">
                  <c:v>-29.785468550968787</c:v>
                </c:pt>
                <c:pt idx="33">
                  <c:v>-28.89278706152183</c:v>
                </c:pt>
                <c:pt idx="34">
                  <c:v>-24.778355012615975</c:v>
                </c:pt>
                <c:pt idx="35">
                  <c:v>-24.47306144737145</c:v>
                </c:pt>
                <c:pt idx="36">
                  <c:v>-24.47306144737145</c:v>
                </c:pt>
                <c:pt idx="37">
                  <c:v>-26.333996476476813</c:v>
                </c:pt>
                <c:pt idx="38">
                  <c:v>-26.0593956585749</c:v>
                </c:pt>
                <c:pt idx="39">
                  <c:v>-27.2030941940193</c:v>
                </c:pt>
                <c:pt idx="40">
                  <c:v>-29.429513445720772</c:v>
                </c:pt>
                <c:pt idx="41">
                  <c:v>-26.035335522770055</c:v>
                </c:pt>
                <c:pt idx="42">
                  <c:v>-26.083876235576355</c:v>
                </c:pt>
                <c:pt idx="43">
                  <c:v>-24.977697742245113</c:v>
                </c:pt>
                <c:pt idx="44">
                  <c:v>-25.597874249579917</c:v>
                </c:pt>
                <c:pt idx="45">
                  <c:v>-26.147600671190673</c:v>
                </c:pt>
                <c:pt idx="46">
                  <c:v>-31.854564277231006</c:v>
                </c:pt>
                <c:pt idx="47">
                  <c:v>-33.73619603069109</c:v>
                </c:pt>
                <c:pt idx="48">
                  <c:v>-35.973871878046879</c:v>
                </c:pt>
                <c:pt idx="49">
                  <c:v>-36.227473636312837</c:v>
                </c:pt>
                <c:pt idx="50">
                  <c:v>-36.853677620569158</c:v>
                </c:pt>
                <c:pt idx="51">
                  <c:v>-35.755182339745389</c:v>
                </c:pt>
                <c:pt idx="52">
                  <c:v>-37.04967474997747</c:v>
                </c:pt>
                <c:pt idx="53">
                  <c:v>-40.084584105295562</c:v>
                </c:pt>
                <c:pt idx="54">
                  <c:v>-42.582750758594983</c:v>
                </c:pt>
                <c:pt idx="55">
                  <c:v>-41.452107651713661</c:v>
                </c:pt>
                <c:pt idx="56">
                  <c:v>-38.012878034119339</c:v>
                </c:pt>
                <c:pt idx="57">
                  <c:v>-39.620821274172059</c:v>
                </c:pt>
                <c:pt idx="58">
                  <c:v>-38.840902947266073</c:v>
                </c:pt>
                <c:pt idx="59">
                  <c:v>-40.338372050390717</c:v>
                </c:pt>
                <c:pt idx="60">
                  <c:v>-40.985147793527204</c:v>
                </c:pt>
                <c:pt idx="61">
                  <c:v>-39.925511341644679</c:v>
                </c:pt>
                <c:pt idx="62">
                  <c:v>-37.590878856966711</c:v>
                </c:pt>
                <c:pt idx="63">
                  <c:v>-37.66313659262201</c:v>
                </c:pt>
                <c:pt idx="64">
                  <c:v>-39.411877507290342</c:v>
                </c:pt>
                <c:pt idx="65">
                  <c:v>-39.411877507290342</c:v>
                </c:pt>
                <c:pt idx="66">
                  <c:v>-39.419461386968692</c:v>
                </c:pt>
                <c:pt idx="67">
                  <c:v>-42.080644569511463</c:v>
                </c:pt>
                <c:pt idx="68">
                  <c:v>-41.495444346880092</c:v>
                </c:pt>
                <c:pt idx="69">
                  <c:v>-39.049127245108053</c:v>
                </c:pt>
                <c:pt idx="70">
                  <c:v>-42.746058958319054</c:v>
                </c:pt>
                <c:pt idx="71">
                  <c:v>-39.453406231906499</c:v>
                </c:pt>
                <c:pt idx="72">
                  <c:v>-38.04152102199771</c:v>
                </c:pt>
                <c:pt idx="73">
                  <c:v>-39.06909817241646</c:v>
                </c:pt>
                <c:pt idx="74">
                  <c:v>-38.731628482268789</c:v>
                </c:pt>
                <c:pt idx="75">
                  <c:v>-38.574304492775724</c:v>
                </c:pt>
                <c:pt idx="76">
                  <c:v>-41.134480118158507</c:v>
                </c:pt>
                <c:pt idx="77">
                  <c:v>-42.674926198804435</c:v>
                </c:pt>
                <c:pt idx="78">
                  <c:v>-42.730806867727573</c:v>
                </c:pt>
                <c:pt idx="79">
                  <c:v>-44.719810583653185</c:v>
                </c:pt>
                <c:pt idx="80">
                  <c:v>-44.958699009373227</c:v>
                </c:pt>
                <c:pt idx="81">
                  <c:v>-47.880190118468612</c:v>
                </c:pt>
                <c:pt idx="82">
                  <c:v>-48.078613042806069</c:v>
                </c:pt>
                <c:pt idx="83">
                  <c:v>-41.078557355335406</c:v>
                </c:pt>
                <c:pt idx="84">
                  <c:v>-37.352259844018832</c:v>
                </c:pt>
                <c:pt idx="85">
                  <c:v>-39.193426096096331</c:v>
                </c:pt>
                <c:pt idx="86">
                  <c:v>-29.166238941231271</c:v>
                </c:pt>
                <c:pt idx="87">
                  <c:v>-31.813319933231952</c:v>
                </c:pt>
                <c:pt idx="88">
                  <c:v>-32.774673794161544</c:v>
                </c:pt>
                <c:pt idx="89">
                  <c:v>-33.727036443617081</c:v>
                </c:pt>
                <c:pt idx="90">
                  <c:v>-34.585320331909202</c:v>
                </c:pt>
                <c:pt idx="91">
                  <c:v>-34.258687437457212</c:v>
                </c:pt>
                <c:pt idx="92">
                  <c:v>-37.20161038277935</c:v>
                </c:pt>
                <c:pt idx="93">
                  <c:v>-38.444542279514025</c:v>
                </c:pt>
                <c:pt idx="94">
                  <c:v>-40.10495968753338</c:v>
                </c:pt>
                <c:pt idx="95">
                  <c:v>-41.693823683907979</c:v>
                </c:pt>
                <c:pt idx="96">
                  <c:v>-40.291039328734513</c:v>
                </c:pt>
                <c:pt idx="97">
                  <c:v>-38.542768627144156</c:v>
                </c:pt>
                <c:pt idx="98">
                  <c:v>-41.264204683999466</c:v>
                </c:pt>
                <c:pt idx="99">
                  <c:v>-40.690460397668019</c:v>
                </c:pt>
                <c:pt idx="100">
                  <c:v>-39.765404294843862</c:v>
                </c:pt>
                <c:pt idx="101">
                  <c:v>-40.877436379912297</c:v>
                </c:pt>
                <c:pt idx="102">
                  <c:v>-36.467346893920464</c:v>
                </c:pt>
                <c:pt idx="103">
                  <c:v>-38.777329573825497</c:v>
                </c:pt>
                <c:pt idx="104">
                  <c:v>-40.519712908998017</c:v>
                </c:pt>
                <c:pt idx="105">
                  <c:v>-39.079448260030247</c:v>
                </c:pt>
                <c:pt idx="106">
                  <c:v>-39.079448260030247</c:v>
                </c:pt>
                <c:pt idx="107">
                  <c:v>-40.109214926048622</c:v>
                </c:pt>
                <c:pt idx="108">
                  <c:v>-39.515059114401751</c:v>
                </c:pt>
                <c:pt idx="109">
                  <c:v>-37.808925292612273</c:v>
                </c:pt>
                <c:pt idx="110">
                  <c:v>-38.975826054911849</c:v>
                </c:pt>
                <c:pt idx="111">
                  <c:v>-39.819690449535727</c:v>
                </c:pt>
                <c:pt idx="112">
                  <c:v>-40.597872658297163</c:v>
                </c:pt>
                <c:pt idx="113">
                  <c:v>-41.819612482756895</c:v>
                </c:pt>
                <c:pt idx="114">
                  <c:v>-40.613985999025829</c:v>
                </c:pt>
                <c:pt idx="115">
                  <c:v>-40.673949869057765</c:v>
                </c:pt>
                <c:pt idx="116">
                  <c:v>-42.448297332474596</c:v>
                </c:pt>
                <c:pt idx="117">
                  <c:v>-44.012579073437479</c:v>
                </c:pt>
                <c:pt idx="118">
                  <c:v>-42.302671355065002</c:v>
                </c:pt>
                <c:pt idx="119">
                  <c:v>-40.484463051912769</c:v>
                </c:pt>
                <c:pt idx="120">
                  <c:v>-42.234510792757121</c:v>
                </c:pt>
                <c:pt idx="121">
                  <c:v>-39.312214179044119</c:v>
                </c:pt>
                <c:pt idx="122">
                  <c:v>-40.639845608977367</c:v>
                </c:pt>
                <c:pt idx="123">
                  <c:v>-40.639845608977367</c:v>
                </c:pt>
                <c:pt idx="124">
                  <c:v>-41.673319440639688</c:v>
                </c:pt>
                <c:pt idx="125">
                  <c:v>-40.914544266298847</c:v>
                </c:pt>
                <c:pt idx="126">
                  <c:v>-40.736430868247567</c:v>
                </c:pt>
                <c:pt idx="127">
                  <c:v>-39.266041524434669</c:v>
                </c:pt>
                <c:pt idx="128">
                  <c:v>-35.816270620616052</c:v>
                </c:pt>
                <c:pt idx="129">
                  <c:v>-35.497897985375758</c:v>
                </c:pt>
                <c:pt idx="130">
                  <c:v>-34.84336365895436</c:v>
                </c:pt>
                <c:pt idx="131">
                  <c:v>-30.328350296884096</c:v>
                </c:pt>
                <c:pt idx="132">
                  <c:v>-22.427123584419235</c:v>
                </c:pt>
                <c:pt idx="133">
                  <c:v>-16.92533500389365</c:v>
                </c:pt>
                <c:pt idx="134">
                  <c:v>-16.92533500389365</c:v>
                </c:pt>
                <c:pt idx="135">
                  <c:v>-15.493299826276029</c:v>
                </c:pt>
                <c:pt idx="136">
                  <c:v>-15.040487770903283</c:v>
                </c:pt>
                <c:pt idx="137">
                  <c:v>-11.348097490853178</c:v>
                </c:pt>
                <c:pt idx="138">
                  <c:v>-12.167365480642587</c:v>
                </c:pt>
                <c:pt idx="139">
                  <c:v>-20.078712185963553</c:v>
                </c:pt>
                <c:pt idx="140">
                  <c:v>-17.827029641904176</c:v>
                </c:pt>
                <c:pt idx="141">
                  <c:v>-16.384955174608152</c:v>
                </c:pt>
                <c:pt idx="142">
                  <c:v>-15.561687994325652</c:v>
                </c:pt>
                <c:pt idx="143">
                  <c:v>-17.150633866668485</c:v>
                </c:pt>
                <c:pt idx="144">
                  <c:v>-15.94109173900631</c:v>
                </c:pt>
                <c:pt idx="145">
                  <c:v>-19.14762529877973</c:v>
                </c:pt>
                <c:pt idx="146">
                  <c:v>-15.439041295442323</c:v>
                </c:pt>
                <c:pt idx="147">
                  <c:v>-17.321826290139327</c:v>
                </c:pt>
                <c:pt idx="148">
                  <c:v>-26.855864372095283</c:v>
                </c:pt>
                <c:pt idx="149">
                  <c:v>-24.556304518130759</c:v>
                </c:pt>
                <c:pt idx="150">
                  <c:v>-25.992796266121914</c:v>
                </c:pt>
                <c:pt idx="151">
                  <c:v>-21.135784757375262</c:v>
                </c:pt>
                <c:pt idx="152">
                  <c:v>-24.382826730853438</c:v>
                </c:pt>
                <c:pt idx="153">
                  <c:v>-22.379767896317617</c:v>
                </c:pt>
                <c:pt idx="154">
                  <c:v>-26.915603446020356</c:v>
                </c:pt>
                <c:pt idx="155">
                  <c:v>-28.515063655716631</c:v>
                </c:pt>
                <c:pt idx="156">
                  <c:v>-28.693332486484962</c:v>
                </c:pt>
                <c:pt idx="157">
                  <c:v>-29.110852270253446</c:v>
                </c:pt>
                <c:pt idx="158">
                  <c:v>-31.834864720157938</c:v>
                </c:pt>
                <c:pt idx="159">
                  <c:v>-31.497370392971192</c:v>
                </c:pt>
                <c:pt idx="160">
                  <c:v>-31.551514943749737</c:v>
                </c:pt>
                <c:pt idx="161">
                  <c:v>-32.566478579837806</c:v>
                </c:pt>
                <c:pt idx="162">
                  <c:v>-30.292876175244416</c:v>
                </c:pt>
                <c:pt idx="163">
                  <c:v>-33.324313471457543</c:v>
                </c:pt>
                <c:pt idx="164">
                  <c:v>-30.034230455719168</c:v>
                </c:pt>
                <c:pt idx="165">
                  <c:v>-29.468630777950551</c:v>
                </c:pt>
                <c:pt idx="166">
                  <c:v>-27.944597209311169</c:v>
                </c:pt>
                <c:pt idx="167">
                  <c:v>-28.363219500578225</c:v>
                </c:pt>
                <c:pt idx="168">
                  <c:v>-27.987411784870758</c:v>
                </c:pt>
                <c:pt idx="169">
                  <c:v>-32.009608842806287</c:v>
                </c:pt>
              </c:numCache>
            </c:numRef>
          </c:val>
          <c:smooth val="0"/>
          <c:extLst>
            <c:ext xmlns:c16="http://schemas.microsoft.com/office/drawing/2014/chart" uri="{C3380CC4-5D6E-409C-BE32-E72D297353CC}">
              <c16:uniqueId val="{00000006-A162-48B6-A3AD-E36C5EC78B61}"/>
            </c:ext>
          </c:extLst>
        </c:ser>
        <c:dLbls>
          <c:showLegendKey val="0"/>
          <c:showVal val="0"/>
          <c:showCatName val="0"/>
          <c:showSerName val="0"/>
          <c:showPercent val="0"/>
          <c:showBubbleSize val="0"/>
        </c:dLbls>
        <c:smooth val="0"/>
        <c:axId val="937905248"/>
        <c:axId val="937905968"/>
      </c:lineChart>
      <c:dateAx>
        <c:axId val="937905248"/>
        <c:scaling>
          <c:orientation val="minMax"/>
        </c:scaling>
        <c:delete val="0"/>
        <c:axPos val="b"/>
        <c:numFmt formatCode="dd\-mmm\-yy" sourceLinked="0"/>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rgbClr val="2167AE"/>
                </a:solidFill>
                <a:latin typeface="+mn-lt"/>
                <a:ea typeface="+mn-ea"/>
                <a:cs typeface="+mn-cs"/>
              </a:defRPr>
            </a:pPr>
            <a:endParaRPr lang="en-US"/>
          </a:p>
        </c:txPr>
        <c:crossAx val="937905968"/>
        <c:crosses val="autoZero"/>
        <c:auto val="1"/>
        <c:lblOffset val="100"/>
        <c:baseTimeUnit val="days"/>
      </c:dateAx>
      <c:valAx>
        <c:axId val="937905968"/>
        <c:scaling>
          <c:orientation val="minMax"/>
          <c:max val="175"/>
          <c:min val="-50"/>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937905248"/>
        <c:crossesAt val="45289"/>
        <c:crossBetween val="between"/>
      </c:valAx>
      <c:spPr>
        <a:noFill/>
        <a:ln>
          <a:noFill/>
        </a:ln>
        <a:effectLst/>
      </c:spPr>
    </c:plotArea>
    <c:legend>
      <c:legendPos val="b"/>
      <c:layout>
        <c:manualLayout>
          <c:xMode val="edge"/>
          <c:yMode val="edge"/>
          <c:x val="8.0455985204351294E-2"/>
          <c:y val="4.6215355657302233E-2"/>
          <c:w val="0.13785088514812224"/>
          <c:h val="0.33762283735835708"/>
        </c:manualLayout>
      </c:layout>
      <c:overlay val="1"/>
      <c:spPr>
        <a:noFill/>
        <a:ln>
          <a:noFill/>
        </a:ln>
        <a:effectLst/>
      </c:spPr>
      <c:txPr>
        <a:bodyPr rot="0" spcFirstLastPara="1" vertOverflow="ellipsis" vert="horz" wrap="square" anchor="ctr" anchorCtr="1"/>
        <a:lstStyle/>
        <a:p>
          <a:pPr>
            <a:defRPr sz="1200" b="0" i="0" u="none" strike="noStrike" kern="1200" baseline="0">
              <a:solidFill>
                <a:srgbClr val="2167AE"/>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07157449494252E-2"/>
          <c:y val="2.6389898119428171E-2"/>
          <c:w val="0.93835853315100148"/>
          <c:h val="0.91354507907529792"/>
        </c:manualLayout>
      </c:layout>
      <c:barChart>
        <c:barDir val="col"/>
        <c:grouping val="clustered"/>
        <c:varyColors val="0"/>
        <c:ser>
          <c:idx val="0"/>
          <c:order val="0"/>
          <c:tx>
            <c:strRef>
              <c:f>'SPX v SPW'!$S$36</c:f>
              <c:strCache>
                <c:ptCount val="1"/>
                <c:pt idx="0">
                  <c:v>S&amp;P500 O/P</c:v>
                </c:pt>
              </c:strCache>
            </c:strRef>
          </c:tx>
          <c:spPr>
            <a:solidFill>
              <a:schemeClr val="tx1"/>
            </a:solidFill>
            <a:ln w="114300">
              <a:solidFill>
                <a:schemeClr val="tx1"/>
              </a:solidFill>
            </a:ln>
            <a:effectLst/>
          </c:spPr>
          <c:invertIfNegative val="0"/>
          <c:cat>
            <c:numRef>
              <c:f>'SPX v SPW'!$R$37:$R$71</c:f>
              <c:numCache>
                <c:formatCode>yyyy</c:formatCode>
                <c:ptCount val="35"/>
                <c:pt idx="0">
                  <c:v>33238</c:v>
                </c:pt>
                <c:pt idx="1">
                  <c:v>33603</c:v>
                </c:pt>
                <c:pt idx="2">
                  <c:v>33969</c:v>
                </c:pt>
                <c:pt idx="3">
                  <c:v>34334</c:v>
                </c:pt>
                <c:pt idx="4">
                  <c:v>34698</c:v>
                </c:pt>
                <c:pt idx="5">
                  <c:v>35062</c:v>
                </c:pt>
                <c:pt idx="6">
                  <c:v>35430</c:v>
                </c:pt>
                <c:pt idx="7">
                  <c:v>35795</c:v>
                </c:pt>
                <c:pt idx="8">
                  <c:v>36160</c:v>
                </c:pt>
                <c:pt idx="9">
                  <c:v>36525</c:v>
                </c:pt>
                <c:pt idx="10">
                  <c:v>36889</c:v>
                </c:pt>
                <c:pt idx="11">
                  <c:v>37256</c:v>
                </c:pt>
                <c:pt idx="12">
                  <c:v>37621</c:v>
                </c:pt>
                <c:pt idx="13">
                  <c:v>37986</c:v>
                </c:pt>
                <c:pt idx="14">
                  <c:v>38352</c:v>
                </c:pt>
                <c:pt idx="15">
                  <c:v>38716</c:v>
                </c:pt>
                <c:pt idx="16">
                  <c:v>39080</c:v>
                </c:pt>
                <c:pt idx="17">
                  <c:v>39447</c:v>
                </c:pt>
                <c:pt idx="18">
                  <c:v>39813</c:v>
                </c:pt>
                <c:pt idx="19">
                  <c:v>40178</c:v>
                </c:pt>
                <c:pt idx="20">
                  <c:v>40543</c:v>
                </c:pt>
                <c:pt idx="21">
                  <c:v>40907</c:v>
                </c:pt>
                <c:pt idx="22">
                  <c:v>41274</c:v>
                </c:pt>
                <c:pt idx="23">
                  <c:v>41639</c:v>
                </c:pt>
                <c:pt idx="24">
                  <c:v>42004</c:v>
                </c:pt>
                <c:pt idx="25">
                  <c:v>42369</c:v>
                </c:pt>
                <c:pt idx="26">
                  <c:v>42734</c:v>
                </c:pt>
                <c:pt idx="27">
                  <c:v>43098</c:v>
                </c:pt>
                <c:pt idx="28">
                  <c:v>43465</c:v>
                </c:pt>
                <c:pt idx="29">
                  <c:v>43830</c:v>
                </c:pt>
                <c:pt idx="30">
                  <c:v>44196</c:v>
                </c:pt>
                <c:pt idx="31">
                  <c:v>44561</c:v>
                </c:pt>
                <c:pt idx="32">
                  <c:v>44925</c:v>
                </c:pt>
                <c:pt idx="33">
                  <c:v>45289</c:v>
                </c:pt>
                <c:pt idx="34">
                  <c:v>45526</c:v>
                </c:pt>
              </c:numCache>
            </c:numRef>
          </c:cat>
          <c:val>
            <c:numRef>
              <c:f>'SPX v SPW'!$S$37:$S$71</c:f>
              <c:numCache>
                <c:formatCode>General</c:formatCode>
                <c:ptCount val="35"/>
                <c:pt idx="0" formatCode="0.0%">
                  <c:v>8.1833616298811584E-2</c:v>
                </c:pt>
                <c:pt idx="4" formatCode="0.0%">
                  <c:v>3.4123088728765794E-4</c:v>
                </c:pt>
                <c:pt idx="5" formatCode="0.0%">
                  <c:v>5.1849839231558059E-2</c:v>
                </c:pt>
                <c:pt idx="6" formatCode="0.0%">
                  <c:v>3.7357252645071393E-2</c:v>
                </c:pt>
                <c:pt idx="7" formatCode="0.0%">
                  <c:v>4.2644798553540753E-2</c:v>
                </c:pt>
                <c:pt idx="8" formatCode="0.0%">
                  <c:v>0.16309855336763657</c:v>
                </c:pt>
                <c:pt idx="9" formatCode="0.0%">
                  <c:v>9.3260062907912999E-2</c:v>
                </c:pt>
                <c:pt idx="17" formatCode="0.0%">
                  <c:v>3.5591795706084395E-2</c:v>
                </c:pt>
                <c:pt idx="18" formatCode="0.0%">
                  <c:v>2.5075386364844077E-2</c:v>
                </c:pt>
                <c:pt idx="21" formatCode="0.0%">
                  <c:v>1.9167658929710507E-2</c:v>
                </c:pt>
                <c:pt idx="25" formatCode="0.0%">
                  <c:v>3.3853133730749496E-2</c:v>
                </c:pt>
                <c:pt idx="27" formatCode="0.0%">
                  <c:v>2.7353820354620861E-2</c:v>
                </c:pt>
                <c:pt idx="28" formatCode="0.0%">
                  <c:v>3.191875133480071E-2</c:v>
                </c:pt>
                <c:pt idx="29" formatCode="0.0%">
                  <c:v>2.3109662755530946E-2</c:v>
                </c:pt>
                <c:pt idx="30" formatCode="0.0%">
                  <c:v>5.7916888550080925E-2</c:v>
                </c:pt>
                <c:pt idx="33" formatCode="0.0%">
                  <c:v>0.12672757972237503</c:v>
                </c:pt>
                <c:pt idx="34" formatCode="0.0%">
                  <c:v>7.9588366055472148E-2</c:v>
                </c:pt>
              </c:numCache>
            </c:numRef>
          </c:val>
          <c:extLst>
            <c:ext xmlns:c16="http://schemas.microsoft.com/office/drawing/2014/chart" uri="{C3380CC4-5D6E-409C-BE32-E72D297353CC}">
              <c16:uniqueId val="{00000000-DED9-4B0C-BBEB-16B77F853A64}"/>
            </c:ext>
          </c:extLst>
        </c:ser>
        <c:ser>
          <c:idx val="1"/>
          <c:order val="1"/>
          <c:tx>
            <c:strRef>
              <c:f>'SPX v SPW'!$T$36</c:f>
              <c:strCache>
                <c:ptCount val="1"/>
                <c:pt idx="0">
                  <c:v>Equal Weight S&amp;P500 O/P</c:v>
                </c:pt>
              </c:strCache>
            </c:strRef>
          </c:tx>
          <c:spPr>
            <a:solidFill>
              <a:schemeClr val="accent2"/>
            </a:solidFill>
            <a:ln w="114300">
              <a:solidFill>
                <a:srgbClr val="92D050"/>
              </a:solidFill>
            </a:ln>
            <a:effectLst/>
          </c:spPr>
          <c:invertIfNegative val="0"/>
          <c:cat>
            <c:numRef>
              <c:f>'SPX v SPW'!$R$37:$R$71</c:f>
              <c:numCache>
                <c:formatCode>yyyy</c:formatCode>
                <c:ptCount val="35"/>
                <c:pt idx="0">
                  <c:v>33238</c:v>
                </c:pt>
                <c:pt idx="1">
                  <c:v>33603</c:v>
                </c:pt>
                <c:pt idx="2">
                  <c:v>33969</c:v>
                </c:pt>
                <c:pt idx="3">
                  <c:v>34334</c:v>
                </c:pt>
                <c:pt idx="4">
                  <c:v>34698</c:v>
                </c:pt>
                <c:pt idx="5">
                  <c:v>35062</c:v>
                </c:pt>
                <c:pt idx="6">
                  <c:v>35430</c:v>
                </c:pt>
                <c:pt idx="7">
                  <c:v>35795</c:v>
                </c:pt>
                <c:pt idx="8">
                  <c:v>36160</c:v>
                </c:pt>
                <c:pt idx="9">
                  <c:v>36525</c:v>
                </c:pt>
                <c:pt idx="10">
                  <c:v>36889</c:v>
                </c:pt>
                <c:pt idx="11">
                  <c:v>37256</c:v>
                </c:pt>
                <c:pt idx="12">
                  <c:v>37621</c:v>
                </c:pt>
                <c:pt idx="13">
                  <c:v>37986</c:v>
                </c:pt>
                <c:pt idx="14">
                  <c:v>38352</c:v>
                </c:pt>
                <c:pt idx="15">
                  <c:v>38716</c:v>
                </c:pt>
                <c:pt idx="16">
                  <c:v>39080</c:v>
                </c:pt>
                <c:pt idx="17">
                  <c:v>39447</c:v>
                </c:pt>
                <c:pt idx="18">
                  <c:v>39813</c:v>
                </c:pt>
                <c:pt idx="19">
                  <c:v>40178</c:v>
                </c:pt>
                <c:pt idx="20">
                  <c:v>40543</c:v>
                </c:pt>
                <c:pt idx="21">
                  <c:v>40907</c:v>
                </c:pt>
                <c:pt idx="22">
                  <c:v>41274</c:v>
                </c:pt>
                <c:pt idx="23">
                  <c:v>41639</c:v>
                </c:pt>
                <c:pt idx="24">
                  <c:v>42004</c:v>
                </c:pt>
                <c:pt idx="25">
                  <c:v>42369</c:v>
                </c:pt>
                <c:pt idx="26">
                  <c:v>42734</c:v>
                </c:pt>
                <c:pt idx="27">
                  <c:v>43098</c:v>
                </c:pt>
                <c:pt idx="28">
                  <c:v>43465</c:v>
                </c:pt>
                <c:pt idx="29">
                  <c:v>43830</c:v>
                </c:pt>
                <c:pt idx="30">
                  <c:v>44196</c:v>
                </c:pt>
                <c:pt idx="31">
                  <c:v>44561</c:v>
                </c:pt>
                <c:pt idx="32">
                  <c:v>44925</c:v>
                </c:pt>
                <c:pt idx="33">
                  <c:v>45289</c:v>
                </c:pt>
                <c:pt idx="34">
                  <c:v>45526</c:v>
                </c:pt>
              </c:numCache>
            </c:numRef>
          </c:cat>
          <c:val>
            <c:numRef>
              <c:f>'SPX v SPW'!$T$37:$T$71</c:f>
              <c:numCache>
                <c:formatCode>0.0%</c:formatCode>
                <c:ptCount val="35"/>
                <c:pt idx="1">
                  <c:v>-5.362727838181236E-2</c:v>
                </c:pt>
                <c:pt idx="2">
                  <c:v>-8.2172238958031496E-2</c:v>
                </c:pt>
                <c:pt idx="3">
                  <c:v>-5.4048625071707379E-2</c:v>
                </c:pt>
                <c:pt idx="10">
                  <c:v>-0.17768390925652111</c:v>
                </c:pt>
                <c:pt idx="11">
                  <c:v>-0.11190715937518192</c:v>
                </c:pt>
                <c:pt idx="12">
                  <c:v>-3.9350167997345697E-2</c:v>
                </c:pt>
                <c:pt idx="13">
                  <c:v>-0.12329049889899646</c:v>
                </c:pt>
                <c:pt idx="14">
                  <c:v>-6.2251759528894723E-2</c:v>
                </c:pt>
                <c:pt idx="15">
                  <c:v>-3.4450637532011275E-2</c:v>
                </c:pt>
                <c:pt idx="16">
                  <c:v>-4.0512424776275591E-3</c:v>
                </c:pt>
                <c:pt idx="19">
                  <c:v>-0.19805301046787682</c:v>
                </c:pt>
                <c:pt idx="20">
                  <c:v>-7.0297613901630251E-2</c:v>
                </c:pt>
                <c:pt idx="22">
                  <c:v>-1.8634566534639907E-2</c:v>
                </c:pt>
                <c:pt idx="23">
                  <c:v>-4.0227047405184901E-2</c:v>
                </c:pt>
                <c:pt idx="24">
                  <c:v>-9.6058725878478413E-3</c:v>
                </c:pt>
                <c:pt idx="26">
                  <c:v>-2.9662674320513949E-2</c:v>
                </c:pt>
                <c:pt idx="31">
                  <c:v>-5.8350858567790542E-3</c:v>
                </c:pt>
                <c:pt idx="32">
                  <c:v>-6.3281247302946597E-2</c:v>
                </c:pt>
              </c:numCache>
            </c:numRef>
          </c:val>
          <c:extLst>
            <c:ext xmlns:c16="http://schemas.microsoft.com/office/drawing/2014/chart" uri="{C3380CC4-5D6E-409C-BE32-E72D297353CC}">
              <c16:uniqueId val="{00000001-DED9-4B0C-BBEB-16B77F853A64}"/>
            </c:ext>
          </c:extLst>
        </c:ser>
        <c:dLbls>
          <c:showLegendKey val="0"/>
          <c:showVal val="0"/>
          <c:showCatName val="0"/>
          <c:showSerName val="0"/>
          <c:showPercent val="0"/>
          <c:showBubbleSize val="0"/>
        </c:dLbls>
        <c:gapWidth val="219"/>
        <c:overlap val="-20"/>
        <c:axId val="771240400"/>
        <c:axId val="771240760"/>
      </c:barChart>
      <c:dateAx>
        <c:axId val="771240400"/>
        <c:scaling>
          <c:orientation val="minMax"/>
        </c:scaling>
        <c:delete val="0"/>
        <c:axPos val="b"/>
        <c:numFmt formatCode="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771240760"/>
        <c:crosses val="autoZero"/>
        <c:auto val="1"/>
        <c:lblOffset val="100"/>
        <c:baseTimeUnit val="months"/>
        <c:majorUnit val="5"/>
        <c:majorTimeUnit val="years"/>
      </c:dateAx>
      <c:valAx>
        <c:axId val="771240760"/>
        <c:scaling>
          <c:orientation val="minMax"/>
        </c:scaling>
        <c:delete val="0"/>
        <c:axPos val="l"/>
        <c:majorGridlines>
          <c:spPr>
            <a:ln w="9525" cap="flat" cmpd="sng" algn="ctr">
              <a:solidFill>
                <a:schemeClr val="accent6"/>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771240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2167AE"/>
            </a:solidFill>
            <a:ln>
              <a:noFill/>
            </a:ln>
          </c:spPr>
          <c:invertIfNegative val="0"/>
          <c:dLbls>
            <c:spPr>
              <a:noFill/>
              <a:ln>
                <a:noFill/>
              </a:ln>
              <a:effectLst/>
            </c:spPr>
            <c:txPr>
              <a:bodyPr/>
              <a:lstStyle/>
              <a:p>
                <a:pPr>
                  <a:defRPr sz="12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0%</c:formatCode>
                <c:ptCount val="4"/>
                <c:pt idx="0">
                  <c:v>0.2</c:v>
                </c:pt>
                <c:pt idx="1">
                  <c:v>0.23</c:v>
                </c:pt>
                <c:pt idx="2">
                  <c:v>0.21</c:v>
                </c:pt>
                <c:pt idx="3">
                  <c:v>0.2</c:v>
                </c:pt>
              </c:numCache>
            </c:numRef>
          </c:val>
          <c:extLst>
            <c:ext xmlns:c16="http://schemas.microsoft.com/office/drawing/2014/chart" uri="{C3380CC4-5D6E-409C-BE32-E72D297353CC}">
              <c16:uniqueId val="{00000000-7444-48FA-9619-A1DAF59EA9D1}"/>
            </c:ext>
          </c:extLst>
        </c:ser>
        <c:dLbls>
          <c:showLegendKey val="0"/>
          <c:showVal val="0"/>
          <c:showCatName val="0"/>
          <c:showSerName val="0"/>
          <c:showPercent val="0"/>
          <c:showBubbleSize val="0"/>
        </c:dLbls>
        <c:gapWidth val="40"/>
        <c:overlap val="75"/>
        <c:axId val="425347328"/>
        <c:axId val="425349120"/>
      </c:barChart>
      <c:catAx>
        <c:axId val="425347328"/>
        <c:scaling>
          <c:orientation val="minMax"/>
        </c:scaling>
        <c:delete val="1"/>
        <c:axPos val="b"/>
        <c:numFmt formatCode="General" sourceLinked="0"/>
        <c:majorTickMark val="out"/>
        <c:minorTickMark val="none"/>
        <c:tickLblPos val="nextTo"/>
        <c:crossAx val="425349120"/>
        <c:crosses val="autoZero"/>
        <c:auto val="1"/>
        <c:lblAlgn val="ctr"/>
        <c:lblOffset val="100"/>
        <c:noMultiLvlLbl val="0"/>
      </c:catAx>
      <c:valAx>
        <c:axId val="425349120"/>
        <c:scaling>
          <c:orientation val="minMax"/>
        </c:scaling>
        <c:delete val="1"/>
        <c:axPos val="l"/>
        <c:numFmt formatCode="0%" sourceLinked="1"/>
        <c:majorTickMark val="out"/>
        <c:minorTickMark val="none"/>
        <c:tickLblPos val="nextTo"/>
        <c:crossAx val="425347328"/>
        <c:crosses val="autoZero"/>
        <c:crossBetween val="between"/>
        <c:minorUnit val="0.1"/>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2167AE"/>
            </a:solidFill>
          </c:spPr>
          <c:invertIfNegative val="0"/>
          <c:dLbls>
            <c:spPr>
              <a:noFill/>
              <a:ln>
                <a:noFill/>
              </a:ln>
              <a:effectLst/>
            </c:spPr>
            <c:txPr>
              <a:bodyPr/>
              <a:lstStyle/>
              <a:p>
                <a:pPr>
                  <a:defRPr sz="1200"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Category 1</c:v>
                </c:pt>
                <c:pt idx="1">
                  <c:v>Category 2</c:v>
                </c:pt>
                <c:pt idx="2">
                  <c:v>Category 3</c:v>
                </c:pt>
                <c:pt idx="3">
                  <c:v>Category 4</c:v>
                </c:pt>
              </c:strCache>
            </c:strRef>
          </c:cat>
          <c:val>
            <c:numRef>
              <c:f>Sheet1!$B$2:$B$5</c:f>
              <c:numCache>
                <c:formatCode>0%</c:formatCode>
                <c:ptCount val="4"/>
                <c:pt idx="0">
                  <c:v>0.1</c:v>
                </c:pt>
                <c:pt idx="1">
                  <c:v>7.0000000000000007E-2</c:v>
                </c:pt>
                <c:pt idx="2">
                  <c:v>0.15</c:v>
                </c:pt>
                <c:pt idx="3">
                  <c:v>0.22</c:v>
                </c:pt>
              </c:numCache>
            </c:numRef>
          </c:val>
          <c:extLst>
            <c:ext xmlns:c16="http://schemas.microsoft.com/office/drawing/2014/chart" uri="{C3380CC4-5D6E-409C-BE32-E72D297353CC}">
              <c16:uniqueId val="{00000000-CE34-413D-8513-925E6845B266}"/>
            </c:ext>
          </c:extLst>
        </c:ser>
        <c:dLbls>
          <c:showLegendKey val="0"/>
          <c:showVal val="0"/>
          <c:showCatName val="0"/>
          <c:showSerName val="0"/>
          <c:showPercent val="0"/>
          <c:showBubbleSize val="0"/>
        </c:dLbls>
        <c:gapWidth val="40"/>
        <c:overlap val="75"/>
        <c:axId val="425381888"/>
        <c:axId val="425383424"/>
      </c:barChart>
      <c:catAx>
        <c:axId val="425381888"/>
        <c:scaling>
          <c:orientation val="minMax"/>
        </c:scaling>
        <c:delete val="1"/>
        <c:axPos val="b"/>
        <c:numFmt formatCode="General" sourceLinked="0"/>
        <c:majorTickMark val="out"/>
        <c:minorTickMark val="none"/>
        <c:tickLblPos val="nextTo"/>
        <c:crossAx val="425383424"/>
        <c:crosses val="autoZero"/>
        <c:auto val="1"/>
        <c:lblAlgn val="ctr"/>
        <c:lblOffset val="100"/>
        <c:noMultiLvlLbl val="0"/>
      </c:catAx>
      <c:valAx>
        <c:axId val="425383424"/>
        <c:scaling>
          <c:orientation val="minMax"/>
        </c:scaling>
        <c:delete val="1"/>
        <c:axPos val="l"/>
        <c:numFmt formatCode="0%" sourceLinked="1"/>
        <c:majorTickMark val="out"/>
        <c:minorTickMark val="none"/>
        <c:tickLblPos val="nextTo"/>
        <c:crossAx val="425381888"/>
        <c:crosses val="autoZero"/>
        <c:crossBetween val="between"/>
        <c:minorUnit val="0.1"/>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21016817342284E-2"/>
          <c:y val="0.10037759484609879"/>
          <c:w val="0.84797544838145233"/>
          <c:h val="0.79172959863993975"/>
        </c:manualLayout>
      </c:layout>
      <c:lineChart>
        <c:grouping val="standard"/>
        <c:varyColors val="0"/>
        <c:ser>
          <c:idx val="1"/>
          <c:order val="0"/>
          <c:tx>
            <c:strRef>
              <c:f>'[Global Growth Relative Return Breakout_Howmet.xlsx]Global Con, Focus &amp; SMA'!$M$10</c:f>
              <c:strCache>
                <c:ptCount val="1"/>
                <c:pt idx="0">
                  <c:v>Howmet Aerospace Inc. Cummulative Total Return relative to the MSCI ACWI Index (LHS)</c:v>
                </c:pt>
              </c:strCache>
            </c:strRef>
          </c:tx>
          <c:spPr>
            <a:ln w="28575" cap="rnd">
              <a:solidFill>
                <a:srgbClr val="2167AE"/>
              </a:solidFill>
              <a:round/>
            </a:ln>
            <a:effectLst/>
          </c:spPr>
          <c:marker>
            <c:symbol val="none"/>
          </c:marker>
          <c:cat>
            <c:numRef>
              <c:f>'[Global Growth Relative Return Breakout_Howmet.xlsx]Global Con, Focus &amp; SMA'!$K$11:$K$4070</c:f>
              <c:numCache>
                <c:formatCode>m/d/yyyy</c:formatCode>
                <c:ptCount val="4060"/>
                <c:pt idx="0">
                  <c:v>45047</c:v>
                </c:pt>
                <c:pt idx="1">
                  <c:v>45048</c:v>
                </c:pt>
                <c:pt idx="2">
                  <c:v>45049</c:v>
                </c:pt>
                <c:pt idx="3">
                  <c:v>45050</c:v>
                </c:pt>
                <c:pt idx="4">
                  <c:v>45051</c:v>
                </c:pt>
                <c:pt idx="5">
                  <c:v>45054</c:v>
                </c:pt>
                <c:pt idx="6">
                  <c:v>45055</c:v>
                </c:pt>
                <c:pt idx="7">
                  <c:v>45056</c:v>
                </c:pt>
                <c:pt idx="8">
                  <c:v>45057</c:v>
                </c:pt>
                <c:pt idx="9">
                  <c:v>45058</c:v>
                </c:pt>
                <c:pt idx="10">
                  <c:v>45061</c:v>
                </c:pt>
                <c:pt idx="11">
                  <c:v>45062</c:v>
                </c:pt>
                <c:pt idx="12">
                  <c:v>45063</c:v>
                </c:pt>
                <c:pt idx="13">
                  <c:v>45064</c:v>
                </c:pt>
                <c:pt idx="14">
                  <c:v>45065</c:v>
                </c:pt>
                <c:pt idx="15">
                  <c:v>45068</c:v>
                </c:pt>
                <c:pt idx="16">
                  <c:v>45069</c:v>
                </c:pt>
                <c:pt idx="17">
                  <c:v>45070</c:v>
                </c:pt>
                <c:pt idx="18">
                  <c:v>45071</c:v>
                </c:pt>
                <c:pt idx="19">
                  <c:v>45072</c:v>
                </c:pt>
                <c:pt idx="20">
                  <c:v>45076</c:v>
                </c:pt>
                <c:pt idx="21">
                  <c:v>45077</c:v>
                </c:pt>
                <c:pt idx="22">
                  <c:v>45078</c:v>
                </c:pt>
                <c:pt idx="23">
                  <c:v>45079</c:v>
                </c:pt>
                <c:pt idx="24">
                  <c:v>45082</c:v>
                </c:pt>
                <c:pt idx="25">
                  <c:v>45083</c:v>
                </c:pt>
                <c:pt idx="26">
                  <c:v>45084</c:v>
                </c:pt>
                <c:pt idx="27">
                  <c:v>45085</c:v>
                </c:pt>
                <c:pt idx="28">
                  <c:v>45086</c:v>
                </c:pt>
                <c:pt idx="29">
                  <c:v>45089</c:v>
                </c:pt>
                <c:pt idx="30">
                  <c:v>45090</c:v>
                </c:pt>
                <c:pt idx="31">
                  <c:v>45091</c:v>
                </c:pt>
                <c:pt idx="32">
                  <c:v>45092</c:v>
                </c:pt>
                <c:pt idx="33">
                  <c:v>45093</c:v>
                </c:pt>
                <c:pt idx="34">
                  <c:v>45097</c:v>
                </c:pt>
                <c:pt idx="35">
                  <c:v>45098</c:v>
                </c:pt>
                <c:pt idx="36">
                  <c:v>45099</c:v>
                </c:pt>
                <c:pt idx="37">
                  <c:v>45100</c:v>
                </c:pt>
                <c:pt idx="38">
                  <c:v>45103</c:v>
                </c:pt>
                <c:pt idx="39">
                  <c:v>45104</c:v>
                </c:pt>
                <c:pt idx="40">
                  <c:v>45105</c:v>
                </c:pt>
                <c:pt idx="41">
                  <c:v>45106</c:v>
                </c:pt>
                <c:pt idx="42">
                  <c:v>45107</c:v>
                </c:pt>
                <c:pt idx="43">
                  <c:v>45110</c:v>
                </c:pt>
                <c:pt idx="44">
                  <c:v>45112</c:v>
                </c:pt>
                <c:pt idx="45">
                  <c:v>45113</c:v>
                </c:pt>
                <c:pt idx="46">
                  <c:v>45114</c:v>
                </c:pt>
                <c:pt idx="47">
                  <c:v>45117</c:v>
                </c:pt>
                <c:pt idx="48">
                  <c:v>45118</c:v>
                </c:pt>
                <c:pt idx="49">
                  <c:v>45119</c:v>
                </c:pt>
                <c:pt idx="50">
                  <c:v>45120</c:v>
                </c:pt>
                <c:pt idx="51">
                  <c:v>45121</c:v>
                </c:pt>
                <c:pt idx="52">
                  <c:v>45124</c:v>
                </c:pt>
                <c:pt idx="53">
                  <c:v>45125</c:v>
                </c:pt>
                <c:pt idx="54">
                  <c:v>45126</c:v>
                </c:pt>
                <c:pt idx="55">
                  <c:v>45127</c:v>
                </c:pt>
                <c:pt idx="56">
                  <c:v>45128</c:v>
                </c:pt>
                <c:pt idx="57">
                  <c:v>45131</c:v>
                </c:pt>
                <c:pt idx="58">
                  <c:v>45132</c:v>
                </c:pt>
                <c:pt idx="59">
                  <c:v>45133</c:v>
                </c:pt>
                <c:pt idx="60">
                  <c:v>45134</c:v>
                </c:pt>
                <c:pt idx="61">
                  <c:v>45135</c:v>
                </c:pt>
                <c:pt idx="62">
                  <c:v>45138</c:v>
                </c:pt>
                <c:pt idx="63">
                  <c:v>45139</c:v>
                </c:pt>
                <c:pt idx="64">
                  <c:v>45140</c:v>
                </c:pt>
                <c:pt idx="65">
                  <c:v>45141</c:v>
                </c:pt>
                <c:pt idx="66">
                  <c:v>45142</c:v>
                </c:pt>
                <c:pt idx="67">
                  <c:v>45145</c:v>
                </c:pt>
                <c:pt idx="68">
                  <c:v>45146</c:v>
                </c:pt>
                <c:pt idx="69">
                  <c:v>45147</c:v>
                </c:pt>
                <c:pt idx="70">
                  <c:v>45148</c:v>
                </c:pt>
                <c:pt idx="71">
                  <c:v>45149</c:v>
                </c:pt>
                <c:pt idx="72">
                  <c:v>45152</c:v>
                </c:pt>
                <c:pt idx="73">
                  <c:v>45153</c:v>
                </c:pt>
                <c:pt idx="74">
                  <c:v>45154</c:v>
                </c:pt>
                <c:pt idx="75">
                  <c:v>45155</c:v>
                </c:pt>
                <c:pt idx="76">
                  <c:v>45156</c:v>
                </c:pt>
                <c:pt idx="77">
                  <c:v>45159</c:v>
                </c:pt>
                <c:pt idx="78">
                  <c:v>45160</c:v>
                </c:pt>
                <c:pt idx="79">
                  <c:v>45161</c:v>
                </c:pt>
                <c:pt idx="80">
                  <c:v>45162</c:v>
                </c:pt>
                <c:pt idx="81">
                  <c:v>45163</c:v>
                </c:pt>
                <c:pt idx="82">
                  <c:v>45166</c:v>
                </c:pt>
                <c:pt idx="83">
                  <c:v>45167</c:v>
                </c:pt>
                <c:pt idx="84">
                  <c:v>45168</c:v>
                </c:pt>
                <c:pt idx="85">
                  <c:v>45169</c:v>
                </c:pt>
                <c:pt idx="86">
                  <c:v>45170</c:v>
                </c:pt>
                <c:pt idx="87">
                  <c:v>45174</c:v>
                </c:pt>
                <c:pt idx="88">
                  <c:v>45175</c:v>
                </c:pt>
                <c:pt idx="89">
                  <c:v>45176</c:v>
                </c:pt>
                <c:pt idx="90">
                  <c:v>45177</c:v>
                </c:pt>
                <c:pt idx="91">
                  <c:v>45180</c:v>
                </c:pt>
                <c:pt idx="92">
                  <c:v>45181</c:v>
                </c:pt>
                <c:pt idx="93">
                  <c:v>45182</c:v>
                </c:pt>
                <c:pt idx="94">
                  <c:v>45183</c:v>
                </c:pt>
                <c:pt idx="95">
                  <c:v>45184</c:v>
                </c:pt>
                <c:pt idx="96">
                  <c:v>45187</c:v>
                </c:pt>
                <c:pt idx="97">
                  <c:v>45188</c:v>
                </c:pt>
                <c:pt idx="98">
                  <c:v>45189</c:v>
                </c:pt>
                <c:pt idx="99">
                  <c:v>45190</c:v>
                </c:pt>
                <c:pt idx="100">
                  <c:v>45191</c:v>
                </c:pt>
                <c:pt idx="101">
                  <c:v>45194</c:v>
                </c:pt>
                <c:pt idx="102">
                  <c:v>45195</c:v>
                </c:pt>
                <c:pt idx="103">
                  <c:v>45196</c:v>
                </c:pt>
                <c:pt idx="104">
                  <c:v>45197</c:v>
                </c:pt>
                <c:pt idx="105">
                  <c:v>45198</c:v>
                </c:pt>
                <c:pt idx="106">
                  <c:v>45201</c:v>
                </c:pt>
                <c:pt idx="107">
                  <c:v>45202</c:v>
                </c:pt>
                <c:pt idx="108">
                  <c:v>45203</c:v>
                </c:pt>
                <c:pt idx="109">
                  <c:v>45204</c:v>
                </c:pt>
                <c:pt idx="110">
                  <c:v>45205</c:v>
                </c:pt>
                <c:pt idx="111">
                  <c:v>45208</c:v>
                </c:pt>
                <c:pt idx="112">
                  <c:v>45209</c:v>
                </c:pt>
                <c:pt idx="113">
                  <c:v>45210</c:v>
                </c:pt>
                <c:pt idx="114">
                  <c:v>45211</c:v>
                </c:pt>
                <c:pt idx="115">
                  <c:v>45212</c:v>
                </c:pt>
                <c:pt idx="116">
                  <c:v>45215</c:v>
                </c:pt>
                <c:pt idx="117">
                  <c:v>45216</c:v>
                </c:pt>
                <c:pt idx="118">
                  <c:v>45217</c:v>
                </c:pt>
                <c:pt idx="119">
                  <c:v>45218</c:v>
                </c:pt>
                <c:pt idx="120">
                  <c:v>45219</c:v>
                </c:pt>
                <c:pt idx="121">
                  <c:v>45222</c:v>
                </c:pt>
                <c:pt idx="122">
                  <c:v>45223</c:v>
                </c:pt>
                <c:pt idx="123">
                  <c:v>45224</c:v>
                </c:pt>
                <c:pt idx="124">
                  <c:v>45225</c:v>
                </c:pt>
                <c:pt idx="125">
                  <c:v>45226</c:v>
                </c:pt>
                <c:pt idx="126">
                  <c:v>45229</c:v>
                </c:pt>
                <c:pt idx="127">
                  <c:v>45230</c:v>
                </c:pt>
                <c:pt idx="128">
                  <c:v>45231</c:v>
                </c:pt>
                <c:pt idx="129">
                  <c:v>45232</c:v>
                </c:pt>
                <c:pt idx="130">
                  <c:v>45233</c:v>
                </c:pt>
                <c:pt idx="131">
                  <c:v>45236</c:v>
                </c:pt>
                <c:pt idx="132">
                  <c:v>45237</c:v>
                </c:pt>
                <c:pt idx="133">
                  <c:v>45238</c:v>
                </c:pt>
                <c:pt idx="134">
                  <c:v>45239</c:v>
                </c:pt>
                <c:pt idx="135">
                  <c:v>45240</c:v>
                </c:pt>
                <c:pt idx="136">
                  <c:v>45243</c:v>
                </c:pt>
                <c:pt idx="137">
                  <c:v>45244</c:v>
                </c:pt>
                <c:pt idx="138">
                  <c:v>45245</c:v>
                </c:pt>
                <c:pt idx="139">
                  <c:v>45246</c:v>
                </c:pt>
                <c:pt idx="140">
                  <c:v>45247</c:v>
                </c:pt>
                <c:pt idx="141">
                  <c:v>45250</c:v>
                </c:pt>
                <c:pt idx="142">
                  <c:v>45251</c:v>
                </c:pt>
                <c:pt idx="143">
                  <c:v>45252</c:v>
                </c:pt>
                <c:pt idx="144">
                  <c:v>45254</c:v>
                </c:pt>
                <c:pt idx="145">
                  <c:v>45257</c:v>
                </c:pt>
                <c:pt idx="146">
                  <c:v>45258</c:v>
                </c:pt>
                <c:pt idx="147">
                  <c:v>45259</c:v>
                </c:pt>
                <c:pt idx="148">
                  <c:v>45260</c:v>
                </c:pt>
                <c:pt idx="149">
                  <c:v>45261</c:v>
                </c:pt>
                <c:pt idx="150">
                  <c:v>45264</c:v>
                </c:pt>
                <c:pt idx="151">
                  <c:v>45265</c:v>
                </c:pt>
                <c:pt idx="152">
                  <c:v>45266</c:v>
                </c:pt>
                <c:pt idx="153">
                  <c:v>45267</c:v>
                </c:pt>
                <c:pt idx="154">
                  <c:v>45268</c:v>
                </c:pt>
                <c:pt idx="155">
                  <c:v>45271</c:v>
                </c:pt>
                <c:pt idx="156">
                  <c:v>45272</c:v>
                </c:pt>
                <c:pt idx="157">
                  <c:v>45273</c:v>
                </c:pt>
                <c:pt idx="158">
                  <c:v>45274</c:v>
                </c:pt>
                <c:pt idx="159">
                  <c:v>45275</c:v>
                </c:pt>
                <c:pt idx="160">
                  <c:v>45278</c:v>
                </c:pt>
                <c:pt idx="161">
                  <c:v>45279</c:v>
                </c:pt>
                <c:pt idx="162">
                  <c:v>45280</c:v>
                </c:pt>
                <c:pt idx="163">
                  <c:v>45281</c:v>
                </c:pt>
                <c:pt idx="164">
                  <c:v>45282</c:v>
                </c:pt>
                <c:pt idx="165">
                  <c:v>45286</c:v>
                </c:pt>
                <c:pt idx="166">
                  <c:v>45287</c:v>
                </c:pt>
                <c:pt idx="167">
                  <c:v>45288</c:v>
                </c:pt>
                <c:pt idx="168">
                  <c:v>45289</c:v>
                </c:pt>
                <c:pt idx="169">
                  <c:v>45293</c:v>
                </c:pt>
                <c:pt idx="170">
                  <c:v>45294</c:v>
                </c:pt>
                <c:pt idx="171">
                  <c:v>45295</c:v>
                </c:pt>
                <c:pt idx="172">
                  <c:v>45296</c:v>
                </c:pt>
                <c:pt idx="173">
                  <c:v>45299</c:v>
                </c:pt>
                <c:pt idx="174">
                  <c:v>45300</c:v>
                </c:pt>
                <c:pt idx="175">
                  <c:v>45301</c:v>
                </c:pt>
                <c:pt idx="176">
                  <c:v>45302</c:v>
                </c:pt>
                <c:pt idx="177">
                  <c:v>45303</c:v>
                </c:pt>
                <c:pt idx="178">
                  <c:v>45307</c:v>
                </c:pt>
                <c:pt idx="179">
                  <c:v>45308</c:v>
                </c:pt>
                <c:pt idx="180">
                  <c:v>45309</c:v>
                </c:pt>
                <c:pt idx="181">
                  <c:v>45310</c:v>
                </c:pt>
                <c:pt idx="182">
                  <c:v>45313</c:v>
                </c:pt>
                <c:pt idx="183">
                  <c:v>45314</c:v>
                </c:pt>
                <c:pt idx="184">
                  <c:v>45315</c:v>
                </c:pt>
                <c:pt idx="185">
                  <c:v>45316</c:v>
                </c:pt>
                <c:pt idx="186">
                  <c:v>45317</c:v>
                </c:pt>
                <c:pt idx="187">
                  <c:v>45320</c:v>
                </c:pt>
                <c:pt idx="188">
                  <c:v>45321</c:v>
                </c:pt>
                <c:pt idx="189">
                  <c:v>45322</c:v>
                </c:pt>
                <c:pt idx="190">
                  <c:v>45323</c:v>
                </c:pt>
                <c:pt idx="191">
                  <c:v>45324</c:v>
                </c:pt>
                <c:pt idx="192">
                  <c:v>45327</c:v>
                </c:pt>
                <c:pt idx="193">
                  <c:v>45328</c:v>
                </c:pt>
                <c:pt idx="194">
                  <c:v>45329</c:v>
                </c:pt>
                <c:pt idx="195">
                  <c:v>45330</c:v>
                </c:pt>
                <c:pt idx="196">
                  <c:v>45331</c:v>
                </c:pt>
                <c:pt idx="197">
                  <c:v>45334</c:v>
                </c:pt>
                <c:pt idx="198">
                  <c:v>45335</c:v>
                </c:pt>
                <c:pt idx="199">
                  <c:v>45336</c:v>
                </c:pt>
                <c:pt idx="200">
                  <c:v>45337</c:v>
                </c:pt>
                <c:pt idx="201">
                  <c:v>45338</c:v>
                </c:pt>
                <c:pt idx="202">
                  <c:v>45342</c:v>
                </c:pt>
                <c:pt idx="203">
                  <c:v>45343</c:v>
                </c:pt>
                <c:pt idx="204">
                  <c:v>45344</c:v>
                </c:pt>
                <c:pt idx="205">
                  <c:v>45345</c:v>
                </c:pt>
                <c:pt idx="206">
                  <c:v>45348</c:v>
                </c:pt>
                <c:pt idx="207">
                  <c:v>45349</c:v>
                </c:pt>
                <c:pt idx="208">
                  <c:v>45350</c:v>
                </c:pt>
                <c:pt idx="209">
                  <c:v>45351</c:v>
                </c:pt>
                <c:pt idx="210">
                  <c:v>45352</c:v>
                </c:pt>
                <c:pt idx="211">
                  <c:v>45355</c:v>
                </c:pt>
                <c:pt idx="212">
                  <c:v>45356</c:v>
                </c:pt>
                <c:pt idx="213">
                  <c:v>45357</c:v>
                </c:pt>
                <c:pt idx="214">
                  <c:v>45358</c:v>
                </c:pt>
                <c:pt idx="215">
                  <c:v>45359</c:v>
                </c:pt>
                <c:pt idx="216">
                  <c:v>45362</c:v>
                </c:pt>
                <c:pt idx="217">
                  <c:v>45363</c:v>
                </c:pt>
                <c:pt idx="218">
                  <c:v>45364</c:v>
                </c:pt>
                <c:pt idx="219">
                  <c:v>45365</c:v>
                </c:pt>
                <c:pt idx="220">
                  <c:v>45366</c:v>
                </c:pt>
                <c:pt idx="221">
                  <c:v>45369</c:v>
                </c:pt>
                <c:pt idx="222">
                  <c:v>45370</c:v>
                </c:pt>
                <c:pt idx="223">
                  <c:v>45371</c:v>
                </c:pt>
                <c:pt idx="224">
                  <c:v>45372</c:v>
                </c:pt>
                <c:pt idx="225">
                  <c:v>45373</c:v>
                </c:pt>
                <c:pt idx="226">
                  <c:v>45376</c:v>
                </c:pt>
                <c:pt idx="227">
                  <c:v>45377</c:v>
                </c:pt>
                <c:pt idx="228">
                  <c:v>45378</c:v>
                </c:pt>
                <c:pt idx="229">
                  <c:v>45379</c:v>
                </c:pt>
              </c:numCache>
            </c:numRef>
          </c:cat>
          <c:val>
            <c:numRef>
              <c:f>'[Global Growth Relative Return Breakout_Howmet.xlsx]Global Con, Focus &amp; SMA'!$M$11:$M$4070</c:f>
              <c:numCache>
                <c:formatCode>0.00</c:formatCode>
                <c:ptCount val="4060"/>
                <c:pt idx="0">
                  <c:v>0</c:v>
                </c:pt>
                <c:pt idx="1">
                  <c:v>-2.38809849242935</c:v>
                </c:pt>
                <c:pt idx="2">
                  <c:v>2.2379210020045983</c:v>
                </c:pt>
                <c:pt idx="3">
                  <c:v>-0.45795826601886991</c:v>
                </c:pt>
                <c:pt idx="4">
                  <c:v>-0.231603476185959</c:v>
                </c:pt>
                <c:pt idx="5">
                  <c:v>-0.92986167553909027</c:v>
                </c:pt>
                <c:pt idx="6">
                  <c:v>1.6596465871480031</c:v>
                </c:pt>
                <c:pt idx="7">
                  <c:v>0.32119560148130571</c:v>
                </c:pt>
                <c:pt idx="8">
                  <c:v>-0.12414014965433895</c:v>
                </c:pt>
                <c:pt idx="9">
                  <c:v>7.4346284380544025E-2</c:v>
                </c:pt>
                <c:pt idx="10">
                  <c:v>0.97454798861285097</c:v>
                </c:pt>
                <c:pt idx="11">
                  <c:v>0.83099364521048702</c:v>
                </c:pt>
                <c:pt idx="12">
                  <c:v>1.239493984971163</c:v>
                </c:pt>
                <c:pt idx="13">
                  <c:v>1.7358130862645422</c:v>
                </c:pt>
                <c:pt idx="14">
                  <c:v>1.1568120653437699</c:v>
                </c:pt>
                <c:pt idx="15">
                  <c:v>0.65498987011560306</c:v>
                </c:pt>
                <c:pt idx="16">
                  <c:v>-0.76397397131429001</c:v>
                </c:pt>
                <c:pt idx="17">
                  <c:v>-0.99441336238058997</c:v>
                </c:pt>
                <c:pt idx="18">
                  <c:v>-1.13271402494233</c:v>
                </c:pt>
                <c:pt idx="19">
                  <c:v>-1.6749393401959891</c:v>
                </c:pt>
                <c:pt idx="20">
                  <c:v>-1.6444614632613468</c:v>
                </c:pt>
                <c:pt idx="21">
                  <c:v>-2.388103475607398</c:v>
                </c:pt>
                <c:pt idx="22">
                  <c:v>-1.2069547150495834</c:v>
                </c:pt>
                <c:pt idx="23">
                  <c:v>0.38116076335335003</c:v>
                </c:pt>
                <c:pt idx="24">
                  <c:v>-0.29673104918723991</c:v>
                </c:pt>
                <c:pt idx="25">
                  <c:v>0.54289922672109991</c:v>
                </c:pt>
                <c:pt idx="26">
                  <c:v>2.8096184496814804</c:v>
                </c:pt>
                <c:pt idx="27">
                  <c:v>2.7264256715300701</c:v>
                </c:pt>
                <c:pt idx="28">
                  <c:v>1.5929196630995799</c:v>
                </c:pt>
                <c:pt idx="29">
                  <c:v>1.4786876217151397</c:v>
                </c:pt>
                <c:pt idx="30">
                  <c:v>0.22287115884115982</c:v>
                </c:pt>
                <c:pt idx="31">
                  <c:v>-0.82903642454136994</c:v>
                </c:pt>
                <c:pt idx="32">
                  <c:v>-1.02387480016192</c:v>
                </c:pt>
                <c:pt idx="33">
                  <c:v>-1.1042760704738299</c:v>
                </c:pt>
                <c:pt idx="34">
                  <c:v>1.1240685680372104</c:v>
                </c:pt>
                <c:pt idx="35">
                  <c:v>2.9202978871238701</c:v>
                </c:pt>
                <c:pt idx="36">
                  <c:v>1.5068289138737305</c:v>
                </c:pt>
                <c:pt idx="37">
                  <c:v>2.0183202051115896</c:v>
                </c:pt>
                <c:pt idx="38">
                  <c:v>3.0225838625046002</c:v>
                </c:pt>
                <c:pt idx="39">
                  <c:v>5.3327052841391192</c:v>
                </c:pt>
                <c:pt idx="40">
                  <c:v>5.2690849273176807</c:v>
                </c:pt>
                <c:pt idx="41">
                  <c:v>6.4780944949365002</c:v>
                </c:pt>
                <c:pt idx="42">
                  <c:v>7.2102382204938005</c:v>
                </c:pt>
                <c:pt idx="43">
                  <c:v>5.8883754897547904</c:v>
                </c:pt>
                <c:pt idx="44">
                  <c:v>5.7438031230407907</c:v>
                </c:pt>
                <c:pt idx="45">
                  <c:v>7.1618940451749502</c:v>
                </c:pt>
                <c:pt idx="46">
                  <c:v>8.2220514529083708</c:v>
                </c:pt>
                <c:pt idx="47">
                  <c:v>9.8874935912185897</c:v>
                </c:pt>
                <c:pt idx="48">
                  <c:v>10.08000112401966</c:v>
                </c:pt>
                <c:pt idx="49">
                  <c:v>6.53038453601933</c:v>
                </c:pt>
                <c:pt idx="50">
                  <c:v>5.4356662964494191</c:v>
                </c:pt>
                <c:pt idx="51">
                  <c:v>4.6988485212183901</c:v>
                </c:pt>
                <c:pt idx="52">
                  <c:v>6.3859172144870993</c:v>
                </c:pt>
                <c:pt idx="53">
                  <c:v>5.5717090735566099</c:v>
                </c:pt>
                <c:pt idx="54">
                  <c:v>4.6118369504590104</c:v>
                </c:pt>
                <c:pt idx="55">
                  <c:v>6.6687987173366396</c:v>
                </c:pt>
                <c:pt idx="56">
                  <c:v>5.6529909474644002</c:v>
                </c:pt>
                <c:pt idx="57">
                  <c:v>5.7450040586298305</c:v>
                </c:pt>
                <c:pt idx="58">
                  <c:v>5.6183495448381597</c:v>
                </c:pt>
                <c:pt idx="59">
                  <c:v>6.229052542724351</c:v>
                </c:pt>
                <c:pt idx="60">
                  <c:v>5.8323773978267095</c:v>
                </c:pt>
                <c:pt idx="61">
                  <c:v>5.5576041037333201</c:v>
                </c:pt>
                <c:pt idx="62">
                  <c:v>6.9135338215481905</c:v>
                </c:pt>
                <c:pt idx="63">
                  <c:v>2.5893787928754204</c:v>
                </c:pt>
                <c:pt idx="64">
                  <c:v>2.2402589159335795</c:v>
                </c:pt>
                <c:pt idx="65">
                  <c:v>2.990852109663499</c:v>
                </c:pt>
                <c:pt idx="66">
                  <c:v>5.0391943958989298</c:v>
                </c:pt>
                <c:pt idx="67">
                  <c:v>7.6741524838245292</c:v>
                </c:pt>
                <c:pt idx="68">
                  <c:v>8.4222829029964608</c:v>
                </c:pt>
                <c:pt idx="69">
                  <c:v>7.1283638673575194</c:v>
                </c:pt>
                <c:pt idx="70">
                  <c:v>6.9440374261451208</c:v>
                </c:pt>
                <c:pt idx="71">
                  <c:v>6.5275115099308199</c:v>
                </c:pt>
                <c:pt idx="72">
                  <c:v>6.0131098091645603</c:v>
                </c:pt>
                <c:pt idx="73">
                  <c:v>5.9421608791982798</c:v>
                </c:pt>
                <c:pt idx="74">
                  <c:v>6.8910318241577091</c:v>
                </c:pt>
                <c:pt idx="75">
                  <c:v>7.1049366697684606</c:v>
                </c:pt>
                <c:pt idx="76">
                  <c:v>7.7242208233007803</c:v>
                </c:pt>
                <c:pt idx="77">
                  <c:v>6.8863915795867214</c:v>
                </c:pt>
                <c:pt idx="78">
                  <c:v>7.1171134866443699</c:v>
                </c:pt>
                <c:pt idx="79">
                  <c:v>7.1895202650863812</c:v>
                </c:pt>
                <c:pt idx="80">
                  <c:v>5.7360589411183192</c:v>
                </c:pt>
                <c:pt idx="81">
                  <c:v>5.80777771599743</c:v>
                </c:pt>
                <c:pt idx="82">
                  <c:v>6.5123806827095301</c:v>
                </c:pt>
                <c:pt idx="83">
                  <c:v>6.15746747354126</c:v>
                </c:pt>
                <c:pt idx="84">
                  <c:v>6.5537212684685402</c:v>
                </c:pt>
                <c:pt idx="85">
                  <c:v>6.2254670876162193</c:v>
                </c:pt>
                <c:pt idx="86">
                  <c:v>6.5477909355588197</c:v>
                </c:pt>
                <c:pt idx="87">
                  <c:v>3.9254506233569009</c:v>
                </c:pt>
                <c:pt idx="88">
                  <c:v>4.8015611540025596</c:v>
                </c:pt>
                <c:pt idx="89">
                  <c:v>4.6275154183319094</c:v>
                </c:pt>
                <c:pt idx="90">
                  <c:v>3.3221424314126899</c:v>
                </c:pt>
                <c:pt idx="91">
                  <c:v>3.0511388273970699</c:v>
                </c:pt>
                <c:pt idx="92">
                  <c:v>3.2256633909404897</c:v>
                </c:pt>
                <c:pt idx="93">
                  <c:v>1.7549687167658199</c:v>
                </c:pt>
                <c:pt idx="94">
                  <c:v>0.84562743288118991</c:v>
                </c:pt>
                <c:pt idx="95">
                  <c:v>0.57073231504910016</c:v>
                </c:pt>
                <c:pt idx="96">
                  <c:v>1.7490309467330896</c:v>
                </c:pt>
                <c:pt idx="97">
                  <c:v>1.9921443530643401</c:v>
                </c:pt>
                <c:pt idx="98">
                  <c:v>1.1793630384321396</c:v>
                </c:pt>
                <c:pt idx="99">
                  <c:v>1.8740165985946495</c:v>
                </c:pt>
                <c:pt idx="100">
                  <c:v>1.3672101677204602</c:v>
                </c:pt>
                <c:pt idx="101">
                  <c:v>2.5762310871115806</c:v>
                </c:pt>
                <c:pt idx="102">
                  <c:v>2.683851879187777</c:v>
                </c:pt>
                <c:pt idx="103">
                  <c:v>3.4062625011504144</c:v>
                </c:pt>
                <c:pt idx="104">
                  <c:v>3.8141026732438004</c:v>
                </c:pt>
                <c:pt idx="105">
                  <c:v>3.2743339496855999</c:v>
                </c:pt>
                <c:pt idx="106">
                  <c:v>1.8699210123337449</c:v>
                </c:pt>
                <c:pt idx="107">
                  <c:v>3.4729210940248239</c:v>
                </c:pt>
                <c:pt idx="108">
                  <c:v>3.6963517292443431</c:v>
                </c:pt>
                <c:pt idx="109">
                  <c:v>3.2752123688202555</c:v>
                </c:pt>
                <c:pt idx="110">
                  <c:v>3.0173758798569947</c:v>
                </c:pt>
                <c:pt idx="111">
                  <c:v>3.6500053377873196</c:v>
                </c:pt>
                <c:pt idx="112">
                  <c:v>2.7091061722617602</c:v>
                </c:pt>
                <c:pt idx="113">
                  <c:v>2.2194681342959202</c:v>
                </c:pt>
                <c:pt idx="114">
                  <c:v>0.32609248116107015</c:v>
                </c:pt>
                <c:pt idx="115">
                  <c:v>-1.2924961786327589</c:v>
                </c:pt>
                <c:pt idx="116">
                  <c:v>-1.452762637536309</c:v>
                </c:pt>
                <c:pt idx="117">
                  <c:v>-0.16601282725011002</c:v>
                </c:pt>
                <c:pt idx="118">
                  <c:v>-0.92209025942297895</c:v>
                </c:pt>
                <c:pt idx="119">
                  <c:v>-1.3664244859768542</c:v>
                </c:pt>
                <c:pt idx="120">
                  <c:v>-0.86610410945752603</c:v>
                </c:pt>
                <c:pt idx="121">
                  <c:v>-0.3859343863493101</c:v>
                </c:pt>
                <c:pt idx="122">
                  <c:v>-1.0162322768826662</c:v>
                </c:pt>
                <c:pt idx="123">
                  <c:v>-0.68758190082621007</c:v>
                </c:pt>
                <c:pt idx="124">
                  <c:v>0.95497951949873983</c:v>
                </c:pt>
                <c:pt idx="125">
                  <c:v>0.27615304385127004</c:v>
                </c:pt>
                <c:pt idx="126">
                  <c:v>0.58705283494745997</c:v>
                </c:pt>
                <c:pt idx="127">
                  <c:v>1.435577966602239</c:v>
                </c:pt>
                <c:pt idx="128">
                  <c:v>1.9104150453576838</c:v>
                </c:pt>
                <c:pt idx="129">
                  <c:v>7.9742850222885409</c:v>
                </c:pt>
                <c:pt idx="130">
                  <c:v>6.1666605176430505</c:v>
                </c:pt>
                <c:pt idx="131">
                  <c:v>7.4442208257379097</c:v>
                </c:pt>
                <c:pt idx="132">
                  <c:v>6.5609612389117293</c:v>
                </c:pt>
                <c:pt idx="133">
                  <c:v>6.7150917563772108</c:v>
                </c:pt>
                <c:pt idx="134">
                  <c:v>8.0752585451542007</c:v>
                </c:pt>
                <c:pt idx="135">
                  <c:v>9.2510252887618201</c:v>
                </c:pt>
                <c:pt idx="136">
                  <c:v>10.86564828186123</c:v>
                </c:pt>
                <c:pt idx="137">
                  <c:v>11.549828633954311</c:v>
                </c:pt>
                <c:pt idx="138">
                  <c:v>10.973947866010661</c:v>
                </c:pt>
                <c:pt idx="139">
                  <c:v>10.984602485645169</c:v>
                </c:pt>
                <c:pt idx="140">
                  <c:v>10.522181543176121</c:v>
                </c:pt>
                <c:pt idx="141">
                  <c:v>9.8029440365342921</c:v>
                </c:pt>
                <c:pt idx="142">
                  <c:v>11.14639895298675</c:v>
                </c:pt>
                <c:pt idx="143">
                  <c:v>11.62497120558519</c:v>
                </c:pt>
                <c:pt idx="144">
                  <c:v>11.299998929421148</c:v>
                </c:pt>
                <c:pt idx="145">
                  <c:v>12.350903519819921</c:v>
                </c:pt>
                <c:pt idx="146">
                  <c:v>10.59701821331047</c:v>
                </c:pt>
                <c:pt idx="147">
                  <c:v>9.7534557140192089</c:v>
                </c:pt>
                <c:pt idx="148">
                  <c:v>11.662586622333681</c:v>
                </c:pt>
                <c:pt idx="149">
                  <c:v>11.851311038666449</c:v>
                </c:pt>
                <c:pt idx="150">
                  <c:v>12.338926804343</c:v>
                </c:pt>
                <c:pt idx="151">
                  <c:v>10.883820987666031</c:v>
                </c:pt>
                <c:pt idx="152">
                  <c:v>11.212201465244551</c:v>
                </c:pt>
                <c:pt idx="153">
                  <c:v>11.705453993329652</c:v>
                </c:pt>
                <c:pt idx="154">
                  <c:v>12.513482495975239</c:v>
                </c:pt>
                <c:pt idx="155">
                  <c:v>13.146393972602802</c:v>
                </c:pt>
                <c:pt idx="156">
                  <c:v>13.839460275924351</c:v>
                </c:pt>
                <c:pt idx="157">
                  <c:v>12.963766362630439</c:v>
                </c:pt>
                <c:pt idx="158">
                  <c:v>8.5988045580608983</c:v>
                </c:pt>
                <c:pt idx="159">
                  <c:v>8.631057225832901</c:v>
                </c:pt>
                <c:pt idx="160">
                  <c:v>9.381717695952501</c:v>
                </c:pt>
                <c:pt idx="161">
                  <c:v>9.7102893448843997</c:v>
                </c:pt>
                <c:pt idx="162">
                  <c:v>8.6067583694497003</c:v>
                </c:pt>
                <c:pt idx="163">
                  <c:v>9.5501542707497009</c:v>
                </c:pt>
                <c:pt idx="164">
                  <c:v>9.6159005786694998</c:v>
                </c:pt>
                <c:pt idx="165">
                  <c:v>9.8239824217851019</c:v>
                </c:pt>
                <c:pt idx="166">
                  <c:v>9.7290133245532981</c:v>
                </c:pt>
                <c:pt idx="167">
                  <c:v>9.6145216031713989</c:v>
                </c:pt>
                <c:pt idx="168">
                  <c:v>9.906111515217102</c:v>
                </c:pt>
                <c:pt idx="169">
                  <c:v>9.8561502181250003</c:v>
                </c:pt>
                <c:pt idx="170">
                  <c:v>8.7558012235345011</c:v>
                </c:pt>
                <c:pt idx="171">
                  <c:v>8.4183393309978989</c:v>
                </c:pt>
                <c:pt idx="172">
                  <c:v>11.023785843916599</c:v>
                </c:pt>
                <c:pt idx="173">
                  <c:v>10.620490461945401</c:v>
                </c:pt>
                <c:pt idx="174">
                  <c:v>10.001831396539</c:v>
                </c:pt>
                <c:pt idx="175">
                  <c:v>13.7962259430657</c:v>
                </c:pt>
                <c:pt idx="176">
                  <c:v>13.723116275476501</c:v>
                </c:pt>
                <c:pt idx="177">
                  <c:v>13.417809708950999</c:v>
                </c:pt>
                <c:pt idx="178">
                  <c:v>10.059287856002999</c:v>
                </c:pt>
                <c:pt idx="179">
                  <c:v>10.914960458120399</c:v>
                </c:pt>
                <c:pt idx="180">
                  <c:v>13.817717311142198</c:v>
                </c:pt>
                <c:pt idx="181">
                  <c:v>13.924169793525499</c:v>
                </c:pt>
                <c:pt idx="182">
                  <c:v>14.308455158013002</c:v>
                </c:pt>
                <c:pt idx="183">
                  <c:v>14.997273565784299</c:v>
                </c:pt>
                <c:pt idx="184">
                  <c:v>14.2443813624011</c:v>
                </c:pt>
                <c:pt idx="185">
                  <c:v>11.469535239900001</c:v>
                </c:pt>
                <c:pt idx="186">
                  <c:v>11.7442902676681</c:v>
                </c:pt>
                <c:pt idx="187">
                  <c:v>11.835689976423001</c:v>
                </c:pt>
                <c:pt idx="188">
                  <c:v>12.3791772759085</c:v>
                </c:pt>
                <c:pt idx="189">
                  <c:v>14.066759935041398</c:v>
                </c:pt>
                <c:pt idx="190">
                  <c:v>15.842146316912398</c:v>
                </c:pt>
                <c:pt idx="191">
                  <c:v>15.8745851514247</c:v>
                </c:pt>
                <c:pt idx="192">
                  <c:v>16.5369417187528</c:v>
                </c:pt>
                <c:pt idx="193">
                  <c:v>17.442687715598002</c:v>
                </c:pt>
                <c:pt idx="194">
                  <c:v>18.250206761200204</c:v>
                </c:pt>
                <c:pt idx="195">
                  <c:v>18.558139443671397</c:v>
                </c:pt>
                <c:pt idx="196">
                  <c:v>16.788990875783696</c:v>
                </c:pt>
                <c:pt idx="197">
                  <c:v>17.314628538218997</c:v>
                </c:pt>
                <c:pt idx="198">
                  <c:v>25.731441723442703</c:v>
                </c:pt>
                <c:pt idx="199">
                  <c:v>28.054144109258999</c:v>
                </c:pt>
                <c:pt idx="200">
                  <c:v>26.9107933645512</c:v>
                </c:pt>
                <c:pt idx="201">
                  <c:v>25.927663161461897</c:v>
                </c:pt>
                <c:pt idx="202">
                  <c:v>26.8910318046157</c:v>
                </c:pt>
                <c:pt idx="203">
                  <c:v>27.861910995786804</c:v>
                </c:pt>
                <c:pt idx="204">
                  <c:v>29.396255678561399</c:v>
                </c:pt>
                <c:pt idx="205">
                  <c:v>31.108875468616695</c:v>
                </c:pt>
                <c:pt idx="206">
                  <c:v>31.392555628648001</c:v>
                </c:pt>
                <c:pt idx="207">
                  <c:v>31.401743669467301</c:v>
                </c:pt>
                <c:pt idx="208">
                  <c:v>33.574319168371197</c:v>
                </c:pt>
                <c:pt idx="209">
                  <c:v>32.587705151931104</c:v>
                </c:pt>
                <c:pt idx="210">
                  <c:v>32.7001975431237</c:v>
                </c:pt>
                <c:pt idx="211">
                  <c:v>34.477062003024002</c:v>
                </c:pt>
                <c:pt idx="212">
                  <c:v>35.758764325283707</c:v>
                </c:pt>
                <c:pt idx="213">
                  <c:v>36.904485392863101</c:v>
                </c:pt>
                <c:pt idx="214">
                  <c:v>37.095710385889305</c:v>
                </c:pt>
                <c:pt idx="215">
                  <c:v>33.647553408243901</c:v>
                </c:pt>
                <c:pt idx="216">
                  <c:v>27.830370477788996</c:v>
                </c:pt>
                <c:pt idx="217">
                  <c:v>29.169227274545602</c:v>
                </c:pt>
                <c:pt idx="218">
                  <c:v>28.228172239665103</c:v>
                </c:pt>
                <c:pt idx="219">
                  <c:v>28.300187456397701</c:v>
                </c:pt>
                <c:pt idx="220">
                  <c:v>30.753984929860898</c:v>
                </c:pt>
                <c:pt idx="221">
                  <c:v>31.278660529297802</c:v>
                </c:pt>
                <c:pt idx="222">
                  <c:v>31.964777439738398</c:v>
                </c:pt>
                <c:pt idx="223">
                  <c:v>32.025535068324999</c:v>
                </c:pt>
                <c:pt idx="224">
                  <c:v>31.534383054446899</c:v>
                </c:pt>
                <c:pt idx="225">
                  <c:v>32.782623196913299</c:v>
                </c:pt>
                <c:pt idx="226">
                  <c:v>31.388919137397</c:v>
                </c:pt>
                <c:pt idx="227">
                  <c:v>32.184483273100497</c:v>
                </c:pt>
                <c:pt idx="228">
                  <c:v>32.455330872552999</c:v>
                </c:pt>
                <c:pt idx="229">
                  <c:v>33.135291955936097</c:v>
                </c:pt>
                <c:pt idx="230">
                  <c:v>33.070805405949997</c:v>
                </c:pt>
                <c:pt idx="231">
                  <c:v>33.070805405949997</c:v>
                </c:pt>
                <c:pt idx="232">
                  <c:v>33.070805405949997</c:v>
                </c:pt>
                <c:pt idx="233">
                  <c:v>33.070805405949997</c:v>
                </c:pt>
                <c:pt idx="234">
                  <c:v>33.070805405949997</c:v>
                </c:pt>
                <c:pt idx="235">
                  <c:v>33.070805405949997</c:v>
                </c:pt>
                <c:pt idx="236">
                  <c:v>33.070805405949997</c:v>
                </c:pt>
                <c:pt idx="237">
                  <c:v>33.070805405949997</c:v>
                </c:pt>
                <c:pt idx="238">
                  <c:v>33.070805405949997</c:v>
                </c:pt>
                <c:pt idx="239">
                  <c:v>33.070805405949997</c:v>
                </c:pt>
                <c:pt idx="240">
                  <c:v>33.070805405949997</c:v>
                </c:pt>
                <c:pt idx="241">
                  <c:v>33.070805405949997</c:v>
                </c:pt>
                <c:pt idx="242">
                  <c:v>33.070805405949997</c:v>
                </c:pt>
                <c:pt idx="243">
                  <c:v>33.070805405949997</c:v>
                </c:pt>
                <c:pt idx="244">
                  <c:v>33.070805405949997</c:v>
                </c:pt>
                <c:pt idx="245">
                  <c:v>33.070805405949997</c:v>
                </c:pt>
                <c:pt idx="246">
                  <c:v>33.070805405949997</c:v>
                </c:pt>
                <c:pt idx="247">
                  <c:v>33.070805405949997</c:v>
                </c:pt>
                <c:pt idx="248">
                  <c:v>33.070805405949997</c:v>
                </c:pt>
                <c:pt idx="249">
                  <c:v>33.070805405949997</c:v>
                </c:pt>
                <c:pt idx="250">
                  <c:v>33.070805405949997</c:v>
                </c:pt>
                <c:pt idx="251">
                  <c:v>33.070805405949997</c:v>
                </c:pt>
                <c:pt idx="252">
                  <c:v>33.070805405949997</c:v>
                </c:pt>
                <c:pt idx="253">
                  <c:v>33.070805405949997</c:v>
                </c:pt>
                <c:pt idx="254">
                  <c:v>33.070805405949997</c:v>
                </c:pt>
                <c:pt idx="255">
                  <c:v>33.070805405949997</c:v>
                </c:pt>
                <c:pt idx="256">
                  <c:v>33.070805405949997</c:v>
                </c:pt>
                <c:pt idx="257">
                  <c:v>33.070805405949997</c:v>
                </c:pt>
                <c:pt idx="258">
                  <c:v>33.070805405949997</c:v>
                </c:pt>
                <c:pt idx="259">
                  <c:v>33.070805405949997</c:v>
                </c:pt>
                <c:pt idx="260">
                  <c:v>33.070805405949997</c:v>
                </c:pt>
                <c:pt idx="261">
                  <c:v>33.070805405949997</c:v>
                </c:pt>
                <c:pt idx="262">
                  <c:v>33.070805405949997</c:v>
                </c:pt>
                <c:pt idx="263">
                  <c:v>33.070805405949997</c:v>
                </c:pt>
                <c:pt idx="264">
                  <c:v>33.070805405949997</c:v>
                </c:pt>
                <c:pt idx="265">
                  <c:v>33.070805405949997</c:v>
                </c:pt>
                <c:pt idx="266">
                  <c:v>33.070805405949997</c:v>
                </c:pt>
                <c:pt idx="267">
                  <c:v>33.070805405949997</c:v>
                </c:pt>
                <c:pt idx="268">
                  <c:v>33.070805405949997</c:v>
                </c:pt>
                <c:pt idx="269">
                  <c:v>33.070805405949997</c:v>
                </c:pt>
                <c:pt idx="270">
                  <c:v>33.070805405949997</c:v>
                </c:pt>
                <c:pt idx="271">
                  <c:v>33.070805405949997</c:v>
                </c:pt>
                <c:pt idx="272">
                  <c:v>33.070805405949997</c:v>
                </c:pt>
                <c:pt idx="273">
                  <c:v>33.070805405949997</c:v>
                </c:pt>
                <c:pt idx="274">
                  <c:v>33.070805405949997</c:v>
                </c:pt>
                <c:pt idx="275">
                  <c:v>33.070805405949997</c:v>
                </c:pt>
                <c:pt idx="276">
                  <c:v>33.070805405949997</c:v>
                </c:pt>
                <c:pt idx="277">
                  <c:v>33.070805405949997</c:v>
                </c:pt>
                <c:pt idx="278">
                  <c:v>33.070805405949997</c:v>
                </c:pt>
                <c:pt idx="279">
                  <c:v>33.070805405949997</c:v>
                </c:pt>
                <c:pt idx="280">
                  <c:v>33.070805405949997</c:v>
                </c:pt>
                <c:pt idx="281">
                  <c:v>33.070805405949997</c:v>
                </c:pt>
                <c:pt idx="282">
                  <c:v>33.070805405949997</c:v>
                </c:pt>
                <c:pt idx="283">
                  <c:v>33.070805405949997</c:v>
                </c:pt>
                <c:pt idx="284">
                  <c:v>33.070805405949997</c:v>
                </c:pt>
                <c:pt idx="285">
                  <c:v>33.070805405949997</c:v>
                </c:pt>
                <c:pt idx="286">
                  <c:v>33.070805405949997</c:v>
                </c:pt>
                <c:pt idx="287">
                  <c:v>33.070805405949997</c:v>
                </c:pt>
                <c:pt idx="288">
                  <c:v>33.070805405949997</c:v>
                </c:pt>
                <c:pt idx="289">
                  <c:v>33.070805405949997</c:v>
                </c:pt>
                <c:pt idx="290">
                  <c:v>33.070805405949997</c:v>
                </c:pt>
                <c:pt idx="291">
                  <c:v>33.070805405949997</c:v>
                </c:pt>
                <c:pt idx="292">
                  <c:v>33.070805405949997</c:v>
                </c:pt>
                <c:pt idx="293">
                  <c:v>33.070805405949997</c:v>
                </c:pt>
                <c:pt idx="294">
                  <c:v>33.070805405949997</c:v>
                </c:pt>
                <c:pt idx="295">
                  <c:v>33.070805405949997</c:v>
                </c:pt>
                <c:pt idx="296">
                  <c:v>33.070805405949997</c:v>
                </c:pt>
                <c:pt idx="297">
                  <c:v>33.070805405949997</c:v>
                </c:pt>
                <c:pt idx="298">
                  <c:v>33.070805405949997</c:v>
                </c:pt>
                <c:pt idx="299">
                  <c:v>33.070805405949997</c:v>
                </c:pt>
                <c:pt idx="300">
                  <c:v>33.070805405949997</c:v>
                </c:pt>
                <c:pt idx="301">
                  <c:v>33.070805405949997</c:v>
                </c:pt>
                <c:pt idx="302">
                  <c:v>33.070805405949997</c:v>
                </c:pt>
                <c:pt idx="303">
                  <c:v>33.070805405949997</c:v>
                </c:pt>
                <c:pt idx="304">
                  <c:v>33.070805405949997</c:v>
                </c:pt>
                <c:pt idx="305">
                  <c:v>33.070805405949997</c:v>
                </c:pt>
                <c:pt idx="306">
                  <c:v>33.070805405949997</c:v>
                </c:pt>
                <c:pt idx="307">
                  <c:v>33.070805405949997</c:v>
                </c:pt>
                <c:pt idx="308">
                  <c:v>33.070805405949997</c:v>
                </c:pt>
                <c:pt idx="309">
                  <c:v>33.070805405949997</c:v>
                </c:pt>
                <c:pt idx="310">
                  <c:v>33.070805405949997</c:v>
                </c:pt>
                <c:pt idx="311">
                  <c:v>33.070805405949997</c:v>
                </c:pt>
                <c:pt idx="312">
                  <c:v>33.070805405949997</c:v>
                </c:pt>
                <c:pt idx="313">
                  <c:v>33.070805405949997</c:v>
                </c:pt>
                <c:pt idx="314">
                  <c:v>33.070805405949997</c:v>
                </c:pt>
                <c:pt idx="315">
                  <c:v>33.070805405949997</c:v>
                </c:pt>
                <c:pt idx="316">
                  <c:v>33.070805405949997</c:v>
                </c:pt>
                <c:pt idx="317">
                  <c:v>33.070805405949997</c:v>
                </c:pt>
                <c:pt idx="318">
                  <c:v>33.070805405949997</c:v>
                </c:pt>
                <c:pt idx="319">
                  <c:v>33.070805405949997</c:v>
                </c:pt>
                <c:pt idx="320">
                  <c:v>33.070805405949997</c:v>
                </c:pt>
                <c:pt idx="321">
                  <c:v>33.070805405949997</c:v>
                </c:pt>
                <c:pt idx="322">
                  <c:v>33.070805405949997</c:v>
                </c:pt>
                <c:pt idx="323">
                  <c:v>33.070805405949997</c:v>
                </c:pt>
                <c:pt idx="324">
                  <c:v>33.070805405949997</c:v>
                </c:pt>
                <c:pt idx="325">
                  <c:v>33.070805405949997</c:v>
                </c:pt>
                <c:pt idx="326">
                  <c:v>33.070805405949997</c:v>
                </c:pt>
                <c:pt idx="327">
                  <c:v>33.070805405949997</c:v>
                </c:pt>
                <c:pt idx="328">
                  <c:v>33.070805405949997</c:v>
                </c:pt>
                <c:pt idx="329">
                  <c:v>33.070805405949997</c:v>
                </c:pt>
                <c:pt idx="330">
                  <c:v>33.070805405949997</c:v>
                </c:pt>
                <c:pt idx="331">
                  <c:v>33.070805405949997</c:v>
                </c:pt>
                <c:pt idx="332">
                  <c:v>33.070805405949997</c:v>
                </c:pt>
                <c:pt idx="333">
                  <c:v>33.070805405949997</c:v>
                </c:pt>
                <c:pt idx="334">
                  <c:v>33.070805405949997</c:v>
                </c:pt>
                <c:pt idx="335">
                  <c:v>33.070805405949997</c:v>
                </c:pt>
                <c:pt idx="336">
                  <c:v>33.070805405949997</c:v>
                </c:pt>
                <c:pt idx="337">
                  <c:v>33.070805405949997</c:v>
                </c:pt>
                <c:pt idx="338">
                  <c:v>33.070805405949997</c:v>
                </c:pt>
                <c:pt idx="339">
                  <c:v>33.070805405949997</c:v>
                </c:pt>
                <c:pt idx="340">
                  <c:v>33.070805405949997</c:v>
                </c:pt>
                <c:pt idx="341">
                  <c:v>33.070805405949997</c:v>
                </c:pt>
                <c:pt idx="342">
                  <c:v>33.070805405949997</c:v>
                </c:pt>
                <c:pt idx="343">
                  <c:v>33.070805405949997</c:v>
                </c:pt>
                <c:pt idx="344">
                  <c:v>33.070805405949997</c:v>
                </c:pt>
                <c:pt idx="345">
                  <c:v>33.070805405949997</c:v>
                </c:pt>
                <c:pt idx="346">
                  <c:v>33.070805405949997</c:v>
                </c:pt>
                <c:pt idx="347">
                  <c:v>33.070805405949997</c:v>
                </c:pt>
                <c:pt idx="348">
                  <c:v>33.070805405949997</c:v>
                </c:pt>
                <c:pt idx="349">
                  <c:v>33.070805405949997</c:v>
                </c:pt>
                <c:pt idx="350">
                  <c:v>33.070805405949997</c:v>
                </c:pt>
                <c:pt idx="351">
                  <c:v>33.070805405949997</c:v>
                </c:pt>
                <c:pt idx="352">
                  <c:v>33.070805405949997</c:v>
                </c:pt>
                <c:pt idx="353">
                  <c:v>33.070805405949997</c:v>
                </c:pt>
                <c:pt idx="354">
                  <c:v>33.070805405949997</c:v>
                </c:pt>
                <c:pt idx="355">
                  <c:v>33.070805405949997</c:v>
                </c:pt>
                <c:pt idx="356">
                  <c:v>33.070805405949997</c:v>
                </c:pt>
                <c:pt idx="357">
                  <c:v>33.070805405949997</c:v>
                </c:pt>
                <c:pt idx="358">
                  <c:v>33.070805405949997</c:v>
                </c:pt>
                <c:pt idx="359">
                  <c:v>33.070805405949997</c:v>
                </c:pt>
                <c:pt idx="360">
                  <c:v>33.070805405949997</c:v>
                </c:pt>
                <c:pt idx="361">
                  <c:v>33.070805405949997</c:v>
                </c:pt>
                <c:pt idx="362">
                  <c:v>33.070805405949997</c:v>
                </c:pt>
                <c:pt idx="363">
                  <c:v>33.070805405949997</c:v>
                </c:pt>
                <c:pt idx="364">
                  <c:v>33.070805405949997</c:v>
                </c:pt>
                <c:pt idx="365">
                  <c:v>33.070805405949997</c:v>
                </c:pt>
                <c:pt idx="366">
                  <c:v>33.070805405949997</c:v>
                </c:pt>
                <c:pt idx="367">
                  <c:v>33.070805405949997</c:v>
                </c:pt>
                <c:pt idx="368">
                  <c:v>33.070805405949997</c:v>
                </c:pt>
                <c:pt idx="369">
                  <c:v>33.070805405949997</c:v>
                </c:pt>
                <c:pt idx="370">
                  <c:v>33.070805405949997</c:v>
                </c:pt>
                <c:pt idx="371">
                  <c:v>33.070805405949997</c:v>
                </c:pt>
                <c:pt idx="372">
                  <c:v>33.070805405949997</c:v>
                </c:pt>
                <c:pt idx="373">
                  <c:v>33.070805405949997</c:v>
                </c:pt>
                <c:pt idx="374">
                  <c:v>33.070805405949997</c:v>
                </c:pt>
                <c:pt idx="375">
                  <c:v>33.070805405949997</c:v>
                </c:pt>
                <c:pt idx="376">
                  <c:v>33.070805405949997</c:v>
                </c:pt>
                <c:pt idx="377">
                  <c:v>33.070805405949997</c:v>
                </c:pt>
                <c:pt idx="378">
                  <c:v>33.070805405949997</c:v>
                </c:pt>
                <c:pt idx="379">
                  <c:v>33.070805405949997</c:v>
                </c:pt>
                <c:pt idx="380">
                  <c:v>33.070805405949997</c:v>
                </c:pt>
                <c:pt idx="381">
                  <c:v>33.070805405949997</c:v>
                </c:pt>
                <c:pt idx="382">
                  <c:v>33.070805405949997</c:v>
                </c:pt>
                <c:pt idx="383">
                  <c:v>33.070805405949997</c:v>
                </c:pt>
                <c:pt idx="384">
                  <c:v>33.070805405949997</c:v>
                </c:pt>
                <c:pt idx="385">
                  <c:v>33.070805405949997</c:v>
                </c:pt>
                <c:pt idx="386">
                  <c:v>33.070805405949997</c:v>
                </c:pt>
                <c:pt idx="387">
                  <c:v>33.070805405949997</c:v>
                </c:pt>
                <c:pt idx="388">
                  <c:v>33.070805405949997</c:v>
                </c:pt>
                <c:pt idx="389">
                  <c:v>33.070805405949997</c:v>
                </c:pt>
                <c:pt idx="390">
                  <c:v>33.070805405949997</c:v>
                </c:pt>
                <c:pt idx="391">
                  <c:v>33.070805405949997</c:v>
                </c:pt>
                <c:pt idx="392">
                  <c:v>33.070805405949997</c:v>
                </c:pt>
                <c:pt idx="393">
                  <c:v>33.070805405949997</c:v>
                </c:pt>
                <c:pt idx="394">
                  <c:v>33.070805405949997</c:v>
                </c:pt>
                <c:pt idx="395">
                  <c:v>33.070805405949997</c:v>
                </c:pt>
                <c:pt idx="396">
                  <c:v>33.070805405949997</c:v>
                </c:pt>
                <c:pt idx="397">
                  <c:v>33.070805405949997</c:v>
                </c:pt>
                <c:pt idx="398">
                  <c:v>33.070805405949997</c:v>
                </c:pt>
                <c:pt idx="399">
                  <c:v>33.070805405949997</c:v>
                </c:pt>
                <c:pt idx="400">
                  <c:v>33.070805405949997</c:v>
                </c:pt>
                <c:pt idx="401">
                  <c:v>33.070805405949997</c:v>
                </c:pt>
                <c:pt idx="402">
                  <c:v>33.070805405949997</c:v>
                </c:pt>
                <c:pt idx="403">
                  <c:v>33.070805405949997</c:v>
                </c:pt>
                <c:pt idx="404">
                  <c:v>33.070805405949997</c:v>
                </c:pt>
                <c:pt idx="405">
                  <c:v>33.070805405949997</c:v>
                </c:pt>
                <c:pt idx="406">
                  <c:v>33.070805405949997</c:v>
                </c:pt>
                <c:pt idx="407">
                  <c:v>33.070805405949997</c:v>
                </c:pt>
                <c:pt idx="408">
                  <c:v>33.070805405949997</c:v>
                </c:pt>
                <c:pt idx="409">
                  <c:v>33.070805405949997</c:v>
                </c:pt>
                <c:pt idx="410">
                  <c:v>33.070805405949997</c:v>
                </c:pt>
                <c:pt idx="411">
                  <c:v>33.070805405949997</c:v>
                </c:pt>
                <c:pt idx="412">
                  <c:v>33.070805405949997</c:v>
                </c:pt>
                <c:pt idx="413">
                  <c:v>33.070805405949997</c:v>
                </c:pt>
                <c:pt idx="414">
                  <c:v>33.070805405949997</c:v>
                </c:pt>
                <c:pt idx="415">
                  <c:v>33.070805405949997</c:v>
                </c:pt>
                <c:pt idx="416">
                  <c:v>33.070805405949997</c:v>
                </c:pt>
                <c:pt idx="417">
                  <c:v>33.070805405949997</c:v>
                </c:pt>
                <c:pt idx="418">
                  <c:v>33.070805405949997</c:v>
                </c:pt>
                <c:pt idx="419">
                  <c:v>33.070805405949997</c:v>
                </c:pt>
                <c:pt idx="420">
                  <c:v>33.070805405949997</c:v>
                </c:pt>
                <c:pt idx="421">
                  <c:v>33.070805405949997</c:v>
                </c:pt>
                <c:pt idx="422">
                  <c:v>33.070805405949997</c:v>
                </c:pt>
                <c:pt idx="423">
                  <c:v>33.070805405949997</c:v>
                </c:pt>
                <c:pt idx="424">
                  <c:v>33.070805405949997</c:v>
                </c:pt>
                <c:pt idx="425">
                  <c:v>33.070805405949997</c:v>
                </c:pt>
                <c:pt idx="426">
                  <c:v>33.070805405949997</c:v>
                </c:pt>
                <c:pt idx="427">
                  <c:v>33.070805405949997</c:v>
                </c:pt>
                <c:pt idx="428">
                  <c:v>33.070805405949997</c:v>
                </c:pt>
                <c:pt idx="429">
                  <c:v>33.070805405949997</c:v>
                </c:pt>
                <c:pt idx="430">
                  <c:v>33.070805405949997</c:v>
                </c:pt>
                <c:pt idx="431">
                  <c:v>33.070805405949997</c:v>
                </c:pt>
                <c:pt idx="432">
                  <c:v>33.070805405949997</c:v>
                </c:pt>
                <c:pt idx="433">
                  <c:v>33.070805405949997</c:v>
                </c:pt>
                <c:pt idx="434">
                  <c:v>33.070805405949997</c:v>
                </c:pt>
                <c:pt idx="435">
                  <c:v>33.070805405949997</c:v>
                </c:pt>
                <c:pt idx="436">
                  <c:v>33.070805405949997</c:v>
                </c:pt>
                <c:pt idx="437">
                  <c:v>33.070805405949997</c:v>
                </c:pt>
                <c:pt idx="438">
                  <c:v>33.070805405949997</c:v>
                </c:pt>
                <c:pt idx="439">
                  <c:v>33.070805405949997</c:v>
                </c:pt>
                <c:pt idx="440">
                  <c:v>33.070805405949997</c:v>
                </c:pt>
                <c:pt idx="441">
                  <c:v>33.070805405949997</c:v>
                </c:pt>
                <c:pt idx="442">
                  <c:v>33.070805405949997</c:v>
                </c:pt>
                <c:pt idx="443">
                  <c:v>33.070805405949997</c:v>
                </c:pt>
                <c:pt idx="444">
                  <c:v>33.070805405949997</c:v>
                </c:pt>
                <c:pt idx="445">
                  <c:v>33.070805405949997</c:v>
                </c:pt>
                <c:pt idx="446">
                  <c:v>33.070805405949997</c:v>
                </c:pt>
                <c:pt idx="447">
                  <c:v>33.070805405949997</c:v>
                </c:pt>
                <c:pt idx="448">
                  <c:v>33.070805405949997</c:v>
                </c:pt>
                <c:pt idx="449">
                  <c:v>33.070805405949997</c:v>
                </c:pt>
                <c:pt idx="450">
                  <c:v>33.070805405949997</c:v>
                </c:pt>
                <c:pt idx="451">
                  <c:v>33.070805405949997</c:v>
                </c:pt>
                <c:pt idx="452">
                  <c:v>33.070805405949997</c:v>
                </c:pt>
                <c:pt idx="453">
                  <c:v>33.070805405949997</c:v>
                </c:pt>
                <c:pt idx="454">
                  <c:v>33.070805405949997</c:v>
                </c:pt>
                <c:pt idx="455">
                  <c:v>33.070805405949997</c:v>
                </c:pt>
                <c:pt idx="456">
                  <c:v>33.070805405949997</c:v>
                </c:pt>
                <c:pt idx="457">
                  <c:v>33.070805405949997</c:v>
                </c:pt>
                <c:pt idx="458">
                  <c:v>33.070805405949997</c:v>
                </c:pt>
                <c:pt idx="459">
                  <c:v>33.070805405949997</c:v>
                </c:pt>
                <c:pt idx="460">
                  <c:v>33.070805405949997</c:v>
                </c:pt>
                <c:pt idx="461">
                  <c:v>33.070805405949997</c:v>
                </c:pt>
                <c:pt idx="462">
                  <c:v>33.070805405949997</c:v>
                </c:pt>
                <c:pt idx="463">
                  <c:v>33.070805405949997</c:v>
                </c:pt>
                <c:pt idx="464">
                  <c:v>33.070805405949997</c:v>
                </c:pt>
                <c:pt idx="465">
                  <c:v>33.070805405949997</c:v>
                </c:pt>
                <c:pt idx="466">
                  <c:v>33.070805405949997</c:v>
                </c:pt>
                <c:pt idx="467">
                  <c:v>33.070805405949997</c:v>
                </c:pt>
                <c:pt idx="468">
                  <c:v>33.070805405949997</c:v>
                </c:pt>
                <c:pt idx="469">
                  <c:v>33.070805405949997</c:v>
                </c:pt>
                <c:pt idx="470">
                  <c:v>33.070805405949997</c:v>
                </c:pt>
                <c:pt idx="471">
                  <c:v>33.070805405949997</c:v>
                </c:pt>
                <c:pt idx="472">
                  <c:v>33.070805405949997</c:v>
                </c:pt>
                <c:pt idx="473">
                  <c:v>33.070805405949997</c:v>
                </c:pt>
                <c:pt idx="474">
                  <c:v>33.070805405949997</c:v>
                </c:pt>
                <c:pt idx="475">
                  <c:v>33.070805405949997</c:v>
                </c:pt>
                <c:pt idx="476">
                  <c:v>33.070805405949997</c:v>
                </c:pt>
                <c:pt idx="477">
                  <c:v>33.070805405949997</c:v>
                </c:pt>
                <c:pt idx="478">
                  <c:v>33.070805405949997</c:v>
                </c:pt>
                <c:pt idx="479">
                  <c:v>33.070805405949997</c:v>
                </c:pt>
                <c:pt idx="480">
                  <c:v>33.070805405949997</c:v>
                </c:pt>
                <c:pt idx="481">
                  <c:v>33.070805405949997</c:v>
                </c:pt>
                <c:pt idx="482">
                  <c:v>33.070805405949997</c:v>
                </c:pt>
                <c:pt idx="483">
                  <c:v>33.070805405949997</c:v>
                </c:pt>
                <c:pt idx="484">
                  <c:v>33.070805405949997</c:v>
                </c:pt>
                <c:pt idx="485">
                  <c:v>33.070805405949997</c:v>
                </c:pt>
                <c:pt idx="486">
                  <c:v>33.070805405949997</c:v>
                </c:pt>
                <c:pt idx="487">
                  <c:v>33.070805405949997</c:v>
                </c:pt>
                <c:pt idx="488">
                  <c:v>33.070805405949997</c:v>
                </c:pt>
                <c:pt idx="489">
                  <c:v>33.070805405949997</c:v>
                </c:pt>
                <c:pt idx="490">
                  <c:v>33.070805405949997</c:v>
                </c:pt>
                <c:pt idx="491">
                  <c:v>33.070805405949997</c:v>
                </c:pt>
                <c:pt idx="492">
                  <c:v>33.070805405949997</c:v>
                </c:pt>
                <c:pt idx="493">
                  <c:v>33.070805405949997</c:v>
                </c:pt>
                <c:pt idx="494">
                  <c:v>33.070805405949997</c:v>
                </c:pt>
                <c:pt idx="495">
                  <c:v>33.070805405949997</c:v>
                </c:pt>
                <c:pt idx="496">
                  <c:v>33.070805405949997</c:v>
                </c:pt>
                <c:pt idx="497">
                  <c:v>33.070805405949997</c:v>
                </c:pt>
                <c:pt idx="498">
                  <c:v>33.070805405949997</c:v>
                </c:pt>
                <c:pt idx="499">
                  <c:v>33.070805405949997</c:v>
                </c:pt>
                <c:pt idx="500">
                  <c:v>33.070805405949997</c:v>
                </c:pt>
                <c:pt idx="501">
                  <c:v>33.070805405949997</c:v>
                </c:pt>
                <c:pt idx="502">
                  <c:v>33.070805405949997</c:v>
                </c:pt>
                <c:pt idx="503">
                  <c:v>33.070805405949997</c:v>
                </c:pt>
                <c:pt idx="504">
                  <c:v>33.070805405949997</c:v>
                </c:pt>
                <c:pt idx="505">
                  <c:v>33.070805405949997</c:v>
                </c:pt>
                <c:pt idx="506">
                  <c:v>33.070805405949997</c:v>
                </c:pt>
                <c:pt idx="507">
                  <c:v>33.070805405949997</c:v>
                </c:pt>
                <c:pt idx="508">
                  <c:v>33.070805405949997</c:v>
                </c:pt>
                <c:pt idx="509">
                  <c:v>33.070805405949997</c:v>
                </c:pt>
                <c:pt idx="510">
                  <c:v>33.070805405949997</c:v>
                </c:pt>
                <c:pt idx="511">
                  <c:v>33.070805405949997</c:v>
                </c:pt>
                <c:pt idx="512">
                  <c:v>33.070805405949997</c:v>
                </c:pt>
                <c:pt idx="513">
                  <c:v>33.070805405949997</c:v>
                </c:pt>
                <c:pt idx="514">
                  <c:v>33.070805405949997</c:v>
                </c:pt>
                <c:pt idx="515">
                  <c:v>33.070805405949997</c:v>
                </c:pt>
                <c:pt idx="516">
                  <c:v>33.070805405949997</c:v>
                </c:pt>
                <c:pt idx="517">
                  <c:v>33.070805405949997</c:v>
                </c:pt>
                <c:pt idx="518">
                  <c:v>33.070805405949997</c:v>
                </c:pt>
                <c:pt idx="519">
                  <c:v>33.070805405949997</c:v>
                </c:pt>
                <c:pt idx="520">
                  <c:v>33.070805405949997</c:v>
                </c:pt>
                <c:pt idx="521">
                  <c:v>33.070805405949997</c:v>
                </c:pt>
                <c:pt idx="522">
                  <c:v>33.070805405949997</c:v>
                </c:pt>
                <c:pt idx="523">
                  <c:v>33.070805405949997</c:v>
                </c:pt>
                <c:pt idx="524">
                  <c:v>33.070805405949997</c:v>
                </c:pt>
                <c:pt idx="525">
                  <c:v>33.070805405949997</c:v>
                </c:pt>
                <c:pt idx="526">
                  <c:v>33.070805405949997</c:v>
                </c:pt>
                <c:pt idx="527">
                  <c:v>33.070805405949997</c:v>
                </c:pt>
                <c:pt idx="528">
                  <c:v>33.070805405949997</c:v>
                </c:pt>
                <c:pt idx="529">
                  <c:v>33.070805405949997</c:v>
                </c:pt>
                <c:pt idx="530">
                  <c:v>33.070805405949997</c:v>
                </c:pt>
                <c:pt idx="531">
                  <c:v>33.070805405949997</c:v>
                </c:pt>
                <c:pt idx="532">
                  <c:v>33.070805405949997</c:v>
                </c:pt>
                <c:pt idx="533">
                  <c:v>33.070805405949997</c:v>
                </c:pt>
                <c:pt idx="534">
                  <c:v>33.070805405949997</c:v>
                </c:pt>
                <c:pt idx="535">
                  <c:v>33.070805405949997</c:v>
                </c:pt>
                <c:pt idx="536">
                  <c:v>33.070805405949997</c:v>
                </c:pt>
                <c:pt idx="537">
                  <c:v>33.070805405949997</c:v>
                </c:pt>
                <c:pt idx="538">
                  <c:v>33.070805405949997</c:v>
                </c:pt>
                <c:pt idx="539">
                  <c:v>33.070805405949997</c:v>
                </c:pt>
                <c:pt idx="540">
                  <c:v>33.070805405949997</c:v>
                </c:pt>
                <c:pt idx="541">
                  <c:v>33.070805405949997</c:v>
                </c:pt>
                <c:pt idx="542">
                  <c:v>33.070805405949997</c:v>
                </c:pt>
                <c:pt idx="543">
                  <c:v>33.070805405949997</c:v>
                </c:pt>
                <c:pt idx="544">
                  <c:v>33.070805405949997</c:v>
                </c:pt>
                <c:pt idx="545">
                  <c:v>33.070805405949997</c:v>
                </c:pt>
                <c:pt idx="546">
                  <c:v>33.070805405949997</c:v>
                </c:pt>
                <c:pt idx="547">
                  <c:v>33.070805405949997</c:v>
                </c:pt>
                <c:pt idx="548">
                  <c:v>33.070805405949997</c:v>
                </c:pt>
                <c:pt idx="549">
                  <c:v>33.070805405949997</c:v>
                </c:pt>
                <c:pt idx="550">
                  <c:v>33.070805405949997</c:v>
                </c:pt>
                <c:pt idx="551">
                  <c:v>33.070805405949997</c:v>
                </c:pt>
                <c:pt idx="552">
                  <c:v>33.070805405949997</c:v>
                </c:pt>
                <c:pt idx="553">
                  <c:v>33.070805405949997</c:v>
                </c:pt>
                <c:pt idx="554">
                  <c:v>33.070805405949997</c:v>
                </c:pt>
                <c:pt idx="555">
                  <c:v>33.070805405949997</c:v>
                </c:pt>
                <c:pt idx="556">
                  <c:v>33.070805405949997</c:v>
                </c:pt>
                <c:pt idx="557">
                  <c:v>33.070805405949997</c:v>
                </c:pt>
                <c:pt idx="558">
                  <c:v>33.070805405949997</c:v>
                </c:pt>
                <c:pt idx="559">
                  <c:v>33.070805405949997</c:v>
                </c:pt>
                <c:pt idx="560">
                  <c:v>33.070805405949997</c:v>
                </c:pt>
                <c:pt idx="561">
                  <c:v>33.070805405949997</c:v>
                </c:pt>
                <c:pt idx="562">
                  <c:v>33.070805405949997</c:v>
                </c:pt>
                <c:pt idx="563">
                  <c:v>33.070805405949997</c:v>
                </c:pt>
                <c:pt idx="564">
                  <c:v>33.070805405949997</c:v>
                </c:pt>
                <c:pt idx="565">
                  <c:v>33.070805405949997</c:v>
                </c:pt>
                <c:pt idx="566">
                  <c:v>33.070805405949997</c:v>
                </c:pt>
                <c:pt idx="567">
                  <c:v>33.070805405949997</c:v>
                </c:pt>
                <c:pt idx="568">
                  <c:v>33.070805405949997</c:v>
                </c:pt>
                <c:pt idx="569">
                  <c:v>33.070805405949997</c:v>
                </c:pt>
                <c:pt idx="570">
                  <c:v>33.070805405949997</c:v>
                </c:pt>
                <c:pt idx="571">
                  <c:v>33.070805405949997</c:v>
                </c:pt>
                <c:pt idx="572">
                  <c:v>33.070805405949997</c:v>
                </c:pt>
                <c:pt idx="573">
                  <c:v>33.070805405949997</c:v>
                </c:pt>
                <c:pt idx="574">
                  <c:v>33.070805405949997</c:v>
                </c:pt>
                <c:pt idx="575">
                  <c:v>33.070805405949997</c:v>
                </c:pt>
                <c:pt idx="576">
                  <c:v>33.070805405949997</c:v>
                </c:pt>
                <c:pt idx="577">
                  <c:v>33.070805405949997</c:v>
                </c:pt>
                <c:pt idx="578">
                  <c:v>33.070805405949997</c:v>
                </c:pt>
                <c:pt idx="579">
                  <c:v>33.070805405949997</c:v>
                </c:pt>
                <c:pt idx="580">
                  <c:v>33.070805405949997</c:v>
                </c:pt>
                <c:pt idx="581">
                  <c:v>33.070805405949997</c:v>
                </c:pt>
                <c:pt idx="582">
                  <c:v>33.070805405949997</c:v>
                </c:pt>
                <c:pt idx="583">
                  <c:v>33.070805405949997</c:v>
                </c:pt>
                <c:pt idx="584">
                  <c:v>33.070805405949997</c:v>
                </c:pt>
                <c:pt idx="585">
                  <c:v>33.070805405949997</c:v>
                </c:pt>
                <c:pt idx="586">
                  <c:v>33.070805405949997</c:v>
                </c:pt>
                <c:pt idx="587">
                  <c:v>33.070805405949997</c:v>
                </c:pt>
                <c:pt idx="588">
                  <c:v>33.070805405949997</c:v>
                </c:pt>
                <c:pt idx="589">
                  <c:v>33.070805405949997</c:v>
                </c:pt>
                <c:pt idx="590">
                  <c:v>33.070805405949997</c:v>
                </c:pt>
                <c:pt idx="591">
                  <c:v>33.070805405949997</c:v>
                </c:pt>
                <c:pt idx="592">
                  <c:v>33.070805405949997</c:v>
                </c:pt>
                <c:pt idx="593">
                  <c:v>33.070805405949997</c:v>
                </c:pt>
                <c:pt idx="594">
                  <c:v>33.070805405949997</c:v>
                </c:pt>
                <c:pt idx="595">
                  <c:v>33.070805405949997</c:v>
                </c:pt>
                <c:pt idx="596">
                  <c:v>33.070805405949997</c:v>
                </c:pt>
                <c:pt idx="597">
                  <c:v>33.070805405949997</c:v>
                </c:pt>
                <c:pt idx="598">
                  <c:v>33.070805405949997</c:v>
                </c:pt>
                <c:pt idx="599">
                  <c:v>33.070805405949997</c:v>
                </c:pt>
                <c:pt idx="600">
                  <c:v>33.070805405949997</c:v>
                </c:pt>
                <c:pt idx="601">
                  <c:v>33.070805405949997</c:v>
                </c:pt>
                <c:pt idx="602">
                  <c:v>33.070805405949997</c:v>
                </c:pt>
                <c:pt idx="603">
                  <c:v>33.070805405949997</c:v>
                </c:pt>
                <c:pt idx="604">
                  <c:v>33.070805405949997</c:v>
                </c:pt>
                <c:pt idx="605">
                  <c:v>33.070805405949997</c:v>
                </c:pt>
                <c:pt idx="606">
                  <c:v>33.070805405949997</c:v>
                </c:pt>
                <c:pt idx="607">
                  <c:v>33.070805405949997</c:v>
                </c:pt>
                <c:pt idx="608">
                  <c:v>33.070805405949997</c:v>
                </c:pt>
                <c:pt idx="609">
                  <c:v>33.070805405949997</c:v>
                </c:pt>
                <c:pt idx="610">
                  <c:v>33.070805405949997</c:v>
                </c:pt>
                <c:pt idx="611">
                  <c:v>33.070805405949997</c:v>
                </c:pt>
                <c:pt idx="612">
                  <c:v>33.070805405949997</c:v>
                </c:pt>
                <c:pt idx="613">
                  <c:v>33.070805405949997</c:v>
                </c:pt>
                <c:pt idx="614">
                  <c:v>33.070805405949997</c:v>
                </c:pt>
                <c:pt idx="615">
                  <c:v>33.070805405949997</c:v>
                </c:pt>
                <c:pt idx="616">
                  <c:v>33.070805405949997</c:v>
                </c:pt>
                <c:pt idx="617">
                  <c:v>33.070805405949997</c:v>
                </c:pt>
                <c:pt idx="618">
                  <c:v>33.070805405949997</c:v>
                </c:pt>
                <c:pt idx="619">
                  <c:v>33.070805405949997</c:v>
                </c:pt>
                <c:pt idx="620">
                  <c:v>33.070805405949997</c:v>
                </c:pt>
                <c:pt idx="621">
                  <c:v>33.070805405949997</c:v>
                </c:pt>
                <c:pt idx="622">
                  <c:v>33.070805405949997</c:v>
                </c:pt>
                <c:pt idx="623">
                  <c:v>33.070805405949997</c:v>
                </c:pt>
                <c:pt idx="624">
                  <c:v>33.070805405949997</c:v>
                </c:pt>
                <c:pt idx="625">
                  <c:v>33.070805405949997</c:v>
                </c:pt>
                <c:pt idx="626">
                  <c:v>33.070805405949997</c:v>
                </c:pt>
                <c:pt idx="627">
                  <c:v>33.070805405949997</c:v>
                </c:pt>
                <c:pt idx="628">
                  <c:v>33.070805405949997</c:v>
                </c:pt>
                <c:pt idx="629">
                  <c:v>33.070805405949997</c:v>
                </c:pt>
                <c:pt idx="630">
                  <c:v>33.070805405949997</c:v>
                </c:pt>
                <c:pt idx="631">
                  <c:v>33.070805405949997</c:v>
                </c:pt>
                <c:pt idx="632">
                  <c:v>33.070805405949997</c:v>
                </c:pt>
                <c:pt idx="633">
                  <c:v>33.070805405949997</c:v>
                </c:pt>
                <c:pt idx="634">
                  <c:v>33.070805405949997</c:v>
                </c:pt>
                <c:pt idx="635">
                  <c:v>33.070805405949997</c:v>
                </c:pt>
                <c:pt idx="636">
                  <c:v>33.070805405949997</c:v>
                </c:pt>
                <c:pt idx="637">
                  <c:v>33.070805405949997</c:v>
                </c:pt>
                <c:pt idx="638">
                  <c:v>33.070805405949997</c:v>
                </c:pt>
                <c:pt idx="639">
                  <c:v>33.070805405949997</c:v>
                </c:pt>
                <c:pt idx="640">
                  <c:v>33.070805405949997</c:v>
                </c:pt>
                <c:pt idx="641">
                  <c:v>33.070805405949997</c:v>
                </c:pt>
                <c:pt idx="642">
                  <c:v>33.070805405949997</c:v>
                </c:pt>
                <c:pt idx="643">
                  <c:v>33.070805405949997</c:v>
                </c:pt>
                <c:pt idx="644">
                  <c:v>33.070805405949997</c:v>
                </c:pt>
                <c:pt idx="645">
                  <c:v>33.070805405949997</c:v>
                </c:pt>
                <c:pt idx="646">
                  <c:v>33.070805405949997</c:v>
                </c:pt>
                <c:pt idx="647">
                  <c:v>33.070805405949997</c:v>
                </c:pt>
                <c:pt idx="648">
                  <c:v>33.070805405949997</c:v>
                </c:pt>
                <c:pt idx="649">
                  <c:v>33.070805405949997</c:v>
                </c:pt>
                <c:pt idx="650">
                  <c:v>33.070805405949997</c:v>
                </c:pt>
                <c:pt idx="651">
                  <c:v>33.070805405949997</c:v>
                </c:pt>
                <c:pt idx="652">
                  <c:v>33.070805405949997</c:v>
                </c:pt>
                <c:pt idx="653">
                  <c:v>33.070805405949997</c:v>
                </c:pt>
                <c:pt idx="654">
                  <c:v>33.070805405949997</c:v>
                </c:pt>
                <c:pt idx="655">
                  <c:v>33.070805405949997</c:v>
                </c:pt>
                <c:pt idx="656">
                  <c:v>33.070805405949997</c:v>
                </c:pt>
                <c:pt idx="657">
                  <c:v>33.070805405949997</c:v>
                </c:pt>
                <c:pt idx="658">
                  <c:v>33.070805405949997</c:v>
                </c:pt>
                <c:pt idx="659">
                  <c:v>33.070805405949997</c:v>
                </c:pt>
                <c:pt idx="660">
                  <c:v>33.070805405949997</c:v>
                </c:pt>
                <c:pt idx="661">
                  <c:v>33.070805405949997</c:v>
                </c:pt>
                <c:pt idx="662">
                  <c:v>33.070805405949997</c:v>
                </c:pt>
                <c:pt idx="663">
                  <c:v>33.070805405949997</c:v>
                </c:pt>
                <c:pt idx="664">
                  <c:v>33.070805405949997</c:v>
                </c:pt>
                <c:pt idx="665">
                  <c:v>33.070805405949997</c:v>
                </c:pt>
                <c:pt idx="666">
                  <c:v>33.070805405949997</c:v>
                </c:pt>
                <c:pt idx="667">
                  <c:v>33.070805405949997</c:v>
                </c:pt>
                <c:pt idx="668">
                  <c:v>33.070805405949997</c:v>
                </c:pt>
                <c:pt idx="669">
                  <c:v>33.070805405949997</c:v>
                </c:pt>
                <c:pt idx="670">
                  <c:v>33.070805405949997</c:v>
                </c:pt>
                <c:pt idx="671">
                  <c:v>33.070805405949997</c:v>
                </c:pt>
                <c:pt idx="672">
                  <c:v>33.070805405949997</c:v>
                </c:pt>
                <c:pt idx="673">
                  <c:v>33.070805405949997</c:v>
                </c:pt>
                <c:pt idx="674">
                  <c:v>33.070805405949997</c:v>
                </c:pt>
                <c:pt idx="675">
                  <c:v>33.070805405949997</c:v>
                </c:pt>
                <c:pt idx="676">
                  <c:v>33.070805405949997</c:v>
                </c:pt>
                <c:pt idx="677">
                  <c:v>33.070805405949997</c:v>
                </c:pt>
                <c:pt idx="678">
                  <c:v>33.070805405949997</c:v>
                </c:pt>
                <c:pt idx="679">
                  <c:v>33.070805405949997</c:v>
                </c:pt>
                <c:pt idx="680">
                  <c:v>33.070805405949997</c:v>
                </c:pt>
                <c:pt idx="681">
                  <c:v>33.070805405949997</c:v>
                </c:pt>
                <c:pt idx="682">
                  <c:v>33.070805405949997</c:v>
                </c:pt>
                <c:pt idx="683">
                  <c:v>33.070805405949997</c:v>
                </c:pt>
                <c:pt idx="684">
                  <c:v>33.070805405949997</c:v>
                </c:pt>
                <c:pt idx="685">
                  <c:v>33.070805405949997</c:v>
                </c:pt>
                <c:pt idx="686">
                  <c:v>33.070805405949997</c:v>
                </c:pt>
                <c:pt idx="687">
                  <c:v>33.070805405949997</c:v>
                </c:pt>
                <c:pt idx="688">
                  <c:v>33.070805405949997</c:v>
                </c:pt>
                <c:pt idx="689">
                  <c:v>33.070805405949997</c:v>
                </c:pt>
                <c:pt idx="690">
                  <c:v>33.070805405949997</c:v>
                </c:pt>
                <c:pt idx="691">
                  <c:v>33.070805405949997</c:v>
                </c:pt>
                <c:pt idx="692">
                  <c:v>33.070805405949997</c:v>
                </c:pt>
                <c:pt idx="693">
                  <c:v>33.070805405949997</c:v>
                </c:pt>
                <c:pt idx="694">
                  <c:v>33.070805405949997</c:v>
                </c:pt>
                <c:pt idx="695">
                  <c:v>33.070805405949997</c:v>
                </c:pt>
                <c:pt idx="696">
                  <c:v>33.070805405949997</c:v>
                </c:pt>
                <c:pt idx="697">
                  <c:v>33.070805405949997</c:v>
                </c:pt>
                <c:pt idx="698">
                  <c:v>33.070805405949997</c:v>
                </c:pt>
                <c:pt idx="699">
                  <c:v>33.070805405949997</c:v>
                </c:pt>
                <c:pt idx="700">
                  <c:v>33.070805405949997</c:v>
                </c:pt>
                <c:pt idx="701">
                  <c:v>33.070805405949997</c:v>
                </c:pt>
                <c:pt idx="702">
                  <c:v>33.070805405949997</c:v>
                </c:pt>
                <c:pt idx="703">
                  <c:v>33.070805405949997</c:v>
                </c:pt>
                <c:pt idx="704">
                  <c:v>33.070805405949997</c:v>
                </c:pt>
                <c:pt idx="705">
                  <c:v>33.070805405949997</c:v>
                </c:pt>
                <c:pt idx="706">
                  <c:v>33.070805405949997</c:v>
                </c:pt>
                <c:pt idx="707">
                  <c:v>33.070805405949997</c:v>
                </c:pt>
                <c:pt idx="708">
                  <c:v>33.070805405949997</c:v>
                </c:pt>
                <c:pt idx="709">
                  <c:v>33.070805405949997</c:v>
                </c:pt>
                <c:pt idx="710">
                  <c:v>33.070805405949997</c:v>
                </c:pt>
                <c:pt idx="711">
                  <c:v>33.070805405949997</c:v>
                </c:pt>
                <c:pt idx="712">
                  <c:v>33.070805405949997</c:v>
                </c:pt>
                <c:pt idx="713">
                  <c:v>33.070805405949997</c:v>
                </c:pt>
                <c:pt idx="714">
                  <c:v>33.070805405949997</c:v>
                </c:pt>
                <c:pt idx="715">
                  <c:v>33.070805405949997</c:v>
                </c:pt>
                <c:pt idx="716">
                  <c:v>33.070805405949997</c:v>
                </c:pt>
                <c:pt idx="717">
                  <c:v>33.070805405949997</c:v>
                </c:pt>
                <c:pt idx="718">
                  <c:v>33.070805405949997</c:v>
                </c:pt>
                <c:pt idx="719">
                  <c:v>33.070805405949997</c:v>
                </c:pt>
                <c:pt idx="720">
                  <c:v>33.070805405949997</c:v>
                </c:pt>
                <c:pt idx="721">
                  <c:v>33.070805405949997</c:v>
                </c:pt>
                <c:pt idx="722">
                  <c:v>33.070805405949997</c:v>
                </c:pt>
                <c:pt idx="723">
                  <c:v>33.070805405949997</c:v>
                </c:pt>
                <c:pt idx="724">
                  <c:v>33.070805405949997</c:v>
                </c:pt>
                <c:pt idx="725">
                  <c:v>33.070805405949997</c:v>
                </c:pt>
                <c:pt idx="726">
                  <c:v>33.070805405949997</c:v>
                </c:pt>
                <c:pt idx="727">
                  <c:v>33.070805405949997</c:v>
                </c:pt>
                <c:pt idx="728">
                  <c:v>33.070805405949997</c:v>
                </c:pt>
                <c:pt idx="729">
                  <c:v>33.070805405949997</c:v>
                </c:pt>
                <c:pt idx="730">
                  <c:v>33.070805405949997</c:v>
                </c:pt>
                <c:pt idx="731">
                  <c:v>33.070805405949997</c:v>
                </c:pt>
                <c:pt idx="732">
                  <c:v>33.070805405949997</c:v>
                </c:pt>
                <c:pt idx="733">
                  <c:v>33.070805405949997</c:v>
                </c:pt>
                <c:pt idx="734">
                  <c:v>33.070805405949997</c:v>
                </c:pt>
                <c:pt idx="735">
                  <c:v>33.070805405949997</c:v>
                </c:pt>
                <c:pt idx="736">
                  <c:v>33.070805405949997</c:v>
                </c:pt>
                <c:pt idx="737">
                  <c:v>33.070805405949997</c:v>
                </c:pt>
                <c:pt idx="738">
                  <c:v>33.070805405949997</c:v>
                </c:pt>
                <c:pt idx="739">
                  <c:v>33.070805405949997</c:v>
                </c:pt>
                <c:pt idx="740">
                  <c:v>33.070805405949997</c:v>
                </c:pt>
                <c:pt idx="741">
                  <c:v>33.070805405949997</c:v>
                </c:pt>
                <c:pt idx="742">
                  <c:v>33.070805405949997</c:v>
                </c:pt>
                <c:pt idx="743">
                  <c:v>33.070805405949997</c:v>
                </c:pt>
                <c:pt idx="744">
                  <c:v>33.070805405949997</c:v>
                </c:pt>
                <c:pt idx="745">
                  <c:v>33.070805405949997</c:v>
                </c:pt>
                <c:pt idx="746">
                  <c:v>33.070805405949997</c:v>
                </c:pt>
                <c:pt idx="747">
                  <c:v>33.070805405949997</c:v>
                </c:pt>
                <c:pt idx="748">
                  <c:v>33.070805405949997</c:v>
                </c:pt>
                <c:pt idx="749">
                  <c:v>33.070805405949997</c:v>
                </c:pt>
                <c:pt idx="750">
                  <c:v>33.070805405949997</c:v>
                </c:pt>
                <c:pt idx="751">
                  <c:v>33.070805405949997</c:v>
                </c:pt>
                <c:pt idx="752">
                  <c:v>33.070805405949997</c:v>
                </c:pt>
                <c:pt idx="753">
                  <c:v>33.070805405949997</c:v>
                </c:pt>
                <c:pt idx="754">
                  <c:v>33.070805405949997</c:v>
                </c:pt>
                <c:pt idx="755">
                  <c:v>33.070805405949997</c:v>
                </c:pt>
                <c:pt idx="756">
                  <c:v>33.070805405949997</c:v>
                </c:pt>
                <c:pt idx="757">
                  <c:v>33.070805405949997</c:v>
                </c:pt>
                <c:pt idx="758">
                  <c:v>33.070805405949997</c:v>
                </c:pt>
                <c:pt idx="759">
                  <c:v>33.070805405949997</c:v>
                </c:pt>
                <c:pt idx="760">
                  <c:v>33.070805405949997</c:v>
                </c:pt>
                <c:pt idx="761">
                  <c:v>33.070805405949997</c:v>
                </c:pt>
                <c:pt idx="762">
                  <c:v>33.070805405949997</c:v>
                </c:pt>
                <c:pt idx="763">
                  <c:v>33.070805405949997</c:v>
                </c:pt>
                <c:pt idx="764">
                  <c:v>33.070805405949997</c:v>
                </c:pt>
                <c:pt idx="765">
                  <c:v>33.070805405949997</c:v>
                </c:pt>
                <c:pt idx="766">
                  <c:v>33.070805405949997</c:v>
                </c:pt>
                <c:pt idx="767">
                  <c:v>33.070805405949997</c:v>
                </c:pt>
                <c:pt idx="768">
                  <c:v>33.070805405949997</c:v>
                </c:pt>
                <c:pt idx="769">
                  <c:v>33.070805405949997</c:v>
                </c:pt>
                <c:pt idx="770">
                  <c:v>33.070805405949997</c:v>
                </c:pt>
                <c:pt idx="771">
                  <c:v>33.070805405949997</c:v>
                </c:pt>
                <c:pt idx="772">
                  <c:v>33.070805405949997</c:v>
                </c:pt>
                <c:pt idx="773">
                  <c:v>33.070805405949997</c:v>
                </c:pt>
                <c:pt idx="774">
                  <c:v>33.070805405949997</c:v>
                </c:pt>
                <c:pt idx="775">
                  <c:v>33.070805405949997</c:v>
                </c:pt>
                <c:pt idx="776">
                  <c:v>33.070805405949997</c:v>
                </c:pt>
                <c:pt idx="777">
                  <c:v>33.070805405949997</c:v>
                </c:pt>
                <c:pt idx="778">
                  <c:v>33.070805405949997</c:v>
                </c:pt>
                <c:pt idx="779">
                  <c:v>33.070805405949997</c:v>
                </c:pt>
                <c:pt idx="780">
                  <c:v>33.070805405949997</c:v>
                </c:pt>
                <c:pt idx="781">
                  <c:v>33.070805405949997</c:v>
                </c:pt>
                <c:pt idx="782">
                  <c:v>33.070805405949997</c:v>
                </c:pt>
                <c:pt idx="783">
                  <c:v>33.070805405949997</c:v>
                </c:pt>
                <c:pt idx="784">
                  <c:v>33.070805405949997</c:v>
                </c:pt>
                <c:pt idx="785">
                  <c:v>33.070805405949997</c:v>
                </c:pt>
                <c:pt idx="786">
                  <c:v>33.070805405949997</c:v>
                </c:pt>
                <c:pt idx="787">
                  <c:v>33.070805405949997</c:v>
                </c:pt>
                <c:pt idx="788">
                  <c:v>33.070805405949997</c:v>
                </c:pt>
                <c:pt idx="789">
                  <c:v>33.070805405949997</c:v>
                </c:pt>
                <c:pt idx="790">
                  <c:v>33.070805405949997</c:v>
                </c:pt>
                <c:pt idx="791">
                  <c:v>33.070805405949997</c:v>
                </c:pt>
                <c:pt idx="792">
                  <c:v>33.070805405949997</c:v>
                </c:pt>
                <c:pt idx="793">
                  <c:v>33.070805405949997</c:v>
                </c:pt>
                <c:pt idx="794">
                  <c:v>33.070805405949997</c:v>
                </c:pt>
                <c:pt idx="795">
                  <c:v>33.070805405949997</c:v>
                </c:pt>
                <c:pt idx="796">
                  <c:v>33.070805405949997</c:v>
                </c:pt>
                <c:pt idx="797">
                  <c:v>33.070805405949997</c:v>
                </c:pt>
                <c:pt idx="798">
                  <c:v>33.070805405949997</c:v>
                </c:pt>
                <c:pt idx="799">
                  <c:v>33.070805405949997</c:v>
                </c:pt>
                <c:pt idx="800">
                  <c:v>33.070805405949997</c:v>
                </c:pt>
                <c:pt idx="801">
                  <c:v>33.070805405949997</c:v>
                </c:pt>
                <c:pt idx="802">
                  <c:v>33.070805405949997</c:v>
                </c:pt>
                <c:pt idx="803">
                  <c:v>33.070805405949997</c:v>
                </c:pt>
                <c:pt idx="804">
                  <c:v>33.070805405949997</c:v>
                </c:pt>
                <c:pt idx="805">
                  <c:v>33.070805405949997</c:v>
                </c:pt>
                <c:pt idx="806">
                  <c:v>33.070805405949997</c:v>
                </c:pt>
                <c:pt idx="807">
                  <c:v>33.070805405949997</c:v>
                </c:pt>
                <c:pt idx="808">
                  <c:v>33.070805405949997</c:v>
                </c:pt>
                <c:pt idx="809">
                  <c:v>33.070805405949997</c:v>
                </c:pt>
                <c:pt idx="810">
                  <c:v>33.070805405949997</c:v>
                </c:pt>
                <c:pt idx="811">
                  <c:v>33.070805405949997</c:v>
                </c:pt>
                <c:pt idx="812">
                  <c:v>33.070805405949997</c:v>
                </c:pt>
                <c:pt idx="813">
                  <c:v>33.070805405949997</c:v>
                </c:pt>
                <c:pt idx="814">
                  <c:v>33.070805405949997</c:v>
                </c:pt>
                <c:pt idx="815">
                  <c:v>33.070805405949997</c:v>
                </c:pt>
                <c:pt idx="816">
                  <c:v>33.070805405949997</c:v>
                </c:pt>
                <c:pt idx="817">
                  <c:v>33.070805405949997</c:v>
                </c:pt>
                <c:pt idx="818">
                  <c:v>33.070805405949997</c:v>
                </c:pt>
                <c:pt idx="819">
                  <c:v>33.070805405949997</c:v>
                </c:pt>
                <c:pt idx="820">
                  <c:v>33.070805405949997</c:v>
                </c:pt>
                <c:pt idx="821">
                  <c:v>33.070805405949997</c:v>
                </c:pt>
                <c:pt idx="822">
                  <c:v>33.070805405949997</c:v>
                </c:pt>
                <c:pt idx="823">
                  <c:v>33.070805405949997</c:v>
                </c:pt>
                <c:pt idx="824">
                  <c:v>33.070805405949997</c:v>
                </c:pt>
                <c:pt idx="825">
                  <c:v>33.070805405949997</c:v>
                </c:pt>
                <c:pt idx="826">
                  <c:v>33.070805405949997</c:v>
                </c:pt>
                <c:pt idx="827">
                  <c:v>33.070805405949997</c:v>
                </c:pt>
                <c:pt idx="828">
                  <c:v>33.070805405949997</c:v>
                </c:pt>
                <c:pt idx="829">
                  <c:v>33.070805405949997</c:v>
                </c:pt>
                <c:pt idx="830">
                  <c:v>33.070805405949997</c:v>
                </c:pt>
                <c:pt idx="831">
                  <c:v>33.070805405949997</c:v>
                </c:pt>
                <c:pt idx="832">
                  <c:v>33.070805405949997</c:v>
                </c:pt>
                <c:pt idx="833">
                  <c:v>33.070805405949997</c:v>
                </c:pt>
                <c:pt idx="834">
                  <c:v>33.070805405949997</c:v>
                </c:pt>
                <c:pt idx="835">
                  <c:v>33.070805405949997</c:v>
                </c:pt>
                <c:pt idx="836">
                  <c:v>33.070805405949997</c:v>
                </c:pt>
                <c:pt idx="837">
                  <c:v>33.070805405949997</c:v>
                </c:pt>
                <c:pt idx="838">
                  <c:v>33.070805405949997</c:v>
                </c:pt>
                <c:pt idx="839">
                  <c:v>33.070805405949997</c:v>
                </c:pt>
                <c:pt idx="840">
                  <c:v>33.070805405949997</c:v>
                </c:pt>
                <c:pt idx="841">
                  <c:v>33.070805405949997</c:v>
                </c:pt>
                <c:pt idx="842">
                  <c:v>33.070805405949997</c:v>
                </c:pt>
                <c:pt idx="843">
                  <c:v>33.070805405949997</c:v>
                </c:pt>
                <c:pt idx="844">
                  <c:v>33.070805405949997</c:v>
                </c:pt>
                <c:pt idx="845">
                  <c:v>33.070805405949997</c:v>
                </c:pt>
                <c:pt idx="846">
                  <c:v>33.070805405949997</c:v>
                </c:pt>
                <c:pt idx="847">
                  <c:v>33.070805405949997</c:v>
                </c:pt>
                <c:pt idx="848">
                  <c:v>33.070805405949997</c:v>
                </c:pt>
                <c:pt idx="849">
                  <c:v>33.070805405949997</c:v>
                </c:pt>
                <c:pt idx="850">
                  <c:v>33.070805405949997</c:v>
                </c:pt>
                <c:pt idx="851">
                  <c:v>33.070805405949997</c:v>
                </c:pt>
                <c:pt idx="852">
                  <c:v>33.070805405949997</c:v>
                </c:pt>
                <c:pt idx="853">
                  <c:v>33.070805405949997</c:v>
                </c:pt>
                <c:pt idx="854">
                  <c:v>33.070805405949997</c:v>
                </c:pt>
                <c:pt idx="855">
                  <c:v>33.070805405949997</c:v>
                </c:pt>
                <c:pt idx="856">
                  <c:v>33.070805405949997</c:v>
                </c:pt>
                <c:pt idx="857">
                  <c:v>33.070805405949997</c:v>
                </c:pt>
                <c:pt idx="858">
                  <c:v>33.070805405949997</c:v>
                </c:pt>
                <c:pt idx="859">
                  <c:v>33.070805405949997</c:v>
                </c:pt>
                <c:pt idx="860">
                  <c:v>33.070805405949997</c:v>
                </c:pt>
                <c:pt idx="861">
                  <c:v>33.070805405949997</c:v>
                </c:pt>
                <c:pt idx="862">
                  <c:v>33.070805405949997</c:v>
                </c:pt>
                <c:pt idx="863">
                  <c:v>33.070805405949997</c:v>
                </c:pt>
                <c:pt idx="864">
                  <c:v>33.070805405949997</c:v>
                </c:pt>
                <c:pt idx="865">
                  <c:v>33.070805405949997</c:v>
                </c:pt>
                <c:pt idx="866">
                  <c:v>33.070805405949997</c:v>
                </c:pt>
                <c:pt idx="867">
                  <c:v>33.070805405949997</c:v>
                </c:pt>
                <c:pt idx="868">
                  <c:v>33.070805405949997</c:v>
                </c:pt>
                <c:pt idx="869">
                  <c:v>33.070805405949997</c:v>
                </c:pt>
                <c:pt idx="870">
                  <c:v>33.070805405949997</c:v>
                </c:pt>
                <c:pt idx="871">
                  <c:v>33.070805405949997</c:v>
                </c:pt>
                <c:pt idx="872">
                  <c:v>33.070805405949997</c:v>
                </c:pt>
                <c:pt idx="873">
                  <c:v>33.070805405949997</c:v>
                </c:pt>
                <c:pt idx="874">
                  <c:v>33.070805405949997</c:v>
                </c:pt>
                <c:pt idx="875">
                  <c:v>33.070805405949997</c:v>
                </c:pt>
                <c:pt idx="876">
                  <c:v>33.070805405949997</c:v>
                </c:pt>
                <c:pt idx="877">
                  <c:v>33.070805405949997</c:v>
                </c:pt>
                <c:pt idx="878">
                  <c:v>33.070805405949997</c:v>
                </c:pt>
                <c:pt idx="879">
                  <c:v>33.070805405949997</c:v>
                </c:pt>
                <c:pt idx="880">
                  <c:v>33.070805405949997</c:v>
                </c:pt>
                <c:pt idx="881">
                  <c:v>33.070805405949997</c:v>
                </c:pt>
                <c:pt idx="882">
                  <c:v>33.070805405949997</c:v>
                </c:pt>
                <c:pt idx="883">
                  <c:v>33.070805405949997</c:v>
                </c:pt>
                <c:pt idx="884">
                  <c:v>33.070805405949997</c:v>
                </c:pt>
                <c:pt idx="885">
                  <c:v>33.070805405949997</c:v>
                </c:pt>
                <c:pt idx="886">
                  <c:v>33.070805405949997</c:v>
                </c:pt>
                <c:pt idx="887">
                  <c:v>33.070805405949997</c:v>
                </c:pt>
                <c:pt idx="888">
                  <c:v>33.070805405949997</c:v>
                </c:pt>
                <c:pt idx="889">
                  <c:v>33.070805405949997</c:v>
                </c:pt>
                <c:pt idx="890">
                  <c:v>33.070805405949997</c:v>
                </c:pt>
                <c:pt idx="891">
                  <c:v>33.070805405949997</c:v>
                </c:pt>
                <c:pt idx="892">
                  <c:v>33.070805405949997</c:v>
                </c:pt>
                <c:pt idx="893">
                  <c:v>33.070805405949997</c:v>
                </c:pt>
                <c:pt idx="894">
                  <c:v>33.070805405949997</c:v>
                </c:pt>
                <c:pt idx="895">
                  <c:v>33.070805405949997</c:v>
                </c:pt>
                <c:pt idx="896">
                  <c:v>33.070805405949997</c:v>
                </c:pt>
                <c:pt idx="897">
                  <c:v>33.070805405949997</c:v>
                </c:pt>
                <c:pt idx="898">
                  <c:v>33.070805405949997</c:v>
                </c:pt>
                <c:pt idx="899">
                  <c:v>33.070805405949997</c:v>
                </c:pt>
                <c:pt idx="900">
                  <c:v>33.070805405949997</c:v>
                </c:pt>
                <c:pt idx="901">
                  <c:v>33.070805405949997</c:v>
                </c:pt>
                <c:pt idx="902">
                  <c:v>33.070805405949997</c:v>
                </c:pt>
                <c:pt idx="903">
                  <c:v>33.070805405949997</c:v>
                </c:pt>
                <c:pt idx="904">
                  <c:v>33.070805405949997</c:v>
                </c:pt>
                <c:pt idx="905">
                  <c:v>33.070805405949997</c:v>
                </c:pt>
                <c:pt idx="906">
                  <c:v>33.070805405949997</c:v>
                </c:pt>
                <c:pt idx="907">
                  <c:v>33.070805405949997</c:v>
                </c:pt>
                <c:pt idx="908">
                  <c:v>33.070805405949997</c:v>
                </c:pt>
                <c:pt idx="909">
                  <c:v>33.070805405949997</c:v>
                </c:pt>
                <c:pt idx="910">
                  <c:v>33.070805405949997</c:v>
                </c:pt>
                <c:pt idx="911">
                  <c:v>33.070805405949997</c:v>
                </c:pt>
                <c:pt idx="912">
                  <c:v>33.070805405949997</c:v>
                </c:pt>
                <c:pt idx="913">
                  <c:v>33.070805405949997</c:v>
                </c:pt>
                <c:pt idx="914">
                  <c:v>33.070805405949997</c:v>
                </c:pt>
                <c:pt idx="915">
                  <c:v>33.070805405949997</c:v>
                </c:pt>
                <c:pt idx="916">
                  <c:v>33.070805405949997</c:v>
                </c:pt>
                <c:pt idx="917">
                  <c:v>33.070805405949997</c:v>
                </c:pt>
                <c:pt idx="918">
                  <c:v>33.070805405949997</c:v>
                </c:pt>
                <c:pt idx="919">
                  <c:v>33.070805405949997</c:v>
                </c:pt>
                <c:pt idx="920">
                  <c:v>33.070805405949997</c:v>
                </c:pt>
                <c:pt idx="921">
                  <c:v>33.070805405949997</c:v>
                </c:pt>
                <c:pt idx="922">
                  <c:v>33.070805405949997</c:v>
                </c:pt>
                <c:pt idx="923">
                  <c:v>33.070805405949997</c:v>
                </c:pt>
                <c:pt idx="924">
                  <c:v>33.070805405949997</c:v>
                </c:pt>
                <c:pt idx="925">
                  <c:v>33.070805405949997</c:v>
                </c:pt>
                <c:pt idx="926">
                  <c:v>33.070805405949997</c:v>
                </c:pt>
                <c:pt idx="927">
                  <c:v>33.070805405949997</c:v>
                </c:pt>
                <c:pt idx="928">
                  <c:v>33.070805405949997</c:v>
                </c:pt>
                <c:pt idx="929">
                  <c:v>33.070805405949997</c:v>
                </c:pt>
                <c:pt idx="930">
                  <c:v>33.070805405949997</c:v>
                </c:pt>
                <c:pt idx="931">
                  <c:v>33.070805405949997</c:v>
                </c:pt>
                <c:pt idx="932">
                  <c:v>33.070805405949997</c:v>
                </c:pt>
                <c:pt idx="933">
                  <c:v>33.070805405949997</c:v>
                </c:pt>
                <c:pt idx="934">
                  <c:v>33.070805405949997</c:v>
                </c:pt>
                <c:pt idx="935">
                  <c:v>33.070805405949997</c:v>
                </c:pt>
                <c:pt idx="936">
                  <c:v>33.070805405949997</c:v>
                </c:pt>
                <c:pt idx="937">
                  <c:v>33.070805405949997</c:v>
                </c:pt>
                <c:pt idx="938">
                  <c:v>33.070805405949997</c:v>
                </c:pt>
                <c:pt idx="939">
                  <c:v>33.070805405949997</c:v>
                </c:pt>
                <c:pt idx="940">
                  <c:v>33.070805405949997</c:v>
                </c:pt>
                <c:pt idx="941">
                  <c:v>33.070805405949997</c:v>
                </c:pt>
                <c:pt idx="942">
                  <c:v>33.070805405949997</c:v>
                </c:pt>
                <c:pt idx="943">
                  <c:v>33.070805405949997</c:v>
                </c:pt>
                <c:pt idx="944">
                  <c:v>33.070805405949997</c:v>
                </c:pt>
                <c:pt idx="945">
                  <c:v>33.070805405949997</c:v>
                </c:pt>
                <c:pt idx="946">
                  <c:v>33.070805405949997</c:v>
                </c:pt>
                <c:pt idx="947">
                  <c:v>33.070805405949997</c:v>
                </c:pt>
                <c:pt idx="948">
                  <c:v>33.070805405949997</c:v>
                </c:pt>
                <c:pt idx="949">
                  <c:v>33.070805405949997</c:v>
                </c:pt>
                <c:pt idx="950">
                  <c:v>33.070805405949997</c:v>
                </c:pt>
                <c:pt idx="951">
                  <c:v>33.070805405949997</c:v>
                </c:pt>
                <c:pt idx="952">
                  <c:v>33.070805405949997</c:v>
                </c:pt>
                <c:pt idx="953">
                  <c:v>33.070805405949997</c:v>
                </c:pt>
                <c:pt idx="954">
                  <c:v>33.070805405949997</c:v>
                </c:pt>
                <c:pt idx="955">
                  <c:v>33.070805405949997</c:v>
                </c:pt>
                <c:pt idx="956">
                  <c:v>33.070805405949997</c:v>
                </c:pt>
                <c:pt idx="957">
                  <c:v>33.070805405949997</c:v>
                </c:pt>
                <c:pt idx="958">
                  <c:v>33.070805405949997</c:v>
                </c:pt>
                <c:pt idx="959">
                  <c:v>33.070805405949997</c:v>
                </c:pt>
                <c:pt idx="960">
                  <c:v>33.070805405949997</c:v>
                </c:pt>
                <c:pt idx="961">
                  <c:v>33.070805405949997</c:v>
                </c:pt>
                <c:pt idx="962">
                  <c:v>33.070805405949997</c:v>
                </c:pt>
                <c:pt idx="963">
                  <c:v>33.070805405949997</c:v>
                </c:pt>
                <c:pt idx="964">
                  <c:v>33.070805405949997</c:v>
                </c:pt>
                <c:pt idx="965">
                  <c:v>33.070805405949997</c:v>
                </c:pt>
                <c:pt idx="966">
                  <c:v>33.070805405949997</c:v>
                </c:pt>
                <c:pt idx="967">
                  <c:v>33.070805405949997</c:v>
                </c:pt>
                <c:pt idx="968">
                  <c:v>33.070805405949997</c:v>
                </c:pt>
                <c:pt idx="969">
                  <c:v>33.070805405949997</c:v>
                </c:pt>
                <c:pt idx="970">
                  <c:v>33.070805405949997</c:v>
                </c:pt>
                <c:pt idx="971">
                  <c:v>33.070805405949997</c:v>
                </c:pt>
                <c:pt idx="972">
                  <c:v>33.070805405949997</c:v>
                </c:pt>
                <c:pt idx="973">
                  <c:v>33.070805405949997</c:v>
                </c:pt>
                <c:pt idx="974">
                  <c:v>33.070805405949997</c:v>
                </c:pt>
                <c:pt idx="975">
                  <c:v>33.070805405949997</c:v>
                </c:pt>
                <c:pt idx="976">
                  <c:v>33.070805405949997</c:v>
                </c:pt>
                <c:pt idx="977">
                  <c:v>33.070805405949997</c:v>
                </c:pt>
                <c:pt idx="978">
                  <c:v>33.070805405949997</c:v>
                </c:pt>
                <c:pt idx="979">
                  <c:v>33.070805405949997</c:v>
                </c:pt>
                <c:pt idx="980">
                  <c:v>33.070805405949997</c:v>
                </c:pt>
                <c:pt idx="981">
                  <c:v>33.070805405949997</c:v>
                </c:pt>
                <c:pt idx="982">
                  <c:v>33.070805405949997</c:v>
                </c:pt>
                <c:pt idx="983">
                  <c:v>33.070805405949997</c:v>
                </c:pt>
                <c:pt idx="984">
                  <c:v>33.070805405949997</c:v>
                </c:pt>
                <c:pt idx="985">
                  <c:v>33.070805405949997</c:v>
                </c:pt>
                <c:pt idx="986">
                  <c:v>33.070805405949997</c:v>
                </c:pt>
                <c:pt idx="987">
                  <c:v>33.070805405949997</c:v>
                </c:pt>
                <c:pt idx="988">
                  <c:v>33.070805405949997</c:v>
                </c:pt>
                <c:pt idx="989">
                  <c:v>33.070805405949997</c:v>
                </c:pt>
                <c:pt idx="990">
                  <c:v>33.070805405949997</c:v>
                </c:pt>
                <c:pt idx="991">
                  <c:v>33.070805405949997</c:v>
                </c:pt>
                <c:pt idx="992">
                  <c:v>33.070805405949997</c:v>
                </c:pt>
                <c:pt idx="993">
                  <c:v>33.070805405949997</c:v>
                </c:pt>
                <c:pt idx="994">
                  <c:v>33.070805405949997</c:v>
                </c:pt>
                <c:pt idx="995">
                  <c:v>33.070805405949997</c:v>
                </c:pt>
                <c:pt idx="996">
                  <c:v>33.070805405949997</c:v>
                </c:pt>
                <c:pt idx="997">
                  <c:v>33.070805405949997</c:v>
                </c:pt>
                <c:pt idx="998">
                  <c:v>33.070805405949997</c:v>
                </c:pt>
                <c:pt idx="999">
                  <c:v>33.070805405949997</c:v>
                </c:pt>
                <c:pt idx="1000">
                  <c:v>33.070805405949997</c:v>
                </c:pt>
                <c:pt idx="1001">
                  <c:v>33.070805405949997</c:v>
                </c:pt>
                <c:pt idx="1002">
                  <c:v>33.070805405949997</c:v>
                </c:pt>
                <c:pt idx="1003">
                  <c:v>33.070805405949997</c:v>
                </c:pt>
                <c:pt idx="1004">
                  <c:v>33.070805405949997</c:v>
                </c:pt>
                <c:pt idx="1005">
                  <c:v>33.070805405949997</c:v>
                </c:pt>
                <c:pt idx="1006">
                  <c:v>33.070805405949997</c:v>
                </c:pt>
                <c:pt idx="1007">
                  <c:v>33.070805405949997</c:v>
                </c:pt>
                <c:pt idx="1008">
                  <c:v>33.070805405949997</c:v>
                </c:pt>
                <c:pt idx="1009">
                  <c:v>33.070805405949997</c:v>
                </c:pt>
                <c:pt idx="1010">
                  <c:v>33.070805405949997</c:v>
                </c:pt>
                <c:pt idx="1011">
                  <c:v>33.070805405949997</c:v>
                </c:pt>
                <c:pt idx="1012">
                  <c:v>33.070805405949997</c:v>
                </c:pt>
                <c:pt idx="1013">
                  <c:v>33.070805405949997</c:v>
                </c:pt>
                <c:pt idx="1014">
                  <c:v>33.070805405949997</c:v>
                </c:pt>
                <c:pt idx="1015">
                  <c:v>33.070805405949997</c:v>
                </c:pt>
                <c:pt idx="1016">
                  <c:v>33.070805405949997</c:v>
                </c:pt>
                <c:pt idx="1017">
                  <c:v>33.070805405949997</c:v>
                </c:pt>
                <c:pt idx="1018">
                  <c:v>33.070805405949997</c:v>
                </c:pt>
                <c:pt idx="1019">
                  <c:v>33.070805405949997</c:v>
                </c:pt>
                <c:pt idx="1020">
                  <c:v>33.070805405949997</c:v>
                </c:pt>
                <c:pt idx="1021">
                  <c:v>33.070805405949997</c:v>
                </c:pt>
                <c:pt idx="1022">
                  <c:v>33.070805405949997</c:v>
                </c:pt>
                <c:pt idx="1023">
                  <c:v>33.070805405949997</c:v>
                </c:pt>
                <c:pt idx="1024">
                  <c:v>33.070805405949997</c:v>
                </c:pt>
                <c:pt idx="1025">
                  <c:v>33.070805405949997</c:v>
                </c:pt>
                <c:pt idx="1026">
                  <c:v>33.070805405949997</c:v>
                </c:pt>
                <c:pt idx="1027">
                  <c:v>33.070805405949997</c:v>
                </c:pt>
                <c:pt idx="1028">
                  <c:v>33.070805405949997</c:v>
                </c:pt>
                <c:pt idx="1029">
                  <c:v>33.070805405949997</c:v>
                </c:pt>
                <c:pt idx="1030">
                  <c:v>33.070805405949997</c:v>
                </c:pt>
                <c:pt idx="1031">
                  <c:v>33.070805405949997</c:v>
                </c:pt>
                <c:pt idx="1032">
                  <c:v>33.070805405949997</c:v>
                </c:pt>
                <c:pt idx="1033">
                  <c:v>33.070805405949997</c:v>
                </c:pt>
                <c:pt idx="1034">
                  <c:v>33.070805405949997</c:v>
                </c:pt>
                <c:pt idx="1035">
                  <c:v>33.070805405949997</c:v>
                </c:pt>
                <c:pt idx="1036">
                  <c:v>33.070805405949997</c:v>
                </c:pt>
                <c:pt idx="1037">
                  <c:v>33.070805405949997</c:v>
                </c:pt>
                <c:pt idx="1038">
                  <c:v>33.070805405949997</c:v>
                </c:pt>
                <c:pt idx="1039">
                  <c:v>33.070805405949997</c:v>
                </c:pt>
                <c:pt idx="1040">
                  <c:v>33.070805405949997</c:v>
                </c:pt>
                <c:pt idx="1041">
                  <c:v>33.070805405949997</c:v>
                </c:pt>
                <c:pt idx="1042">
                  <c:v>33.070805405949997</c:v>
                </c:pt>
                <c:pt idx="1043">
                  <c:v>33.070805405949997</c:v>
                </c:pt>
                <c:pt idx="1044">
                  <c:v>33.070805405949997</c:v>
                </c:pt>
                <c:pt idx="1045">
                  <c:v>33.070805405949997</c:v>
                </c:pt>
                <c:pt idx="1046">
                  <c:v>33.070805405949997</c:v>
                </c:pt>
                <c:pt idx="1047">
                  <c:v>33.070805405949997</c:v>
                </c:pt>
                <c:pt idx="1048">
                  <c:v>33.070805405949997</c:v>
                </c:pt>
                <c:pt idx="1049">
                  <c:v>33.070805405949997</c:v>
                </c:pt>
                <c:pt idx="1050">
                  <c:v>33.070805405949997</c:v>
                </c:pt>
                <c:pt idx="1051">
                  <c:v>33.070805405949997</c:v>
                </c:pt>
                <c:pt idx="1052">
                  <c:v>33.070805405949997</c:v>
                </c:pt>
                <c:pt idx="1053">
                  <c:v>33.070805405949997</c:v>
                </c:pt>
                <c:pt idx="1054">
                  <c:v>33.070805405949997</c:v>
                </c:pt>
                <c:pt idx="1055">
                  <c:v>33.070805405949997</c:v>
                </c:pt>
                <c:pt idx="1056">
                  <c:v>33.070805405949997</c:v>
                </c:pt>
                <c:pt idx="1057">
                  <c:v>33.070805405949997</c:v>
                </c:pt>
                <c:pt idx="1058">
                  <c:v>33.070805405949997</c:v>
                </c:pt>
                <c:pt idx="1059">
                  <c:v>33.070805405949997</c:v>
                </c:pt>
                <c:pt idx="1060">
                  <c:v>33.070805405949997</c:v>
                </c:pt>
                <c:pt idx="1061">
                  <c:v>33.070805405949997</c:v>
                </c:pt>
                <c:pt idx="1062">
                  <c:v>33.070805405949997</c:v>
                </c:pt>
                <c:pt idx="1063">
                  <c:v>33.070805405949997</c:v>
                </c:pt>
                <c:pt idx="1064">
                  <c:v>33.070805405949997</c:v>
                </c:pt>
                <c:pt idx="1065">
                  <c:v>33.070805405949997</c:v>
                </c:pt>
                <c:pt idx="1066">
                  <c:v>33.070805405949997</c:v>
                </c:pt>
                <c:pt idx="1067">
                  <c:v>33.070805405949997</c:v>
                </c:pt>
                <c:pt idx="1068">
                  <c:v>33.070805405949997</c:v>
                </c:pt>
                <c:pt idx="1069">
                  <c:v>33.070805405949997</c:v>
                </c:pt>
                <c:pt idx="1070">
                  <c:v>33.070805405949997</c:v>
                </c:pt>
                <c:pt idx="1071">
                  <c:v>33.070805405949997</c:v>
                </c:pt>
                <c:pt idx="1072">
                  <c:v>33.070805405949997</c:v>
                </c:pt>
                <c:pt idx="1073">
                  <c:v>33.070805405949997</c:v>
                </c:pt>
                <c:pt idx="1074">
                  <c:v>33.070805405949997</c:v>
                </c:pt>
                <c:pt idx="1075">
                  <c:v>33.070805405949997</c:v>
                </c:pt>
                <c:pt idx="1076">
                  <c:v>33.070805405949997</c:v>
                </c:pt>
                <c:pt idx="1077">
                  <c:v>33.070805405949997</c:v>
                </c:pt>
                <c:pt idx="1078">
                  <c:v>33.070805405949997</c:v>
                </c:pt>
                <c:pt idx="1079">
                  <c:v>33.070805405949997</c:v>
                </c:pt>
                <c:pt idx="1080">
                  <c:v>33.070805405949997</c:v>
                </c:pt>
                <c:pt idx="1081">
                  <c:v>33.070805405949997</c:v>
                </c:pt>
                <c:pt idx="1082">
                  <c:v>33.070805405949997</c:v>
                </c:pt>
                <c:pt idx="1083">
                  <c:v>33.070805405949997</c:v>
                </c:pt>
                <c:pt idx="1084">
                  <c:v>33.070805405949997</c:v>
                </c:pt>
                <c:pt idx="1085">
                  <c:v>33.070805405949997</c:v>
                </c:pt>
                <c:pt idx="1086">
                  <c:v>33.070805405949997</c:v>
                </c:pt>
                <c:pt idx="1087">
                  <c:v>33.070805405949997</c:v>
                </c:pt>
                <c:pt idx="1088">
                  <c:v>33.070805405949997</c:v>
                </c:pt>
                <c:pt idx="1089">
                  <c:v>33.070805405949997</c:v>
                </c:pt>
                <c:pt idx="1090">
                  <c:v>33.070805405949997</c:v>
                </c:pt>
                <c:pt idx="1091">
                  <c:v>33.070805405949997</c:v>
                </c:pt>
                <c:pt idx="1092">
                  <c:v>33.070805405949997</c:v>
                </c:pt>
                <c:pt idx="1093">
                  <c:v>33.070805405949997</c:v>
                </c:pt>
                <c:pt idx="1094">
                  <c:v>33.070805405949997</c:v>
                </c:pt>
                <c:pt idx="1095">
                  <c:v>33.070805405949997</c:v>
                </c:pt>
                <c:pt idx="1096">
                  <c:v>33.070805405949997</c:v>
                </c:pt>
                <c:pt idx="1097">
                  <c:v>33.070805405949997</c:v>
                </c:pt>
                <c:pt idx="1098">
                  <c:v>33.070805405949997</c:v>
                </c:pt>
                <c:pt idx="1099">
                  <c:v>33.070805405949997</c:v>
                </c:pt>
                <c:pt idx="1100">
                  <c:v>33.070805405949997</c:v>
                </c:pt>
                <c:pt idx="1101">
                  <c:v>33.070805405949997</c:v>
                </c:pt>
                <c:pt idx="1102">
                  <c:v>33.070805405949997</c:v>
                </c:pt>
                <c:pt idx="1103">
                  <c:v>33.070805405949997</c:v>
                </c:pt>
                <c:pt idx="1104">
                  <c:v>33.070805405949997</c:v>
                </c:pt>
                <c:pt idx="1105">
                  <c:v>33.070805405949997</c:v>
                </c:pt>
                <c:pt idx="1106">
                  <c:v>33.070805405949997</c:v>
                </c:pt>
                <c:pt idx="1107">
                  <c:v>33.070805405949997</c:v>
                </c:pt>
                <c:pt idx="1108">
                  <c:v>33.070805405949997</c:v>
                </c:pt>
                <c:pt idx="1109">
                  <c:v>33.070805405949997</c:v>
                </c:pt>
                <c:pt idx="1110">
                  <c:v>33.070805405949997</c:v>
                </c:pt>
                <c:pt idx="1111">
                  <c:v>33.070805405949997</c:v>
                </c:pt>
                <c:pt idx="1112">
                  <c:v>33.070805405949997</c:v>
                </c:pt>
                <c:pt idx="1113">
                  <c:v>33.070805405949997</c:v>
                </c:pt>
                <c:pt idx="1114">
                  <c:v>33.070805405949997</c:v>
                </c:pt>
                <c:pt idx="1115">
                  <c:v>33.070805405949997</c:v>
                </c:pt>
                <c:pt idx="1116">
                  <c:v>33.070805405949997</c:v>
                </c:pt>
                <c:pt idx="1117">
                  <c:v>33.070805405949997</c:v>
                </c:pt>
                <c:pt idx="1118">
                  <c:v>33.070805405949997</c:v>
                </c:pt>
                <c:pt idx="1119">
                  <c:v>33.070805405949997</c:v>
                </c:pt>
                <c:pt idx="1120">
                  <c:v>33.070805405949997</c:v>
                </c:pt>
                <c:pt idx="1121">
                  <c:v>33.070805405949997</c:v>
                </c:pt>
                <c:pt idx="1122">
                  <c:v>33.070805405949997</c:v>
                </c:pt>
                <c:pt idx="1123">
                  <c:v>33.070805405949997</c:v>
                </c:pt>
                <c:pt idx="1124">
                  <c:v>33.070805405949997</c:v>
                </c:pt>
                <c:pt idx="1125">
                  <c:v>33.070805405949997</c:v>
                </c:pt>
                <c:pt idx="1126">
                  <c:v>33.070805405949997</c:v>
                </c:pt>
                <c:pt idx="1127">
                  <c:v>33.070805405949997</c:v>
                </c:pt>
                <c:pt idx="1128">
                  <c:v>33.070805405949997</c:v>
                </c:pt>
                <c:pt idx="1129">
                  <c:v>33.070805405949997</c:v>
                </c:pt>
                <c:pt idx="1130">
                  <c:v>33.070805405949997</c:v>
                </c:pt>
                <c:pt idx="1131">
                  <c:v>33.070805405949997</c:v>
                </c:pt>
                <c:pt idx="1132">
                  <c:v>33.070805405949997</c:v>
                </c:pt>
                <c:pt idx="1133">
                  <c:v>33.070805405949997</c:v>
                </c:pt>
                <c:pt idx="1134">
                  <c:v>33.070805405949997</c:v>
                </c:pt>
                <c:pt idx="1135">
                  <c:v>33.070805405949997</c:v>
                </c:pt>
                <c:pt idx="1136">
                  <c:v>33.070805405949997</c:v>
                </c:pt>
                <c:pt idx="1137">
                  <c:v>33.070805405949997</c:v>
                </c:pt>
                <c:pt idx="1138">
                  <c:v>33.070805405949997</c:v>
                </c:pt>
                <c:pt idx="1139">
                  <c:v>33.070805405949997</c:v>
                </c:pt>
                <c:pt idx="1140">
                  <c:v>33.070805405949997</c:v>
                </c:pt>
                <c:pt idx="1141">
                  <c:v>33.070805405949997</c:v>
                </c:pt>
                <c:pt idx="1142">
                  <c:v>33.070805405949997</c:v>
                </c:pt>
                <c:pt idx="1143">
                  <c:v>33.070805405949997</c:v>
                </c:pt>
                <c:pt idx="1144">
                  <c:v>33.070805405949997</c:v>
                </c:pt>
                <c:pt idx="1145">
                  <c:v>33.070805405949997</c:v>
                </c:pt>
                <c:pt idx="1146">
                  <c:v>33.070805405949997</c:v>
                </c:pt>
                <c:pt idx="1147">
                  <c:v>33.070805405949997</c:v>
                </c:pt>
                <c:pt idx="1148">
                  <c:v>33.070805405949997</c:v>
                </c:pt>
                <c:pt idx="1149">
                  <c:v>33.070805405949997</c:v>
                </c:pt>
                <c:pt idx="1150">
                  <c:v>33.070805405949997</c:v>
                </c:pt>
                <c:pt idx="1151">
                  <c:v>33.070805405949997</c:v>
                </c:pt>
                <c:pt idx="1152">
                  <c:v>33.070805405949997</c:v>
                </c:pt>
                <c:pt idx="1153">
                  <c:v>33.070805405949997</c:v>
                </c:pt>
                <c:pt idx="1154">
                  <c:v>33.070805405949997</c:v>
                </c:pt>
                <c:pt idx="1155">
                  <c:v>33.070805405949997</c:v>
                </c:pt>
                <c:pt idx="1156">
                  <c:v>33.070805405949997</c:v>
                </c:pt>
                <c:pt idx="1157">
                  <c:v>33.070805405949997</c:v>
                </c:pt>
                <c:pt idx="1158">
                  <c:v>33.070805405949997</c:v>
                </c:pt>
                <c:pt idx="1159">
                  <c:v>33.070805405949997</c:v>
                </c:pt>
                <c:pt idx="1160">
                  <c:v>33.070805405949997</c:v>
                </c:pt>
                <c:pt idx="1161">
                  <c:v>33.070805405949997</c:v>
                </c:pt>
                <c:pt idx="1162">
                  <c:v>33.070805405949997</c:v>
                </c:pt>
                <c:pt idx="1163">
                  <c:v>33.070805405949997</c:v>
                </c:pt>
                <c:pt idx="1164">
                  <c:v>33.070805405949997</c:v>
                </c:pt>
                <c:pt idx="1165">
                  <c:v>33.070805405949997</c:v>
                </c:pt>
                <c:pt idx="1166">
                  <c:v>33.070805405949997</c:v>
                </c:pt>
                <c:pt idx="1167">
                  <c:v>33.070805405949997</c:v>
                </c:pt>
                <c:pt idx="1168">
                  <c:v>33.070805405949997</c:v>
                </c:pt>
                <c:pt idx="1169">
                  <c:v>33.070805405949997</c:v>
                </c:pt>
                <c:pt idx="1170">
                  <c:v>33.070805405949997</c:v>
                </c:pt>
                <c:pt idx="1171">
                  <c:v>33.070805405949997</c:v>
                </c:pt>
                <c:pt idx="1172">
                  <c:v>33.070805405949997</c:v>
                </c:pt>
                <c:pt idx="1173">
                  <c:v>33.070805405949997</c:v>
                </c:pt>
                <c:pt idx="1174">
                  <c:v>33.070805405949997</c:v>
                </c:pt>
                <c:pt idx="1175">
                  <c:v>33.070805405949997</c:v>
                </c:pt>
                <c:pt idx="1176">
                  <c:v>33.070805405949997</c:v>
                </c:pt>
                <c:pt idx="1177">
                  <c:v>33.070805405949997</c:v>
                </c:pt>
                <c:pt idx="1178">
                  <c:v>33.070805405949997</c:v>
                </c:pt>
                <c:pt idx="1179">
                  <c:v>33.070805405949997</c:v>
                </c:pt>
                <c:pt idx="1180">
                  <c:v>33.070805405949997</c:v>
                </c:pt>
                <c:pt idx="1181">
                  <c:v>33.070805405949997</c:v>
                </c:pt>
                <c:pt idx="1182">
                  <c:v>33.070805405949997</c:v>
                </c:pt>
                <c:pt idx="1183">
                  <c:v>33.070805405949997</c:v>
                </c:pt>
                <c:pt idx="1184">
                  <c:v>33.070805405949997</c:v>
                </c:pt>
                <c:pt idx="1185">
                  <c:v>33.070805405949997</c:v>
                </c:pt>
                <c:pt idx="1186">
                  <c:v>33.070805405949997</c:v>
                </c:pt>
                <c:pt idx="1187">
                  <c:v>33.070805405949997</c:v>
                </c:pt>
                <c:pt idx="1188">
                  <c:v>33.070805405949997</c:v>
                </c:pt>
                <c:pt idx="1189">
                  <c:v>33.070805405949997</c:v>
                </c:pt>
                <c:pt idx="1190">
                  <c:v>33.070805405949997</c:v>
                </c:pt>
                <c:pt idx="1191">
                  <c:v>33.070805405949997</c:v>
                </c:pt>
                <c:pt idx="1192">
                  <c:v>33.070805405949997</c:v>
                </c:pt>
                <c:pt idx="1193">
                  <c:v>33.070805405949997</c:v>
                </c:pt>
                <c:pt idx="1194">
                  <c:v>33.070805405949997</c:v>
                </c:pt>
                <c:pt idx="1195">
                  <c:v>33.070805405949997</c:v>
                </c:pt>
                <c:pt idx="1196">
                  <c:v>33.070805405949997</c:v>
                </c:pt>
                <c:pt idx="1197">
                  <c:v>33.070805405949997</c:v>
                </c:pt>
                <c:pt idx="1198">
                  <c:v>33.070805405949997</c:v>
                </c:pt>
                <c:pt idx="1199">
                  <c:v>33.070805405949997</c:v>
                </c:pt>
                <c:pt idx="1200">
                  <c:v>33.070805405949997</c:v>
                </c:pt>
                <c:pt idx="1201">
                  <c:v>33.070805405949997</c:v>
                </c:pt>
                <c:pt idx="1202">
                  <c:v>33.070805405949997</c:v>
                </c:pt>
                <c:pt idx="1203">
                  <c:v>33.070805405949997</c:v>
                </c:pt>
                <c:pt idx="1204">
                  <c:v>33.070805405949997</c:v>
                </c:pt>
                <c:pt idx="1205">
                  <c:v>33.070805405949997</c:v>
                </c:pt>
                <c:pt idx="1206">
                  <c:v>33.070805405949997</c:v>
                </c:pt>
                <c:pt idx="1207">
                  <c:v>33.070805405949997</c:v>
                </c:pt>
                <c:pt idx="1208">
                  <c:v>33.070805405949997</c:v>
                </c:pt>
                <c:pt idx="1209">
                  <c:v>33.070805405949997</c:v>
                </c:pt>
                <c:pt idx="1210">
                  <c:v>33.070805405949997</c:v>
                </c:pt>
                <c:pt idx="1211">
                  <c:v>33.070805405949997</c:v>
                </c:pt>
                <c:pt idx="1212">
                  <c:v>33.070805405949997</c:v>
                </c:pt>
                <c:pt idx="1213">
                  <c:v>33.070805405949997</c:v>
                </c:pt>
                <c:pt idx="1214">
                  <c:v>33.070805405949997</c:v>
                </c:pt>
                <c:pt idx="1215">
                  <c:v>33.070805405949997</c:v>
                </c:pt>
                <c:pt idx="1216">
                  <c:v>33.070805405949997</c:v>
                </c:pt>
                <c:pt idx="1217">
                  <c:v>33.070805405949997</c:v>
                </c:pt>
                <c:pt idx="1218">
                  <c:v>33.070805405949997</c:v>
                </c:pt>
                <c:pt idx="1219">
                  <c:v>33.070805405949997</c:v>
                </c:pt>
                <c:pt idx="1220">
                  <c:v>33.070805405949997</c:v>
                </c:pt>
                <c:pt idx="1221">
                  <c:v>33.070805405949997</c:v>
                </c:pt>
                <c:pt idx="1222">
                  <c:v>33.070805405949997</c:v>
                </c:pt>
                <c:pt idx="1223">
                  <c:v>33.070805405949997</c:v>
                </c:pt>
                <c:pt idx="1224">
                  <c:v>33.070805405949997</c:v>
                </c:pt>
                <c:pt idx="1225">
                  <c:v>33.070805405949997</c:v>
                </c:pt>
                <c:pt idx="1226">
                  <c:v>33.070805405949997</c:v>
                </c:pt>
                <c:pt idx="1227">
                  <c:v>33.070805405949997</c:v>
                </c:pt>
                <c:pt idx="1228">
                  <c:v>33.070805405949997</c:v>
                </c:pt>
                <c:pt idx="1229">
                  <c:v>33.070805405949997</c:v>
                </c:pt>
                <c:pt idx="1230">
                  <c:v>33.070805405949997</c:v>
                </c:pt>
                <c:pt idx="1231">
                  <c:v>33.070805405949997</c:v>
                </c:pt>
                <c:pt idx="1232">
                  <c:v>33.070805405949997</c:v>
                </c:pt>
                <c:pt idx="1233">
                  <c:v>33.070805405949997</c:v>
                </c:pt>
                <c:pt idx="1234">
                  <c:v>33.070805405949997</c:v>
                </c:pt>
                <c:pt idx="1235">
                  <c:v>33.070805405949997</c:v>
                </c:pt>
              </c:numCache>
            </c:numRef>
          </c:val>
          <c:smooth val="0"/>
          <c:extLst>
            <c:ext xmlns:c16="http://schemas.microsoft.com/office/drawing/2014/chart" uri="{C3380CC4-5D6E-409C-BE32-E72D297353CC}">
              <c16:uniqueId val="{00000000-D28D-42C2-952D-19BAB95C55A4}"/>
            </c:ext>
          </c:extLst>
        </c:ser>
        <c:dLbls>
          <c:showLegendKey val="0"/>
          <c:showVal val="0"/>
          <c:showCatName val="0"/>
          <c:showSerName val="0"/>
          <c:showPercent val="0"/>
          <c:showBubbleSize val="0"/>
        </c:dLbls>
        <c:marker val="1"/>
        <c:smooth val="0"/>
        <c:axId val="1536119384"/>
        <c:axId val="1536118400"/>
      </c:lineChart>
      <c:lineChart>
        <c:grouping val="standard"/>
        <c:varyColors val="0"/>
        <c:ser>
          <c:idx val="2"/>
          <c:order val="1"/>
          <c:tx>
            <c:strRef>
              <c:f>'[Global Growth Relative Return Breakout_Howmet.xlsx]Global Con, Focus &amp; SMA'!$N$10</c:f>
              <c:strCache>
                <c:ptCount val="1"/>
                <c:pt idx="0">
                  <c:v>Howmet Aerospace Inc. Absolute EPS Revisions (RHS)</c:v>
                </c:pt>
              </c:strCache>
            </c:strRef>
          </c:tx>
          <c:spPr>
            <a:ln w="28575" cap="rnd">
              <a:solidFill>
                <a:schemeClr val="accent2"/>
              </a:solidFill>
              <a:prstDash val="dash"/>
              <a:round/>
            </a:ln>
            <a:effectLst/>
          </c:spPr>
          <c:marker>
            <c:symbol val="none"/>
          </c:marker>
          <c:cat>
            <c:numRef>
              <c:f>'[Global Growth Relative Return Breakout_Howmet.xlsx]Global Con, Focus &amp; SMA'!$K$11:$K$4070</c:f>
              <c:numCache>
                <c:formatCode>m/d/yyyy</c:formatCode>
                <c:ptCount val="4060"/>
                <c:pt idx="0">
                  <c:v>45047</c:v>
                </c:pt>
                <c:pt idx="1">
                  <c:v>45048</c:v>
                </c:pt>
                <c:pt idx="2">
                  <c:v>45049</c:v>
                </c:pt>
                <c:pt idx="3">
                  <c:v>45050</c:v>
                </c:pt>
                <c:pt idx="4">
                  <c:v>45051</c:v>
                </c:pt>
                <c:pt idx="5">
                  <c:v>45054</c:v>
                </c:pt>
                <c:pt idx="6">
                  <c:v>45055</c:v>
                </c:pt>
                <c:pt idx="7">
                  <c:v>45056</c:v>
                </c:pt>
                <c:pt idx="8">
                  <c:v>45057</c:v>
                </c:pt>
                <c:pt idx="9">
                  <c:v>45058</c:v>
                </c:pt>
                <c:pt idx="10">
                  <c:v>45061</c:v>
                </c:pt>
                <c:pt idx="11">
                  <c:v>45062</c:v>
                </c:pt>
                <c:pt idx="12">
                  <c:v>45063</c:v>
                </c:pt>
                <c:pt idx="13">
                  <c:v>45064</c:v>
                </c:pt>
                <c:pt idx="14">
                  <c:v>45065</c:v>
                </c:pt>
                <c:pt idx="15">
                  <c:v>45068</c:v>
                </c:pt>
                <c:pt idx="16">
                  <c:v>45069</c:v>
                </c:pt>
                <c:pt idx="17">
                  <c:v>45070</c:v>
                </c:pt>
                <c:pt idx="18">
                  <c:v>45071</c:v>
                </c:pt>
                <c:pt idx="19">
                  <c:v>45072</c:v>
                </c:pt>
                <c:pt idx="20">
                  <c:v>45076</c:v>
                </c:pt>
                <c:pt idx="21">
                  <c:v>45077</c:v>
                </c:pt>
                <c:pt idx="22">
                  <c:v>45078</c:v>
                </c:pt>
                <c:pt idx="23">
                  <c:v>45079</c:v>
                </c:pt>
                <c:pt idx="24">
                  <c:v>45082</c:v>
                </c:pt>
                <c:pt idx="25">
                  <c:v>45083</c:v>
                </c:pt>
                <c:pt idx="26">
                  <c:v>45084</c:v>
                </c:pt>
                <c:pt idx="27">
                  <c:v>45085</c:v>
                </c:pt>
                <c:pt idx="28">
                  <c:v>45086</c:v>
                </c:pt>
                <c:pt idx="29">
                  <c:v>45089</c:v>
                </c:pt>
                <c:pt idx="30">
                  <c:v>45090</c:v>
                </c:pt>
                <c:pt idx="31">
                  <c:v>45091</c:v>
                </c:pt>
                <c:pt idx="32">
                  <c:v>45092</c:v>
                </c:pt>
                <c:pt idx="33">
                  <c:v>45093</c:v>
                </c:pt>
                <c:pt idx="34">
                  <c:v>45097</c:v>
                </c:pt>
                <c:pt idx="35">
                  <c:v>45098</c:v>
                </c:pt>
                <c:pt idx="36">
                  <c:v>45099</c:v>
                </c:pt>
                <c:pt idx="37">
                  <c:v>45100</c:v>
                </c:pt>
                <c:pt idx="38">
                  <c:v>45103</c:v>
                </c:pt>
                <c:pt idx="39">
                  <c:v>45104</c:v>
                </c:pt>
                <c:pt idx="40">
                  <c:v>45105</c:v>
                </c:pt>
                <c:pt idx="41">
                  <c:v>45106</c:v>
                </c:pt>
                <c:pt idx="42">
                  <c:v>45107</c:v>
                </c:pt>
                <c:pt idx="43">
                  <c:v>45110</c:v>
                </c:pt>
                <c:pt idx="44">
                  <c:v>45112</c:v>
                </c:pt>
                <c:pt idx="45">
                  <c:v>45113</c:v>
                </c:pt>
                <c:pt idx="46">
                  <c:v>45114</c:v>
                </c:pt>
                <c:pt idx="47">
                  <c:v>45117</c:v>
                </c:pt>
                <c:pt idx="48">
                  <c:v>45118</c:v>
                </c:pt>
                <c:pt idx="49">
                  <c:v>45119</c:v>
                </c:pt>
                <c:pt idx="50">
                  <c:v>45120</c:v>
                </c:pt>
                <c:pt idx="51">
                  <c:v>45121</c:v>
                </c:pt>
                <c:pt idx="52">
                  <c:v>45124</c:v>
                </c:pt>
                <c:pt idx="53">
                  <c:v>45125</c:v>
                </c:pt>
                <c:pt idx="54">
                  <c:v>45126</c:v>
                </c:pt>
                <c:pt idx="55">
                  <c:v>45127</c:v>
                </c:pt>
                <c:pt idx="56">
                  <c:v>45128</c:v>
                </c:pt>
                <c:pt idx="57">
                  <c:v>45131</c:v>
                </c:pt>
                <c:pt idx="58">
                  <c:v>45132</c:v>
                </c:pt>
                <c:pt idx="59">
                  <c:v>45133</c:v>
                </c:pt>
                <c:pt idx="60">
                  <c:v>45134</c:v>
                </c:pt>
                <c:pt idx="61">
                  <c:v>45135</c:v>
                </c:pt>
                <c:pt idx="62">
                  <c:v>45138</c:v>
                </c:pt>
                <c:pt idx="63">
                  <c:v>45139</c:v>
                </c:pt>
                <c:pt idx="64">
                  <c:v>45140</c:v>
                </c:pt>
                <c:pt idx="65">
                  <c:v>45141</c:v>
                </c:pt>
                <c:pt idx="66">
                  <c:v>45142</c:v>
                </c:pt>
                <c:pt idx="67">
                  <c:v>45145</c:v>
                </c:pt>
                <c:pt idx="68">
                  <c:v>45146</c:v>
                </c:pt>
                <c:pt idx="69">
                  <c:v>45147</c:v>
                </c:pt>
                <c:pt idx="70">
                  <c:v>45148</c:v>
                </c:pt>
                <c:pt idx="71">
                  <c:v>45149</c:v>
                </c:pt>
                <c:pt idx="72">
                  <c:v>45152</c:v>
                </c:pt>
                <c:pt idx="73">
                  <c:v>45153</c:v>
                </c:pt>
                <c:pt idx="74">
                  <c:v>45154</c:v>
                </c:pt>
                <c:pt idx="75">
                  <c:v>45155</c:v>
                </c:pt>
                <c:pt idx="76">
                  <c:v>45156</c:v>
                </c:pt>
                <c:pt idx="77">
                  <c:v>45159</c:v>
                </c:pt>
                <c:pt idx="78">
                  <c:v>45160</c:v>
                </c:pt>
                <c:pt idx="79">
                  <c:v>45161</c:v>
                </c:pt>
                <c:pt idx="80">
                  <c:v>45162</c:v>
                </c:pt>
                <c:pt idx="81">
                  <c:v>45163</c:v>
                </c:pt>
                <c:pt idx="82">
                  <c:v>45166</c:v>
                </c:pt>
                <c:pt idx="83">
                  <c:v>45167</c:v>
                </c:pt>
                <c:pt idx="84">
                  <c:v>45168</c:v>
                </c:pt>
                <c:pt idx="85">
                  <c:v>45169</c:v>
                </c:pt>
                <c:pt idx="86">
                  <c:v>45170</c:v>
                </c:pt>
                <c:pt idx="87">
                  <c:v>45174</c:v>
                </c:pt>
                <c:pt idx="88">
                  <c:v>45175</c:v>
                </c:pt>
                <c:pt idx="89">
                  <c:v>45176</c:v>
                </c:pt>
                <c:pt idx="90">
                  <c:v>45177</c:v>
                </c:pt>
                <c:pt idx="91">
                  <c:v>45180</c:v>
                </c:pt>
                <c:pt idx="92">
                  <c:v>45181</c:v>
                </c:pt>
                <c:pt idx="93">
                  <c:v>45182</c:v>
                </c:pt>
                <c:pt idx="94">
                  <c:v>45183</c:v>
                </c:pt>
                <c:pt idx="95">
                  <c:v>45184</c:v>
                </c:pt>
                <c:pt idx="96">
                  <c:v>45187</c:v>
                </c:pt>
                <c:pt idx="97">
                  <c:v>45188</c:v>
                </c:pt>
                <c:pt idx="98">
                  <c:v>45189</c:v>
                </c:pt>
                <c:pt idx="99">
                  <c:v>45190</c:v>
                </c:pt>
                <c:pt idx="100">
                  <c:v>45191</c:v>
                </c:pt>
                <c:pt idx="101">
                  <c:v>45194</c:v>
                </c:pt>
                <c:pt idx="102">
                  <c:v>45195</c:v>
                </c:pt>
                <c:pt idx="103">
                  <c:v>45196</c:v>
                </c:pt>
                <c:pt idx="104">
                  <c:v>45197</c:v>
                </c:pt>
                <c:pt idx="105">
                  <c:v>45198</c:v>
                </c:pt>
                <c:pt idx="106">
                  <c:v>45201</c:v>
                </c:pt>
                <c:pt idx="107">
                  <c:v>45202</c:v>
                </c:pt>
                <c:pt idx="108">
                  <c:v>45203</c:v>
                </c:pt>
                <c:pt idx="109">
                  <c:v>45204</c:v>
                </c:pt>
                <c:pt idx="110">
                  <c:v>45205</c:v>
                </c:pt>
                <c:pt idx="111">
                  <c:v>45208</c:v>
                </c:pt>
                <c:pt idx="112">
                  <c:v>45209</c:v>
                </c:pt>
                <c:pt idx="113">
                  <c:v>45210</c:v>
                </c:pt>
                <c:pt idx="114">
                  <c:v>45211</c:v>
                </c:pt>
                <c:pt idx="115">
                  <c:v>45212</c:v>
                </c:pt>
                <c:pt idx="116">
                  <c:v>45215</c:v>
                </c:pt>
                <c:pt idx="117">
                  <c:v>45216</c:v>
                </c:pt>
                <c:pt idx="118">
                  <c:v>45217</c:v>
                </c:pt>
                <c:pt idx="119">
                  <c:v>45218</c:v>
                </c:pt>
                <c:pt idx="120">
                  <c:v>45219</c:v>
                </c:pt>
                <c:pt idx="121">
                  <c:v>45222</c:v>
                </c:pt>
                <c:pt idx="122">
                  <c:v>45223</c:v>
                </c:pt>
                <c:pt idx="123">
                  <c:v>45224</c:v>
                </c:pt>
                <c:pt idx="124">
                  <c:v>45225</c:v>
                </c:pt>
                <c:pt idx="125">
                  <c:v>45226</c:v>
                </c:pt>
                <c:pt idx="126">
                  <c:v>45229</c:v>
                </c:pt>
                <c:pt idx="127">
                  <c:v>45230</c:v>
                </c:pt>
                <c:pt idx="128">
                  <c:v>45231</c:v>
                </c:pt>
                <c:pt idx="129">
                  <c:v>45232</c:v>
                </c:pt>
                <c:pt idx="130">
                  <c:v>45233</c:v>
                </c:pt>
                <c:pt idx="131">
                  <c:v>45236</c:v>
                </c:pt>
                <c:pt idx="132">
                  <c:v>45237</c:v>
                </c:pt>
                <c:pt idx="133">
                  <c:v>45238</c:v>
                </c:pt>
                <c:pt idx="134">
                  <c:v>45239</c:v>
                </c:pt>
                <c:pt idx="135">
                  <c:v>45240</c:v>
                </c:pt>
                <c:pt idx="136">
                  <c:v>45243</c:v>
                </c:pt>
                <c:pt idx="137">
                  <c:v>45244</c:v>
                </c:pt>
                <c:pt idx="138">
                  <c:v>45245</c:v>
                </c:pt>
                <c:pt idx="139">
                  <c:v>45246</c:v>
                </c:pt>
                <c:pt idx="140">
                  <c:v>45247</c:v>
                </c:pt>
                <c:pt idx="141">
                  <c:v>45250</c:v>
                </c:pt>
                <c:pt idx="142">
                  <c:v>45251</c:v>
                </c:pt>
                <c:pt idx="143">
                  <c:v>45252</c:v>
                </c:pt>
                <c:pt idx="144">
                  <c:v>45254</c:v>
                </c:pt>
                <c:pt idx="145">
                  <c:v>45257</c:v>
                </c:pt>
                <c:pt idx="146">
                  <c:v>45258</c:v>
                </c:pt>
                <c:pt idx="147">
                  <c:v>45259</c:v>
                </c:pt>
                <c:pt idx="148">
                  <c:v>45260</c:v>
                </c:pt>
                <c:pt idx="149">
                  <c:v>45261</c:v>
                </c:pt>
                <c:pt idx="150">
                  <c:v>45264</c:v>
                </c:pt>
                <c:pt idx="151">
                  <c:v>45265</c:v>
                </c:pt>
                <c:pt idx="152">
                  <c:v>45266</c:v>
                </c:pt>
                <c:pt idx="153">
                  <c:v>45267</c:v>
                </c:pt>
                <c:pt idx="154">
                  <c:v>45268</c:v>
                </c:pt>
                <c:pt idx="155">
                  <c:v>45271</c:v>
                </c:pt>
                <c:pt idx="156">
                  <c:v>45272</c:v>
                </c:pt>
                <c:pt idx="157">
                  <c:v>45273</c:v>
                </c:pt>
                <c:pt idx="158">
                  <c:v>45274</c:v>
                </c:pt>
                <c:pt idx="159">
                  <c:v>45275</c:v>
                </c:pt>
                <c:pt idx="160">
                  <c:v>45278</c:v>
                </c:pt>
                <c:pt idx="161">
                  <c:v>45279</c:v>
                </c:pt>
                <c:pt idx="162">
                  <c:v>45280</c:v>
                </c:pt>
                <c:pt idx="163">
                  <c:v>45281</c:v>
                </c:pt>
                <c:pt idx="164">
                  <c:v>45282</c:v>
                </c:pt>
                <c:pt idx="165">
                  <c:v>45286</c:v>
                </c:pt>
                <c:pt idx="166">
                  <c:v>45287</c:v>
                </c:pt>
                <c:pt idx="167">
                  <c:v>45288</c:v>
                </c:pt>
                <c:pt idx="168">
                  <c:v>45289</c:v>
                </c:pt>
                <c:pt idx="169">
                  <c:v>45293</c:v>
                </c:pt>
                <c:pt idx="170">
                  <c:v>45294</c:v>
                </c:pt>
                <c:pt idx="171">
                  <c:v>45295</c:v>
                </c:pt>
                <c:pt idx="172">
                  <c:v>45296</c:v>
                </c:pt>
                <c:pt idx="173">
                  <c:v>45299</c:v>
                </c:pt>
                <c:pt idx="174">
                  <c:v>45300</c:v>
                </c:pt>
                <c:pt idx="175">
                  <c:v>45301</c:v>
                </c:pt>
                <c:pt idx="176">
                  <c:v>45302</c:v>
                </c:pt>
                <c:pt idx="177">
                  <c:v>45303</c:v>
                </c:pt>
                <c:pt idx="178">
                  <c:v>45307</c:v>
                </c:pt>
                <c:pt idx="179">
                  <c:v>45308</c:v>
                </c:pt>
                <c:pt idx="180">
                  <c:v>45309</c:v>
                </c:pt>
                <c:pt idx="181">
                  <c:v>45310</c:v>
                </c:pt>
                <c:pt idx="182">
                  <c:v>45313</c:v>
                </c:pt>
                <c:pt idx="183">
                  <c:v>45314</c:v>
                </c:pt>
                <c:pt idx="184">
                  <c:v>45315</c:v>
                </c:pt>
                <c:pt idx="185">
                  <c:v>45316</c:v>
                </c:pt>
                <c:pt idx="186">
                  <c:v>45317</c:v>
                </c:pt>
                <c:pt idx="187">
                  <c:v>45320</c:v>
                </c:pt>
                <c:pt idx="188">
                  <c:v>45321</c:v>
                </c:pt>
                <c:pt idx="189">
                  <c:v>45322</c:v>
                </c:pt>
                <c:pt idx="190">
                  <c:v>45323</c:v>
                </c:pt>
                <c:pt idx="191">
                  <c:v>45324</c:v>
                </c:pt>
                <c:pt idx="192">
                  <c:v>45327</c:v>
                </c:pt>
                <c:pt idx="193">
                  <c:v>45328</c:v>
                </c:pt>
                <c:pt idx="194">
                  <c:v>45329</c:v>
                </c:pt>
                <c:pt idx="195">
                  <c:v>45330</c:v>
                </c:pt>
                <c:pt idx="196">
                  <c:v>45331</c:v>
                </c:pt>
                <c:pt idx="197">
                  <c:v>45334</c:v>
                </c:pt>
                <c:pt idx="198">
                  <c:v>45335</c:v>
                </c:pt>
                <c:pt idx="199">
                  <c:v>45336</c:v>
                </c:pt>
                <c:pt idx="200">
                  <c:v>45337</c:v>
                </c:pt>
                <c:pt idx="201">
                  <c:v>45338</c:v>
                </c:pt>
                <c:pt idx="202">
                  <c:v>45342</c:v>
                </c:pt>
                <c:pt idx="203">
                  <c:v>45343</c:v>
                </c:pt>
                <c:pt idx="204">
                  <c:v>45344</c:v>
                </c:pt>
                <c:pt idx="205">
                  <c:v>45345</c:v>
                </c:pt>
                <c:pt idx="206">
                  <c:v>45348</c:v>
                </c:pt>
                <c:pt idx="207">
                  <c:v>45349</c:v>
                </c:pt>
                <c:pt idx="208">
                  <c:v>45350</c:v>
                </c:pt>
                <c:pt idx="209">
                  <c:v>45351</c:v>
                </c:pt>
                <c:pt idx="210">
                  <c:v>45352</c:v>
                </c:pt>
                <c:pt idx="211">
                  <c:v>45355</c:v>
                </c:pt>
                <c:pt idx="212">
                  <c:v>45356</c:v>
                </c:pt>
                <c:pt idx="213">
                  <c:v>45357</c:v>
                </c:pt>
                <c:pt idx="214">
                  <c:v>45358</c:v>
                </c:pt>
                <c:pt idx="215">
                  <c:v>45359</c:v>
                </c:pt>
                <c:pt idx="216">
                  <c:v>45362</c:v>
                </c:pt>
                <c:pt idx="217">
                  <c:v>45363</c:v>
                </c:pt>
                <c:pt idx="218">
                  <c:v>45364</c:v>
                </c:pt>
                <c:pt idx="219">
                  <c:v>45365</c:v>
                </c:pt>
                <c:pt idx="220">
                  <c:v>45366</c:v>
                </c:pt>
                <c:pt idx="221">
                  <c:v>45369</c:v>
                </c:pt>
                <c:pt idx="222">
                  <c:v>45370</c:v>
                </c:pt>
                <c:pt idx="223">
                  <c:v>45371</c:v>
                </c:pt>
                <c:pt idx="224">
                  <c:v>45372</c:v>
                </c:pt>
                <c:pt idx="225">
                  <c:v>45373</c:v>
                </c:pt>
                <c:pt idx="226">
                  <c:v>45376</c:v>
                </c:pt>
                <c:pt idx="227">
                  <c:v>45377</c:v>
                </c:pt>
                <c:pt idx="228">
                  <c:v>45378</c:v>
                </c:pt>
                <c:pt idx="229">
                  <c:v>45379</c:v>
                </c:pt>
              </c:numCache>
            </c:numRef>
          </c:cat>
          <c:val>
            <c:numRef>
              <c:f>'[Global Growth Relative Return Breakout_Howmet.xlsx]Global Con, Focus &amp; SMA'!$N$11:$N$4070</c:f>
              <c:numCache>
                <c:formatCode>0.0%</c:formatCode>
                <c:ptCount val="4060"/>
                <c:pt idx="0">
                  <c:v>0</c:v>
                </c:pt>
                <c:pt idx="1">
                  <c:v>2.0613086353208576E-2</c:v>
                </c:pt>
                <c:pt idx="2">
                  <c:v>2.3687577688084716E-2</c:v>
                </c:pt>
                <c:pt idx="3">
                  <c:v>3.1302750024132298E-2</c:v>
                </c:pt>
                <c:pt idx="4">
                  <c:v>3.5600568402369026E-2</c:v>
                </c:pt>
                <c:pt idx="5">
                  <c:v>3.7346475108891664E-2</c:v>
                </c:pt>
                <c:pt idx="6">
                  <c:v>3.8759094654694515E-2</c:v>
                </c:pt>
                <c:pt idx="7">
                  <c:v>3.9352017191729871E-2</c:v>
                </c:pt>
                <c:pt idx="8">
                  <c:v>3.9944939728765227E-2</c:v>
                </c:pt>
                <c:pt idx="9">
                  <c:v>4.0537919315982052E-2</c:v>
                </c:pt>
                <c:pt idx="10">
                  <c:v>4.6170654892726093E-2</c:v>
                </c:pt>
                <c:pt idx="11">
                  <c:v>4.6768312594831718E-2</c:v>
                </c:pt>
                <c:pt idx="12">
                  <c:v>4.7365970296937121E-2</c:v>
                </c:pt>
                <c:pt idx="13">
                  <c:v>4.7963685049223992E-2</c:v>
                </c:pt>
                <c:pt idx="14">
                  <c:v>4.8561342751329395E-2</c:v>
                </c:pt>
                <c:pt idx="15">
                  <c:v>5.0354429958008762E-2</c:v>
                </c:pt>
                <c:pt idx="16">
                  <c:v>5.0952087660114165E-2</c:v>
                </c:pt>
                <c:pt idx="17">
                  <c:v>5.1549802412401036E-2</c:v>
                </c:pt>
                <c:pt idx="18">
                  <c:v>5.2147460114506661E-2</c:v>
                </c:pt>
                <c:pt idx="19">
                  <c:v>5.2745117816611842E-2</c:v>
                </c:pt>
                <c:pt idx="20">
                  <c:v>5.5135862725396612E-2</c:v>
                </c:pt>
                <c:pt idx="21">
                  <c:v>5.791654562519799E-2</c:v>
                </c:pt>
                <c:pt idx="22">
                  <c:v>5.8518310940376406E-2</c:v>
                </c:pt>
                <c:pt idx="23">
                  <c:v>5.9119962155191663E-2</c:v>
                </c:pt>
                <c:pt idx="24">
                  <c:v>6.0925144000363307E-2</c:v>
                </c:pt>
                <c:pt idx="25">
                  <c:v>6.1974753240849667E-2</c:v>
                </c:pt>
                <c:pt idx="26">
                  <c:v>6.2577944810566999E-2</c:v>
                </c:pt>
                <c:pt idx="27">
                  <c:v>6.3181136380284553E-2</c:v>
                </c:pt>
                <c:pt idx="28">
                  <c:v>6.3784385000183796E-2</c:v>
                </c:pt>
                <c:pt idx="29">
                  <c:v>6.5593959709336014E-2</c:v>
                </c:pt>
                <c:pt idx="30">
                  <c:v>6.6197208329235258E-2</c:v>
                </c:pt>
                <c:pt idx="31">
                  <c:v>6.6800399898952811E-2</c:v>
                </c:pt>
                <c:pt idx="32">
                  <c:v>6.7403648518851833E-2</c:v>
                </c:pt>
                <c:pt idx="33">
                  <c:v>7.07170660141343E-2</c:v>
                </c:pt>
                <c:pt idx="34">
                  <c:v>7.3151967763452674E-2</c:v>
                </c:pt>
                <c:pt idx="35">
                  <c:v>7.3760693200782157E-2</c:v>
                </c:pt>
                <c:pt idx="36">
                  <c:v>7.4369475688293329E-2</c:v>
                </c:pt>
                <c:pt idx="37">
                  <c:v>7.4978144075441344E-2</c:v>
                </c:pt>
                <c:pt idx="38">
                  <c:v>7.6804320387430014E-2</c:v>
                </c:pt>
                <c:pt idx="39">
                  <c:v>7.7413045824759719E-2</c:v>
                </c:pt>
                <c:pt idx="40">
                  <c:v>7.8021828312270891E-2</c:v>
                </c:pt>
                <c:pt idx="41">
                  <c:v>7.9766365814435858E-2</c:v>
                </c:pt>
                <c:pt idx="42">
                  <c:v>8.0371554140508117E-2</c:v>
                </c:pt>
                <c:pt idx="43">
                  <c:v>8.218694796818049E-2</c:v>
                </c:pt>
                <c:pt idx="44">
                  <c:v>8.3397267570143763E-2</c:v>
                </c:pt>
                <c:pt idx="45">
                  <c:v>8.4002398846034554E-2</c:v>
                </c:pt>
                <c:pt idx="46">
                  <c:v>8.4779992820805061E-2</c:v>
                </c:pt>
                <c:pt idx="47">
                  <c:v>8.9655330187053961E-2</c:v>
                </c:pt>
                <c:pt idx="48">
                  <c:v>9.0632827998038401E-2</c:v>
                </c:pt>
                <c:pt idx="49">
                  <c:v>9.1221528821637587E-2</c:v>
                </c:pt>
                <c:pt idx="50">
                  <c:v>9.1830482459693386E-2</c:v>
                </c:pt>
                <c:pt idx="51">
                  <c:v>9.2439493147930873E-2</c:v>
                </c:pt>
                <c:pt idx="52">
                  <c:v>9.4266411112279958E-2</c:v>
                </c:pt>
                <c:pt idx="53">
                  <c:v>9.4875364750335756E-2</c:v>
                </c:pt>
                <c:pt idx="54">
                  <c:v>9.5484375438573243E-2</c:v>
                </c:pt>
                <c:pt idx="55">
                  <c:v>9.7679381174398561E-2</c:v>
                </c:pt>
                <c:pt idx="56">
                  <c:v>9.8287364959367629E-2</c:v>
                </c:pt>
                <c:pt idx="57">
                  <c:v>0.10015113734100978</c:v>
                </c:pt>
                <c:pt idx="58">
                  <c:v>0.10075917817616054</c:v>
                </c:pt>
                <c:pt idx="59">
                  <c:v>0.1013671619611296</c:v>
                </c:pt>
                <c:pt idx="60">
                  <c:v>0.10197514574609867</c:v>
                </c:pt>
                <c:pt idx="61">
                  <c:v>0.10258318658124965</c:v>
                </c:pt>
                <c:pt idx="62">
                  <c:v>0.10440719498633877</c:v>
                </c:pt>
                <c:pt idx="63">
                  <c:v>0.10696869108855633</c:v>
                </c:pt>
                <c:pt idx="64">
                  <c:v>0.11489712597159318</c:v>
                </c:pt>
                <c:pt idx="65">
                  <c:v>0.11606420153592789</c:v>
                </c:pt>
                <c:pt idx="66">
                  <c:v>0.11871469592139117</c:v>
                </c:pt>
                <c:pt idx="67">
                  <c:v>0.12055370852423275</c:v>
                </c:pt>
                <c:pt idx="68">
                  <c:v>0.12056523266090946</c:v>
                </c:pt>
                <c:pt idx="69">
                  <c:v>0.12118011951784835</c:v>
                </c:pt>
                <c:pt idx="70">
                  <c:v>0.12179500637478724</c:v>
                </c:pt>
                <c:pt idx="71">
                  <c:v>0.12240983618154466</c:v>
                </c:pt>
                <c:pt idx="72">
                  <c:v>0.12425443970217986</c:v>
                </c:pt>
                <c:pt idx="73">
                  <c:v>0.12486926950893706</c:v>
                </c:pt>
                <c:pt idx="74">
                  <c:v>0.12548415636587595</c:v>
                </c:pt>
                <c:pt idx="75">
                  <c:v>0.12609892912245169</c:v>
                </c:pt>
                <c:pt idx="76">
                  <c:v>0.12671381597939058</c:v>
                </c:pt>
                <c:pt idx="77">
                  <c:v>0.12855841950002578</c:v>
                </c:pt>
                <c:pt idx="78">
                  <c:v>0.1291732493067832</c:v>
                </c:pt>
                <c:pt idx="79">
                  <c:v>0.12978813616372209</c:v>
                </c:pt>
                <c:pt idx="80">
                  <c:v>0.13040296597047951</c:v>
                </c:pt>
                <c:pt idx="81">
                  <c:v>0.13105778795451584</c:v>
                </c:pt>
                <c:pt idx="82">
                  <c:v>0.13290136457188284</c:v>
                </c:pt>
                <c:pt idx="83">
                  <c:v>0.13351596617791395</c:v>
                </c:pt>
                <c:pt idx="84">
                  <c:v>0.13413051073376336</c:v>
                </c:pt>
                <c:pt idx="85">
                  <c:v>0.13474499823943131</c:v>
                </c:pt>
                <c:pt idx="86">
                  <c:v>0.13535954279528095</c:v>
                </c:pt>
                <c:pt idx="87">
                  <c:v>0.13781772101867884</c:v>
                </c:pt>
                <c:pt idx="88">
                  <c:v>0.13843226557452848</c:v>
                </c:pt>
                <c:pt idx="89">
                  <c:v>0.13904686718055959</c:v>
                </c:pt>
                <c:pt idx="90">
                  <c:v>0.13962581242311067</c:v>
                </c:pt>
                <c:pt idx="91">
                  <c:v>0.14147047299392734</c:v>
                </c:pt>
                <c:pt idx="92">
                  <c:v>0.14208530280068454</c:v>
                </c:pt>
                <c:pt idx="93">
                  <c:v>0.14270018965762343</c:v>
                </c:pt>
                <c:pt idx="94">
                  <c:v>0.14410242607038115</c:v>
                </c:pt>
                <c:pt idx="95">
                  <c:v>0.14471679947568594</c:v>
                </c:pt>
                <c:pt idx="96">
                  <c:v>0.14655974854105569</c:v>
                </c:pt>
                <c:pt idx="97">
                  <c:v>0.14717412194636048</c:v>
                </c:pt>
                <c:pt idx="98">
                  <c:v>0.14778792484984948</c:v>
                </c:pt>
                <c:pt idx="99">
                  <c:v>0.14840246940569912</c:v>
                </c:pt>
                <c:pt idx="100">
                  <c:v>0.14904599545378505</c:v>
                </c:pt>
                <c:pt idx="101">
                  <c:v>0.15062149326796437</c:v>
                </c:pt>
                <c:pt idx="102">
                  <c:v>0.15123518207109043</c:v>
                </c:pt>
                <c:pt idx="103">
                  <c:v>0.1518488708742165</c:v>
                </c:pt>
                <c:pt idx="104">
                  <c:v>0.15246273082788719</c:v>
                </c:pt>
                <c:pt idx="105">
                  <c:v>0.15307647668119451</c:v>
                </c:pt>
                <c:pt idx="106">
                  <c:v>0.15396086859586022</c:v>
                </c:pt>
                <c:pt idx="107">
                  <c:v>0.15465362895063928</c:v>
                </c:pt>
                <c:pt idx="108">
                  <c:v>0.15322663275908122</c:v>
                </c:pt>
                <c:pt idx="109">
                  <c:v>0.15383353259060084</c:v>
                </c:pt>
                <c:pt idx="110">
                  <c:v>0.15334061902185403</c:v>
                </c:pt>
                <c:pt idx="111">
                  <c:v>0.15517375545599399</c:v>
                </c:pt>
                <c:pt idx="112">
                  <c:v>0.15467485161818262</c:v>
                </c:pt>
                <c:pt idx="113">
                  <c:v>0.15527519067882167</c:v>
                </c:pt>
                <c:pt idx="114">
                  <c:v>0.15587558678964264</c:v>
                </c:pt>
                <c:pt idx="115">
                  <c:v>0.1564758688001</c:v>
                </c:pt>
                <c:pt idx="116">
                  <c:v>0.15827688598201717</c:v>
                </c:pt>
                <c:pt idx="117">
                  <c:v>0.15863852708297621</c:v>
                </c:pt>
                <c:pt idx="118">
                  <c:v>0.15923801039089192</c:v>
                </c:pt>
                <c:pt idx="119">
                  <c:v>0.15911637940378909</c:v>
                </c:pt>
                <c:pt idx="120">
                  <c:v>0.1597134666040787</c:v>
                </c:pt>
                <c:pt idx="121">
                  <c:v>0.16150472820494799</c:v>
                </c:pt>
                <c:pt idx="122">
                  <c:v>0.16210170130487445</c:v>
                </c:pt>
                <c:pt idx="123">
                  <c:v>0.16269878850516428</c:v>
                </c:pt>
                <c:pt idx="124">
                  <c:v>0.16329581865527243</c:v>
                </c:pt>
                <c:pt idx="125">
                  <c:v>0.16388018366507251</c:v>
                </c:pt>
                <c:pt idx="126">
                  <c:v>0.16567190166739421</c:v>
                </c:pt>
                <c:pt idx="127">
                  <c:v>0.16626916001822867</c:v>
                </c:pt>
                <c:pt idx="128">
                  <c:v>0.16686641836906313</c:v>
                </c:pt>
                <c:pt idx="129">
                  <c:v>0.17968422496301439</c:v>
                </c:pt>
                <c:pt idx="130">
                  <c:v>0.18515459572301629</c:v>
                </c:pt>
                <c:pt idx="131">
                  <c:v>0.1868862398841471</c:v>
                </c:pt>
                <c:pt idx="132">
                  <c:v>0.18735022901083886</c:v>
                </c:pt>
                <c:pt idx="133">
                  <c:v>0.18791833471889197</c:v>
                </c:pt>
                <c:pt idx="134">
                  <c:v>0.18848649747712676</c:v>
                </c:pt>
                <c:pt idx="135">
                  <c:v>0.18905471728554324</c:v>
                </c:pt>
                <c:pt idx="136">
                  <c:v>0.18973041963603365</c:v>
                </c:pt>
                <c:pt idx="137">
                  <c:v>0.19028871271285719</c:v>
                </c:pt>
                <c:pt idx="138">
                  <c:v>0.19084694873949903</c:v>
                </c:pt>
                <c:pt idx="139">
                  <c:v>0.19308217485332979</c:v>
                </c:pt>
                <c:pt idx="140">
                  <c:v>0.19357754157988394</c:v>
                </c:pt>
                <c:pt idx="141">
                  <c:v>0.19527392872880567</c:v>
                </c:pt>
                <c:pt idx="142">
                  <c:v>0.19583941012850681</c:v>
                </c:pt>
                <c:pt idx="143">
                  <c:v>0.19640494857838942</c:v>
                </c:pt>
                <c:pt idx="144">
                  <c:v>0.19753579727742854</c:v>
                </c:pt>
                <c:pt idx="145">
                  <c:v>0.19923224147653174</c:v>
                </c:pt>
                <c:pt idx="146">
                  <c:v>0.19979783697659603</c:v>
                </c:pt>
                <c:pt idx="147">
                  <c:v>0.20036320427593401</c:v>
                </c:pt>
                <c:pt idx="148">
                  <c:v>0.20092862862545346</c:v>
                </c:pt>
                <c:pt idx="149">
                  <c:v>0.20501530428170756</c:v>
                </c:pt>
                <c:pt idx="150">
                  <c:v>0.20673051799054654</c:v>
                </c:pt>
                <c:pt idx="151">
                  <c:v>0.20730221786003855</c:v>
                </c:pt>
                <c:pt idx="152">
                  <c:v>0.20787386067934888</c:v>
                </c:pt>
                <c:pt idx="153">
                  <c:v>0.20844567464920427</c:v>
                </c:pt>
                <c:pt idx="154">
                  <c:v>0.20901737451869629</c:v>
                </c:pt>
                <c:pt idx="155">
                  <c:v>0.21073241707699042</c:v>
                </c:pt>
                <c:pt idx="156">
                  <c:v>0.21130411694648243</c:v>
                </c:pt>
                <c:pt idx="157">
                  <c:v>0.21238025452139797</c:v>
                </c:pt>
                <c:pt idx="158">
                  <c:v>0.21295497805051311</c:v>
                </c:pt>
                <c:pt idx="159">
                  <c:v>0.21353997061231045</c:v>
                </c:pt>
                <c:pt idx="160">
                  <c:v>0.21526442645056365</c:v>
                </c:pt>
                <c:pt idx="161">
                  <c:v>0.21614043198853872</c:v>
                </c:pt>
                <c:pt idx="162">
                  <c:v>0.2167153266681987</c:v>
                </c:pt>
                <c:pt idx="163">
                  <c:v>0.21729016429767678</c:v>
                </c:pt>
                <c:pt idx="164">
                  <c:v>0.21786505897733677</c:v>
                </c:pt>
                <c:pt idx="165">
                  <c:v>0.22016463769597583</c:v>
                </c:pt>
                <c:pt idx="166">
                  <c:v>0.22073953237563582</c:v>
                </c:pt>
                <c:pt idx="167">
                  <c:v>0.22131431295493242</c:v>
                </c:pt>
                <c:pt idx="168">
                  <c:v>0.22205921717566457</c:v>
                </c:pt>
                <c:pt idx="169">
                  <c:v>0.22459361444163739</c:v>
                </c:pt>
                <c:pt idx="170">
                  <c:v>0.2266137613709569</c:v>
                </c:pt>
                <c:pt idx="171">
                  <c:v>0.22887100885487266</c:v>
                </c:pt>
                <c:pt idx="172">
                  <c:v>0.22931605732128402</c:v>
                </c:pt>
                <c:pt idx="173">
                  <c:v>0.23148407832122775</c:v>
                </c:pt>
                <c:pt idx="174">
                  <c:v>0.23517665132321053</c:v>
                </c:pt>
                <c:pt idx="175">
                  <c:v>0.23590398408801971</c:v>
                </c:pt>
                <c:pt idx="176">
                  <c:v>0.23663125980264743</c:v>
                </c:pt>
                <c:pt idx="177">
                  <c:v>0.23736737829541821</c:v>
                </c:pt>
                <c:pt idx="178">
                  <c:v>0.24034602532526006</c:v>
                </c:pt>
                <c:pt idx="179">
                  <c:v>0.24758517991459361</c:v>
                </c:pt>
                <c:pt idx="180">
                  <c:v>0.24849701296659354</c:v>
                </c:pt>
                <c:pt idx="181">
                  <c:v>0.24885899636864184</c:v>
                </c:pt>
                <c:pt idx="182">
                  <c:v>0.25109610513846414</c:v>
                </c:pt>
                <c:pt idx="183">
                  <c:v>0.25184175101155692</c:v>
                </c:pt>
                <c:pt idx="184">
                  <c:v>0.25258739688464926</c:v>
                </c:pt>
                <c:pt idx="185">
                  <c:v>0.25636873996915166</c:v>
                </c:pt>
                <c:pt idx="186">
                  <c:v>0.25710554306410138</c:v>
                </c:pt>
                <c:pt idx="187">
                  <c:v>0.25931583824858695</c:v>
                </c:pt>
                <c:pt idx="188">
                  <c:v>0.26005264134353623</c:v>
                </c:pt>
                <c:pt idx="189">
                  <c:v>0.26078944443848595</c:v>
                </c:pt>
                <c:pt idx="190">
                  <c:v>0.26152624753343523</c:v>
                </c:pt>
                <c:pt idx="191">
                  <c:v>0.26226305062838495</c:v>
                </c:pt>
                <c:pt idx="192">
                  <c:v>0.2644733458128703</c:v>
                </c:pt>
                <c:pt idx="193">
                  <c:v>0.2652101489078198</c:v>
                </c:pt>
                <c:pt idx="194">
                  <c:v>0.26571441546269847</c:v>
                </c:pt>
                <c:pt idx="195">
                  <c:v>0.26652601134568377</c:v>
                </c:pt>
                <c:pt idx="196">
                  <c:v>0.26726212983845432</c:v>
                </c:pt>
                <c:pt idx="197">
                  <c:v>0.26947037121640349</c:v>
                </c:pt>
                <c:pt idx="198">
                  <c:v>0.28477134401327953</c:v>
                </c:pt>
                <c:pt idx="199">
                  <c:v>0.28687341500333052</c:v>
                </c:pt>
                <c:pt idx="200">
                  <c:v>0.28762448064367208</c:v>
                </c:pt>
                <c:pt idx="201">
                  <c:v>0.29094674091709782</c:v>
                </c:pt>
                <c:pt idx="202">
                  <c:v>0.29379388727842559</c:v>
                </c:pt>
                <c:pt idx="203">
                  <c:v>0.29716806321707789</c:v>
                </c:pt>
                <c:pt idx="204">
                  <c:v>0.29788786535792022</c:v>
                </c:pt>
                <c:pt idx="205">
                  <c:v>0.29860766749876277</c:v>
                </c:pt>
                <c:pt idx="206">
                  <c:v>0.30098449216324474</c:v>
                </c:pt>
                <c:pt idx="207">
                  <c:v>0.30170360970190813</c:v>
                </c:pt>
                <c:pt idx="208">
                  <c:v>0.30236054254266276</c:v>
                </c:pt>
                <c:pt idx="209">
                  <c:v>0.30236054254266276</c:v>
                </c:pt>
                <c:pt idx="210">
                  <c:v>0.30320169041969991</c:v>
                </c:pt>
                <c:pt idx="211">
                  <c:v>0.30537501708652925</c:v>
                </c:pt>
                <c:pt idx="212">
                  <c:v>0.30611073622802909</c:v>
                </c:pt>
                <c:pt idx="213">
                  <c:v>0.30683504533321537</c:v>
                </c:pt>
                <c:pt idx="214">
                  <c:v>0.30755946853876459</c:v>
                </c:pt>
                <c:pt idx="215">
                  <c:v>0.30828377764395065</c:v>
                </c:pt>
                <c:pt idx="216">
                  <c:v>0.31045693316023559</c:v>
                </c:pt>
                <c:pt idx="217">
                  <c:v>0.31118118521523996</c:v>
                </c:pt>
                <c:pt idx="218">
                  <c:v>0.31190566547097087</c:v>
                </c:pt>
                <c:pt idx="219">
                  <c:v>0.31262997457615715</c:v>
                </c:pt>
                <c:pt idx="220">
                  <c:v>0.31344767482856994</c:v>
                </c:pt>
                <c:pt idx="221">
                  <c:v>0.3156224848001199</c:v>
                </c:pt>
                <c:pt idx="222">
                  <c:v>0.31634747850748512</c:v>
                </c:pt>
                <c:pt idx="223">
                  <c:v>0.31707230106430528</c:v>
                </c:pt>
                <c:pt idx="224">
                  <c:v>0.31779729477167029</c:v>
                </c:pt>
                <c:pt idx="225">
                  <c:v>0.31913392347562475</c:v>
                </c:pt>
                <c:pt idx="226">
                  <c:v>0.3212784968509439</c:v>
                </c:pt>
                <c:pt idx="227">
                  <c:v>0.32199915474451002</c:v>
                </c:pt>
                <c:pt idx="228">
                  <c:v>0.32271964148753107</c:v>
                </c:pt>
                <c:pt idx="229">
                  <c:v>0.32041806601253686</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pt idx="1000">
                  <c:v>-1</c:v>
                </c:pt>
                <c:pt idx="1001">
                  <c:v>-1</c:v>
                </c:pt>
                <c:pt idx="1002">
                  <c:v>-1</c:v>
                </c:pt>
                <c:pt idx="1003">
                  <c:v>-1</c:v>
                </c:pt>
                <c:pt idx="1004">
                  <c:v>-1</c:v>
                </c:pt>
                <c:pt idx="1005">
                  <c:v>-1</c:v>
                </c:pt>
                <c:pt idx="1006">
                  <c:v>-1</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-1</c:v>
                </c:pt>
                <c:pt idx="1100">
                  <c:v>-1</c:v>
                </c:pt>
                <c:pt idx="1101">
                  <c:v>-1</c:v>
                </c:pt>
                <c:pt idx="1102">
                  <c:v>-1</c:v>
                </c:pt>
                <c:pt idx="1103">
                  <c:v>-1</c:v>
                </c:pt>
                <c:pt idx="1104">
                  <c:v>-1</c:v>
                </c:pt>
                <c:pt idx="1105">
                  <c:v>-1</c:v>
                </c:pt>
                <c:pt idx="1106">
                  <c:v>-1</c:v>
                </c:pt>
                <c:pt idx="1107">
                  <c:v>-1</c:v>
                </c:pt>
                <c:pt idx="1108">
                  <c:v>-1</c:v>
                </c:pt>
                <c:pt idx="1109">
                  <c:v>-1</c:v>
                </c:pt>
                <c:pt idx="1110">
                  <c:v>-1</c:v>
                </c:pt>
                <c:pt idx="1111">
                  <c:v>-1</c:v>
                </c:pt>
                <c:pt idx="1112">
                  <c:v>-1</c:v>
                </c:pt>
                <c:pt idx="1113">
                  <c:v>-1</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numCache>
            </c:numRef>
          </c:val>
          <c:smooth val="0"/>
          <c:extLst>
            <c:ext xmlns:c16="http://schemas.microsoft.com/office/drawing/2014/chart" uri="{C3380CC4-5D6E-409C-BE32-E72D297353CC}">
              <c16:uniqueId val="{00000001-D28D-42C2-952D-19BAB95C55A4}"/>
            </c:ext>
          </c:extLst>
        </c:ser>
        <c:dLbls>
          <c:showLegendKey val="0"/>
          <c:showVal val="0"/>
          <c:showCatName val="0"/>
          <c:showSerName val="0"/>
          <c:showPercent val="0"/>
          <c:showBubbleSize val="0"/>
        </c:dLbls>
        <c:marker val="1"/>
        <c:smooth val="0"/>
        <c:axId val="1570284656"/>
        <c:axId val="960887520"/>
      </c:lineChart>
      <c:dateAx>
        <c:axId val="1536119384"/>
        <c:scaling>
          <c:orientation val="minMax"/>
        </c:scaling>
        <c:delete val="0"/>
        <c:axPos val="b"/>
        <c:numFmt formatCode="mmm\-yy" sourceLinked="0"/>
        <c:majorTickMark val="none"/>
        <c:minorTickMark val="none"/>
        <c:tickLblPos val="low"/>
        <c:spPr>
          <a:noFill/>
          <a:ln w="9525" cap="flat" cmpd="sng" algn="ctr">
            <a:solidFill>
              <a:schemeClr val="tx1">
                <a:lumMod val="15000"/>
                <a:lumOff val="85000"/>
              </a:schemeClr>
            </a:solidFill>
            <a:round/>
          </a:ln>
          <a:effectLst/>
        </c:spPr>
        <c:txPr>
          <a:bodyPr rot="-900000" spcFirstLastPara="1" vertOverflow="ellipsis" wrap="square" anchor="ctr" anchorCtr="1"/>
          <a:lstStyle/>
          <a:p>
            <a:pPr>
              <a:defRPr sz="1100" b="0" i="0" u="none" strike="noStrike" kern="1200" baseline="0">
                <a:solidFill>
                  <a:srgbClr val="2167AE"/>
                </a:solidFill>
                <a:latin typeface="+mn-lt"/>
                <a:ea typeface="+mn-ea"/>
                <a:cs typeface="+mn-cs"/>
              </a:defRPr>
            </a:pPr>
            <a:endParaRPr lang="en-US"/>
          </a:p>
        </c:txPr>
        <c:crossAx val="1536118400"/>
        <c:crosses val="autoZero"/>
        <c:auto val="1"/>
        <c:lblOffset val="100"/>
        <c:baseTimeUnit val="days"/>
      </c:dateAx>
      <c:valAx>
        <c:axId val="1536118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1536119384"/>
        <c:crosses val="autoZero"/>
        <c:crossBetween val="between"/>
      </c:valAx>
      <c:valAx>
        <c:axId val="960887520"/>
        <c:scaling>
          <c:orientation val="minMax"/>
          <c:min val="0"/>
        </c:scaling>
        <c:delete val="0"/>
        <c:axPos val="r"/>
        <c:title>
          <c:tx>
            <c:strRef>
              <c:f>'[Global Growth Relative Return Breakout_Howmet.xlsx]Global Con, Focus &amp; SMA'!$L$4</c:f>
              <c:strCache>
                <c:ptCount val="1"/>
                <c:pt idx="0">
                  <c:v>Howmet Aerospace Inc. Absolute EPS Revisions </c:v>
                </c:pt>
              </c:strCache>
            </c:strRef>
          </c:tx>
          <c:layout>
            <c:manualLayout>
              <c:xMode val="edge"/>
              <c:yMode val="edge"/>
              <c:x val="0.9727607568279778"/>
              <c:y val="0.25198697100383427"/>
            </c:manualLayout>
          </c:layout>
          <c:overlay val="0"/>
          <c:spPr>
            <a:noFill/>
            <a:ln>
              <a:noFill/>
            </a:ln>
            <a:effectLst/>
          </c:spPr>
          <c:txPr>
            <a:bodyPr rot="5400000" spcFirstLastPara="1" vertOverflow="ellipsis" wrap="square" anchor="ctr" anchorCtr="1"/>
            <a:lstStyle/>
            <a:p>
              <a:pPr>
                <a:defRPr sz="800" b="1" i="0" u="none" strike="noStrike" kern="1200" baseline="0">
                  <a:solidFill>
                    <a:srgbClr val="2167AE"/>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167AE"/>
                </a:solidFill>
                <a:latin typeface="+mn-lt"/>
                <a:ea typeface="+mn-ea"/>
                <a:cs typeface="+mn-cs"/>
              </a:defRPr>
            </a:pPr>
            <a:endParaRPr lang="en-US"/>
          </a:p>
        </c:txPr>
        <c:crossAx val="1570284656"/>
        <c:crosses val="max"/>
        <c:crossBetween val="between"/>
      </c:valAx>
      <c:dateAx>
        <c:axId val="1570284656"/>
        <c:scaling>
          <c:orientation val="minMax"/>
        </c:scaling>
        <c:delete val="1"/>
        <c:axPos val="b"/>
        <c:numFmt formatCode="m/d/yyyy" sourceLinked="1"/>
        <c:majorTickMark val="out"/>
        <c:minorTickMark val="none"/>
        <c:tickLblPos val="nextTo"/>
        <c:crossAx val="960887520"/>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sz="1100">
          <a:solidFill>
            <a:srgbClr val="2167AE"/>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0.00129</cdr:y>
    </cdr:from>
    <cdr:to>
      <cdr:x>1</cdr:x>
      <cdr:y>0.07775</cdr:y>
    </cdr:to>
    <cdr:sp macro="" textlink="">
      <cdr:nvSpPr>
        <cdr:cNvPr id="3" name="TextBox 2">
          <a:extLst xmlns:a="http://schemas.openxmlformats.org/drawingml/2006/main">
            <a:ext uri="{FF2B5EF4-FFF2-40B4-BE49-F238E27FC236}">
              <a16:creationId xmlns:a16="http://schemas.microsoft.com/office/drawing/2014/main" id="{FDA59A90-1997-463F-B6EE-465FC2A92BF3}"/>
            </a:ext>
          </a:extLst>
        </cdr:cNvPr>
        <cdr:cNvSpPr txBox="1"/>
      </cdr:nvSpPr>
      <cdr:spPr>
        <a:xfrm xmlns:a="http://schemas.openxmlformats.org/drawingml/2006/main">
          <a:off x="0" y="3834"/>
          <a:ext cx="4572000" cy="227216"/>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fld id="{087923CF-E6C0-4DB4-A746-4408B55F7F1D}" type="TxLink">
            <a:rPr lang="en-US" sz="1320" b="1" i="0" u="none" strike="noStrike">
              <a:solidFill>
                <a:srgbClr val="2167AE"/>
              </a:solidFill>
              <a:cs typeface="Arial"/>
            </a:rPr>
            <a:pPr/>
            <a:t>% of Names that Outperform ACWI</a:t>
          </a:fld>
          <a:endParaRPr lang="en-US" sz="1320" b="1" dirty="0">
            <a:solidFill>
              <a:srgbClr val="2167AE"/>
            </a:solidFill>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0.701</cdr:x>
      <cdr:y>0.06395</cdr:y>
    </cdr:from>
    <cdr:to>
      <cdr:x>0.90366</cdr:x>
      <cdr:y>0.12171</cdr:y>
    </cdr:to>
    <cdr:sp macro="" textlink="">
      <cdr:nvSpPr>
        <cdr:cNvPr id="2" name="TextBox 1">
          <a:extLst xmlns:a="http://schemas.openxmlformats.org/drawingml/2006/main">
            <a:ext uri="{FF2B5EF4-FFF2-40B4-BE49-F238E27FC236}">
              <a16:creationId xmlns:a16="http://schemas.microsoft.com/office/drawing/2014/main" id="{D03C2C8D-EE09-09CE-73F5-932CBB7633A3}"/>
            </a:ext>
          </a:extLst>
        </cdr:cNvPr>
        <cdr:cNvSpPr txBox="1"/>
      </cdr:nvSpPr>
      <cdr:spPr>
        <a:xfrm xmlns:a="http://schemas.openxmlformats.org/drawingml/2006/main">
          <a:off x="7597020" y="340743"/>
          <a:ext cx="2196244" cy="307777"/>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AU" sz="1400" b="1" dirty="0">
              <a:solidFill>
                <a:schemeClr val="tx1"/>
              </a:solidFill>
            </a:rPr>
            <a:t>S&amp;P 500 Outperforms</a:t>
          </a:r>
        </a:p>
      </cdr:txBody>
    </cdr:sp>
  </cdr:relSizeAnchor>
  <cdr:relSizeAnchor xmlns:cdr="http://schemas.openxmlformats.org/drawingml/2006/chartDrawing">
    <cdr:from>
      <cdr:x>0.67808</cdr:x>
      <cdr:y>0.07432</cdr:y>
    </cdr:from>
    <cdr:to>
      <cdr:x>0.69801</cdr:x>
      <cdr:y>0.11486</cdr:y>
    </cdr:to>
    <cdr:sp macro="" textlink="">
      <cdr:nvSpPr>
        <cdr:cNvPr id="3" name="Rectangle 2">
          <a:extLst xmlns:a="http://schemas.openxmlformats.org/drawingml/2006/main">
            <a:ext uri="{FF2B5EF4-FFF2-40B4-BE49-F238E27FC236}">
              <a16:creationId xmlns:a16="http://schemas.microsoft.com/office/drawing/2014/main" id="{E4B62C2D-6F2B-0DD0-E4E3-F024925A4502}"/>
            </a:ext>
          </a:extLst>
        </cdr:cNvPr>
        <cdr:cNvSpPr/>
      </cdr:nvSpPr>
      <cdr:spPr bwMode="auto">
        <a:xfrm xmlns:a="http://schemas.openxmlformats.org/drawingml/2006/main">
          <a:off x="7348575" y="396044"/>
          <a:ext cx="216024" cy="216024"/>
        </a:xfrm>
        <a:prstGeom xmlns:a="http://schemas.openxmlformats.org/drawingml/2006/main" prst="rect">
          <a:avLst/>
        </a:prstGeom>
        <a:solidFill xmlns:a="http://schemas.openxmlformats.org/drawingml/2006/main">
          <a:schemeClr val="tx1"/>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9.19847E-8</cdr:x>
      <cdr:y>0.08685</cdr:y>
    </cdr:from>
    <cdr:to>
      <cdr:x>0.03762</cdr:x>
      <cdr:y>0.90628</cdr:y>
    </cdr:to>
    <cdr:sp macro="" textlink="">
      <cdr:nvSpPr>
        <cdr:cNvPr id="2" name="TextBox 1">
          <a:extLst xmlns:a="http://schemas.openxmlformats.org/drawingml/2006/main">
            <a:ext uri="{FF2B5EF4-FFF2-40B4-BE49-F238E27FC236}">
              <a16:creationId xmlns:a16="http://schemas.microsoft.com/office/drawing/2014/main" id="{FFCC0C06-43D7-49FE-AD6D-1B092ACB2B62}"/>
            </a:ext>
          </a:extLst>
        </cdr:cNvPr>
        <cdr:cNvSpPr txBox="1"/>
      </cdr:nvSpPr>
      <cdr:spPr>
        <a:xfrm xmlns:a="http://schemas.openxmlformats.org/drawingml/2006/main" rot="16200000">
          <a:off x="-1631712" y="2020956"/>
          <a:ext cx="3672408" cy="40898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CA08FFED-FD7E-462C-9588-AAEEE1DF0D43}" type="TxLink">
            <a:rPr lang="en-US" sz="800" b="1" i="0" u="none" strike="noStrike">
              <a:solidFill>
                <a:srgbClr val="2167AE"/>
              </a:solidFill>
              <a:latin typeface="+mn-lt"/>
              <a:cs typeface="Arial"/>
            </a:rPr>
            <a:pPr algn="ctr"/>
            <a:t>Howmet Aerospace Inc. - MSCI AC World</a:t>
          </a:fld>
          <a:r>
            <a:rPr lang="en-US" sz="800" b="1" i="0" u="none" strike="noStrike" dirty="0">
              <a:solidFill>
                <a:srgbClr val="2167AE"/>
              </a:solidFill>
              <a:latin typeface="+mn-lt"/>
              <a:cs typeface="Arial"/>
            </a:rPr>
            <a:t> (%)</a:t>
          </a:r>
          <a:endParaRPr lang="en-US" sz="600" b="1" dirty="0">
            <a:solidFill>
              <a:srgbClr val="2167AE"/>
            </a:solidFill>
            <a:latin typeface="+mn-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atin typeface="Zurich Sans Light" panose="02000000000000000000" pitchFamily="2" charset="0"/>
              </a:defRPr>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atin typeface="Zurich Sans Light" panose="02000000000000000000" pitchFamily="2" charset="0"/>
              </a:defRPr>
            </a:lvl1pPr>
          </a:lstStyle>
          <a:p>
            <a:fld id="{EB794370-F89C-4009-90F1-896C83989604}" type="datetimeFigureOut">
              <a:rPr lang="en-GB" smtClean="0"/>
              <a:pPr/>
              <a:t>29/08/2024</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atin typeface="Zurich Sans Light"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atin typeface="Zurich Sans Light" panose="02000000000000000000" pitchFamily="2" charset="0"/>
              </a:defRPr>
            </a:lvl1pPr>
          </a:lstStyle>
          <a:p>
            <a:fld id="{015E3DDA-69FC-49F8-96F0-8C86A06E3758}" type="slidenum">
              <a:rPr lang="en-GB" smtClean="0"/>
              <a:pPr/>
              <a:t>‹#›</a:t>
            </a:fld>
            <a:endParaRPr lang="en-GB" dirty="0"/>
          </a:p>
        </p:txBody>
      </p:sp>
    </p:spTree>
    <p:extLst>
      <p:ext uri="{BB962C8B-B14F-4D97-AF65-F5344CB8AC3E}">
        <p14:creationId xmlns:p14="http://schemas.microsoft.com/office/powerpoint/2010/main" val="268137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Zurich Sans Light" panose="02000000000000000000" pitchFamily="2" charset="0"/>
        <a:ea typeface="+mn-ea"/>
        <a:cs typeface="+mn-cs"/>
      </a:defRPr>
    </a:lvl1pPr>
    <a:lvl2pPr marL="457200" algn="l" defTabSz="914400" rtl="0" eaLnBrk="1" latinLnBrk="0" hangingPunct="1">
      <a:defRPr sz="1200" kern="1200">
        <a:solidFill>
          <a:schemeClr val="tx1"/>
        </a:solidFill>
        <a:latin typeface="Zurich Sans Light" panose="02000000000000000000" pitchFamily="2" charset="0"/>
        <a:ea typeface="+mn-ea"/>
        <a:cs typeface="+mn-cs"/>
      </a:defRPr>
    </a:lvl2pPr>
    <a:lvl3pPr marL="914400" algn="l" defTabSz="914400" rtl="0" eaLnBrk="1" latinLnBrk="0" hangingPunct="1">
      <a:defRPr sz="1200" kern="1200">
        <a:solidFill>
          <a:schemeClr val="tx1"/>
        </a:solidFill>
        <a:latin typeface="Zurich Sans Light" panose="02000000000000000000" pitchFamily="2" charset="0"/>
        <a:ea typeface="+mn-ea"/>
        <a:cs typeface="+mn-cs"/>
      </a:defRPr>
    </a:lvl3pPr>
    <a:lvl4pPr marL="1371600" algn="l" defTabSz="914400" rtl="0" eaLnBrk="1" latinLnBrk="0" hangingPunct="1">
      <a:defRPr sz="1200" kern="1200">
        <a:solidFill>
          <a:schemeClr val="tx1"/>
        </a:solidFill>
        <a:latin typeface="Zurich Sans Light" panose="02000000000000000000" pitchFamily="2" charset="0"/>
        <a:ea typeface="+mn-ea"/>
        <a:cs typeface="+mn-cs"/>
      </a:defRPr>
    </a:lvl4pPr>
    <a:lvl5pPr marL="1828800" algn="l" defTabSz="914400" rtl="0" eaLnBrk="1" latinLnBrk="0" hangingPunct="1">
      <a:defRPr sz="1200" kern="1200">
        <a:solidFill>
          <a:schemeClr val="tx1"/>
        </a:solidFill>
        <a:latin typeface="Zurich Sans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5BC5109-8665-4B96-AC93-10A3B3D83778}" type="slidenum">
              <a:rPr lang="en-GB" smtClean="0"/>
              <a:t>1</a:t>
            </a:fld>
            <a:endParaRPr lang="en-GB" dirty="0"/>
          </a:p>
        </p:txBody>
      </p:sp>
    </p:spTree>
    <p:extLst>
      <p:ext uri="{BB962C8B-B14F-4D97-AF65-F5344CB8AC3E}">
        <p14:creationId xmlns:p14="http://schemas.microsoft.com/office/powerpoint/2010/main" val="23883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10</a:t>
            </a:fld>
            <a:endParaRPr lang="en-GB" dirty="0"/>
          </a:p>
        </p:txBody>
      </p:sp>
    </p:spTree>
    <p:extLst>
      <p:ext uri="{BB962C8B-B14F-4D97-AF65-F5344CB8AC3E}">
        <p14:creationId xmlns:p14="http://schemas.microsoft.com/office/powerpoint/2010/main" val="258633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11</a:t>
            </a:fld>
            <a:endParaRPr lang="en-GB" dirty="0"/>
          </a:p>
        </p:txBody>
      </p:sp>
    </p:spTree>
    <p:extLst>
      <p:ext uri="{BB962C8B-B14F-4D97-AF65-F5344CB8AC3E}">
        <p14:creationId xmlns:p14="http://schemas.microsoft.com/office/powerpoint/2010/main" val="42449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12</a:t>
            </a:fld>
            <a:endParaRPr lang="en-GB" dirty="0"/>
          </a:p>
        </p:txBody>
      </p:sp>
    </p:spTree>
    <p:extLst>
      <p:ext uri="{BB962C8B-B14F-4D97-AF65-F5344CB8AC3E}">
        <p14:creationId xmlns:p14="http://schemas.microsoft.com/office/powerpoint/2010/main" val="28497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13</a:t>
            </a:fld>
            <a:endParaRPr lang="en-GB" dirty="0"/>
          </a:p>
        </p:txBody>
      </p:sp>
    </p:spTree>
    <p:extLst>
      <p:ext uri="{BB962C8B-B14F-4D97-AF65-F5344CB8AC3E}">
        <p14:creationId xmlns:p14="http://schemas.microsoft.com/office/powerpoint/2010/main" val="54578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695632" cy="4546516"/>
          </a:xfrm>
        </p:spPr>
        <p:txBody>
          <a:bodyPr/>
          <a:lstStyle/>
          <a:p>
            <a:endParaRPr lang="en-AU" dirty="0"/>
          </a:p>
        </p:txBody>
      </p:sp>
      <p:sp>
        <p:nvSpPr>
          <p:cNvPr id="4" name="Slide Number Placeholder 3"/>
          <p:cNvSpPr>
            <a:spLocks noGrp="1"/>
          </p:cNvSpPr>
          <p:nvPr>
            <p:ph type="sldNum" sz="quarter" idx="5"/>
          </p:nvPr>
        </p:nvSpPr>
        <p:spPr/>
        <p:txBody>
          <a:bodyPr/>
          <a:lstStyle/>
          <a:p>
            <a:fld id="{4CA67613-D43A-4074-B74B-76232035B61C}" type="slidenum">
              <a:rPr lang="de-CH" smtClean="0"/>
              <a:pPr/>
              <a:t>14</a:t>
            </a:fld>
            <a:endParaRPr lang="de-CH"/>
          </a:p>
        </p:txBody>
      </p:sp>
    </p:spTree>
    <p:extLst>
      <p:ext uri="{BB962C8B-B14F-4D97-AF65-F5344CB8AC3E}">
        <p14:creationId xmlns:p14="http://schemas.microsoft.com/office/powerpoint/2010/main" val="4039786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15</a:t>
            </a:fld>
            <a:endParaRPr lang="en-GB" dirty="0"/>
          </a:p>
        </p:txBody>
      </p:sp>
    </p:spTree>
    <p:extLst>
      <p:ext uri="{BB962C8B-B14F-4D97-AF65-F5344CB8AC3E}">
        <p14:creationId xmlns:p14="http://schemas.microsoft.com/office/powerpoint/2010/main" val="85518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16</a:t>
            </a:fld>
            <a:endParaRPr lang="en-GB" dirty="0"/>
          </a:p>
        </p:txBody>
      </p:sp>
    </p:spTree>
    <p:extLst>
      <p:ext uri="{BB962C8B-B14F-4D97-AF65-F5344CB8AC3E}">
        <p14:creationId xmlns:p14="http://schemas.microsoft.com/office/powerpoint/2010/main" val="1391186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t>17</a:t>
            </a:fld>
            <a:endParaRPr lang="en-GB" dirty="0"/>
          </a:p>
        </p:txBody>
      </p:sp>
    </p:spTree>
    <p:extLst>
      <p:ext uri="{BB962C8B-B14F-4D97-AF65-F5344CB8AC3E}">
        <p14:creationId xmlns:p14="http://schemas.microsoft.com/office/powerpoint/2010/main" val="4054004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15E3DDA-69FC-49F8-96F0-8C86A06E3758}" type="slidenum">
              <a:rPr lang="en-GB" smtClean="0"/>
              <a:pPr/>
              <a:t>18</a:t>
            </a:fld>
            <a:endParaRPr lang="en-GB" dirty="0"/>
          </a:p>
        </p:txBody>
      </p:sp>
    </p:spTree>
    <p:extLst>
      <p:ext uri="{BB962C8B-B14F-4D97-AF65-F5344CB8AC3E}">
        <p14:creationId xmlns:p14="http://schemas.microsoft.com/office/powerpoint/2010/main" val="2799715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t>19</a:t>
            </a:fld>
            <a:endParaRPr lang="en-GB" dirty="0"/>
          </a:p>
        </p:txBody>
      </p:sp>
    </p:spTree>
    <p:extLst>
      <p:ext uri="{BB962C8B-B14F-4D97-AF65-F5344CB8AC3E}">
        <p14:creationId xmlns:p14="http://schemas.microsoft.com/office/powerpoint/2010/main" val="278747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2</a:t>
            </a:fld>
            <a:endParaRPr lang="en-GB" dirty="0"/>
          </a:p>
        </p:txBody>
      </p:sp>
    </p:spTree>
    <p:extLst>
      <p:ext uri="{BB962C8B-B14F-4D97-AF65-F5344CB8AC3E}">
        <p14:creationId xmlns:p14="http://schemas.microsoft.com/office/powerpoint/2010/main" val="304417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15E3DDA-69FC-49F8-96F0-8C86A06E3758}" type="slidenum">
              <a:rPr lang="en-GB" smtClean="0"/>
              <a:pPr/>
              <a:t>20</a:t>
            </a:fld>
            <a:endParaRPr lang="en-GB" dirty="0"/>
          </a:p>
        </p:txBody>
      </p:sp>
    </p:spTree>
    <p:extLst>
      <p:ext uri="{BB962C8B-B14F-4D97-AF65-F5344CB8AC3E}">
        <p14:creationId xmlns:p14="http://schemas.microsoft.com/office/powerpoint/2010/main" val="576596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15E3DDA-69FC-49F8-96F0-8C86A06E3758}" type="slidenum">
              <a:rPr lang="en-GB" smtClean="0"/>
              <a:pPr/>
              <a:t>21</a:t>
            </a:fld>
            <a:endParaRPr lang="en-GB" dirty="0"/>
          </a:p>
        </p:txBody>
      </p:sp>
    </p:spTree>
    <p:extLst>
      <p:ext uri="{BB962C8B-B14F-4D97-AF65-F5344CB8AC3E}">
        <p14:creationId xmlns:p14="http://schemas.microsoft.com/office/powerpoint/2010/main" val="3774803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22</a:t>
            </a:fld>
            <a:endParaRPr lang="en-GB" dirty="0"/>
          </a:p>
        </p:txBody>
      </p:sp>
    </p:spTree>
    <p:extLst>
      <p:ext uri="{BB962C8B-B14F-4D97-AF65-F5344CB8AC3E}">
        <p14:creationId xmlns:p14="http://schemas.microsoft.com/office/powerpoint/2010/main" val="3585626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CA67613-D43A-4074-B74B-76232035B61C}" type="slidenum">
              <a:rPr lang="de-CH" smtClean="0"/>
              <a:pPr/>
              <a:t>23</a:t>
            </a:fld>
            <a:endParaRPr lang="de-CH"/>
          </a:p>
        </p:txBody>
      </p:sp>
    </p:spTree>
    <p:extLst>
      <p:ext uri="{BB962C8B-B14F-4D97-AF65-F5344CB8AC3E}">
        <p14:creationId xmlns:p14="http://schemas.microsoft.com/office/powerpoint/2010/main" val="2371050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a:r>
          </a:p>
          <a:p>
            <a:endParaRPr lang="en-AU" dirty="0"/>
          </a:p>
          <a:p>
            <a:endParaRPr lang="en-AU" dirty="0"/>
          </a:p>
        </p:txBody>
      </p:sp>
      <p:sp>
        <p:nvSpPr>
          <p:cNvPr id="4" name="Slide Number Placeholder 3"/>
          <p:cNvSpPr>
            <a:spLocks noGrp="1"/>
          </p:cNvSpPr>
          <p:nvPr>
            <p:ph type="sldNum" sz="quarter" idx="5"/>
          </p:nvPr>
        </p:nvSpPr>
        <p:spPr/>
        <p:txBody>
          <a:bodyPr/>
          <a:lstStyle/>
          <a:p>
            <a:fld id="{D5BC5109-8665-4B96-AC93-10A3B3D83778}" type="slidenum">
              <a:rPr lang="en-GB" smtClean="0"/>
              <a:t>24</a:t>
            </a:fld>
            <a:endParaRPr lang="en-GB" dirty="0"/>
          </a:p>
        </p:txBody>
      </p:sp>
    </p:spTree>
    <p:extLst>
      <p:ext uri="{BB962C8B-B14F-4D97-AF65-F5344CB8AC3E}">
        <p14:creationId xmlns:p14="http://schemas.microsoft.com/office/powerpoint/2010/main" val="280816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3</a:t>
            </a:fld>
            <a:endParaRPr lang="en-GB" dirty="0"/>
          </a:p>
        </p:txBody>
      </p:sp>
    </p:spTree>
    <p:extLst>
      <p:ext uri="{BB962C8B-B14F-4D97-AF65-F5344CB8AC3E}">
        <p14:creationId xmlns:p14="http://schemas.microsoft.com/office/powerpoint/2010/main" val="51796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481" y="4604072"/>
            <a:ext cx="6408712" cy="4932548"/>
          </a:xfrm>
        </p:spPr>
        <p:txBody>
          <a:bodyPr/>
          <a:lstStyle/>
          <a:p>
            <a:endParaRPr lang="en-US" dirty="0"/>
          </a:p>
        </p:txBody>
      </p:sp>
      <p:sp>
        <p:nvSpPr>
          <p:cNvPr id="4" name="Slide Number Placeholder 3"/>
          <p:cNvSpPr>
            <a:spLocks noGrp="1"/>
          </p:cNvSpPr>
          <p:nvPr>
            <p:ph type="sldNum" sz="quarter" idx="5"/>
          </p:nvPr>
        </p:nvSpPr>
        <p:spPr/>
        <p:txBody>
          <a:bodyPr/>
          <a:lstStyle/>
          <a:p>
            <a:fld id="{015E3DDA-69FC-49F8-96F0-8C86A06E3758}" type="slidenum">
              <a:rPr lang="en-GB" smtClean="0"/>
              <a:t>4</a:t>
            </a:fld>
            <a:endParaRPr lang="en-GB" dirty="0"/>
          </a:p>
        </p:txBody>
      </p:sp>
    </p:spTree>
    <p:extLst>
      <p:ext uri="{BB962C8B-B14F-4D97-AF65-F5344CB8AC3E}">
        <p14:creationId xmlns:p14="http://schemas.microsoft.com/office/powerpoint/2010/main" val="194686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5</a:t>
            </a:fld>
            <a:endParaRPr lang="en-GB" dirty="0"/>
          </a:p>
        </p:txBody>
      </p:sp>
    </p:spTree>
    <p:extLst>
      <p:ext uri="{BB962C8B-B14F-4D97-AF65-F5344CB8AC3E}">
        <p14:creationId xmlns:p14="http://schemas.microsoft.com/office/powerpoint/2010/main" val="330270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7"/>
            <a:ext cx="5438140" cy="4714184"/>
          </a:xfrm>
        </p:spPr>
        <p:txBody>
          <a:bodyPr/>
          <a:lstStyle/>
          <a:p>
            <a:pPr>
              <a:spcBef>
                <a:spcPts val="975"/>
              </a:spcBef>
              <a:spcAft>
                <a:spcPts val="1200"/>
              </a:spcAft>
            </a:pPr>
            <a:endParaRPr lang="en-AU" dirty="0">
              <a:solidFill>
                <a:srgbClr val="283444"/>
              </a:solidFill>
              <a:effectLst/>
              <a:latin typeface="Helvetica" panose="020B0604020202020204" pitchFamily="34" charset="0"/>
              <a:ea typeface="Aptos" panose="020B0004020202020204" pitchFamily="34" charset="0"/>
              <a:cs typeface="Aptos" panose="020B0004020202020204" pitchFamily="34" charset="0"/>
            </a:endParaRPr>
          </a:p>
          <a:p>
            <a:pPr>
              <a:spcBef>
                <a:spcPts val="975"/>
              </a:spcBef>
              <a:spcAft>
                <a:spcPts val="1200"/>
              </a:spcAft>
            </a:pPr>
            <a:endParaRPr lang="en-AU"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6</a:t>
            </a:fld>
            <a:endParaRPr lang="en-GB" dirty="0"/>
          </a:p>
        </p:txBody>
      </p:sp>
    </p:spTree>
    <p:extLst>
      <p:ext uri="{BB962C8B-B14F-4D97-AF65-F5344CB8AC3E}">
        <p14:creationId xmlns:p14="http://schemas.microsoft.com/office/powerpoint/2010/main" val="318546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a:r>
          </a:p>
        </p:txBody>
      </p:sp>
      <p:sp>
        <p:nvSpPr>
          <p:cNvPr id="4" name="Slide Number Placeholder 3"/>
          <p:cNvSpPr>
            <a:spLocks noGrp="1"/>
          </p:cNvSpPr>
          <p:nvPr>
            <p:ph type="sldNum" sz="quarter" idx="5"/>
          </p:nvPr>
        </p:nvSpPr>
        <p:spPr/>
        <p:txBody>
          <a:bodyPr/>
          <a:lstStyle/>
          <a:p>
            <a:fld id="{015E3DDA-69FC-49F8-96F0-8C86A06E3758}" type="slidenum">
              <a:rPr lang="en-GB" smtClean="0"/>
              <a:pPr/>
              <a:t>7</a:t>
            </a:fld>
            <a:endParaRPr lang="en-GB" dirty="0"/>
          </a:p>
        </p:txBody>
      </p:sp>
    </p:spTree>
    <p:extLst>
      <p:ext uri="{BB962C8B-B14F-4D97-AF65-F5344CB8AC3E}">
        <p14:creationId xmlns:p14="http://schemas.microsoft.com/office/powerpoint/2010/main" val="78800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6509" y="4661006"/>
            <a:ext cx="5438140" cy="4467701"/>
          </a:xfrm>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8</a:t>
            </a:fld>
            <a:endParaRPr lang="en-GB" dirty="0"/>
          </a:p>
        </p:txBody>
      </p:sp>
    </p:spTree>
    <p:extLst>
      <p:ext uri="{BB962C8B-B14F-4D97-AF65-F5344CB8AC3E}">
        <p14:creationId xmlns:p14="http://schemas.microsoft.com/office/powerpoint/2010/main" val="180140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15E3DDA-69FC-49F8-96F0-8C86A06E3758}" type="slidenum">
              <a:rPr lang="en-GB" smtClean="0"/>
              <a:pPr/>
              <a:t>9</a:t>
            </a:fld>
            <a:endParaRPr lang="en-GB" dirty="0"/>
          </a:p>
        </p:txBody>
      </p:sp>
    </p:spTree>
    <p:extLst>
      <p:ext uri="{BB962C8B-B14F-4D97-AF65-F5344CB8AC3E}">
        <p14:creationId xmlns:p14="http://schemas.microsoft.com/office/powerpoint/2010/main" val="3089474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al Growth - Cover 1">
    <p:spTree>
      <p:nvGrpSpPr>
        <p:cNvPr id="1" name=""/>
        <p:cNvGrpSpPr/>
        <p:nvPr/>
      </p:nvGrpSpPr>
      <p:grpSpPr>
        <a:xfrm>
          <a:off x="0" y="0"/>
          <a:ext cx="0" cy="0"/>
          <a:chOff x="0" y="0"/>
          <a:chExt cx="0" cy="0"/>
        </a:xfrm>
      </p:grpSpPr>
      <p:pic>
        <p:nvPicPr>
          <p:cNvPr id="14" name="Picture 13" descr="A picture containing sky, outdoor, mountain, scene&#10;&#10;Description automatically generated">
            <a:extLst>
              <a:ext uri="{FF2B5EF4-FFF2-40B4-BE49-F238E27FC236}">
                <a16:creationId xmlns:a16="http://schemas.microsoft.com/office/drawing/2014/main" id="{A662E2BD-AAA0-4738-BB5D-155D5BC05B44}"/>
              </a:ext>
            </a:extLst>
          </p:cNvPr>
          <p:cNvPicPr>
            <a:picLocks noChangeAspect="1"/>
          </p:cNvPicPr>
          <p:nvPr userDrawn="1"/>
        </p:nvPicPr>
        <p:blipFill rotWithShape="1">
          <a:blip r:embed="rId2"/>
          <a:srcRect l="12860" t="11449" r="882" b="40429"/>
          <a:stretch/>
        </p:blipFill>
        <p:spPr>
          <a:xfrm>
            <a:off x="1" y="0"/>
            <a:ext cx="12195176" cy="6858000"/>
          </a:xfrm>
          <a:prstGeom prst="rect">
            <a:avLst/>
          </a:prstGeom>
        </p:spPr>
      </p:pic>
      <p:sp>
        <p:nvSpPr>
          <p:cNvPr id="17" name="Rectangle 16">
            <a:extLst>
              <a:ext uri="{FF2B5EF4-FFF2-40B4-BE49-F238E27FC236}">
                <a16:creationId xmlns:a16="http://schemas.microsoft.com/office/drawing/2014/main" id="{2406DF89-C91A-46AF-98AD-C39CDD582D54}"/>
              </a:ext>
            </a:extLst>
          </p:cNvPr>
          <p:cNvSpPr/>
          <p:nvPr userDrawn="1"/>
        </p:nvSpPr>
        <p:spPr bwMode="auto">
          <a:xfrm>
            <a:off x="0" y="0"/>
            <a:ext cx="12195176" cy="6858000"/>
          </a:xfrm>
          <a:prstGeom prst="rect">
            <a:avLst/>
          </a:prstGeom>
          <a:gradFill>
            <a:gsLst>
              <a:gs pos="0">
                <a:srgbClr val="000000">
                  <a:alpha val="5000"/>
                </a:srgbClr>
              </a:gs>
              <a:gs pos="100000">
                <a:srgbClr val="000000">
                  <a:alpha val="12000"/>
                </a:srgbClr>
              </a:gs>
            </a:gsLst>
            <a:lin ang="2160000" scaled="0"/>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000" b="0" i="0" u="none" strike="noStrike" cap="none" normalizeH="0" baseline="0" dirty="0">
              <a:ln>
                <a:noFill/>
              </a:ln>
              <a:effectLst/>
              <a:latin typeface="Frutiger 55 Roman" pitchFamily="34" charset="0"/>
            </a:endParaRPr>
          </a:p>
        </p:txBody>
      </p:sp>
      <p:sp>
        <p:nvSpPr>
          <p:cNvPr id="13" name="Rectangle 12">
            <a:extLst>
              <a:ext uri="{FF2B5EF4-FFF2-40B4-BE49-F238E27FC236}">
                <a16:creationId xmlns:a16="http://schemas.microsoft.com/office/drawing/2014/main" id="{416F6F96-CE64-4A3B-AE86-903DE356693D}"/>
              </a:ext>
            </a:extLst>
          </p:cNvPr>
          <p:cNvSpPr/>
          <p:nvPr userDrawn="1"/>
        </p:nvSpPr>
        <p:spPr>
          <a:xfrm>
            <a:off x="-1" y="0"/>
            <a:ext cx="6651924" cy="6858000"/>
          </a:xfrm>
          <a:prstGeom prst="rect">
            <a:avLst/>
          </a:prstGeom>
          <a:gradFill flip="none" rotWithShape="1">
            <a:gsLst>
              <a:gs pos="24000">
                <a:srgbClr val="000000">
                  <a:alpha val="0"/>
                </a:srgbClr>
              </a:gs>
              <a:gs pos="68000">
                <a:srgbClr val="000000">
                  <a:alpha val="31000"/>
                </a:srgbClr>
              </a:gs>
            </a:gsLst>
            <a:lin ang="10800000" scaled="0"/>
            <a:tileRect/>
          </a:gradFill>
          <a:ln w="2884" cap="flat">
            <a:noFill/>
            <a:prstDash val="solid"/>
            <a:miter/>
          </a:ln>
        </p:spPr>
        <p:txBody>
          <a:bodyPr lIns="0" tIns="0" rIns="0" bIns="0" rtlCol="0" anchor="ctr"/>
          <a:lstStyle/>
          <a:p>
            <a:pPr algn="ctr">
              <a:spcAft>
                <a:spcPts val="600"/>
              </a:spcAft>
            </a:pPr>
            <a:endParaRPr lang="en-AU" sz="1600" dirty="0" err="1">
              <a:solidFill>
                <a:schemeClr val="bg1"/>
              </a:solidFill>
            </a:endParaRPr>
          </a:p>
        </p:txBody>
      </p:sp>
      <p:pic>
        <p:nvPicPr>
          <p:cNvPr id="20" name="Graphic 19">
            <a:extLst>
              <a:ext uri="{FF2B5EF4-FFF2-40B4-BE49-F238E27FC236}">
                <a16:creationId xmlns:a16="http://schemas.microsoft.com/office/drawing/2014/main" id="{02B657EE-62FE-4090-808B-6621B1BC46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79650" y="5385387"/>
            <a:ext cx="1287439" cy="1485313"/>
          </a:xfrm>
          <a:prstGeom prst="rect">
            <a:avLst/>
          </a:prstGeom>
        </p:spPr>
      </p:pic>
      <p:sp>
        <p:nvSpPr>
          <p:cNvPr id="19" name="Rectangle 18">
            <a:extLst>
              <a:ext uri="{FF2B5EF4-FFF2-40B4-BE49-F238E27FC236}">
                <a16:creationId xmlns:a16="http://schemas.microsoft.com/office/drawing/2014/main" id="{7B4406F7-F812-4C99-9197-72B0F3113E84}"/>
              </a:ext>
            </a:extLst>
          </p:cNvPr>
          <p:cNvSpPr/>
          <p:nvPr userDrawn="1"/>
        </p:nvSpPr>
        <p:spPr>
          <a:xfrm>
            <a:off x="9734467" y="390284"/>
            <a:ext cx="2046318"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chemeClr val="bg1"/>
                </a:solidFill>
              </a:rPr>
              <a:t>Zurich Investments</a:t>
            </a:r>
            <a:endParaRPr lang="en-AU" sz="1200" dirty="0" err="1">
              <a:solidFill>
                <a:schemeClr val="bg1"/>
              </a:solidFill>
            </a:endParaRPr>
          </a:p>
        </p:txBody>
      </p:sp>
      <p:sp>
        <p:nvSpPr>
          <p:cNvPr id="22" name="Title 3">
            <a:extLst>
              <a:ext uri="{FF2B5EF4-FFF2-40B4-BE49-F238E27FC236}">
                <a16:creationId xmlns:a16="http://schemas.microsoft.com/office/drawing/2014/main" id="{599FFA82-7242-4F1C-8EE9-2F6118CC48ED}"/>
              </a:ext>
            </a:extLst>
          </p:cNvPr>
          <p:cNvSpPr>
            <a:spLocks noGrp="1"/>
          </p:cNvSpPr>
          <p:nvPr>
            <p:ph type="title" hasCustomPrompt="1"/>
          </p:nvPr>
        </p:nvSpPr>
        <p:spPr>
          <a:xfrm>
            <a:off x="334477" y="1268413"/>
            <a:ext cx="6512385" cy="2160587"/>
          </a:xfrm>
          <a:ln/>
        </p:spPr>
        <p:txBody>
          <a:bodyPr vert="horz" wrap="square" lIns="0" tIns="0" rIns="0" bIns="0" rtlCol="0" anchor="b">
            <a:noAutofit/>
          </a:bodyPr>
          <a:lstStyle>
            <a:lvl1pPr>
              <a:defRPr lang="en-AU" sz="4000" dirty="0">
                <a:solidFill>
                  <a:schemeClr val="bg1"/>
                </a:solidFill>
              </a:defRPr>
            </a:lvl1pPr>
          </a:lstStyle>
          <a:p>
            <a:pPr lvl="0"/>
            <a:r>
              <a:rPr lang="en-US" dirty="0"/>
              <a:t>Headline</a:t>
            </a:r>
            <a:endParaRPr lang="en-AU" dirty="0"/>
          </a:p>
        </p:txBody>
      </p:sp>
      <p:sp>
        <p:nvSpPr>
          <p:cNvPr id="24" name="Subtitle 2">
            <a:extLst>
              <a:ext uri="{FF2B5EF4-FFF2-40B4-BE49-F238E27FC236}">
                <a16:creationId xmlns:a16="http://schemas.microsoft.com/office/drawing/2014/main" id="{F4905F78-2793-4DDE-B317-A2D609EEC9DA}"/>
              </a:ext>
            </a:extLst>
          </p:cNvPr>
          <p:cNvSpPr>
            <a:spLocks noGrp="1"/>
          </p:cNvSpPr>
          <p:nvPr>
            <p:ph type="subTitle" idx="1" hasCustomPrompt="1"/>
          </p:nvPr>
        </p:nvSpPr>
        <p:spPr>
          <a:xfrm>
            <a:off x="338041" y="3729867"/>
            <a:ext cx="4838703" cy="360000"/>
          </a:xfrm>
          <a:prstGeom prst="rect">
            <a:avLst/>
          </a:prstGeom>
        </p:spPr>
        <p:txBody>
          <a:bodyPr vert="horz" wrap="square" lIns="0" tIns="0" rIns="0" bIns="0" rtlCol="0" anchor="t">
            <a:noAutofit/>
          </a:bodyPr>
          <a:lstStyle>
            <a:lvl1pPr marL="0" indent="0" algn="l">
              <a:buNone/>
              <a:defRPr lang="en-US" sz="2000" noProof="0" dirty="0">
                <a:solidFill>
                  <a:schemeClr val="bg1"/>
                </a:solidFill>
                <a:latin typeface="+mj-lt"/>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pPr lvl="0"/>
            <a:r>
              <a:rPr lang="en-US" noProof="0" dirty="0"/>
              <a:t>Speaker name</a:t>
            </a:r>
          </a:p>
        </p:txBody>
      </p:sp>
      <p:pic>
        <p:nvPicPr>
          <p:cNvPr id="10" name="Graphic 9">
            <a:extLst>
              <a:ext uri="{FF2B5EF4-FFF2-40B4-BE49-F238E27FC236}">
                <a16:creationId xmlns:a16="http://schemas.microsoft.com/office/drawing/2014/main" id="{B880193F-D9B4-4D22-907C-092B0175FF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198" y="161724"/>
            <a:ext cx="1774121" cy="684000"/>
          </a:xfrm>
          <a:prstGeom prst="rect">
            <a:avLst/>
          </a:prstGeom>
        </p:spPr>
      </p:pic>
    </p:spTree>
    <p:extLst>
      <p:ext uri="{BB962C8B-B14F-4D97-AF65-F5344CB8AC3E}">
        <p14:creationId xmlns:p14="http://schemas.microsoft.com/office/powerpoint/2010/main" val="2272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0EC3A2-833D-B34A-8519-327DC26231F0}"/>
              </a:ext>
            </a:extLst>
          </p:cNvPr>
          <p:cNvSpPr>
            <a:spLocks noGrp="1"/>
          </p:cNvSpPr>
          <p:nvPr>
            <p:ph type="ftr" sz="quarter" idx="22"/>
          </p:nvPr>
        </p:nvSpPr>
        <p:spPr/>
        <p:txBody>
          <a:bodyPr/>
          <a:lstStyle>
            <a:lvl1pPr algn="r">
              <a:defRPr>
                <a:solidFill>
                  <a:srgbClr val="2167AE"/>
                </a:solidFill>
              </a:defRPr>
            </a:lvl1pPr>
          </a:lstStyle>
          <a:p>
            <a:r>
              <a:rPr lang="en-GB"/>
              <a:t>Zurich | Advanced PowePoint training</a:t>
            </a:r>
            <a:endParaRPr lang="en-GB" dirty="0"/>
          </a:p>
        </p:txBody>
      </p:sp>
      <p:sp>
        <p:nvSpPr>
          <p:cNvPr id="3" name="Title 2">
            <a:extLst>
              <a:ext uri="{FF2B5EF4-FFF2-40B4-BE49-F238E27FC236}">
                <a16:creationId xmlns:a16="http://schemas.microsoft.com/office/drawing/2014/main" id="{22C4F651-5096-4F1C-B8CB-5E1AFF60B7F7}"/>
              </a:ext>
            </a:extLst>
          </p:cNvPr>
          <p:cNvSpPr>
            <a:spLocks noGrp="1"/>
          </p:cNvSpPr>
          <p:nvPr>
            <p:ph type="title" hasCustomPrompt="1"/>
          </p:nvPr>
        </p:nvSpPr>
        <p:spPr/>
        <p:txBody>
          <a:bodyPr/>
          <a:lstStyle>
            <a:lvl1pPr>
              <a:defRPr/>
            </a:lvl1pPr>
          </a:lstStyle>
          <a:p>
            <a:r>
              <a:rPr lang="en-US" dirty="0"/>
              <a:t>Add title here</a:t>
            </a:r>
            <a:endParaRPr lang="en-AU" dirty="0"/>
          </a:p>
        </p:txBody>
      </p:sp>
      <p:sp>
        <p:nvSpPr>
          <p:cNvPr id="9" name="Text Placeholder 6">
            <a:extLst>
              <a:ext uri="{FF2B5EF4-FFF2-40B4-BE49-F238E27FC236}">
                <a16:creationId xmlns:a16="http://schemas.microsoft.com/office/drawing/2014/main" id="{D732C748-1E0A-4D12-AAB0-A98FDC730DE5}"/>
              </a:ext>
            </a:extLst>
          </p:cNvPr>
          <p:cNvSpPr>
            <a:spLocks noGrp="1"/>
          </p:cNvSpPr>
          <p:nvPr>
            <p:ph type="body" sz="quarter" idx="19" hasCustomPrompt="1"/>
          </p:nvPr>
        </p:nvSpPr>
        <p:spPr>
          <a:xfrm>
            <a:off x="8687932" y="325967"/>
            <a:ext cx="1503029" cy="381000"/>
          </a:xfrm>
          <a:prstGeom prst="rect">
            <a:avLst/>
          </a:prstGeom>
        </p:spPr>
        <p:txBody>
          <a:bodyPr tIns="36000">
            <a:noAutofit/>
          </a:bodyPr>
          <a:lstStyle>
            <a:lvl1pPr algn="r">
              <a:buNone/>
              <a:defRPr sz="1000" b="0" i="0">
                <a:solidFill>
                  <a:srgbClr val="2167AE"/>
                </a:solidFill>
                <a:latin typeface="+mj-lt"/>
                <a:cs typeface="Arial" panose="020B0604020202020204" pitchFamily="34" charset="0"/>
              </a:defRPr>
            </a:lvl1pPr>
          </a:lstStyle>
          <a:p>
            <a:pPr lvl="0"/>
            <a:r>
              <a:rPr lang="en-GB" noProof="0" dirty="0"/>
              <a:t>Section name</a:t>
            </a:r>
          </a:p>
        </p:txBody>
      </p:sp>
      <p:sp>
        <p:nvSpPr>
          <p:cNvPr id="11" name="Subtitle 2">
            <a:extLst>
              <a:ext uri="{FF2B5EF4-FFF2-40B4-BE49-F238E27FC236}">
                <a16:creationId xmlns:a16="http://schemas.microsoft.com/office/drawing/2014/main" id="{3364C61C-3EDB-422C-850D-439468A33155}"/>
              </a:ext>
            </a:extLst>
          </p:cNvPr>
          <p:cNvSpPr>
            <a:spLocks noGrp="1"/>
          </p:cNvSpPr>
          <p:nvPr>
            <p:ph type="subTitle" idx="13" hasCustomPrompt="1"/>
          </p:nvPr>
        </p:nvSpPr>
        <p:spPr>
          <a:xfrm>
            <a:off x="334478" y="718071"/>
            <a:ext cx="8190450" cy="255596"/>
          </a:xfrm>
          <a:prstGeom prst="rect">
            <a:avLst/>
          </a:prstGeom>
        </p:spPr>
        <p:txBody>
          <a:bodyPr anchor="t">
            <a:noAutofit/>
          </a:bodyPr>
          <a:lstStyle>
            <a:lvl1pPr marL="0" indent="0" algn="l">
              <a:buNone/>
              <a:defRPr sz="1600" b="0" i="0">
                <a:solidFill>
                  <a:srgbClr val="2167AE"/>
                </a:solidFill>
                <a:latin typeface="+mn-lt"/>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4" name="Slide Number Placeholder 3">
            <a:extLst>
              <a:ext uri="{FF2B5EF4-FFF2-40B4-BE49-F238E27FC236}">
                <a16:creationId xmlns:a16="http://schemas.microsoft.com/office/drawing/2014/main" id="{6D4D28EE-9AB4-46C1-9CB1-86ED471B6573}"/>
              </a:ext>
            </a:extLst>
          </p:cNvPr>
          <p:cNvSpPr>
            <a:spLocks noGrp="1"/>
          </p:cNvSpPr>
          <p:nvPr>
            <p:ph type="sldNum" sz="quarter" idx="23"/>
          </p:nvPr>
        </p:nvSpPr>
        <p:spPr/>
        <p:txBody>
          <a:bodyPr/>
          <a:lstStyle/>
          <a:p>
            <a:pPr algn="l"/>
            <a:fld id="{D691331D-A62F-41F8-BAEC-0A7727B7C525}" type="slidenum">
              <a:rPr lang="en-GB" smtClean="0"/>
              <a:pPr/>
              <a:t>‹#›</a:t>
            </a:fld>
            <a:endParaRPr lang="en-GB" dirty="0"/>
          </a:p>
        </p:txBody>
      </p:sp>
    </p:spTree>
    <p:extLst>
      <p:ext uri="{BB962C8B-B14F-4D97-AF65-F5344CB8AC3E}">
        <p14:creationId xmlns:p14="http://schemas.microsoft.com/office/powerpoint/2010/main" val="85132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1C67AF"/>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2CC458-41A7-46C1-85C4-6D36F98CEF2E}"/>
              </a:ext>
            </a:extLst>
          </p:cNvPr>
          <p:cNvSpPr>
            <a:spLocks noGrp="1"/>
          </p:cNvSpPr>
          <p:nvPr>
            <p:ph type="title" hasCustomPrompt="1"/>
          </p:nvPr>
        </p:nvSpPr>
        <p:spPr>
          <a:xfrm>
            <a:off x="334476" y="2020200"/>
            <a:ext cx="4842631" cy="1408800"/>
          </a:xfrm>
        </p:spPr>
        <p:txBody>
          <a:bodyPr anchor="b" anchorCtr="0"/>
          <a:lstStyle>
            <a:lvl1pPr>
              <a:lnSpc>
                <a:spcPct val="90000"/>
              </a:lnSpc>
              <a:defRPr sz="3200">
                <a:solidFill>
                  <a:schemeClr val="bg1"/>
                </a:solidFill>
              </a:defRPr>
            </a:lvl1pPr>
          </a:lstStyle>
          <a:p>
            <a:r>
              <a:rPr lang="en-US" dirty="0"/>
              <a:t>Section title</a:t>
            </a:r>
            <a:endParaRPr lang="en-AU" dirty="0"/>
          </a:p>
        </p:txBody>
      </p:sp>
      <p:sp>
        <p:nvSpPr>
          <p:cNvPr id="11" name="Text Placeholder 10">
            <a:extLst>
              <a:ext uri="{FF2B5EF4-FFF2-40B4-BE49-F238E27FC236}">
                <a16:creationId xmlns:a16="http://schemas.microsoft.com/office/drawing/2014/main" id="{0DCB65D0-FDCB-4B10-AF8B-232301722C54}"/>
              </a:ext>
            </a:extLst>
          </p:cNvPr>
          <p:cNvSpPr>
            <a:spLocks noGrp="1"/>
          </p:cNvSpPr>
          <p:nvPr>
            <p:ph type="body" sz="quarter" idx="10" hasCustomPrompt="1"/>
          </p:nvPr>
        </p:nvSpPr>
        <p:spPr>
          <a:xfrm>
            <a:off x="335007" y="3735917"/>
            <a:ext cx="4842101" cy="1362075"/>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subtitle</a:t>
            </a:r>
            <a:endParaRPr lang="en-AU" dirty="0"/>
          </a:p>
        </p:txBody>
      </p:sp>
      <p:pic>
        <p:nvPicPr>
          <p:cNvPr id="5" name="Graphic 4">
            <a:extLst>
              <a:ext uri="{FF2B5EF4-FFF2-40B4-BE49-F238E27FC236}">
                <a16:creationId xmlns:a16="http://schemas.microsoft.com/office/drawing/2014/main" id="{8632DD51-74FF-45D6-B4FF-8774600893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4198" y="161724"/>
            <a:ext cx="1774121" cy="684000"/>
          </a:xfrm>
          <a:prstGeom prst="rect">
            <a:avLst/>
          </a:prstGeom>
        </p:spPr>
      </p:pic>
      <p:sp>
        <p:nvSpPr>
          <p:cNvPr id="6" name="Rectangle 5">
            <a:extLst>
              <a:ext uri="{FF2B5EF4-FFF2-40B4-BE49-F238E27FC236}">
                <a16:creationId xmlns:a16="http://schemas.microsoft.com/office/drawing/2014/main" id="{2F18B3EC-474E-4D03-B1C6-6D9B6B9A7945}"/>
              </a:ext>
            </a:extLst>
          </p:cNvPr>
          <p:cNvSpPr/>
          <p:nvPr userDrawn="1"/>
        </p:nvSpPr>
        <p:spPr>
          <a:xfrm>
            <a:off x="10355263" y="390283"/>
            <a:ext cx="1423987"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chemeClr val="bg1"/>
                </a:solidFill>
              </a:rPr>
              <a:t>Zurich Investments</a:t>
            </a:r>
            <a:endParaRPr lang="en-AU" sz="1200" dirty="0" err="1">
              <a:solidFill>
                <a:schemeClr val="bg1"/>
              </a:solidFill>
            </a:endParaRPr>
          </a:p>
        </p:txBody>
      </p:sp>
      <p:sp>
        <p:nvSpPr>
          <p:cNvPr id="7" name="Rectangle 6">
            <a:extLst>
              <a:ext uri="{FF2B5EF4-FFF2-40B4-BE49-F238E27FC236}">
                <a16:creationId xmlns:a16="http://schemas.microsoft.com/office/drawing/2014/main" id="{A8EA44E2-6E77-4E6D-A7B1-3304C7FF5646}"/>
              </a:ext>
            </a:extLst>
          </p:cNvPr>
          <p:cNvSpPr/>
          <p:nvPr userDrawn="1"/>
        </p:nvSpPr>
        <p:spPr>
          <a:xfrm>
            <a:off x="9733199" y="390283"/>
            <a:ext cx="2046052"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chemeClr val="bg1"/>
                </a:solidFill>
              </a:rPr>
              <a:t>Zurich Investments</a:t>
            </a:r>
            <a:endParaRPr lang="en-AU" sz="1200" dirty="0" err="1">
              <a:solidFill>
                <a:schemeClr val="bg1"/>
              </a:solidFill>
            </a:endParaRPr>
          </a:p>
        </p:txBody>
      </p:sp>
    </p:spTree>
    <p:extLst>
      <p:ext uri="{BB962C8B-B14F-4D97-AF65-F5344CB8AC3E}">
        <p14:creationId xmlns:p14="http://schemas.microsoft.com/office/powerpoint/2010/main" val="131767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6461D89-F5D9-4877-A05F-E46145B769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4197" y="159248"/>
            <a:ext cx="1773998" cy="683952"/>
          </a:xfrm>
          <a:prstGeom prst="rect">
            <a:avLst/>
          </a:prstGeom>
        </p:spPr>
      </p:pic>
      <p:sp>
        <p:nvSpPr>
          <p:cNvPr id="6" name="Title 8">
            <a:extLst>
              <a:ext uri="{FF2B5EF4-FFF2-40B4-BE49-F238E27FC236}">
                <a16:creationId xmlns:a16="http://schemas.microsoft.com/office/drawing/2014/main" id="{B8BA33C5-8CDD-4161-8435-004B3FFDEBCC}"/>
              </a:ext>
            </a:extLst>
          </p:cNvPr>
          <p:cNvSpPr>
            <a:spLocks noGrp="1"/>
          </p:cNvSpPr>
          <p:nvPr>
            <p:ph type="title" hasCustomPrompt="1"/>
          </p:nvPr>
        </p:nvSpPr>
        <p:spPr>
          <a:xfrm>
            <a:off x="334476" y="2020200"/>
            <a:ext cx="4842631" cy="1408800"/>
          </a:xfrm>
        </p:spPr>
        <p:txBody>
          <a:bodyPr anchor="b" anchorCtr="0"/>
          <a:lstStyle>
            <a:lvl1pPr>
              <a:lnSpc>
                <a:spcPct val="90000"/>
              </a:lnSpc>
              <a:defRPr sz="3200">
                <a:solidFill>
                  <a:srgbClr val="2167AE"/>
                </a:solidFill>
              </a:defRPr>
            </a:lvl1pPr>
          </a:lstStyle>
          <a:p>
            <a:r>
              <a:rPr lang="en-US" dirty="0"/>
              <a:t>Section title</a:t>
            </a:r>
            <a:endParaRPr lang="en-AU" dirty="0"/>
          </a:p>
        </p:txBody>
      </p:sp>
      <p:sp>
        <p:nvSpPr>
          <p:cNvPr id="7" name="Text Placeholder 10">
            <a:extLst>
              <a:ext uri="{FF2B5EF4-FFF2-40B4-BE49-F238E27FC236}">
                <a16:creationId xmlns:a16="http://schemas.microsoft.com/office/drawing/2014/main" id="{5F214EE3-F5B7-402E-A88B-6BAB338EFDE7}"/>
              </a:ext>
            </a:extLst>
          </p:cNvPr>
          <p:cNvSpPr>
            <a:spLocks noGrp="1"/>
          </p:cNvSpPr>
          <p:nvPr>
            <p:ph type="body" sz="quarter" idx="10" hasCustomPrompt="1"/>
          </p:nvPr>
        </p:nvSpPr>
        <p:spPr>
          <a:xfrm>
            <a:off x="335007" y="3735917"/>
            <a:ext cx="4842101" cy="1362075"/>
          </a:xfrm>
        </p:spPr>
        <p:txBody>
          <a:bodyPr>
            <a:normAutofit/>
          </a:bodyPr>
          <a:lstStyle>
            <a:lvl1pPr>
              <a:defRPr lang="en-AU" sz="1600" b="0" i="0" dirty="0">
                <a:solidFill>
                  <a:srgbClr val="2167AE"/>
                </a:solidFill>
                <a:latin typeface="+mn-lt"/>
                <a:ea typeface="+mn-ea"/>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l" rtl="0" eaLnBrk="1" fontAlgn="base" hangingPunct="1">
              <a:spcBef>
                <a:spcPts val="0"/>
              </a:spcBef>
              <a:spcAft>
                <a:spcPts val="300"/>
              </a:spcAft>
              <a:buClr>
                <a:srgbClr val="2167AE"/>
              </a:buClr>
              <a:buSzPct val="120000"/>
              <a:buFont typeface="Symbol" pitchFamily="18" charset="2"/>
              <a:buNone/>
            </a:pPr>
            <a:r>
              <a:rPr lang="en-US" dirty="0"/>
              <a:t>Section subtitle</a:t>
            </a:r>
            <a:endParaRPr lang="en-AU" dirty="0"/>
          </a:p>
        </p:txBody>
      </p:sp>
      <p:sp>
        <p:nvSpPr>
          <p:cNvPr id="8" name="Rectangle 7">
            <a:extLst>
              <a:ext uri="{FF2B5EF4-FFF2-40B4-BE49-F238E27FC236}">
                <a16:creationId xmlns:a16="http://schemas.microsoft.com/office/drawing/2014/main" id="{6BF9C10A-C342-493A-B585-A591123F3D2C}"/>
              </a:ext>
            </a:extLst>
          </p:cNvPr>
          <p:cNvSpPr/>
          <p:nvPr userDrawn="1"/>
        </p:nvSpPr>
        <p:spPr>
          <a:xfrm>
            <a:off x="10355263" y="390283"/>
            <a:ext cx="1423987"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rgbClr val="2167AE"/>
                </a:solidFill>
              </a:rPr>
              <a:t>Zurich Investments</a:t>
            </a:r>
            <a:endParaRPr lang="en-AU" sz="1200" dirty="0" err="1">
              <a:solidFill>
                <a:srgbClr val="2167AE"/>
              </a:solidFill>
            </a:endParaRPr>
          </a:p>
        </p:txBody>
      </p:sp>
      <p:sp>
        <p:nvSpPr>
          <p:cNvPr id="9" name="Rectangle 8">
            <a:extLst>
              <a:ext uri="{FF2B5EF4-FFF2-40B4-BE49-F238E27FC236}">
                <a16:creationId xmlns:a16="http://schemas.microsoft.com/office/drawing/2014/main" id="{0186CD4D-25E1-407C-9F36-98B6421FA3BC}"/>
              </a:ext>
            </a:extLst>
          </p:cNvPr>
          <p:cNvSpPr/>
          <p:nvPr userDrawn="1"/>
        </p:nvSpPr>
        <p:spPr>
          <a:xfrm>
            <a:off x="9733199" y="390283"/>
            <a:ext cx="2046052"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rgbClr val="2167AE"/>
                </a:solidFill>
              </a:rPr>
              <a:t>Zurich Investments</a:t>
            </a:r>
            <a:endParaRPr lang="en-AU" sz="1200" dirty="0" err="1">
              <a:solidFill>
                <a:srgbClr val="2167AE"/>
              </a:solidFill>
            </a:endParaRPr>
          </a:p>
        </p:txBody>
      </p:sp>
    </p:spTree>
    <p:extLst>
      <p:ext uri="{BB962C8B-B14F-4D97-AF65-F5344CB8AC3E}">
        <p14:creationId xmlns:p14="http://schemas.microsoft.com/office/powerpoint/2010/main" val="302061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solidFill>
          <a:srgbClr val="E7ECEB"/>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62FC421-C9AD-4C8F-B283-873F86658C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4197" y="159248"/>
            <a:ext cx="1773998" cy="683952"/>
          </a:xfrm>
          <a:prstGeom prst="rect">
            <a:avLst/>
          </a:prstGeom>
        </p:spPr>
      </p:pic>
      <p:sp>
        <p:nvSpPr>
          <p:cNvPr id="6" name="Title 8">
            <a:extLst>
              <a:ext uri="{FF2B5EF4-FFF2-40B4-BE49-F238E27FC236}">
                <a16:creationId xmlns:a16="http://schemas.microsoft.com/office/drawing/2014/main" id="{892D27B3-00DC-4EB7-91A2-661D156A8B1B}"/>
              </a:ext>
            </a:extLst>
          </p:cNvPr>
          <p:cNvSpPr>
            <a:spLocks noGrp="1"/>
          </p:cNvSpPr>
          <p:nvPr>
            <p:ph type="title" hasCustomPrompt="1"/>
          </p:nvPr>
        </p:nvSpPr>
        <p:spPr>
          <a:xfrm>
            <a:off x="334476" y="2020200"/>
            <a:ext cx="4842631" cy="1408800"/>
          </a:xfrm>
        </p:spPr>
        <p:txBody>
          <a:bodyPr anchor="b" anchorCtr="0"/>
          <a:lstStyle>
            <a:lvl1pPr marL="0" indent="0">
              <a:lnSpc>
                <a:spcPct val="90000"/>
              </a:lnSpc>
              <a:buFont typeface="Arial" panose="020B0604020202020204" pitchFamily="34" charset="0"/>
              <a:buNone/>
              <a:defRPr sz="3200">
                <a:solidFill>
                  <a:srgbClr val="2167AE"/>
                </a:solidFill>
              </a:defRPr>
            </a:lvl1pPr>
          </a:lstStyle>
          <a:p>
            <a:r>
              <a:rPr lang="en-US" dirty="0"/>
              <a:t>Section title</a:t>
            </a:r>
            <a:endParaRPr lang="en-AU" dirty="0"/>
          </a:p>
        </p:txBody>
      </p:sp>
      <p:sp>
        <p:nvSpPr>
          <p:cNvPr id="7" name="Text Placeholder 10">
            <a:extLst>
              <a:ext uri="{FF2B5EF4-FFF2-40B4-BE49-F238E27FC236}">
                <a16:creationId xmlns:a16="http://schemas.microsoft.com/office/drawing/2014/main" id="{096EF874-1CB2-4B1E-8E0E-94335DEFA156}"/>
              </a:ext>
            </a:extLst>
          </p:cNvPr>
          <p:cNvSpPr>
            <a:spLocks noGrp="1"/>
          </p:cNvSpPr>
          <p:nvPr>
            <p:ph type="body" sz="quarter" idx="10" hasCustomPrompt="1"/>
          </p:nvPr>
        </p:nvSpPr>
        <p:spPr>
          <a:xfrm>
            <a:off x="335007" y="3735917"/>
            <a:ext cx="4842101" cy="1362075"/>
          </a:xfrm>
        </p:spPr>
        <p:txBody>
          <a:bodyPr/>
          <a:lstStyle>
            <a:lvl1pPr marL="0" indent="0">
              <a:buNone/>
              <a:defRPr>
                <a:solidFill>
                  <a:srgbClr val="2167AE"/>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subtitle</a:t>
            </a:r>
            <a:endParaRPr lang="en-AU" dirty="0"/>
          </a:p>
        </p:txBody>
      </p:sp>
      <p:sp>
        <p:nvSpPr>
          <p:cNvPr id="8" name="Rectangle 7">
            <a:extLst>
              <a:ext uri="{FF2B5EF4-FFF2-40B4-BE49-F238E27FC236}">
                <a16:creationId xmlns:a16="http://schemas.microsoft.com/office/drawing/2014/main" id="{BD945ABD-DC68-41A9-BA75-BC025AE63136}"/>
              </a:ext>
            </a:extLst>
          </p:cNvPr>
          <p:cNvSpPr/>
          <p:nvPr userDrawn="1"/>
        </p:nvSpPr>
        <p:spPr>
          <a:xfrm>
            <a:off x="10355263" y="390283"/>
            <a:ext cx="1423987"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rgbClr val="2167AE"/>
                </a:solidFill>
              </a:rPr>
              <a:t>Zurich Investments</a:t>
            </a:r>
            <a:endParaRPr lang="en-AU" sz="1200" dirty="0" err="1">
              <a:solidFill>
                <a:srgbClr val="2167AE"/>
              </a:solidFill>
            </a:endParaRPr>
          </a:p>
        </p:txBody>
      </p:sp>
      <p:sp>
        <p:nvSpPr>
          <p:cNvPr id="9" name="Rectangle 8">
            <a:extLst>
              <a:ext uri="{FF2B5EF4-FFF2-40B4-BE49-F238E27FC236}">
                <a16:creationId xmlns:a16="http://schemas.microsoft.com/office/drawing/2014/main" id="{341B529D-8391-4A90-980D-C9FC6EF8C453}"/>
              </a:ext>
            </a:extLst>
          </p:cNvPr>
          <p:cNvSpPr/>
          <p:nvPr userDrawn="1"/>
        </p:nvSpPr>
        <p:spPr>
          <a:xfrm>
            <a:off x="9733199" y="390283"/>
            <a:ext cx="2046052"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rgbClr val="2167AE"/>
                </a:solidFill>
              </a:rPr>
              <a:t>Zurich Investments</a:t>
            </a:r>
            <a:endParaRPr lang="en-AU" sz="1200" dirty="0" err="1">
              <a:solidFill>
                <a:srgbClr val="2167AE"/>
              </a:solidFill>
            </a:endParaRPr>
          </a:p>
        </p:txBody>
      </p:sp>
    </p:spTree>
    <p:extLst>
      <p:ext uri="{BB962C8B-B14F-4D97-AF65-F5344CB8AC3E}">
        <p14:creationId xmlns:p14="http://schemas.microsoft.com/office/powerpoint/2010/main" val="224208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332406" y="329671"/>
            <a:ext cx="8932740" cy="381529"/>
          </a:xfrm>
        </p:spPr>
        <p:txBody>
          <a:bodyPr/>
          <a:lstStyle>
            <a:lvl1pPr>
              <a:defRPr b="0"/>
            </a:lvl1pPr>
          </a:lstStyle>
          <a:p>
            <a:r>
              <a:rPr lang="en-US" dirty="0"/>
              <a:t>Click to edit Master title style</a:t>
            </a:r>
          </a:p>
        </p:txBody>
      </p:sp>
      <p:sp>
        <p:nvSpPr>
          <p:cNvPr id="8" name="Subtitle 2"/>
          <p:cNvSpPr>
            <a:spLocks noGrp="1"/>
          </p:cNvSpPr>
          <p:nvPr>
            <p:ph type="subTitle" idx="13"/>
          </p:nvPr>
        </p:nvSpPr>
        <p:spPr>
          <a:xfrm>
            <a:off x="336550" y="711200"/>
            <a:ext cx="8928596" cy="374456"/>
          </a:xfrm>
        </p:spPr>
        <p:txBody>
          <a:bodyPr>
            <a:normAutofit/>
          </a:bodyPr>
          <a:lstStyle>
            <a:lvl1pPr marL="0" indent="0" algn="l" rtl="0" eaLnBrk="1" fontAlgn="base" hangingPunct="1">
              <a:spcBef>
                <a:spcPts val="0"/>
              </a:spcBef>
              <a:spcAft>
                <a:spcPts val="1200"/>
              </a:spcAft>
              <a:buClrTx/>
              <a:buSzPct val="100000"/>
              <a:buFont typeface="Arial" panose="020B0604020202020204" pitchFamily="34" charset="0"/>
              <a:buNone/>
              <a:tabLst/>
              <a:defRPr lang="en-US" sz="1600" b="0" i="0" dirty="0">
                <a:solidFill>
                  <a:srgbClr val="2167AE"/>
                </a:solidFill>
                <a:latin typeface="+mn-lt"/>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Date Placeholder 2">
            <a:extLst>
              <a:ext uri="{FF2B5EF4-FFF2-40B4-BE49-F238E27FC236}">
                <a16:creationId xmlns:a16="http://schemas.microsoft.com/office/drawing/2014/main" id="{E4F7C77B-1505-4491-BF3F-CD71EFACC10A}"/>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74BB62FB-A0D3-483F-9A1F-5EA6079FB797}"/>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AB1EB7A0-56B9-4F41-99D5-CEE26EF7F303}"/>
              </a:ext>
            </a:extLst>
          </p:cNvPr>
          <p:cNvSpPr>
            <a:spLocks noGrp="1"/>
          </p:cNvSpPr>
          <p:nvPr>
            <p:ph type="sldNum" sz="quarter" idx="16"/>
          </p:nvPr>
        </p:nvSpPr>
        <p:spPr/>
        <p:txBody>
          <a:bodyPr/>
          <a:lstStyle/>
          <a:p>
            <a:fld id="{A8269D06-FD36-4039-9F44-9A97F92EF901}" type="slidenum">
              <a:rPr lang="en-US" smtClean="0"/>
              <a:pPr/>
              <a:t>‹#›</a:t>
            </a:fld>
            <a:endParaRPr lang="en-US" dirty="0"/>
          </a:p>
        </p:txBody>
      </p:sp>
    </p:spTree>
    <p:extLst>
      <p:ext uri="{BB962C8B-B14F-4D97-AF65-F5344CB8AC3E}">
        <p14:creationId xmlns:p14="http://schemas.microsoft.com/office/powerpoint/2010/main" val="5115891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3871" y="1430338"/>
            <a:ext cx="11383264" cy="4959662"/>
          </a:xfrm>
        </p:spPr>
        <p:txBody>
          <a:bodyPr/>
          <a:lstStyle>
            <a:lvl5pPr marL="1346200" indent="-271463">
              <a:buClr>
                <a:srgbClr val="2167AE"/>
              </a:buClr>
              <a:buSzPct val="100000"/>
              <a:buFont typeface="Frutiger 55 Roman" pitchFamily="34" charset="0"/>
              <a:buChar char="–"/>
              <a:defRPr/>
            </a:lvl5pPr>
            <a:lvl6pPr marL="1614488" indent="-285750">
              <a:spcBef>
                <a:spcPts val="0"/>
              </a:spcBef>
              <a:spcAft>
                <a:spcPts val="300"/>
              </a:spcAft>
              <a:buClr>
                <a:srgbClr val="2167AE"/>
              </a:buClr>
              <a:buSzPct val="100000"/>
              <a:buFont typeface="Frutiger 55 Roman" pitchFamily="34" charset="0"/>
              <a:buChar char="–"/>
              <a:defRPr>
                <a:solidFill>
                  <a:srgbClr val="2167AE"/>
                </a:solidFill>
                <a:latin typeface="Zurich Sans Light" panose="02000000000000000000" pitchFamily="2" charset="0"/>
              </a:defRPr>
            </a:lvl6pPr>
            <a:lvl7pPr marL="1881188" indent="-285750">
              <a:spcBef>
                <a:spcPts val="0"/>
              </a:spcBef>
              <a:spcAft>
                <a:spcPts val="300"/>
              </a:spcAft>
              <a:buClr>
                <a:srgbClr val="2167AE"/>
              </a:buClr>
              <a:buSzPct val="100000"/>
              <a:buFont typeface="Frutiger 55 Roman" pitchFamily="34" charset="0"/>
              <a:buChar char="–"/>
              <a:defRPr>
                <a:solidFill>
                  <a:srgbClr val="2167AE"/>
                </a:solidFill>
                <a:latin typeface="Zurich Sans Light" panose="02000000000000000000" pitchFamily="2" charset="0"/>
              </a:defRPr>
            </a:lvl7pPr>
            <a:lvl8pPr marL="2160588" indent="-285750">
              <a:spcBef>
                <a:spcPts val="0"/>
              </a:spcBef>
              <a:spcAft>
                <a:spcPts val="300"/>
              </a:spcAft>
              <a:buClr>
                <a:srgbClr val="2167AE"/>
              </a:buClr>
              <a:buSzPct val="100000"/>
              <a:buFont typeface="Frutiger 55 Roman" pitchFamily="34" charset="0"/>
              <a:buChar char="–"/>
              <a:defRPr>
                <a:solidFill>
                  <a:srgbClr val="2167AE"/>
                </a:solidFill>
                <a:latin typeface="Zurich Sans Light" panose="02000000000000000000" pitchFamily="2" charset="0"/>
              </a:defRPr>
            </a:lvl8pPr>
            <a:lvl9pPr marL="2427288" indent="-285750">
              <a:spcBef>
                <a:spcPts val="0"/>
              </a:spcBef>
              <a:spcAft>
                <a:spcPts val="300"/>
              </a:spcAft>
              <a:buClr>
                <a:srgbClr val="2167AE"/>
              </a:buClr>
              <a:buSzPct val="100000"/>
              <a:buFont typeface="Frutiger 55 Roman" pitchFamily="34" charset="0"/>
              <a:buChar char="–"/>
              <a:defRPr>
                <a:solidFill>
                  <a:srgbClr val="2167AE"/>
                </a:solidFill>
                <a:latin typeface="Zurich Sans Light"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Subtitle 2"/>
          <p:cNvSpPr>
            <a:spLocks noGrp="1"/>
          </p:cNvSpPr>
          <p:nvPr>
            <p:ph type="subTitle" idx="13"/>
          </p:nvPr>
        </p:nvSpPr>
        <p:spPr>
          <a:xfrm>
            <a:off x="403200" y="689656"/>
            <a:ext cx="10209602" cy="396000"/>
          </a:xfrm>
        </p:spPr>
        <p:txBody>
          <a:bodyPr/>
          <a:lstStyle>
            <a:lvl1pPr marL="0" indent="0" algn="l">
              <a:buNone/>
              <a:defRPr sz="2000">
                <a:solidFill>
                  <a:srgbClr val="2167A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6"/>
          <p:cNvSpPr>
            <a:spLocks noGrp="1"/>
          </p:cNvSpPr>
          <p:nvPr>
            <p:ph type="title"/>
          </p:nvPr>
        </p:nvSpPr>
        <p:spPr/>
        <p:txBody>
          <a:bodyPr/>
          <a:lstStyle>
            <a:lvl1pPr>
              <a:defRPr b="0"/>
            </a:lvl1pPr>
          </a:lstStyle>
          <a:p>
            <a:r>
              <a:rPr lang="en-US" dirty="0"/>
              <a:t>Click to edit Master title style</a:t>
            </a:r>
          </a:p>
        </p:txBody>
      </p:sp>
      <p:sp>
        <p:nvSpPr>
          <p:cNvPr id="2" name="Date Placeholder 1"/>
          <p:cNvSpPr>
            <a:spLocks noGrp="1"/>
          </p:cNvSpPr>
          <p:nvPr>
            <p:ph type="dt" sz="half" idx="14"/>
          </p:nvPr>
        </p:nvSpPr>
        <p:spPr>
          <a:xfrm>
            <a:off x="1607600" y="6566401"/>
            <a:ext cx="1080000" cy="151200"/>
          </a:xfrm>
          <a:prstGeom prst="rect">
            <a:avLst/>
          </a:prstGeom>
        </p:spPr>
        <p:txBody>
          <a:bodyPr anchor="t"/>
          <a:lstStyle>
            <a:lvl1pPr>
              <a:defRPr b="0">
                <a:solidFill>
                  <a:srgbClr val="2167AE"/>
                </a:solidFill>
              </a:defRPr>
            </a:lvl1pPr>
          </a:lstStyle>
          <a:p>
            <a:r>
              <a:rPr lang="en-US"/>
              <a:t>10/13/2017</a:t>
            </a:r>
            <a:endParaRPr lang="en-US" dirty="0"/>
          </a:p>
        </p:txBody>
      </p:sp>
      <p:sp>
        <p:nvSpPr>
          <p:cNvPr id="9" name="Footer Placeholder 8"/>
          <p:cNvSpPr>
            <a:spLocks noGrp="1"/>
          </p:cNvSpPr>
          <p:nvPr>
            <p:ph type="ftr" sz="quarter" idx="15"/>
          </p:nvPr>
        </p:nvSpPr>
        <p:spPr>
          <a:xfrm>
            <a:off x="3204000" y="6566401"/>
            <a:ext cx="7560001" cy="151200"/>
          </a:xfrm>
          <a:prstGeom prst="rect">
            <a:avLst/>
          </a:prstGeom>
        </p:spPr>
        <p:txBody>
          <a:bodyPr/>
          <a:lstStyle>
            <a:lvl1pPr>
              <a:defRPr>
                <a:solidFill>
                  <a:srgbClr val="2167AE"/>
                </a:solidFill>
              </a:defRPr>
            </a:lvl1pPr>
          </a:lstStyle>
          <a:p>
            <a:endParaRPr lang="en-US" dirty="0"/>
          </a:p>
        </p:txBody>
      </p:sp>
      <p:sp>
        <p:nvSpPr>
          <p:cNvPr id="10" name="Slide Number Placeholder 9"/>
          <p:cNvSpPr>
            <a:spLocks noGrp="1"/>
          </p:cNvSpPr>
          <p:nvPr>
            <p:ph type="sldNum" sz="quarter" idx="16"/>
          </p:nvPr>
        </p:nvSpPr>
        <p:spPr>
          <a:xfrm>
            <a:off x="11437587" y="6566400"/>
            <a:ext cx="360000" cy="151200"/>
          </a:xfrm>
        </p:spPr>
        <p:txBody>
          <a:bodyPr anchor="t"/>
          <a:lstStyle>
            <a:lvl1pPr marL="0" algn="r" defTabSz="914400" rtl="0" eaLnBrk="1" latinLnBrk="0" hangingPunct="1">
              <a:buNone/>
              <a:defRPr b="0">
                <a:solidFill>
                  <a:srgbClr val="2167AE"/>
                </a:solidFill>
              </a:defRPr>
            </a:lvl1pPr>
          </a:lstStyle>
          <a:p>
            <a:fld id="{A8269D06-FD36-4039-9F44-9A97F92EF901}" type="slidenum">
              <a:rPr lang="en-US" smtClean="0"/>
              <a:pPr/>
              <a:t>‹#›</a:t>
            </a:fld>
            <a:endParaRPr lang="en-US" dirty="0"/>
          </a:p>
        </p:txBody>
      </p:sp>
    </p:spTree>
    <p:extLst>
      <p:ext uri="{BB962C8B-B14F-4D97-AF65-F5344CB8AC3E}">
        <p14:creationId xmlns:p14="http://schemas.microsoft.com/office/powerpoint/2010/main" val="21575737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5_Title Only">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0EC3A2-833D-B34A-8519-327DC26231F0}"/>
              </a:ext>
            </a:extLst>
          </p:cNvPr>
          <p:cNvSpPr>
            <a:spLocks noGrp="1"/>
          </p:cNvSpPr>
          <p:nvPr>
            <p:ph type="ftr" sz="quarter" idx="22"/>
          </p:nvPr>
        </p:nvSpPr>
        <p:spPr/>
        <p:txBody>
          <a:bodyPr/>
          <a:lstStyle>
            <a:lvl1pPr algn="r">
              <a:defRPr>
                <a:solidFill>
                  <a:srgbClr val="2167AE"/>
                </a:solidFill>
              </a:defRPr>
            </a:lvl1pPr>
          </a:lstStyle>
          <a:p>
            <a:r>
              <a:rPr lang="en-GB" dirty="0"/>
              <a:t>Zurich Investments</a:t>
            </a:r>
          </a:p>
        </p:txBody>
      </p:sp>
      <p:sp>
        <p:nvSpPr>
          <p:cNvPr id="3" name="Title 2">
            <a:extLst>
              <a:ext uri="{FF2B5EF4-FFF2-40B4-BE49-F238E27FC236}">
                <a16:creationId xmlns:a16="http://schemas.microsoft.com/office/drawing/2014/main" id="{22C4F651-5096-4F1C-B8CB-5E1AFF60B7F7}"/>
              </a:ext>
            </a:extLst>
          </p:cNvPr>
          <p:cNvSpPr>
            <a:spLocks noGrp="1"/>
          </p:cNvSpPr>
          <p:nvPr>
            <p:ph type="title" hasCustomPrompt="1"/>
          </p:nvPr>
        </p:nvSpPr>
        <p:spPr/>
        <p:txBody>
          <a:bodyPr/>
          <a:lstStyle>
            <a:lvl1pPr>
              <a:defRPr/>
            </a:lvl1pPr>
          </a:lstStyle>
          <a:p>
            <a:r>
              <a:rPr lang="en-US" dirty="0"/>
              <a:t>Add title here</a:t>
            </a:r>
            <a:endParaRPr lang="en-AU" dirty="0"/>
          </a:p>
        </p:txBody>
      </p:sp>
      <p:sp>
        <p:nvSpPr>
          <p:cNvPr id="9" name="Text Placeholder 6">
            <a:extLst>
              <a:ext uri="{FF2B5EF4-FFF2-40B4-BE49-F238E27FC236}">
                <a16:creationId xmlns:a16="http://schemas.microsoft.com/office/drawing/2014/main" id="{D732C748-1E0A-4D12-AAB0-A98FDC730DE5}"/>
              </a:ext>
            </a:extLst>
          </p:cNvPr>
          <p:cNvSpPr>
            <a:spLocks noGrp="1"/>
          </p:cNvSpPr>
          <p:nvPr>
            <p:ph type="body" sz="quarter" idx="19" hasCustomPrompt="1"/>
          </p:nvPr>
        </p:nvSpPr>
        <p:spPr>
          <a:xfrm>
            <a:off x="8687932" y="325967"/>
            <a:ext cx="1503029" cy="381000"/>
          </a:xfrm>
          <a:prstGeom prst="rect">
            <a:avLst/>
          </a:prstGeom>
        </p:spPr>
        <p:txBody>
          <a:bodyPr tIns="36000">
            <a:noAutofit/>
          </a:bodyPr>
          <a:lstStyle>
            <a:lvl1pPr algn="r">
              <a:buNone/>
              <a:defRPr sz="1000" b="0" i="0">
                <a:solidFill>
                  <a:srgbClr val="2167AE"/>
                </a:solidFill>
                <a:latin typeface="+mj-lt"/>
                <a:cs typeface="Arial" panose="020B0604020202020204" pitchFamily="34" charset="0"/>
              </a:defRPr>
            </a:lvl1pPr>
          </a:lstStyle>
          <a:p>
            <a:pPr lvl="0"/>
            <a:r>
              <a:rPr lang="en-GB" noProof="0" dirty="0"/>
              <a:t>Section name</a:t>
            </a:r>
          </a:p>
        </p:txBody>
      </p:sp>
      <p:sp>
        <p:nvSpPr>
          <p:cNvPr id="11" name="Subtitle 2">
            <a:extLst>
              <a:ext uri="{FF2B5EF4-FFF2-40B4-BE49-F238E27FC236}">
                <a16:creationId xmlns:a16="http://schemas.microsoft.com/office/drawing/2014/main" id="{3364C61C-3EDB-422C-850D-439468A33155}"/>
              </a:ext>
            </a:extLst>
          </p:cNvPr>
          <p:cNvSpPr>
            <a:spLocks noGrp="1"/>
          </p:cNvSpPr>
          <p:nvPr>
            <p:ph type="subTitle" idx="13" hasCustomPrompt="1"/>
          </p:nvPr>
        </p:nvSpPr>
        <p:spPr>
          <a:xfrm>
            <a:off x="334478" y="718071"/>
            <a:ext cx="8190450" cy="255596"/>
          </a:xfrm>
          <a:prstGeom prst="rect">
            <a:avLst/>
          </a:prstGeom>
        </p:spPr>
        <p:txBody>
          <a:bodyPr anchor="t">
            <a:noAutofit/>
          </a:bodyPr>
          <a:lstStyle>
            <a:lvl1pPr marL="0" indent="0" algn="l">
              <a:buNone/>
              <a:defRPr sz="1600" b="0" i="0">
                <a:solidFill>
                  <a:srgbClr val="2167AE"/>
                </a:solidFill>
                <a:latin typeface="+mn-lt"/>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4" name="Slide Number Placeholder 3">
            <a:extLst>
              <a:ext uri="{FF2B5EF4-FFF2-40B4-BE49-F238E27FC236}">
                <a16:creationId xmlns:a16="http://schemas.microsoft.com/office/drawing/2014/main" id="{6D4D28EE-9AB4-46C1-9CB1-86ED471B6573}"/>
              </a:ext>
            </a:extLst>
          </p:cNvPr>
          <p:cNvSpPr>
            <a:spLocks noGrp="1"/>
          </p:cNvSpPr>
          <p:nvPr>
            <p:ph type="sldNum" sz="quarter" idx="23"/>
          </p:nvPr>
        </p:nvSpPr>
        <p:spPr/>
        <p:txBody>
          <a:bodyPr/>
          <a:lstStyle/>
          <a:p>
            <a:pPr algn="l"/>
            <a:fld id="{D691331D-A62F-41F8-BAEC-0A7727B7C525}" type="slidenum">
              <a:rPr lang="en-GB" smtClean="0"/>
              <a:pPr/>
              <a:t>‹#›</a:t>
            </a:fld>
            <a:endParaRPr lang="en-GB" dirty="0"/>
          </a:p>
        </p:txBody>
      </p:sp>
    </p:spTree>
    <p:extLst>
      <p:ext uri="{BB962C8B-B14F-4D97-AF65-F5344CB8AC3E}">
        <p14:creationId xmlns:p14="http://schemas.microsoft.com/office/powerpoint/2010/main" val="184451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ur Column_Dove landscape">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CC565BE-CB36-4B8B-943B-DBC3838CF47B}"/>
              </a:ext>
            </a:extLst>
          </p:cNvPr>
          <p:cNvSpPr/>
          <p:nvPr userDrawn="1"/>
        </p:nvSpPr>
        <p:spPr>
          <a:xfrm>
            <a:off x="0" y="1168127"/>
            <a:ext cx="12192001" cy="5789264"/>
          </a:xfrm>
          <a:prstGeom prst="rect">
            <a:avLst/>
          </a:prstGeom>
          <a:solidFill>
            <a:schemeClr val="bg2"/>
          </a:solidFill>
          <a:ln w="2884" cap="flat">
            <a:noFill/>
            <a:prstDash val="solid"/>
            <a:miter/>
          </a:ln>
        </p:spPr>
        <p:txBody>
          <a:bodyPr lIns="0" tIns="0" rIns="0" bIns="0" rtlCol="0" anchor="ctr"/>
          <a:lstStyle/>
          <a:p>
            <a:pPr algn="ctr">
              <a:spcAft>
                <a:spcPts val="300"/>
              </a:spcAft>
            </a:pPr>
            <a:endParaRPr lang="en-AU" sz="1800" err="1">
              <a:solidFill>
                <a:schemeClr val="bg1"/>
              </a:solidFill>
            </a:endParaRPr>
          </a:p>
        </p:txBody>
      </p:sp>
      <p:sp>
        <p:nvSpPr>
          <p:cNvPr id="2" name="Footer Placeholder 1">
            <a:extLst>
              <a:ext uri="{FF2B5EF4-FFF2-40B4-BE49-F238E27FC236}">
                <a16:creationId xmlns:a16="http://schemas.microsoft.com/office/drawing/2014/main" id="{910EC3A2-833D-B34A-8519-327DC26231F0}"/>
              </a:ext>
            </a:extLst>
          </p:cNvPr>
          <p:cNvSpPr>
            <a:spLocks noGrp="1"/>
          </p:cNvSpPr>
          <p:nvPr>
            <p:ph type="ftr" sz="quarter" idx="22"/>
          </p:nvPr>
        </p:nvSpPr>
        <p:spPr/>
        <p:txBody>
          <a:bodyPr/>
          <a:lstStyle>
            <a:lvl1pPr algn="r">
              <a:defRPr>
                <a:solidFill>
                  <a:srgbClr val="2167AE"/>
                </a:solidFill>
              </a:defRPr>
            </a:lvl1pPr>
          </a:lstStyle>
          <a:p>
            <a:endParaRPr lang="en-GB"/>
          </a:p>
        </p:txBody>
      </p:sp>
      <p:sp>
        <p:nvSpPr>
          <p:cNvPr id="3" name="Title 2">
            <a:extLst>
              <a:ext uri="{FF2B5EF4-FFF2-40B4-BE49-F238E27FC236}">
                <a16:creationId xmlns:a16="http://schemas.microsoft.com/office/drawing/2014/main" id="{DA0DA68B-9E8A-4E69-B52A-011BF55EE81D}"/>
              </a:ext>
            </a:extLst>
          </p:cNvPr>
          <p:cNvSpPr>
            <a:spLocks noGrp="1"/>
          </p:cNvSpPr>
          <p:nvPr>
            <p:ph type="title" hasCustomPrompt="1"/>
          </p:nvPr>
        </p:nvSpPr>
        <p:spPr/>
        <p:txBody>
          <a:bodyPr/>
          <a:lstStyle/>
          <a:p>
            <a:r>
              <a:rPr lang="en-US"/>
              <a:t>Add title here</a:t>
            </a:r>
            <a:endParaRPr lang="en-AU"/>
          </a:p>
        </p:txBody>
      </p:sp>
      <p:sp>
        <p:nvSpPr>
          <p:cNvPr id="21" name="Text Placeholder 6">
            <a:extLst>
              <a:ext uri="{FF2B5EF4-FFF2-40B4-BE49-F238E27FC236}">
                <a16:creationId xmlns:a16="http://schemas.microsoft.com/office/drawing/2014/main" id="{00EE8495-3B71-42CF-A432-19F0DEEC2ED8}"/>
              </a:ext>
            </a:extLst>
          </p:cNvPr>
          <p:cNvSpPr>
            <a:spLocks noGrp="1"/>
          </p:cNvSpPr>
          <p:nvPr>
            <p:ph type="body" sz="quarter" idx="19" hasCustomPrompt="1"/>
          </p:nvPr>
        </p:nvSpPr>
        <p:spPr>
          <a:xfrm>
            <a:off x="8687932" y="325967"/>
            <a:ext cx="1503029" cy="381000"/>
          </a:xfrm>
          <a:prstGeom prst="rect">
            <a:avLst/>
          </a:prstGeom>
        </p:spPr>
        <p:txBody>
          <a:bodyPr tIns="36000">
            <a:noAutofit/>
          </a:bodyPr>
          <a:lstStyle>
            <a:lvl1pPr algn="r">
              <a:buNone/>
              <a:defRPr sz="1000" b="0" i="0">
                <a:solidFill>
                  <a:srgbClr val="2167AE"/>
                </a:solidFill>
                <a:latin typeface="+mj-lt"/>
                <a:cs typeface="Arial" panose="020B0604020202020204" pitchFamily="34" charset="0"/>
              </a:defRPr>
            </a:lvl1pPr>
          </a:lstStyle>
          <a:p>
            <a:pPr lvl="0"/>
            <a:r>
              <a:rPr lang="en-GB" noProof="0"/>
              <a:t>Section name</a:t>
            </a:r>
          </a:p>
        </p:txBody>
      </p:sp>
      <p:sp>
        <p:nvSpPr>
          <p:cNvPr id="22" name="Subtitle 2">
            <a:extLst>
              <a:ext uri="{FF2B5EF4-FFF2-40B4-BE49-F238E27FC236}">
                <a16:creationId xmlns:a16="http://schemas.microsoft.com/office/drawing/2014/main" id="{E54538B8-C437-4702-A67E-E35BBEF60657}"/>
              </a:ext>
            </a:extLst>
          </p:cNvPr>
          <p:cNvSpPr>
            <a:spLocks noGrp="1"/>
          </p:cNvSpPr>
          <p:nvPr>
            <p:ph type="subTitle" idx="13" hasCustomPrompt="1"/>
          </p:nvPr>
        </p:nvSpPr>
        <p:spPr>
          <a:xfrm>
            <a:off x="334479" y="718071"/>
            <a:ext cx="8188332" cy="255596"/>
          </a:xfrm>
          <a:prstGeom prst="rect">
            <a:avLst/>
          </a:prstGeom>
        </p:spPr>
        <p:txBody>
          <a:bodyPr anchor="t">
            <a:noAutofit/>
          </a:bodyPr>
          <a:lstStyle>
            <a:lvl1pPr marL="0" indent="0" algn="l">
              <a:buNone/>
              <a:defRPr sz="1600" b="0" i="0">
                <a:solidFill>
                  <a:srgbClr val="2167AE"/>
                </a:solidFill>
                <a:latin typeface="+mn-lt"/>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a:t>Subtitle goes here</a:t>
            </a:r>
          </a:p>
        </p:txBody>
      </p:sp>
      <p:sp>
        <p:nvSpPr>
          <p:cNvPr id="23" name="Text Placeholder 23">
            <a:extLst>
              <a:ext uri="{FF2B5EF4-FFF2-40B4-BE49-F238E27FC236}">
                <a16:creationId xmlns:a16="http://schemas.microsoft.com/office/drawing/2014/main" id="{A69DFBD4-E46B-43FA-A193-690611CBD111}"/>
              </a:ext>
            </a:extLst>
          </p:cNvPr>
          <p:cNvSpPr>
            <a:spLocks noGrp="1"/>
          </p:cNvSpPr>
          <p:nvPr>
            <p:ph type="body" sz="quarter" idx="24" hasCustomPrompt="1"/>
          </p:nvPr>
        </p:nvSpPr>
        <p:spPr>
          <a:xfrm>
            <a:off x="334478" y="1268413"/>
            <a:ext cx="2754359" cy="576262"/>
          </a:xfrm>
        </p:spPr>
        <p:txBody>
          <a:bodyPr anchor="b"/>
          <a:lstStyle>
            <a:lvl1pPr>
              <a:defRPr sz="2000"/>
            </a:lvl1pPr>
          </a:lstStyle>
          <a:p>
            <a:pPr lvl="0"/>
            <a:r>
              <a:rPr lang="en-US"/>
              <a:t>Title here</a:t>
            </a:r>
          </a:p>
        </p:txBody>
      </p:sp>
      <p:sp>
        <p:nvSpPr>
          <p:cNvPr id="24" name="Text Placeholder 25">
            <a:extLst>
              <a:ext uri="{FF2B5EF4-FFF2-40B4-BE49-F238E27FC236}">
                <a16:creationId xmlns:a16="http://schemas.microsoft.com/office/drawing/2014/main" id="{FF53D257-9F0B-4C63-B81A-3904616E9A2F}"/>
              </a:ext>
            </a:extLst>
          </p:cNvPr>
          <p:cNvSpPr>
            <a:spLocks noGrp="1"/>
          </p:cNvSpPr>
          <p:nvPr>
            <p:ph type="body" sz="quarter" idx="25" hasCustomPrompt="1"/>
          </p:nvPr>
        </p:nvSpPr>
        <p:spPr>
          <a:xfrm>
            <a:off x="335007" y="2011364"/>
            <a:ext cx="2754359" cy="4357687"/>
          </a:xfrm>
        </p:spPr>
        <p:txBody>
          <a:bodyPr/>
          <a:lstStyle>
            <a:lvl1pPr>
              <a:defRPr sz="1400"/>
            </a:lvl1pPr>
            <a:lvl2pPr>
              <a:defRPr sz="1400"/>
            </a:lvl2pPr>
            <a:lvl3pPr>
              <a:defRPr sz="1400"/>
            </a:lvl3pPr>
            <a:lvl4pPr>
              <a:defRPr sz="1400"/>
            </a:lvl4pPr>
            <a:lvl5pPr>
              <a:defRPr sz="1400"/>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23">
            <a:extLst>
              <a:ext uri="{FF2B5EF4-FFF2-40B4-BE49-F238E27FC236}">
                <a16:creationId xmlns:a16="http://schemas.microsoft.com/office/drawing/2014/main" id="{C9F66E41-9297-48AC-A67B-5ADDE5BE8033}"/>
              </a:ext>
            </a:extLst>
          </p:cNvPr>
          <p:cNvSpPr>
            <a:spLocks noGrp="1"/>
          </p:cNvSpPr>
          <p:nvPr>
            <p:ph type="body" sz="quarter" idx="26" hasCustomPrompt="1"/>
          </p:nvPr>
        </p:nvSpPr>
        <p:spPr>
          <a:xfrm>
            <a:off x="3257550" y="1268413"/>
            <a:ext cx="2754359" cy="576262"/>
          </a:xfrm>
        </p:spPr>
        <p:txBody>
          <a:bodyPr anchor="b"/>
          <a:lstStyle>
            <a:lvl1pPr>
              <a:defRPr sz="2000"/>
            </a:lvl1pPr>
          </a:lstStyle>
          <a:p>
            <a:pPr lvl="0"/>
            <a:r>
              <a:rPr lang="en-US"/>
              <a:t>Title here</a:t>
            </a:r>
          </a:p>
        </p:txBody>
      </p:sp>
      <p:sp>
        <p:nvSpPr>
          <p:cNvPr id="26" name="Text Placeholder 25">
            <a:extLst>
              <a:ext uri="{FF2B5EF4-FFF2-40B4-BE49-F238E27FC236}">
                <a16:creationId xmlns:a16="http://schemas.microsoft.com/office/drawing/2014/main" id="{7C0F414F-E161-489B-AAE5-0CD9BCC81F2D}"/>
              </a:ext>
            </a:extLst>
          </p:cNvPr>
          <p:cNvSpPr>
            <a:spLocks noGrp="1"/>
          </p:cNvSpPr>
          <p:nvPr>
            <p:ph type="body" sz="quarter" idx="27" hasCustomPrompt="1"/>
          </p:nvPr>
        </p:nvSpPr>
        <p:spPr>
          <a:xfrm>
            <a:off x="3258079" y="2011364"/>
            <a:ext cx="2754359" cy="4357687"/>
          </a:xfrm>
        </p:spPr>
        <p:txBody>
          <a:bodyPr/>
          <a:lstStyle>
            <a:lvl1pPr>
              <a:defRPr sz="1400"/>
            </a:lvl1pPr>
            <a:lvl2pPr>
              <a:defRPr sz="1400"/>
            </a:lvl2pPr>
            <a:lvl3pPr>
              <a:defRPr sz="1400"/>
            </a:lvl3pPr>
            <a:lvl4pPr>
              <a:defRPr sz="1400"/>
            </a:lvl4pPr>
            <a:lvl5pPr>
              <a:defRPr sz="1400"/>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3">
            <a:extLst>
              <a:ext uri="{FF2B5EF4-FFF2-40B4-BE49-F238E27FC236}">
                <a16:creationId xmlns:a16="http://schemas.microsoft.com/office/drawing/2014/main" id="{5D1F678C-B7CD-4705-AB74-535625221469}"/>
              </a:ext>
            </a:extLst>
          </p:cNvPr>
          <p:cNvSpPr>
            <a:spLocks noGrp="1"/>
          </p:cNvSpPr>
          <p:nvPr>
            <p:ph type="body" sz="quarter" idx="28" hasCustomPrompt="1"/>
          </p:nvPr>
        </p:nvSpPr>
        <p:spPr>
          <a:xfrm>
            <a:off x="6180622" y="1268413"/>
            <a:ext cx="2754359" cy="576262"/>
          </a:xfrm>
        </p:spPr>
        <p:txBody>
          <a:bodyPr anchor="b"/>
          <a:lstStyle>
            <a:lvl1pPr>
              <a:defRPr sz="2000"/>
            </a:lvl1pPr>
          </a:lstStyle>
          <a:p>
            <a:pPr lvl="0"/>
            <a:r>
              <a:rPr lang="en-US"/>
              <a:t>Title here</a:t>
            </a:r>
          </a:p>
        </p:txBody>
      </p:sp>
      <p:sp>
        <p:nvSpPr>
          <p:cNvPr id="28" name="Text Placeholder 25">
            <a:extLst>
              <a:ext uri="{FF2B5EF4-FFF2-40B4-BE49-F238E27FC236}">
                <a16:creationId xmlns:a16="http://schemas.microsoft.com/office/drawing/2014/main" id="{52A0EC97-7FD7-4C71-BF6B-55A7B4FD26A5}"/>
              </a:ext>
            </a:extLst>
          </p:cNvPr>
          <p:cNvSpPr>
            <a:spLocks noGrp="1"/>
          </p:cNvSpPr>
          <p:nvPr>
            <p:ph type="body" sz="quarter" idx="29" hasCustomPrompt="1"/>
          </p:nvPr>
        </p:nvSpPr>
        <p:spPr>
          <a:xfrm>
            <a:off x="6181151" y="2011364"/>
            <a:ext cx="2754359" cy="4357687"/>
          </a:xfrm>
        </p:spPr>
        <p:txBody>
          <a:bodyPr/>
          <a:lstStyle>
            <a:lvl1pPr>
              <a:defRPr sz="1400"/>
            </a:lvl1pPr>
            <a:lvl2pPr>
              <a:defRPr sz="1400"/>
            </a:lvl2pPr>
            <a:lvl3pPr>
              <a:defRPr sz="1400"/>
            </a:lvl3pPr>
            <a:lvl4pPr>
              <a:defRPr sz="1400"/>
            </a:lvl4pPr>
            <a:lvl5pPr>
              <a:defRPr sz="1400"/>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endParaRPr lang="en-AU"/>
          </a:p>
        </p:txBody>
      </p:sp>
      <p:sp>
        <p:nvSpPr>
          <p:cNvPr id="33" name="Text Placeholder 23">
            <a:extLst>
              <a:ext uri="{FF2B5EF4-FFF2-40B4-BE49-F238E27FC236}">
                <a16:creationId xmlns:a16="http://schemas.microsoft.com/office/drawing/2014/main" id="{571F13C5-270B-4D25-97CB-3DEA2B63B0C3}"/>
              </a:ext>
            </a:extLst>
          </p:cNvPr>
          <p:cNvSpPr>
            <a:spLocks noGrp="1"/>
          </p:cNvSpPr>
          <p:nvPr>
            <p:ph type="body" sz="quarter" idx="30" hasCustomPrompt="1"/>
          </p:nvPr>
        </p:nvSpPr>
        <p:spPr>
          <a:xfrm>
            <a:off x="9103692" y="1268413"/>
            <a:ext cx="2754359" cy="576262"/>
          </a:xfrm>
        </p:spPr>
        <p:txBody>
          <a:bodyPr anchor="b"/>
          <a:lstStyle>
            <a:lvl1pPr>
              <a:defRPr sz="2000"/>
            </a:lvl1pPr>
          </a:lstStyle>
          <a:p>
            <a:pPr lvl="0"/>
            <a:r>
              <a:rPr lang="en-US"/>
              <a:t>Title here</a:t>
            </a:r>
          </a:p>
        </p:txBody>
      </p:sp>
      <p:sp>
        <p:nvSpPr>
          <p:cNvPr id="35" name="Text Placeholder 25">
            <a:extLst>
              <a:ext uri="{FF2B5EF4-FFF2-40B4-BE49-F238E27FC236}">
                <a16:creationId xmlns:a16="http://schemas.microsoft.com/office/drawing/2014/main" id="{4CBCADE9-6057-4736-B1BD-750DE0610D7F}"/>
              </a:ext>
            </a:extLst>
          </p:cNvPr>
          <p:cNvSpPr>
            <a:spLocks noGrp="1"/>
          </p:cNvSpPr>
          <p:nvPr>
            <p:ph type="body" sz="quarter" idx="31" hasCustomPrompt="1"/>
          </p:nvPr>
        </p:nvSpPr>
        <p:spPr>
          <a:xfrm>
            <a:off x="9104222" y="2011364"/>
            <a:ext cx="2754359" cy="4357687"/>
          </a:xfrm>
        </p:spPr>
        <p:txBody>
          <a:bodyPr/>
          <a:lstStyle>
            <a:lvl1pPr>
              <a:defRPr sz="1400"/>
            </a:lvl1pPr>
            <a:lvl2pPr>
              <a:defRPr sz="1400"/>
            </a:lvl2pPr>
            <a:lvl3pPr>
              <a:defRPr sz="1400"/>
            </a:lvl3pPr>
            <a:lvl4pPr>
              <a:defRPr sz="1400"/>
            </a:lvl4pPr>
            <a:lvl5pPr>
              <a:defRPr sz="1400"/>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endParaRPr lang="en-AU"/>
          </a:p>
        </p:txBody>
      </p:sp>
      <p:sp>
        <p:nvSpPr>
          <p:cNvPr id="4" name="Slide Number Placeholder 3">
            <a:extLst>
              <a:ext uri="{FF2B5EF4-FFF2-40B4-BE49-F238E27FC236}">
                <a16:creationId xmlns:a16="http://schemas.microsoft.com/office/drawing/2014/main" id="{4D85D5B5-F719-4859-97F4-6A791616D032}"/>
              </a:ext>
            </a:extLst>
          </p:cNvPr>
          <p:cNvSpPr>
            <a:spLocks noGrp="1"/>
          </p:cNvSpPr>
          <p:nvPr>
            <p:ph type="sldNum" sz="quarter" idx="32"/>
          </p:nvPr>
        </p:nvSpPr>
        <p:spPr/>
        <p:txBody>
          <a:bodyPr/>
          <a:lstStyle/>
          <a:p>
            <a:pPr algn="l"/>
            <a:fld id="{D691331D-A62F-41F8-BAEC-0A7727B7C525}" type="slidenum">
              <a:rPr lang="en-GB" smtClean="0"/>
              <a:pPr algn="l"/>
              <a:t>‹#›</a:t>
            </a:fld>
            <a:endParaRPr lang="en-GB"/>
          </a:p>
        </p:txBody>
      </p:sp>
    </p:spTree>
    <p:extLst>
      <p:ext uri="{BB962C8B-B14F-4D97-AF65-F5344CB8AC3E}">
        <p14:creationId xmlns:p14="http://schemas.microsoft.com/office/powerpoint/2010/main" val="214257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0EC3A2-833D-B34A-8519-327DC26231F0}"/>
              </a:ext>
            </a:extLst>
          </p:cNvPr>
          <p:cNvSpPr>
            <a:spLocks noGrp="1"/>
          </p:cNvSpPr>
          <p:nvPr>
            <p:ph type="ftr" sz="quarter" idx="22"/>
          </p:nvPr>
        </p:nvSpPr>
        <p:spPr/>
        <p:txBody>
          <a:bodyPr/>
          <a:lstStyle>
            <a:lvl1pPr algn="r">
              <a:defRPr>
                <a:solidFill>
                  <a:srgbClr val="2167AE"/>
                </a:solidFill>
              </a:defRPr>
            </a:lvl1pPr>
          </a:lstStyle>
          <a:p>
            <a:r>
              <a:rPr lang="en-GB"/>
              <a:t>Zurich | Advanced PowePoint training</a:t>
            </a:r>
            <a:endParaRPr lang="en-GB" dirty="0"/>
          </a:p>
        </p:txBody>
      </p:sp>
      <p:sp>
        <p:nvSpPr>
          <p:cNvPr id="3" name="Title 2">
            <a:extLst>
              <a:ext uri="{FF2B5EF4-FFF2-40B4-BE49-F238E27FC236}">
                <a16:creationId xmlns:a16="http://schemas.microsoft.com/office/drawing/2014/main" id="{22C4F651-5096-4F1C-B8CB-5E1AFF60B7F7}"/>
              </a:ext>
            </a:extLst>
          </p:cNvPr>
          <p:cNvSpPr>
            <a:spLocks noGrp="1"/>
          </p:cNvSpPr>
          <p:nvPr>
            <p:ph type="title" hasCustomPrompt="1"/>
          </p:nvPr>
        </p:nvSpPr>
        <p:spPr/>
        <p:txBody>
          <a:bodyPr/>
          <a:lstStyle>
            <a:lvl1pPr>
              <a:defRPr/>
            </a:lvl1pPr>
          </a:lstStyle>
          <a:p>
            <a:r>
              <a:rPr lang="en-US" dirty="0"/>
              <a:t>Add title here</a:t>
            </a:r>
            <a:endParaRPr lang="en-AU" dirty="0"/>
          </a:p>
        </p:txBody>
      </p:sp>
      <p:sp>
        <p:nvSpPr>
          <p:cNvPr id="9" name="Text Placeholder 6">
            <a:extLst>
              <a:ext uri="{FF2B5EF4-FFF2-40B4-BE49-F238E27FC236}">
                <a16:creationId xmlns:a16="http://schemas.microsoft.com/office/drawing/2014/main" id="{D732C748-1E0A-4D12-AAB0-A98FDC730DE5}"/>
              </a:ext>
            </a:extLst>
          </p:cNvPr>
          <p:cNvSpPr>
            <a:spLocks noGrp="1"/>
          </p:cNvSpPr>
          <p:nvPr>
            <p:ph type="body" sz="quarter" idx="19" hasCustomPrompt="1"/>
          </p:nvPr>
        </p:nvSpPr>
        <p:spPr>
          <a:xfrm>
            <a:off x="8687932" y="325967"/>
            <a:ext cx="1503029" cy="381000"/>
          </a:xfrm>
          <a:prstGeom prst="rect">
            <a:avLst/>
          </a:prstGeom>
        </p:spPr>
        <p:txBody>
          <a:bodyPr tIns="36000">
            <a:noAutofit/>
          </a:bodyPr>
          <a:lstStyle>
            <a:lvl1pPr algn="r">
              <a:buNone/>
              <a:defRPr sz="1000" b="0" i="0">
                <a:solidFill>
                  <a:srgbClr val="2167AE"/>
                </a:solidFill>
                <a:latin typeface="+mj-lt"/>
                <a:cs typeface="Arial" panose="020B0604020202020204" pitchFamily="34" charset="0"/>
              </a:defRPr>
            </a:lvl1pPr>
          </a:lstStyle>
          <a:p>
            <a:pPr lvl="0"/>
            <a:r>
              <a:rPr lang="en-GB" noProof="0" dirty="0"/>
              <a:t>Section name</a:t>
            </a:r>
          </a:p>
        </p:txBody>
      </p:sp>
      <p:sp>
        <p:nvSpPr>
          <p:cNvPr id="11" name="Subtitle 2">
            <a:extLst>
              <a:ext uri="{FF2B5EF4-FFF2-40B4-BE49-F238E27FC236}">
                <a16:creationId xmlns:a16="http://schemas.microsoft.com/office/drawing/2014/main" id="{3364C61C-3EDB-422C-850D-439468A33155}"/>
              </a:ext>
            </a:extLst>
          </p:cNvPr>
          <p:cNvSpPr>
            <a:spLocks noGrp="1"/>
          </p:cNvSpPr>
          <p:nvPr>
            <p:ph type="subTitle" idx="13" hasCustomPrompt="1"/>
          </p:nvPr>
        </p:nvSpPr>
        <p:spPr>
          <a:xfrm>
            <a:off x="334478" y="718071"/>
            <a:ext cx="8190450" cy="255596"/>
          </a:xfrm>
          <a:prstGeom prst="rect">
            <a:avLst/>
          </a:prstGeom>
        </p:spPr>
        <p:txBody>
          <a:bodyPr anchor="t">
            <a:noAutofit/>
          </a:bodyPr>
          <a:lstStyle>
            <a:lvl1pPr marL="0" indent="0" algn="l">
              <a:buNone/>
              <a:defRPr sz="1600" b="0" i="0">
                <a:solidFill>
                  <a:srgbClr val="2167AE"/>
                </a:solidFill>
                <a:latin typeface="+mn-lt"/>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4" name="Slide Number Placeholder 3">
            <a:extLst>
              <a:ext uri="{FF2B5EF4-FFF2-40B4-BE49-F238E27FC236}">
                <a16:creationId xmlns:a16="http://schemas.microsoft.com/office/drawing/2014/main" id="{6D4D28EE-9AB4-46C1-9CB1-86ED471B6573}"/>
              </a:ext>
            </a:extLst>
          </p:cNvPr>
          <p:cNvSpPr>
            <a:spLocks noGrp="1"/>
          </p:cNvSpPr>
          <p:nvPr>
            <p:ph type="sldNum" sz="quarter" idx="23"/>
          </p:nvPr>
        </p:nvSpPr>
        <p:spPr/>
        <p:txBody>
          <a:bodyPr/>
          <a:lstStyle/>
          <a:p>
            <a:pPr algn="l"/>
            <a:fld id="{D691331D-A62F-41F8-BAEC-0A7727B7C525}" type="slidenum">
              <a:rPr lang="en-GB" smtClean="0"/>
              <a:pPr/>
              <a:t>‹#›</a:t>
            </a:fld>
            <a:endParaRPr lang="en-GB" dirty="0"/>
          </a:p>
        </p:txBody>
      </p:sp>
    </p:spTree>
    <p:extLst>
      <p:ext uri="{BB962C8B-B14F-4D97-AF65-F5344CB8AC3E}">
        <p14:creationId xmlns:p14="http://schemas.microsoft.com/office/powerpoint/2010/main" val="1837783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32405" y="329671"/>
            <a:ext cx="10280397" cy="342089"/>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336550" y="1270000"/>
            <a:ext cx="11515723" cy="509746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rmAutofit/>
          </a:bodyPr>
          <a:lstStyle/>
          <a:p>
            <a:pPr marL="0" lvl="0" indent="0" algn="l" rtl="0" eaLnBrk="1" fontAlgn="base" hangingPunct="1">
              <a:spcBef>
                <a:spcPts val="0"/>
              </a:spcBef>
              <a:spcAft>
                <a:spcPts val="1200"/>
              </a:spcAft>
              <a:buClrTx/>
              <a:buSzPct val="100000"/>
              <a:buFont typeface="Arial" panose="020B0604020202020204" pitchFamily="34" charset="0"/>
              <a:buNone/>
              <a:tabLst/>
            </a:pPr>
            <a:r>
              <a:rPr lang="en-US" dirty="0"/>
              <a:t>Click to edit Master text styles</a:t>
            </a:r>
          </a:p>
          <a:p>
            <a:pPr marL="180000" lvl="1" indent="-180000" algn="l" rtl="0" eaLnBrk="1" fontAlgn="base" hangingPunct="1">
              <a:spcBef>
                <a:spcPts val="0"/>
              </a:spcBef>
              <a:spcAft>
                <a:spcPts val="1200"/>
              </a:spcAft>
              <a:buClrTx/>
              <a:buSzPct val="100000"/>
              <a:buFont typeface="Arial" panose="020B0604020202020204" pitchFamily="34" charset="0"/>
              <a:buChar char="•"/>
              <a:tabLst/>
            </a:pPr>
            <a:r>
              <a:rPr lang="en-US" dirty="0"/>
              <a:t>Second level</a:t>
            </a:r>
          </a:p>
          <a:p>
            <a:pPr marL="360000" lvl="2" indent="-180000" algn="l" rtl="0" eaLnBrk="1" fontAlgn="base" hangingPunct="1">
              <a:spcBef>
                <a:spcPts val="0"/>
              </a:spcBef>
              <a:spcAft>
                <a:spcPts val="1200"/>
              </a:spcAft>
              <a:buClrTx/>
              <a:buSzPct val="70000"/>
              <a:buFont typeface="Courier New" panose="02070309020205020404" pitchFamily="49" charset="0"/>
              <a:buChar char="o"/>
              <a:tabLst/>
            </a:pPr>
            <a:r>
              <a:rPr lang="en-US" dirty="0"/>
              <a:t>Third level</a:t>
            </a:r>
          </a:p>
          <a:p>
            <a:pPr marL="540000" lvl="3" indent="-180000" algn="l" rtl="0" eaLnBrk="1" fontAlgn="base" hangingPunct="1">
              <a:spcBef>
                <a:spcPts val="0"/>
              </a:spcBef>
              <a:spcAft>
                <a:spcPts val="1200"/>
              </a:spcAft>
              <a:buClrTx/>
              <a:buSzPct val="70000"/>
              <a:buFont typeface="Courier New" panose="02070309020205020404" pitchFamily="49" charset="0"/>
              <a:buChar char="o"/>
              <a:tabLst/>
            </a:pPr>
            <a:r>
              <a:rPr lang="en-US" dirty="0"/>
              <a:t>Fourth level</a:t>
            </a:r>
          </a:p>
          <a:p>
            <a:pPr marL="720000" lvl="4" indent="-180000" algn="l" rtl="0" eaLnBrk="1" fontAlgn="base" hangingPunct="1">
              <a:spcBef>
                <a:spcPts val="0"/>
              </a:spcBef>
              <a:spcAft>
                <a:spcPts val="1200"/>
              </a:spcAft>
              <a:buClrTx/>
              <a:buSzPct val="70000"/>
              <a:buFont typeface="Courier New" panose="02070309020205020404" pitchFamily="49" charset="0"/>
              <a:buChar char="o"/>
              <a:tabLst/>
            </a:pPr>
            <a:r>
              <a:rPr lang="en-US" dirty="0"/>
              <a:t>Fifth level</a:t>
            </a:r>
          </a:p>
        </p:txBody>
      </p:sp>
      <p:sp>
        <p:nvSpPr>
          <p:cNvPr id="60424" name="Rectangle 8"/>
          <p:cNvSpPr>
            <a:spLocks noGrp="1" noChangeArrowheads="1"/>
          </p:cNvSpPr>
          <p:nvPr>
            <p:ph type="sldNum" sz="quarter" idx="4"/>
          </p:nvPr>
        </p:nvSpPr>
        <p:spPr bwMode="auto">
          <a:xfrm>
            <a:off x="11852274" y="6499113"/>
            <a:ext cx="190850" cy="19440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lgn="l">
              <a:defRPr sz="800">
                <a:solidFill>
                  <a:srgbClr val="2167AE"/>
                </a:solidFill>
                <a:latin typeface="Zurich Sans Light" panose="02000000000000000000" pitchFamily="2" charset="0"/>
              </a:defRPr>
            </a:lvl1pPr>
          </a:lstStyle>
          <a:p>
            <a:fld id="{A8269D06-FD36-4039-9F44-9A97F92EF901}" type="slidenum">
              <a:rPr lang="en-US" smtClean="0"/>
              <a:pPr/>
              <a:t>‹#›</a:t>
            </a:fld>
            <a:endParaRPr lang="en-US" dirty="0"/>
          </a:p>
        </p:txBody>
      </p:sp>
      <p:sp>
        <p:nvSpPr>
          <p:cNvPr id="3" name="Footer Placeholder 2"/>
          <p:cNvSpPr>
            <a:spLocks noGrp="1"/>
          </p:cNvSpPr>
          <p:nvPr>
            <p:ph type="ftr" sz="quarter" idx="3"/>
          </p:nvPr>
        </p:nvSpPr>
        <p:spPr>
          <a:xfrm>
            <a:off x="4211643" y="6499113"/>
            <a:ext cx="7560001" cy="194400"/>
          </a:xfrm>
          <a:prstGeom prst="rect">
            <a:avLst/>
          </a:prstGeom>
        </p:spPr>
        <p:txBody>
          <a:bodyPr vert="horz" lIns="0" tIns="0" rIns="0" bIns="0" rtlCol="0" anchor="t" anchorCtr="0"/>
          <a:lstStyle>
            <a:lvl1pPr algn="r">
              <a:lnSpc>
                <a:spcPct val="100000"/>
              </a:lnSpc>
              <a:spcBef>
                <a:spcPts val="0"/>
              </a:spcBef>
              <a:spcAft>
                <a:spcPts val="0"/>
              </a:spcAft>
              <a:defRPr sz="800" b="0">
                <a:solidFill>
                  <a:srgbClr val="2167AE"/>
                </a:solidFill>
                <a:latin typeface="Zurich Sans Light" panose="02000000000000000000" pitchFamily="2" charset="0"/>
              </a:defRPr>
            </a:lvl1pPr>
          </a:lstStyle>
          <a:p>
            <a:endParaRPr lang="en-US" dirty="0"/>
          </a:p>
        </p:txBody>
      </p:sp>
      <p:cxnSp>
        <p:nvCxnSpPr>
          <p:cNvPr id="6" name="citextline" hidden="1"/>
          <p:cNvCxnSpPr/>
          <p:nvPr userDrawn="1"/>
        </p:nvCxnSpPr>
        <p:spPr bwMode="auto">
          <a:xfrm>
            <a:off x="403200" y="6480001"/>
            <a:ext cx="11383202" cy="0"/>
          </a:xfrm>
          <a:prstGeom prst="line">
            <a:avLst/>
          </a:prstGeom>
          <a:solidFill>
            <a:schemeClr val="folHlink">
              <a:alpha val="50000"/>
            </a:schemeClr>
          </a:solidFill>
          <a:ln w="12700" cap="flat" cmpd="sng" algn="ctr">
            <a:solidFill>
              <a:srgbClr val="000066"/>
            </a:solidFill>
            <a:prstDash val="solid"/>
            <a:round/>
            <a:headEnd type="none" w="med" len="med"/>
            <a:tailEnd type="none" w="med" len="med"/>
          </a:ln>
          <a:effectLst/>
        </p:spPr>
      </p:cxnSp>
      <p:sp>
        <p:nvSpPr>
          <p:cNvPr id="8" name="Date Placeholder 7"/>
          <p:cNvSpPr>
            <a:spLocks noGrp="1"/>
          </p:cNvSpPr>
          <p:nvPr>
            <p:ph type="dt" sz="half" idx="2"/>
          </p:nvPr>
        </p:nvSpPr>
        <p:spPr>
          <a:xfrm>
            <a:off x="332405" y="6889585"/>
            <a:ext cx="1080000" cy="194400"/>
          </a:xfrm>
          <a:prstGeom prst="rect">
            <a:avLst/>
          </a:prstGeom>
        </p:spPr>
        <p:txBody>
          <a:bodyPr vert="horz" lIns="0" tIns="0" rIns="0" bIns="0" rtlCol="0" anchor="t"/>
          <a:lstStyle>
            <a:lvl1pPr algn="l">
              <a:lnSpc>
                <a:spcPct val="100000"/>
              </a:lnSpc>
              <a:spcBef>
                <a:spcPts val="0"/>
              </a:spcBef>
              <a:spcAft>
                <a:spcPts val="0"/>
              </a:spcAft>
              <a:defRPr sz="900">
                <a:solidFill>
                  <a:srgbClr val="2167AE"/>
                </a:solidFill>
                <a:latin typeface="Zurich Sans Light" panose="02000000000000000000" pitchFamily="2" charset="0"/>
              </a:defRPr>
            </a:lvl1pPr>
          </a:lstStyle>
          <a:p>
            <a:endParaRPr lang="en-US" dirty="0"/>
          </a:p>
        </p:txBody>
      </p:sp>
      <p:pic>
        <p:nvPicPr>
          <p:cNvPr id="33" name="Graphic 32">
            <a:extLst>
              <a:ext uri="{FF2B5EF4-FFF2-40B4-BE49-F238E27FC236}">
                <a16:creationId xmlns:a16="http://schemas.microsoft.com/office/drawing/2014/main" id="{52BE5EA5-9852-48B9-BF14-2B188CEADFA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189634" y="159248"/>
            <a:ext cx="1773767" cy="683952"/>
          </a:xfrm>
          <a:prstGeom prst="rect">
            <a:avLst/>
          </a:prstGeom>
        </p:spPr>
      </p:pic>
    </p:spTree>
    <p:extLst>
      <p:ext uri="{BB962C8B-B14F-4D97-AF65-F5344CB8AC3E}">
        <p14:creationId xmlns:p14="http://schemas.microsoft.com/office/powerpoint/2010/main" val="550084638"/>
      </p:ext>
    </p:extLst>
  </p:cSld>
  <p:clrMap bg1="lt1" tx1="dk1" bg2="lt2" tx2="dk2" accent1="accent1" accent2="accent2" accent3="accent3" accent4="accent4" accent5="accent5" accent6="accent6" hlink="hlink" folHlink="folHlink"/>
  <p:sldLayoutIdLst>
    <p:sldLayoutId id="2147483844" r:id="rId1"/>
    <p:sldLayoutId id="2147483770" r:id="rId2"/>
    <p:sldLayoutId id="2147483772" r:id="rId3"/>
    <p:sldLayoutId id="2147483774" r:id="rId4"/>
    <p:sldLayoutId id="2147483847" r:id="rId5"/>
    <p:sldLayoutId id="2147483848" r:id="rId6"/>
    <p:sldLayoutId id="2147483849" r:id="rId7"/>
    <p:sldLayoutId id="2147483850" r:id="rId8"/>
    <p:sldLayoutId id="2147483851" r:id="rId9"/>
    <p:sldLayoutId id="2147483852" r:id="rId10"/>
  </p:sldLayoutIdLst>
  <p:hf hdr="0" ftr="0"/>
  <p:txStyles>
    <p:titleStyle>
      <a:lvl1pPr algn="l" rtl="0" eaLnBrk="1" fontAlgn="base" hangingPunct="1">
        <a:lnSpc>
          <a:spcPct val="90000"/>
        </a:lnSpc>
        <a:spcBef>
          <a:spcPct val="0"/>
        </a:spcBef>
        <a:spcAft>
          <a:spcPct val="0"/>
        </a:spcAft>
        <a:defRPr sz="2400" b="0">
          <a:solidFill>
            <a:srgbClr val="2167AE"/>
          </a:solidFill>
          <a:latin typeface="Zurich Sans Light" panose="02000000000000000000" pitchFamily="2" charset="0"/>
          <a:ea typeface="+mj-ea"/>
          <a:cs typeface="+mj-cs"/>
        </a:defRPr>
      </a:lvl1pPr>
      <a:lvl2pPr algn="l" rtl="0" eaLnBrk="1" fontAlgn="base" hangingPunct="1">
        <a:lnSpc>
          <a:spcPct val="90000"/>
        </a:lnSpc>
        <a:spcBef>
          <a:spcPct val="0"/>
        </a:spcBef>
        <a:spcAft>
          <a:spcPct val="0"/>
        </a:spcAft>
        <a:defRPr sz="2800" b="1">
          <a:solidFill>
            <a:srgbClr val="000066"/>
          </a:solidFill>
          <a:latin typeface="Frutiger 45 Light" pitchFamily="34" charset="0"/>
        </a:defRPr>
      </a:lvl2pPr>
      <a:lvl3pPr algn="l" rtl="0" eaLnBrk="1" fontAlgn="base" hangingPunct="1">
        <a:lnSpc>
          <a:spcPct val="90000"/>
        </a:lnSpc>
        <a:spcBef>
          <a:spcPct val="0"/>
        </a:spcBef>
        <a:spcAft>
          <a:spcPct val="0"/>
        </a:spcAft>
        <a:defRPr sz="2800" b="1">
          <a:solidFill>
            <a:srgbClr val="000066"/>
          </a:solidFill>
          <a:latin typeface="Frutiger 45 Light" pitchFamily="34" charset="0"/>
        </a:defRPr>
      </a:lvl3pPr>
      <a:lvl4pPr algn="l" rtl="0" eaLnBrk="1" fontAlgn="base" hangingPunct="1">
        <a:lnSpc>
          <a:spcPct val="90000"/>
        </a:lnSpc>
        <a:spcBef>
          <a:spcPct val="0"/>
        </a:spcBef>
        <a:spcAft>
          <a:spcPct val="0"/>
        </a:spcAft>
        <a:defRPr sz="2800" b="1">
          <a:solidFill>
            <a:srgbClr val="000066"/>
          </a:solidFill>
          <a:latin typeface="Frutiger 45 Light" pitchFamily="34" charset="0"/>
        </a:defRPr>
      </a:lvl4pPr>
      <a:lvl5pPr algn="l" rtl="0" eaLnBrk="1" fontAlgn="base" hangingPunct="1">
        <a:lnSpc>
          <a:spcPct val="90000"/>
        </a:lnSpc>
        <a:spcBef>
          <a:spcPct val="0"/>
        </a:spcBef>
        <a:spcAft>
          <a:spcPct val="0"/>
        </a:spcAft>
        <a:defRPr sz="2800" b="1">
          <a:solidFill>
            <a:srgbClr val="000066"/>
          </a:solidFill>
          <a:latin typeface="Frutiger 45 Light" pitchFamily="34" charset="0"/>
        </a:defRPr>
      </a:lvl5pPr>
      <a:lvl6pPr marL="457200" algn="l" rtl="0" eaLnBrk="1" fontAlgn="base" hangingPunct="1">
        <a:lnSpc>
          <a:spcPct val="90000"/>
        </a:lnSpc>
        <a:spcBef>
          <a:spcPct val="0"/>
        </a:spcBef>
        <a:spcAft>
          <a:spcPct val="0"/>
        </a:spcAft>
        <a:defRPr sz="2800" b="1">
          <a:solidFill>
            <a:srgbClr val="000066"/>
          </a:solidFill>
          <a:latin typeface="Frutiger 45 Light" pitchFamily="34" charset="0"/>
        </a:defRPr>
      </a:lvl6pPr>
      <a:lvl7pPr marL="914400" algn="l" rtl="0" eaLnBrk="1" fontAlgn="base" hangingPunct="1">
        <a:lnSpc>
          <a:spcPct val="90000"/>
        </a:lnSpc>
        <a:spcBef>
          <a:spcPct val="0"/>
        </a:spcBef>
        <a:spcAft>
          <a:spcPct val="0"/>
        </a:spcAft>
        <a:defRPr sz="2800" b="1">
          <a:solidFill>
            <a:srgbClr val="000066"/>
          </a:solidFill>
          <a:latin typeface="Frutiger 45 Light" pitchFamily="34" charset="0"/>
        </a:defRPr>
      </a:lvl7pPr>
      <a:lvl8pPr marL="1371600" algn="l" rtl="0" eaLnBrk="1" fontAlgn="base" hangingPunct="1">
        <a:lnSpc>
          <a:spcPct val="90000"/>
        </a:lnSpc>
        <a:spcBef>
          <a:spcPct val="0"/>
        </a:spcBef>
        <a:spcAft>
          <a:spcPct val="0"/>
        </a:spcAft>
        <a:defRPr sz="2800" b="1">
          <a:solidFill>
            <a:srgbClr val="000066"/>
          </a:solidFill>
          <a:latin typeface="Frutiger 45 Light" pitchFamily="34" charset="0"/>
        </a:defRPr>
      </a:lvl8pPr>
      <a:lvl9pPr marL="1828800" algn="l" rtl="0" eaLnBrk="1" fontAlgn="base" hangingPunct="1">
        <a:lnSpc>
          <a:spcPct val="90000"/>
        </a:lnSpc>
        <a:spcBef>
          <a:spcPct val="0"/>
        </a:spcBef>
        <a:spcAft>
          <a:spcPct val="0"/>
        </a:spcAft>
        <a:defRPr sz="2800" b="1">
          <a:solidFill>
            <a:srgbClr val="000066"/>
          </a:solidFill>
          <a:latin typeface="Frutiger 45 Light" pitchFamily="34" charset="0"/>
        </a:defRPr>
      </a:lvl9pPr>
    </p:titleStyle>
    <p:bodyStyle>
      <a:lvl1pPr marL="285750" indent="-285750" algn="l" rtl="0" eaLnBrk="1" fontAlgn="base" hangingPunct="1">
        <a:spcBef>
          <a:spcPts val="0"/>
        </a:spcBef>
        <a:spcAft>
          <a:spcPts val="300"/>
        </a:spcAft>
        <a:buClr>
          <a:srgbClr val="2167AE"/>
        </a:buClr>
        <a:buSzPct val="120000"/>
        <a:buFont typeface="Symbol" pitchFamily="18" charset="2"/>
        <a:buChar char=""/>
        <a:defRPr lang="en-US" sz="1600" b="0" i="0" dirty="0">
          <a:solidFill>
            <a:srgbClr val="2167AE"/>
          </a:solidFill>
          <a:latin typeface="+mn-lt"/>
          <a:ea typeface="+mn-ea"/>
          <a:cs typeface="Arial" panose="020B0604020202020204" pitchFamily="34" charset="0"/>
        </a:defRPr>
      </a:lvl1pPr>
      <a:lvl2pPr marL="539750" indent="-273050" algn="l" rtl="0" eaLnBrk="1" fontAlgn="base" hangingPunct="1">
        <a:spcBef>
          <a:spcPts val="0"/>
        </a:spcBef>
        <a:spcAft>
          <a:spcPts val="300"/>
        </a:spcAft>
        <a:buClr>
          <a:srgbClr val="2167AE"/>
        </a:buClr>
        <a:buSzPct val="100000"/>
        <a:buFont typeface="Frutiger 55 Roman" pitchFamily="34" charset="0"/>
        <a:buChar char="–"/>
        <a:defRPr lang="en-US" sz="1600" b="0" i="0" dirty="0">
          <a:solidFill>
            <a:srgbClr val="2167AE"/>
          </a:solidFill>
          <a:latin typeface="+mn-lt"/>
          <a:cs typeface="Arial" panose="020B0604020202020204" pitchFamily="34" charset="0"/>
        </a:defRPr>
      </a:lvl2pPr>
      <a:lvl3pPr marL="522900" indent="-342900" algn="l" rtl="0" eaLnBrk="1" fontAlgn="base" hangingPunct="1">
        <a:spcBef>
          <a:spcPts val="0"/>
        </a:spcBef>
        <a:spcAft>
          <a:spcPts val="300"/>
        </a:spcAft>
        <a:buClr>
          <a:srgbClr val="2167AE"/>
        </a:buClr>
        <a:buSzPct val="100000"/>
        <a:buFont typeface="Frutiger 55 Roman" pitchFamily="34" charset="0"/>
        <a:buChar char="–"/>
        <a:defRPr lang="en-US" sz="1400" b="0" i="0" dirty="0">
          <a:solidFill>
            <a:srgbClr val="2167AE"/>
          </a:solidFill>
          <a:latin typeface="+mn-lt"/>
          <a:cs typeface="Arial" panose="020B0604020202020204" pitchFamily="34" charset="0"/>
        </a:defRPr>
      </a:lvl3pPr>
      <a:lvl4pPr marL="702900" indent="-342900" algn="l" rtl="0" eaLnBrk="1" fontAlgn="base" hangingPunct="1">
        <a:spcBef>
          <a:spcPts val="0"/>
        </a:spcBef>
        <a:spcAft>
          <a:spcPts val="300"/>
        </a:spcAft>
        <a:buClr>
          <a:srgbClr val="2167AE"/>
        </a:buClr>
        <a:buSzPct val="100000"/>
        <a:buFont typeface="Frutiger 55 Roman" pitchFamily="34" charset="0"/>
        <a:buChar char="–"/>
        <a:defRPr lang="en-US" sz="1400" b="0" i="0" dirty="0">
          <a:solidFill>
            <a:srgbClr val="2167AE"/>
          </a:solidFill>
          <a:latin typeface="+mn-lt"/>
          <a:cs typeface="Arial" panose="020B0604020202020204" pitchFamily="34" charset="0"/>
        </a:defRPr>
      </a:lvl4pPr>
      <a:lvl5pPr marL="882900" indent="-342900" algn="l" rtl="0" eaLnBrk="1" fontAlgn="base" hangingPunct="1">
        <a:spcBef>
          <a:spcPts val="0"/>
        </a:spcBef>
        <a:spcAft>
          <a:spcPts val="300"/>
        </a:spcAft>
        <a:buClr>
          <a:srgbClr val="2167AE"/>
        </a:buClr>
        <a:buSzPct val="100000"/>
        <a:buFont typeface="Frutiger 55 Roman" pitchFamily="34" charset="0"/>
        <a:buChar char="–"/>
        <a:defRPr lang="en-US" sz="1400" b="0" i="0" dirty="0">
          <a:solidFill>
            <a:srgbClr val="2167AE"/>
          </a:solidFill>
          <a:latin typeface="+mn-lt"/>
          <a:cs typeface="Arial" panose="020B0604020202020204"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59" userDrawn="1">
          <p15:clr>
            <a:srgbClr val="F26B43"/>
          </p15:clr>
        </p15:guide>
        <p15:guide id="2">
          <p15:clr>
            <a:srgbClr val="F26B43"/>
          </p15:clr>
        </p15:guide>
        <p15:guide id="3" pos="212" userDrawn="1">
          <p15:clr>
            <a:srgbClr val="F26B43"/>
          </p15:clr>
        </p15:guide>
        <p15:guide id="4" pos="1165">
          <p15:clr>
            <a:srgbClr val="F26B43"/>
          </p15:clr>
        </p15:guide>
        <p15:guide id="5" pos="2211">
          <p15:clr>
            <a:srgbClr val="F26B43"/>
          </p15:clr>
        </p15:guide>
        <p15:guide id="6" pos="2314">
          <p15:clr>
            <a:srgbClr val="F26B43"/>
          </p15:clr>
        </p15:guide>
        <p15:guide id="7" pos="3259" userDrawn="1">
          <p15:clr>
            <a:srgbClr val="F26B43"/>
          </p15:clr>
        </p15:guide>
        <p15:guide id="8" pos="3360" userDrawn="1">
          <p15:clr>
            <a:srgbClr val="F26B43"/>
          </p15:clr>
        </p15:guide>
        <p15:guide id="9" pos="4317">
          <p15:clr>
            <a:srgbClr val="F26B43"/>
          </p15:clr>
        </p15:guide>
        <p15:guide id="10" pos="4416" userDrawn="1">
          <p15:clr>
            <a:srgbClr val="F26B43"/>
          </p15:clr>
        </p15:guide>
        <p15:guide id="11" pos="5370">
          <p15:clr>
            <a:srgbClr val="F26B43"/>
          </p15:clr>
        </p15:guide>
        <p15:guide id="12" pos="5472" userDrawn="1">
          <p15:clr>
            <a:srgbClr val="F26B43"/>
          </p15:clr>
        </p15:guide>
        <p15:guide id="13" pos="6416" userDrawn="1">
          <p15:clr>
            <a:srgbClr val="F26B43"/>
          </p15:clr>
        </p15:guide>
        <p15:guide id="14" pos="6517" userDrawn="1">
          <p15:clr>
            <a:srgbClr val="F26B43"/>
          </p15:clr>
        </p15:guide>
        <p15:guide id="16" pos="7419" userDrawn="1">
          <p15:clr>
            <a:srgbClr val="F26B43"/>
          </p15:clr>
        </p15:guide>
        <p15:guide id="17" pos="7466">
          <p15:clr>
            <a:srgbClr val="F26B43"/>
          </p15:clr>
        </p15:guide>
        <p15:guide id="18" pos="7677">
          <p15:clr>
            <a:srgbClr val="F26B43"/>
          </p15:clr>
        </p15:guide>
        <p15:guide id="19" orient="horz" pos="2160">
          <p15:clr>
            <a:srgbClr val="F26B43"/>
          </p15:clr>
        </p15:guide>
        <p15:guide id="20" orient="horz" pos="-3">
          <p15:clr>
            <a:srgbClr val="F26B43"/>
          </p15:clr>
        </p15:guide>
        <p15:guide id="21" orient="horz" pos="210" userDrawn="1">
          <p15:clr>
            <a:srgbClr val="F26B43"/>
          </p15:clr>
        </p15:guide>
        <p15:guide id="22" orient="horz" pos="797">
          <p15:clr>
            <a:srgbClr val="F26B43"/>
          </p15:clr>
        </p15:guide>
        <p15:guide id="24" orient="horz" pos="4096" userDrawn="1">
          <p15:clr>
            <a:srgbClr val="F26B43"/>
          </p15:clr>
        </p15:guide>
        <p15:guide id="25" orient="horz" pos="4320">
          <p15:clr>
            <a:srgbClr val="F26B43"/>
          </p15:clr>
        </p15:guide>
        <p15:guide id="27" pos="3841" userDrawn="1">
          <p15:clr>
            <a:srgbClr val="F26B43"/>
          </p15:clr>
        </p15:guide>
        <p15:guide id="28" orient="horz" pos="448" userDrawn="1">
          <p15:clr>
            <a:srgbClr val="F26B43"/>
          </p15:clr>
        </p15:guide>
        <p15:guide id="29" orient="horz" pos="1264" userDrawn="1">
          <p15:clr>
            <a:srgbClr val="F26B43"/>
          </p15:clr>
        </p15:guide>
        <p15:guide id="30" orient="horz" pos="401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chart" Target="../charts/chart7.xml"/><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22.xml"/><Relationship Id="rId16" Type="http://schemas.openxmlformats.org/officeDocument/2006/relationships/image" Target="../media/image45.bin"/><Relationship Id="rId1" Type="http://schemas.openxmlformats.org/officeDocument/2006/relationships/slideLayout" Target="../slideLayouts/slideLayout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mountain, way&#10;&#10;Description automatically generated">
            <a:extLst>
              <a:ext uri="{FF2B5EF4-FFF2-40B4-BE49-F238E27FC236}">
                <a16:creationId xmlns:a16="http://schemas.microsoft.com/office/drawing/2014/main" id="{5CE08C3C-75A3-4040-93CE-6D68F2F07B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429E9E7-A670-410C-971D-5CA7AF82D75A}"/>
              </a:ext>
            </a:extLst>
          </p:cNvPr>
          <p:cNvSpPr/>
          <p:nvPr/>
        </p:nvSpPr>
        <p:spPr bwMode="auto">
          <a:xfrm>
            <a:off x="0" y="0"/>
            <a:ext cx="12193588" cy="6858000"/>
          </a:xfrm>
          <a:prstGeom prst="rect">
            <a:avLst/>
          </a:prstGeom>
          <a:gradFill>
            <a:gsLst>
              <a:gs pos="0">
                <a:srgbClr val="000000">
                  <a:alpha val="0"/>
                </a:srgbClr>
              </a:gs>
              <a:gs pos="100000">
                <a:srgbClr val="000000">
                  <a:alpha val="10000"/>
                </a:srgbClr>
              </a:gs>
            </a:gsLst>
            <a:lin ang="2160000" scaled="0"/>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b="0" i="0" u="none" strike="noStrike" cap="none" normalizeH="0" baseline="0" dirty="0">
              <a:ln>
                <a:noFill/>
              </a:ln>
              <a:effectLst/>
              <a:latin typeface="Frutiger 55 Roman" pitchFamily="34" charset="0"/>
            </a:endParaRPr>
          </a:p>
        </p:txBody>
      </p:sp>
      <p:pic>
        <p:nvPicPr>
          <p:cNvPr id="12" name="Graphic 11">
            <a:extLst>
              <a:ext uri="{FF2B5EF4-FFF2-40B4-BE49-F238E27FC236}">
                <a16:creationId xmlns:a16="http://schemas.microsoft.com/office/drawing/2014/main" id="{2CEECDB1-332D-48B5-A74E-384EECB943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198" y="160912"/>
            <a:ext cx="1776230" cy="684813"/>
          </a:xfrm>
          <a:prstGeom prst="rect">
            <a:avLst/>
          </a:prstGeom>
        </p:spPr>
      </p:pic>
      <p:sp>
        <p:nvSpPr>
          <p:cNvPr id="13" name="Rectangle 12">
            <a:extLst>
              <a:ext uri="{FF2B5EF4-FFF2-40B4-BE49-F238E27FC236}">
                <a16:creationId xmlns:a16="http://schemas.microsoft.com/office/drawing/2014/main" id="{4F14BE66-8B0A-479E-AADC-03E898F43B48}"/>
              </a:ext>
            </a:extLst>
          </p:cNvPr>
          <p:cNvSpPr/>
          <p:nvPr/>
        </p:nvSpPr>
        <p:spPr>
          <a:xfrm>
            <a:off x="9733199" y="390283"/>
            <a:ext cx="2046052"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chemeClr val="bg1"/>
                </a:solidFill>
              </a:rPr>
              <a:t>Zurich Investments</a:t>
            </a:r>
            <a:endParaRPr lang="en-AU" sz="1200" dirty="0" err="1">
              <a:solidFill>
                <a:schemeClr val="bg1"/>
              </a:solidFill>
            </a:endParaRPr>
          </a:p>
        </p:txBody>
      </p:sp>
      <p:grpSp>
        <p:nvGrpSpPr>
          <p:cNvPr id="9" name="Group 8">
            <a:extLst>
              <a:ext uri="{FF2B5EF4-FFF2-40B4-BE49-F238E27FC236}">
                <a16:creationId xmlns:a16="http://schemas.microsoft.com/office/drawing/2014/main" id="{FBB49EFA-20EE-454D-BB98-7C227BE147E2}"/>
              </a:ext>
            </a:extLst>
          </p:cNvPr>
          <p:cNvGrpSpPr/>
          <p:nvPr/>
        </p:nvGrpSpPr>
        <p:grpSpPr>
          <a:xfrm>
            <a:off x="10578272" y="5398378"/>
            <a:ext cx="1287271" cy="1459311"/>
            <a:chOff x="479005" y="5398378"/>
            <a:chExt cx="1287271" cy="1459311"/>
          </a:xfrm>
        </p:grpSpPr>
        <p:sp>
          <p:nvSpPr>
            <p:cNvPr id="14" name="Oval 13">
              <a:extLst>
                <a:ext uri="{FF2B5EF4-FFF2-40B4-BE49-F238E27FC236}">
                  <a16:creationId xmlns:a16="http://schemas.microsoft.com/office/drawing/2014/main" id="{8110EF0E-D9AA-4CF1-BE27-91E4DA5B429E}"/>
                </a:ext>
              </a:extLst>
            </p:cNvPr>
            <p:cNvSpPr/>
            <p:nvPr/>
          </p:nvSpPr>
          <p:spPr bwMode="auto">
            <a:xfrm>
              <a:off x="545045" y="5398378"/>
              <a:ext cx="812693" cy="811911"/>
            </a:xfrm>
            <a:prstGeom prst="ellipse">
              <a:avLst/>
            </a:prstGeom>
            <a:solidFill>
              <a:srgbClr val="5495CF"/>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5" name="Freeform 8">
              <a:extLst>
                <a:ext uri="{FF2B5EF4-FFF2-40B4-BE49-F238E27FC236}">
                  <a16:creationId xmlns:a16="http://schemas.microsoft.com/office/drawing/2014/main" id="{6E4AB7AA-8519-4EDB-9BB8-D9A40065C41F}"/>
                </a:ext>
              </a:extLst>
            </p:cNvPr>
            <p:cNvSpPr/>
            <p:nvPr/>
          </p:nvSpPr>
          <p:spPr bwMode="auto">
            <a:xfrm>
              <a:off x="479005" y="6209293"/>
              <a:ext cx="1287271" cy="648396"/>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FB1E6"/>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dirty="0">
                <a:ln>
                  <a:noFill/>
                </a:ln>
                <a:effectLst/>
                <a:latin typeface="Zurich Sans" panose="02000000000000000000" pitchFamily="2" charset="0"/>
              </a:endParaRPr>
            </a:p>
          </p:txBody>
        </p:sp>
        <p:sp>
          <p:nvSpPr>
            <p:cNvPr id="16" name="Freeform 10">
              <a:extLst>
                <a:ext uri="{FF2B5EF4-FFF2-40B4-BE49-F238E27FC236}">
                  <a16:creationId xmlns:a16="http://schemas.microsoft.com/office/drawing/2014/main" id="{9E685782-4F3F-41E1-9202-4DB45FF29844}"/>
                </a:ext>
              </a:extLst>
            </p:cNvPr>
            <p:cNvSpPr/>
            <p:nvPr/>
          </p:nvSpPr>
          <p:spPr bwMode="auto">
            <a:xfrm rot="2700000">
              <a:off x="1230577" y="5541749"/>
              <a:ext cx="486691" cy="24508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DAD2BD"/>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7" name="Oval 16">
              <a:extLst>
                <a:ext uri="{FF2B5EF4-FFF2-40B4-BE49-F238E27FC236}">
                  <a16:creationId xmlns:a16="http://schemas.microsoft.com/office/drawing/2014/main" id="{6604AB0F-0CFC-4261-BEB8-49427284C2BA}"/>
                </a:ext>
              </a:extLst>
            </p:cNvPr>
            <p:cNvSpPr/>
            <p:nvPr/>
          </p:nvSpPr>
          <p:spPr bwMode="auto">
            <a:xfrm>
              <a:off x="1542200" y="6637339"/>
              <a:ext cx="220562" cy="220350"/>
            </a:xfrm>
            <a:prstGeom prst="ellipse">
              <a:avLst/>
            </a:prstGeom>
            <a:solidFill>
              <a:srgbClr val="23366F"/>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pic>
          <p:nvPicPr>
            <p:cNvPr id="18" name="Graphic 17">
              <a:extLst>
                <a:ext uri="{FF2B5EF4-FFF2-40B4-BE49-F238E27FC236}">
                  <a16:creationId xmlns:a16="http://schemas.microsoft.com/office/drawing/2014/main" id="{E9B34195-A5FD-41A6-8F1F-E314F87E6F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9227" y="5819013"/>
              <a:ext cx="391276" cy="391276"/>
            </a:xfrm>
            <a:prstGeom prst="rect">
              <a:avLst/>
            </a:prstGeom>
          </p:spPr>
        </p:pic>
      </p:grpSp>
      <p:sp>
        <p:nvSpPr>
          <p:cNvPr id="6" name="Title 5">
            <a:extLst>
              <a:ext uri="{FF2B5EF4-FFF2-40B4-BE49-F238E27FC236}">
                <a16:creationId xmlns:a16="http://schemas.microsoft.com/office/drawing/2014/main" id="{C3C29439-C109-4856-B239-019004C5E22E}"/>
              </a:ext>
            </a:extLst>
          </p:cNvPr>
          <p:cNvSpPr>
            <a:spLocks noGrp="1"/>
          </p:cNvSpPr>
          <p:nvPr>
            <p:ph type="title"/>
          </p:nvPr>
        </p:nvSpPr>
        <p:spPr>
          <a:xfrm>
            <a:off x="334477" y="694639"/>
            <a:ext cx="9254705" cy="2014282"/>
          </a:xfrm>
        </p:spPr>
        <p:txBody>
          <a:bodyPr/>
          <a:lstStyle/>
          <a:p>
            <a:pPr marL="228600" fontAlgn="base"/>
            <a:r>
              <a:rPr lang="en-AU" sz="3600" b="1" dirty="0">
                <a:effectLst/>
                <a:latin typeface="Calibri" panose="020F0502020204030204" pitchFamily="34" charset="0"/>
                <a:ea typeface="Times New Roman" panose="02020603050405020304" pitchFamily="18" charset="0"/>
                <a:cs typeface="Aptos" panose="020B0004020202020204" pitchFamily="34" charset="0"/>
              </a:rPr>
              <a:t>Dominance or Diversify? </a:t>
            </a:r>
            <a:br>
              <a:rPr lang="en-AU" sz="3600" b="1" dirty="0">
                <a:effectLst/>
                <a:latin typeface="Calibri" panose="020F0502020204030204" pitchFamily="34" charset="0"/>
                <a:ea typeface="Times New Roman" panose="02020603050405020304" pitchFamily="18" charset="0"/>
                <a:cs typeface="Aptos" panose="020B0004020202020204" pitchFamily="34" charset="0"/>
              </a:rPr>
            </a:br>
            <a:r>
              <a:rPr lang="en-AU" sz="3600" b="1" dirty="0">
                <a:effectLst/>
                <a:latin typeface="Calibri" panose="020F0502020204030204" pitchFamily="34" charset="0"/>
                <a:ea typeface="Times New Roman" panose="02020603050405020304" pitchFamily="18" charset="0"/>
                <a:cs typeface="Aptos" panose="020B0004020202020204" pitchFamily="34" charset="0"/>
              </a:rPr>
              <a:t>Finding the sweet spot in a narrow market.</a:t>
            </a:r>
            <a:endParaRPr lang="en-AU" sz="36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Subtitle 6">
            <a:extLst>
              <a:ext uri="{FF2B5EF4-FFF2-40B4-BE49-F238E27FC236}">
                <a16:creationId xmlns:a16="http://schemas.microsoft.com/office/drawing/2014/main" id="{3AB43E64-4ACE-42CC-8769-7063678895A1}"/>
              </a:ext>
            </a:extLst>
          </p:cNvPr>
          <p:cNvSpPr>
            <a:spLocks noGrp="1"/>
          </p:cNvSpPr>
          <p:nvPr>
            <p:ph type="subTitle" idx="1"/>
          </p:nvPr>
        </p:nvSpPr>
        <p:spPr>
          <a:xfrm>
            <a:off x="588182" y="3043560"/>
            <a:ext cx="6806433" cy="360000"/>
          </a:xfrm>
        </p:spPr>
        <p:txBody>
          <a:bodyPr/>
          <a:lstStyle/>
          <a:p>
            <a:r>
              <a:rPr lang="en-AU" dirty="0"/>
              <a:t>August 2024</a:t>
            </a:r>
          </a:p>
        </p:txBody>
      </p:sp>
    </p:spTree>
    <p:extLst>
      <p:ext uri="{BB962C8B-B14F-4D97-AF65-F5344CB8AC3E}">
        <p14:creationId xmlns:p14="http://schemas.microsoft.com/office/powerpoint/2010/main" val="249571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60AD-B587-5150-9A2D-808A0ABB1A7B}"/>
              </a:ext>
            </a:extLst>
          </p:cNvPr>
          <p:cNvSpPr>
            <a:spLocks noGrp="1"/>
          </p:cNvSpPr>
          <p:nvPr>
            <p:ph type="title"/>
          </p:nvPr>
        </p:nvSpPr>
        <p:spPr/>
        <p:txBody>
          <a:bodyPr/>
          <a:lstStyle/>
          <a:p>
            <a:r>
              <a:rPr lang="en-AU" dirty="0">
                <a:solidFill>
                  <a:schemeClr val="tx1"/>
                </a:solidFill>
              </a:rPr>
              <a:t>Market Concentration</a:t>
            </a:r>
          </a:p>
        </p:txBody>
      </p:sp>
      <p:sp>
        <p:nvSpPr>
          <p:cNvPr id="4" name="Slide Number Placeholder 3">
            <a:extLst>
              <a:ext uri="{FF2B5EF4-FFF2-40B4-BE49-F238E27FC236}">
                <a16:creationId xmlns:a16="http://schemas.microsoft.com/office/drawing/2014/main" id="{CDE5AFA8-4B44-FDF7-D95D-6A1442095860}"/>
              </a:ext>
            </a:extLst>
          </p:cNvPr>
          <p:cNvSpPr>
            <a:spLocks noGrp="1"/>
          </p:cNvSpPr>
          <p:nvPr>
            <p:ph type="sldNum" sz="quarter" idx="16"/>
          </p:nvPr>
        </p:nvSpPr>
        <p:spPr/>
        <p:txBody>
          <a:bodyPr/>
          <a:lstStyle/>
          <a:p>
            <a:fld id="{A8269D06-FD36-4039-9F44-9A97F92EF901}" type="slidenum">
              <a:rPr lang="en-US" smtClean="0"/>
              <a:pPr/>
              <a:t>10</a:t>
            </a:fld>
            <a:endParaRPr lang="en-US" dirty="0"/>
          </a:p>
        </p:txBody>
      </p:sp>
      <p:sp>
        <p:nvSpPr>
          <p:cNvPr id="9" name="TextBox 8">
            <a:extLst>
              <a:ext uri="{FF2B5EF4-FFF2-40B4-BE49-F238E27FC236}">
                <a16:creationId xmlns:a16="http://schemas.microsoft.com/office/drawing/2014/main" id="{02E19296-3778-05AB-8741-C11A58B076F4}"/>
              </a:ext>
            </a:extLst>
          </p:cNvPr>
          <p:cNvSpPr txBox="1"/>
          <p:nvPr/>
        </p:nvSpPr>
        <p:spPr>
          <a:xfrm>
            <a:off x="334964" y="5984875"/>
            <a:ext cx="5041750" cy="644409"/>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r>
              <a:rPr lang="en-AU" dirty="0"/>
              <a:t>Data from: 31/01/2005 to 28/06/2024.</a:t>
            </a:r>
          </a:p>
          <a:p>
            <a:pPr algn="l"/>
            <a:r>
              <a:rPr lang="en-AU" dirty="0"/>
              <a:t>Source: American Century Investments</a:t>
            </a:r>
            <a:endParaRPr lang="en-US" dirty="0"/>
          </a:p>
        </p:txBody>
      </p:sp>
      <p:graphicFrame>
        <p:nvGraphicFramePr>
          <p:cNvPr id="5" name="Chart 4">
            <a:extLst>
              <a:ext uri="{FF2B5EF4-FFF2-40B4-BE49-F238E27FC236}">
                <a16:creationId xmlns:a16="http://schemas.microsoft.com/office/drawing/2014/main" id="{96A090E2-FAC4-BEE6-22B0-EFBBE1C16CCE}"/>
              </a:ext>
            </a:extLst>
          </p:cNvPr>
          <p:cNvGraphicFramePr>
            <a:graphicFrameLocks/>
          </p:cNvGraphicFramePr>
          <p:nvPr/>
        </p:nvGraphicFramePr>
        <p:xfrm>
          <a:off x="332406" y="1232756"/>
          <a:ext cx="11519868" cy="49325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4026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B02B-3A85-67F7-52E2-A64439873321}"/>
              </a:ext>
            </a:extLst>
          </p:cNvPr>
          <p:cNvSpPr>
            <a:spLocks noGrp="1"/>
          </p:cNvSpPr>
          <p:nvPr>
            <p:ph type="title"/>
          </p:nvPr>
        </p:nvSpPr>
        <p:spPr/>
        <p:txBody>
          <a:bodyPr/>
          <a:lstStyle/>
          <a:p>
            <a:r>
              <a:rPr lang="en-AU" dirty="0"/>
              <a:t>Dominance</a:t>
            </a:r>
          </a:p>
        </p:txBody>
      </p:sp>
      <p:sp>
        <p:nvSpPr>
          <p:cNvPr id="3" name="Text Placeholder 2">
            <a:extLst>
              <a:ext uri="{FF2B5EF4-FFF2-40B4-BE49-F238E27FC236}">
                <a16:creationId xmlns:a16="http://schemas.microsoft.com/office/drawing/2014/main" id="{BFD0B9E0-EF0E-FA66-8A23-D810B2737B04}"/>
              </a:ext>
            </a:extLst>
          </p:cNvPr>
          <p:cNvSpPr>
            <a:spLocks noGrp="1"/>
          </p:cNvSpPr>
          <p:nvPr>
            <p:ph type="body" sz="quarter" idx="19"/>
          </p:nvPr>
        </p:nvSpPr>
        <p:spPr/>
        <p:txBody>
          <a:bodyPr/>
          <a:lstStyle/>
          <a:p>
            <a:endParaRPr lang="en-AU"/>
          </a:p>
        </p:txBody>
      </p:sp>
      <p:sp>
        <p:nvSpPr>
          <p:cNvPr id="4" name="Subtitle 3">
            <a:extLst>
              <a:ext uri="{FF2B5EF4-FFF2-40B4-BE49-F238E27FC236}">
                <a16:creationId xmlns:a16="http://schemas.microsoft.com/office/drawing/2014/main" id="{B78682D2-E982-2FB9-B511-68BBB95C01AB}"/>
              </a:ext>
            </a:extLst>
          </p:cNvPr>
          <p:cNvSpPr>
            <a:spLocks noGrp="1"/>
          </p:cNvSpPr>
          <p:nvPr>
            <p:ph type="subTitle" idx="13"/>
          </p:nvPr>
        </p:nvSpPr>
        <p:spPr/>
        <p:txBody>
          <a:bodyPr/>
          <a:lstStyle/>
          <a:p>
            <a:r>
              <a:rPr lang="en-AU" dirty="0"/>
              <a:t>The Magnificent–7 have massively outperformed</a:t>
            </a:r>
          </a:p>
          <a:p>
            <a:endParaRPr lang="en-AU" dirty="0"/>
          </a:p>
        </p:txBody>
      </p:sp>
      <p:sp>
        <p:nvSpPr>
          <p:cNvPr id="5" name="Slide Number Placeholder 4">
            <a:extLst>
              <a:ext uri="{FF2B5EF4-FFF2-40B4-BE49-F238E27FC236}">
                <a16:creationId xmlns:a16="http://schemas.microsoft.com/office/drawing/2014/main" id="{B37D28D8-1B27-7840-6C13-FA67F950E438}"/>
              </a:ext>
            </a:extLst>
          </p:cNvPr>
          <p:cNvSpPr>
            <a:spLocks noGrp="1"/>
          </p:cNvSpPr>
          <p:nvPr>
            <p:ph type="sldNum" sz="quarter" idx="23"/>
          </p:nvPr>
        </p:nvSpPr>
        <p:spPr/>
        <p:txBody>
          <a:bodyPr/>
          <a:lstStyle/>
          <a:p>
            <a:pPr algn="l"/>
            <a:fld id="{D691331D-A62F-41F8-BAEC-0A7727B7C525}" type="slidenum">
              <a:rPr lang="en-GB" smtClean="0"/>
              <a:pPr algn="l"/>
              <a:t>11</a:t>
            </a:fld>
            <a:endParaRPr lang="en-GB" dirty="0"/>
          </a:p>
        </p:txBody>
      </p:sp>
      <p:sp>
        <p:nvSpPr>
          <p:cNvPr id="7" name="TextBox 6">
            <a:extLst>
              <a:ext uri="{FF2B5EF4-FFF2-40B4-BE49-F238E27FC236}">
                <a16:creationId xmlns:a16="http://schemas.microsoft.com/office/drawing/2014/main" id="{D0F20991-C298-6882-7C60-FE4E6E9E2AD1}"/>
              </a:ext>
            </a:extLst>
          </p:cNvPr>
          <p:cNvSpPr txBox="1"/>
          <p:nvPr/>
        </p:nvSpPr>
        <p:spPr>
          <a:xfrm>
            <a:off x="329082" y="6168630"/>
            <a:ext cx="10520240" cy="400110"/>
          </a:xfrm>
          <a:prstGeom prst="rect">
            <a:avLst/>
          </a:prstGeom>
          <a:noFill/>
        </p:spPr>
        <p:txBody>
          <a:bodyPr wrap="square" rtlCol="0">
            <a:spAutoFit/>
          </a:bodyPr>
          <a:lstStyle/>
          <a:p>
            <a:pPr algn="l"/>
            <a:r>
              <a:rPr lang="en-AU" sz="1000" dirty="0">
                <a:solidFill>
                  <a:srgbClr val="2167AE"/>
                </a:solidFill>
              </a:rPr>
              <a:t>Source: Bloomberg; Magnificent &amp; is the Bloomberg Magnificent 7 Total Return Index which is an equal-weighted equity benchmark consisting of Apple, Microsoft, Alphabet, Amazon, Nvidia, Tesla, Meta. Data is from 30 December 2022 to 22 August 2024. Both indices in USD. </a:t>
            </a:r>
            <a:r>
              <a:rPr lang="en-AU" sz="1000" b="1" dirty="0">
                <a:solidFill>
                  <a:srgbClr val="2167AE"/>
                </a:solidFill>
              </a:rPr>
              <a:t>Past performance is not a guide to future performance and may not be repeated.</a:t>
            </a:r>
          </a:p>
        </p:txBody>
      </p:sp>
      <p:graphicFrame>
        <p:nvGraphicFramePr>
          <p:cNvPr id="6" name="Chart 5">
            <a:extLst>
              <a:ext uri="{FF2B5EF4-FFF2-40B4-BE49-F238E27FC236}">
                <a16:creationId xmlns:a16="http://schemas.microsoft.com/office/drawing/2014/main" id="{B82B4C34-E9E8-F917-836C-F441804EB81F}"/>
              </a:ext>
            </a:extLst>
          </p:cNvPr>
          <p:cNvGraphicFramePr>
            <a:graphicFrameLocks/>
          </p:cNvGraphicFramePr>
          <p:nvPr>
            <p:extLst>
              <p:ext uri="{D42A27DB-BD31-4B8C-83A1-F6EECF244321}">
                <p14:modId xmlns:p14="http://schemas.microsoft.com/office/powerpoint/2010/main" val="3906631686"/>
              </p:ext>
            </p:extLst>
          </p:nvPr>
        </p:nvGraphicFramePr>
        <p:xfrm>
          <a:off x="339798" y="1376772"/>
          <a:ext cx="10077476"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0910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D7B9-8AE5-1D0A-6AE2-8B07DEFDCD9B}"/>
              </a:ext>
            </a:extLst>
          </p:cNvPr>
          <p:cNvSpPr>
            <a:spLocks noGrp="1"/>
          </p:cNvSpPr>
          <p:nvPr>
            <p:ph type="title"/>
          </p:nvPr>
        </p:nvSpPr>
        <p:spPr/>
        <p:txBody>
          <a:bodyPr/>
          <a:lstStyle/>
          <a:p>
            <a:r>
              <a:rPr lang="en-AU" dirty="0"/>
              <a:t>Dominance</a:t>
            </a:r>
          </a:p>
        </p:txBody>
      </p:sp>
      <p:sp>
        <p:nvSpPr>
          <p:cNvPr id="3" name="Subtitle 2">
            <a:extLst>
              <a:ext uri="{FF2B5EF4-FFF2-40B4-BE49-F238E27FC236}">
                <a16:creationId xmlns:a16="http://schemas.microsoft.com/office/drawing/2014/main" id="{6F30F36E-A1B7-FF3B-27DA-65FE7EB3D8DD}"/>
              </a:ext>
            </a:extLst>
          </p:cNvPr>
          <p:cNvSpPr>
            <a:spLocks noGrp="1"/>
          </p:cNvSpPr>
          <p:nvPr>
            <p:ph type="subTitle" idx="13"/>
          </p:nvPr>
        </p:nvSpPr>
        <p:spPr/>
        <p:txBody>
          <a:bodyPr/>
          <a:lstStyle/>
          <a:p>
            <a:endParaRPr lang="en-AU"/>
          </a:p>
        </p:txBody>
      </p:sp>
      <p:sp>
        <p:nvSpPr>
          <p:cNvPr id="4" name="Slide Number Placeholder 3">
            <a:extLst>
              <a:ext uri="{FF2B5EF4-FFF2-40B4-BE49-F238E27FC236}">
                <a16:creationId xmlns:a16="http://schemas.microsoft.com/office/drawing/2014/main" id="{BBA8694B-445F-BDCC-EDAD-125C74C2A8EE}"/>
              </a:ext>
            </a:extLst>
          </p:cNvPr>
          <p:cNvSpPr>
            <a:spLocks noGrp="1"/>
          </p:cNvSpPr>
          <p:nvPr>
            <p:ph type="sldNum" sz="quarter" idx="16"/>
          </p:nvPr>
        </p:nvSpPr>
        <p:spPr/>
        <p:txBody>
          <a:bodyPr/>
          <a:lstStyle/>
          <a:p>
            <a:fld id="{A8269D06-FD36-4039-9F44-9A97F92EF901}" type="slidenum">
              <a:rPr lang="en-US" smtClean="0"/>
              <a:pPr/>
              <a:t>12</a:t>
            </a:fld>
            <a:endParaRPr lang="en-US" dirty="0"/>
          </a:p>
        </p:txBody>
      </p:sp>
      <p:pic>
        <p:nvPicPr>
          <p:cNvPr id="6" name="Picture 5">
            <a:extLst>
              <a:ext uri="{FF2B5EF4-FFF2-40B4-BE49-F238E27FC236}">
                <a16:creationId xmlns:a16="http://schemas.microsoft.com/office/drawing/2014/main" id="{D8013CAB-7981-3E79-C979-7C5547BE894F}"/>
              </a:ext>
            </a:extLst>
          </p:cNvPr>
          <p:cNvPicPr>
            <a:picLocks noChangeAspect="1"/>
          </p:cNvPicPr>
          <p:nvPr/>
        </p:nvPicPr>
        <p:blipFill>
          <a:blip r:embed="rId3"/>
          <a:stretch>
            <a:fillRect/>
          </a:stretch>
        </p:blipFill>
        <p:spPr>
          <a:xfrm>
            <a:off x="1236254" y="1233181"/>
            <a:ext cx="6087325" cy="4391638"/>
          </a:xfrm>
          <a:prstGeom prst="rect">
            <a:avLst/>
          </a:prstGeom>
        </p:spPr>
      </p:pic>
      <p:sp>
        <p:nvSpPr>
          <p:cNvPr id="5" name="TextBox 4">
            <a:extLst>
              <a:ext uri="{FF2B5EF4-FFF2-40B4-BE49-F238E27FC236}">
                <a16:creationId xmlns:a16="http://schemas.microsoft.com/office/drawing/2014/main" id="{8DDAB8C3-BF32-76F0-FA79-3F8CDAC482F1}"/>
              </a:ext>
            </a:extLst>
          </p:cNvPr>
          <p:cNvSpPr txBox="1"/>
          <p:nvPr/>
        </p:nvSpPr>
        <p:spPr>
          <a:xfrm>
            <a:off x="1380270" y="5624819"/>
            <a:ext cx="9577064" cy="246221"/>
          </a:xfrm>
          <a:prstGeom prst="rect">
            <a:avLst/>
          </a:prstGeom>
          <a:noFill/>
        </p:spPr>
        <p:txBody>
          <a:bodyPr wrap="square" rtlCol="0">
            <a:spAutoFit/>
          </a:bodyPr>
          <a:lstStyle/>
          <a:p>
            <a:pPr algn="l"/>
            <a:r>
              <a:rPr lang="en-AU" sz="1000" dirty="0"/>
              <a:t>Source: Forbes</a:t>
            </a:r>
          </a:p>
        </p:txBody>
      </p:sp>
    </p:spTree>
    <p:extLst>
      <p:ext uri="{BB962C8B-B14F-4D97-AF65-F5344CB8AC3E}">
        <p14:creationId xmlns:p14="http://schemas.microsoft.com/office/powerpoint/2010/main" val="2611704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61C0-79EB-F23C-D7E1-4CDB273CF493}"/>
              </a:ext>
            </a:extLst>
          </p:cNvPr>
          <p:cNvSpPr>
            <a:spLocks noGrp="1"/>
          </p:cNvSpPr>
          <p:nvPr>
            <p:ph type="title"/>
          </p:nvPr>
        </p:nvSpPr>
        <p:spPr/>
        <p:txBody>
          <a:bodyPr/>
          <a:lstStyle/>
          <a:p>
            <a:r>
              <a:rPr lang="en-AU" dirty="0"/>
              <a:t>Divergence</a:t>
            </a:r>
          </a:p>
        </p:txBody>
      </p:sp>
      <p:sp>
        <p:nvSpPr>
          <p:cNvPr id="3" name="Text Placeholder 2">
            <a:extLst>
              <a:ext uri="{FF2B5EF4-FFF2-40B4-BE49-F238E27FC236}">
                <a16:creationId xmlns:a16="http://schemas.microsoft.com/office/drawing/2014/main" id="{2BD9AD23-322F-A914-07FD-EB4BBE012FFB}"/>
              </a:ext>
            </a:extLst>
          </p:cNvPr>
          <p:cNvSpPr>
            <a:spLocks noGrp="1"/>
          </p:cNvSpPr>
          <p:nvPr>
            <p:ph type="body" sz="quarter" idx="19"/>
          </p:nvPr>
        </p:nvSpPr>
        <p:spPr/>
        <p:txBody>
          <a:bodyPr/>
          <a:lstStyle/>
          <a:p>
            <a:endParaRPr lang="en-AU"/>
          </a:p>
        </p:txBody>
      </p:sp>
      <p:sp>
        <p:nvSpPr>
          <p:cNvPr id="4" name="Subtitle 3">
            <a:extLst>
              <a:ext uri="{FF2B5EF4-FFF2-40B4-BE49-F238E27FC236}">
                <a16:creationId xmlns:a16="http://schemas.microsoft.com/office/drawing/2014/main" id="{FF776A2D-EB53-226A-312A-9A6F39CE309C}"/>
              </a:ext>
            </a:extLst>
          </p:cNvPr>
          <p:cNvSpPr>
            <a:spLocks noGrp="1"/>
          </p:cNvSpPr>
          <p:nvPr>
            <p:ph type="subTitle" idx="13"/>
          </p:nvPr>
        </p:nvSpPr>
        <p:spPr/>
        <p:txBody>
          <a:bodyPr/>
          <a:lstStyle/>
          <a:p>
            <a:r>
              <a:rPr lang="en-AU" dirty="0"/>
              <a:t>Performance of the Magnificent 7 relative to the S&amp;P500</a:t>
            </a:r>
          </a:p>
        </p:txBody>
      </p:sp>
      <p:sp>
        <p:nvSpPr>
          <p:cNvPr id="5" name="Slide Number Placeholder 4">
            <a:extLst>
              <a:ext uri="{FF2B5EF4-FFF2-40B4-BE49-F238E27FC236}">
                <a16:creationId xmlns:a16="http://schemas.microsoft.com/office/drawing/2014/main" id="{933E1EB0-8A75-BCF2-FD05-AE9AE10E652E}"/>
              </a:ext>
            </a:extLst>
          </p:cNvPr>
          <p:cNvSpPr>
            <a:spLocks noGrp="1"/>
          </p:cNvSpPr>
          <p:nvPr>
            <p:ph type="sldNum" sz="quarter" idx="23"/>
          </p:nvPr>
        </p:nvSpPr>
        <p:spPr/>
        <p:txBody>
          <a:bodyPr/>
          <a:lstStyle/>
          <a:p>
            <a:pPr algn="l"/>
            <a:fld id="{D691331D-A62F-41F8-BAEC-0A7727B7C525}" type="slidenum">
              <a:rPr lang="en-GB" smtClean="0"/>
              <a:pPr algn="l"/>
              <a:t>13</a:t>
            </a:fld>
            <a:endParaRPr lang="en-GB" dirty="0"/>
          </a:p>
        </p:txBody>
      </p:sp>
      <p:sp>
        <p:nvSpPr>
          <p:cNvPr id="7" name="TextBox 6">
            <a:extLst>
              <a:ext uri="{FF2B5EF4-FFF2-40B4-BE49-F238E27FC236}">
                <a16:creationId xmlns:a16="http://schemas.microsoft.com/office/drawing/2014/main" id="{3859EE53-FD51-7CDD-A4A1-9A5A78999988}"/>
              </a:ext>
            </a:extLst>
          </p:cNvPr>
          <p:cNvSpPr txBox="1"/>
          <p:nvPr/>
        </p:nvSpPr>
        <p:spPr>
          <a:xfrm>
            <a:off x="332041" y="6336871"/>
            <a:ext cx="9577064" cy="246221"/>
          </a:xfrm>
          <a:prstGeom prst="rect">
            <a:avLst/>
          </a:prstGeom>
          <a:noFill/>
        </p:spPr>
        <p:txBody>
          <a:bodyPr wrap="square" rtlCol="0">
            <a:spAutoFit/>
          </a:bodyPr>
          <a:lstStyle/>
          <a:p>
            <a:pPr algn="l"/>
            <a:r>
              <a:rPr lang="en-AU" sz="1000" dirty="0">
                <a:solidFill>
                  <a:srgbClr val="2167AE"/>
                </a:solidFill>
              </a:rPr>
              <a:t>Source: Bloomberg; data from 29 December 2023 to 22 August 2024.</a:t>
            </a:r>
            <a:r>
              <a:rPr lang="en-AU" sz="1000" b="1" dirty="0">
                <a:solidFill>
                  <a:srgbClr val="2167AE"/>
                </a:solidFill>
              </a:rPr>
              <a:t> Past performance is not a guide to future performance and may not be repeated.</a:t>
            </a:r>
            <a:r>
              <a:rPr lang="en-AU" sz="1000" dirty="0">
                <a:solidFill>
                  <a:srgbClr val="2167AE"/>
                </a:solidFill>
              </a:rPr>
              <a:t> </a:t>
            </a:r>
          </a:p>
        </p:txBody>
      </p:sp>
      <p:graphicFrame>
        <p:nvGraphicFramePr>
          <p:cNvPr id="6" name="Chart 5">
            <a:extLst>
              <a:ext uri="{FF2B5EF4-FFF2-40B4-BE49-F238E27FC236}">
                <a16:creationId xmlns:a16="http://schemas.microsoft.com/office/drawing/2014/main" id="{E9DA2F99-1E7B-3451-75F2-4836EB039032}"/>
              </a:ext>
            </a:extLst>
          </p:cNvPr>
          <p:cNvGraphicFramePr>
            <a:graphicFrameLocks/>
          </p:cNvGraphicFramePr>
          <p:nvPr>
            <p:extLst>
              <p:ext uri="{D42A27DB-BD31-4B8C-83A1-F6EECF244321}">
                <p14:modId xmlns:p14="http://schemas.microsoft.com/office/powerpoint/2010/main" val="556729441"/>
              </p:ext>
            </p:extLst>
          </p:nvPr>
        </p:nvGraphicFramePr>
        <p:xfrm>
          <a:off x="333232" y="1376772"/>
          <a:ext cx="9471974" cy="4658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637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310BA1-CA78-F2C4-FD3D-C0AB899367E4}"/>
              </a:ext>
            </a:extLst>
          </p:cNvPr>
          <p:cNvSpPr>
            <a:spLocks noGrp="1"/>
          </p:cNvSpPr>
          <p:nvPr>
            <p:ph type="title"/>
          </p:nvPr>
        </p:nvSpPr>
        <p:spPr>
          <a:xfrm>
            <a:off x="335978" y="326372"/>
            <a:ext cx="8716153" cy="380950"/>
          </a:xfrm>
        </p:spPr>
        <p:txBody>
          <a:bodyPr/>
          <a:lstStyle/>
          <a:p>
            <a:r>
              <a:rPr lang="en-AU" dirty="0"/>
              <a:t>S&amp;P 500 Index return minus S&amp;P500 Equal-Weighted return</a:t>
            </a:r>
            <a:endParaRPr lang="en-AU" dirty="0">
              <a:solidFill>
                <a:srgbClr val="FF0000"/>
              </a:solidFill>
            </a:endParaRPr>
          </a:p>
        </p:txBody>
      </p:sp>
      <p:sp>
        <p:nvSpPr>
          <p:cNvPr id="6" name="Slide Number Placeholder 5">
            <a:extLst>
              <a:ext uri="{FF2B5EF4-FFF2-40B4-BE49-F238E27FC236}">
                <a16:creationId xmlns:a16="http://schemas.microsoft.com/office/drawing/2014/main" id="{288FAA8B-5076-6E09-640B-39FB1E3C1D8F}"/>
              </a:ext>
            </a:extLst>
          </p:cNvPr>
          <p:cNvSpPr>
            <a:spLocks noGrp="1"/>
          </p:cNvSpPr>
          <p:nvPr>
            <p:ph type="sldNum" sz="quarter" idx="23"/>
          </p:nvPr>
        </p:nvSpPr>
        <p:spPr/>
        <p:txBody>
          <a:bodyPr/>
          <a:lstStyle/>
          <a:p>
            <a:pPr algn="l"/>
            <a:fld id="{D691331D-A62F-41F8-BAEC-0A7727B7C525}" type="slidenum">
              <a:rPr lang="en-GB" smtClean="0"/>
              <a:pPr algn="l"/>
              <a:t>14</a:t>
            </a:fld>
            <a:endParaRPr lang="en-GB" dirty="0"/>
          </a:p>
        </p:txBody>
      </p:sp>
      <p:sp>
        <p:nvSpPr>
          <p:cNvPr id="8" name="Rectangle 7">
            <a:extLst>
              <a:ext uri="{FF2B5EF4-FFF2-40B4-BE49-F238E27FC236}">
                <a16:creationId xmlns:a16="http://schemas.microsoft.com/office/drawing/2014/main" id="{6DC41A94-D393-098C-18DF-6688C8F63A23}"/>
              </a:ext>
            </a:extLst>
          </p:cNvPr>
          <p:cNvSpPr/>
          <p:nvPr/>
        </p:nvSpPr>
        <p:spPr>
          <a:xfrm>
            <a:off x="271135" y="6260691"/>
            <a:ext cx="10540310" cy="364241"/>
          </a:xfrm>
          <a:prstGeom prst="rect">
            <a:avLst/>
          </a:prstGeom>
        </p:spPr>
        <p:txBody>
          <a:bodyPr wrap="square" lIns="0" tIns="0" rIns="0" bIns="0" anchor="b" anchorCtr="0">
            <a:noAutofit/>
          </a:bodyPr>
          <a:lstStyle/>
          <a:p>
            <a:r>
              <a:rPr lang="en-US" sz="1000" dirty="0"/>
              <a:t>Source: Bloomberg; data by calendar tear since 1990. Data for 2024 is to 22 August 2024.</a:t>
            </a:r>
          </a:p>
        </p:txBody>
      </p:sp>
      <p:graphicFrame>
        <p:nvGraphicFramePr>
          <p:cNvPr id="2" name="Chart 1">
            <a:extLst>
              <a:ext uri="{FF2B5EF4-FFF2-40B4-BE49-F238E27FC236}">
                <a16:creationId xmlns:a16="http://schemas.microsoft.com/office/drawing/2014/main" id="{3307DB28-105B-06E5-F658-536F3A43D473}"/>
              </a:ext>
            </a:extLst>
          </p:cNvPr>
          <p:cNvGraphicFramePr>
            <a:graphicFrameLocks/>
          </p:cNvGraphicFramePr>
          <p:nvPr>
            <p:extLst>
              <p:ext uri="{D42A27DB-BD31-4B8C-83A1-F6EECF244321}">
                <p14:modId xmlns:p14="http://schemas.microsoft.com/office/powerpoint/2010/main" val="2795163898"/>
              </p:ext>
            </p:extLst>
          </p:nvPr>
        </p:nvGraphicFramePr>
        <p:xfrm>
          <a:off x="335978" y="1052736"/>
          <a:ext cx="10837380"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03668C74-7346-6892-C0F9-A7652BBC913A}"/>
              </a:ext>
            </a:extLst>
          </p:cNvPr>
          <p:cNvSpPr txBox="1"/>
          <p:nvPr/>
        </p:nvSpPr>
        <p:spPr>
          <a:xfrm>
            <a:off x="7932998" y="4617132"/>
            <a:ext cx="324036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AU" sz="1400" b="1" dirty="0">
                <a:solidFill>
                  <a:srgbClr val="92D050"/>
                </a:solidFill>
              </a:rPr>
              <a:t>Equal Weight S&amp;P 500 Outperforms</a:t>
            </a:r>
          </a:p>
        </p:txBody>
      </p:sp>
      <p:sp>
        <p:nvSpPr>
          <p:cNvPr id="7" name="Rectangle 6">
            <a:extLst>
              <a:ext uri="{FF2B5EF4-FFF2-40B4-BE49-F238E27FC236}">
                <a16:creationId xmlns:a16="http://schemas.microsoft.com/office/drawing/2014/main" id="{C7D5847D-A262-40C4-169B-7CB6795DB8A5}"/>
              </a:ext>
            </a:extLst>
          </p:cNvPr>
          <p:cNvSpPr/>
          <p:nvPr/>
        </p:nvSpPr>
        <p:spPr bwMode="auto">
          <a:xfrm>
            <a:off x="7684553" y="4663008"/>
            <a:ext cx="216024" cy="216024"/>
          </a:xfrm>
          <a:prstGeom prst="rect">
            <a:avLst/>
          </a:prstGeom>
          <a:solidFill>
            <a:srgbClr val="92D050"/>
          </a:solidFill>
          <a:ln w="9525" cap="flat" cmpd="sng" algn="ctr">
            <a:solidFill>
              <a:srgbClr val="92D050"/>
            </a:solidFill>
            <a:prstDash val="solid"/>
            <a:roun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Tree>
    <p:extLst>
      <p:ext uri="{BB962C8B-B14F-4D97-AF65-F5344CB8AC3E}">
        <p14:creationId xmlns:p14="http://schemas.microsoft.com/office/powerpoint/2010/main" val="209154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121FD2-5C29-4294-87F3-D4C7993A4CE0}"/>
              </a:ext>
            </a:extLst>
          </p:cNvPr>
          <p:cNvSpPr/>
          <p:nvPr/>
        </p:nvSpPr>
        <p:spPr bwMode="auto">
          <a:xfrm>
            <a:off x="334964" y="1268413"/>
            <a:ext cx="4425914" cy="4716462"/>
          </a:xfrm>
          <a:prstGeom prst="rect">
            <a:avLst/>
          </a:prstGeom>
          <a:solidFill>
            <a:srgbClr val="DDE4E3"/>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2167AE"/>
              </a:solidFill>
              <a:effectLst/>
              <a:latin typeface="Zurich Sans Light" panose="02000000000000000000" pitchFamily="2" charset="0"/>
            </a:endParaRPr>
          </a:p>
        </p:txBody>
      </p:sp>
      <p:sp>
        <p:nvSpPr>
          <p:cNvPr id="4" name="Title 3"/>
          <p:cNvSpPr>
            <a:spLocks noGrp="1"/>
          </p:cNvSpPr>
          <p:nvPr>
            <p:ph type="title"/>
          </p:nvPr>
        </p:nvSpPr>
        <p:spPr/>
        <p:txBody>
          <a:bodyPr/>
          <a:lstStyle/>
          <a:p>
            <a:r>
              <a:rPr lang="en-AU" sz="2400" dirty="0"/>
              <a:t>Investing With a Well-Defined Bottom-Up Growth Philosophy</a:t>
            </a:r>
          </a:p>
        </p:txBody>
      </p:sp>
      <p:sp>
        <p:nvSpPr>
          <p:cNvPr id="2" name="Slide Number Placeholder 1">
            <a:extLst>
              <a:ext uri="{FF2B5EF4-FFF2-40B4-BE49-F238E27FC236}">
                <a16:creationId xmlns:a16="http://schemas.microsoft.com/office/drawing/2014/main" id="{1D01075A-B5F9-4814-8EAA-B4DEBBC17017}"/>
              </a:ext>
            </a:extLst>
          </p:cNvPr>
          <p:cNvSpPr>
            <a:spLocks noGrp="1"/>
          </p:cNvSpPr>
          <p:nvPr>
            <p:ph type="sldNum" sz="quarter" idx="16"/>
          </p:nvPr>
        </p:nvSpPr>
        <p:spPr/>
        <p:txBody>
          <a:bodyPr/>
          <a:lstStyle/>
          <a:p>
            <a:pPr algn="l"/>
            <a:fld id="{D691331D-A62F-41F8-BAEC-0A7727B7C525}" type="slidenum">
              <a:rPr lang="en-GB" smtClean="0"/>
              <a:pPr algn="l"/>
              <a:t>15</a:t>
            </a:fld>
            <a:endParaRPr lang="en-GB" dirty="0"/>
          </a:p>
        </p:txBody>
      </p:sp>
      <p:sp>
        <p:nvSpPr>
          <p:cNvPr id="7" name="Rectangle 6"/>
          <p:cNvSpPr/>
          <p:nvPr/>
        </p:nvSpPr>
        <p:spPr>
          <a:xfrm>
            <a:off x="615116" y="1614611"/>
            <a:ext cx="3841834" cy="1323439"/>
          </a:xfrm>
          <a:prstGeom prst="rect">
            <a:avLst/>
          </a:prstGeom>
        </p:spPr>
        <p:txBody>
          <a:bodyPr wrap="square" lIns="0" tIns="0" rIns="0" bIns="0">
            <a:noAutofit/>
          </a:bodyPr>
          <a:lstStyle/>
          <a:p>
            <a:pPr defTabSz="967041"/>
            <a:r>
              <a:rPr lang="en-AU" sz="1600" dirty="0">
                <a:solidFill>
                  <a:srgbClr val="2167AE"/>
                </a:solidFill>
                <a:latin typeface="Zurich Sans Light" panose="02000000000000000000" pitchFamily="2" charset="0"/>
              </a:rPr>
              <a:t>We believe that </a:t>
            </a:r>
            <a:r>
              <a:rPr lang="en-AU" sz="1600" b="1" dirty="0">
                <a:solidFill>
                  <a:srgbClr val="2167AE"/>
                </a:solidFill>
                <a:latin typeface="Zurich Sans Light" panose="02000000000000000000" pitchFamily="2" charset="0"/>
              </a:rPr>
              <a:t>accelerating, sustainable growth </a:t>
            </a:r>
            <a:r>
              <a:rPr lang="en-AU" sz="1600" dirty="0">
                <a:solidFill>
                  <a:srgbClr val="2167AE"/>
                </a:solidFill>
                <a:latin typeface="Zurich Sans Light" panose="02000000000000000000" pitchFamily="2" charset="0"/>
              </a:rPr>
              <a:t>in revenues and earnings, driven </a:t>
            </a:r>
            <a:br>
              <a:rPr lang="en-AU" sz="1600" dirty="0">
                <a:solidFill>
                  <a:srgbClr val="2167AE"/>
                </a:solidFill>
                <a:latin typeface="Zurich Sans Light" panose="02000000000000000000" pitchFamily="2" charset="0"/>
              </a:rPr>
            </a:br>
            <a:r>
              <a:rPr lang="en-AU" sz="1600" dirty="0">
                <a:solidFill>
                  <a:srgbClr val="2167AE"/>
                </a:solidFill>
                <a:latin typeface="Zurich Sans Light" panose="02000000000000000000" pitchFamily="2" charset="0"/>
              </a:rPr>
              <a:t>by an inflection in business fundamentals, results in </a:t>
            </a:r>
            <a:r>
              <a:rPr lang="en-AU" sz="1600" b="1" dirty="0">
                <a:solidFill>
                  <a:srgbClr val="2167AE"/>
                </a:solidFill>
                <a:latin typeface="Zurich Sans Light" panose="02000000000000000000" pitchFamily="2" charset="0"/>
              </a:rPr>
              <a:t>stock</a:t>
            </a:r>
            <a:r>
              <a:rPr lang="en-AU" sz="1600" dirty="0">
                <a:solidFill>
                  <a:srgbClr val="2167AE"/>
                </a:solidFill>
                <a:latin typeface="Zurich Sans Light" panose="02000000000000000000" pitchFamily="2" charset="0"/>
              </a:rPr>
              <a:t> </a:t>
            </a:r>
            <a:r>
              <a:rPr lang="en-AU" sz="1600" b="1" dirty="0">
                <a:solidFill>
                  <a:srgbClr val="2167AE"/>
                </a:solidFill>
                <a:latin typeface="Zurich Sans Light" panose="02000000000000000000" pitchFamily="2" charset="0"/>
              </a:rPr>
              <a:t>price outperformance</a:t>
            </a:r>
            <a:r>
              <a:rPr lang="en-AU" sz="1600" dirty="0">
                <a:solidFill>
                  <a:srgbClr val="2167AE"/>
                </a:solidFill>
                <a:latin typeface="Zurich Sans Light" panose="02000000000000000000" pitchFamily="2" charset="0"/>
              </a:rPr>
              <a:t>.</a:t>
            </a:r>
          </a:p>
        </p:txBody>
      </p:sp>
      <p:graphicFrame>
        <p:nvGraphicFramePr>
          <p:cNvPr id="8" name="Chart 7"/>
          <p:cNvGraphicFramePr/>
          <p:nvPr>
            <p:extLst>
              <p:ext uri="{D42A27DB-BD31-4B8C-83A1-F6EECF244321}">
                <p14:modId xmlns:p14="http://schemas.microsoft.com/office/powerpoint/2010/main" val="939107977"/>
              </p:ext>
            </p:extLst>
          </p:nvPr>
        </p:nvGraphicFramePr>
        <p:xfrm>
          <a:off x="8413254" y="2387745"/>
          <a:ext cx="3165218" cy="3056146"/>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p:cNvCxnSpPr>
            <a:cxnSpLocks/>
          </p:cNvCxnSpPr>
          <p:nvPr/>
        </p:nvCxnSpPr>
        <p:spPr bwMode="auto">
          <a:xfrm>
            <a:off x="8533933" y="4067462"/>
            <a:ext cx="2994882" cy="0"/>
          </a:xfrm>
          <a:prstGeom prst="straightConnector1">
            <a:avLst/>
          </a:prstGeom>
          <a:solidFill>
            <a:schemeClr val="folHlink">
              <a:alpha val="50000"/>
            </a:schemeClr>
          </a:solidFill>
          <a:ln w="28575" cap="flat" cmpd="sng" algn="ctr">
            <a:solidFill>
              <a:schemeClr val="accent2"/>
            </a:solidFill>
            <a:prstDash val="solid"/>
            <a:round/>
            <a:headEnd type="none" w="med" len="med"/>
            <a:tailEnd type="triangle"/>
          </a:ln>
          <a:effectLst/>
        </p:spPr>
      </p:cxnSp>
      <p:sp>
        <p:nvSpPr>
          <p:cNvPr id="20" name="Rectangle 19">
            <a:extLst>
              <a:ext uri="{FF2B5EF4-FFF2-40B4-BE49-F238E27FC236}">
                <a16:creationId xmlns:a16="http://schemas.microsoft.com/office/drawing/2014/main" id="{4A2133D6-5256-463C-9011-D7618453106C}"/>
              </a:ext>
            </a:extLst>
          </p:cNvPr>
          <p:cNvSpPr/>
          <p:nvPr/>
        </p:nvSpPr>
        <p:spPr>
          <a:xfrm>
            <a:off x="1115203" y="4289282"/>
            <a:ext cx="2749343" cy="1154609"/>
          </a:xfrm>
          <a:prstGeom prst="rect">
            <a:avLst/>
          </a:prstGeom>
        </p:spPr>
        <p:txBody>
          <a:bodyPr wrap="square" lIns="0" tIns="0" rIns="0">
            <a:noAutofit/>
          </a:bodyPr>
          <a:lstStyle/>
          <a:p>
            <a:pPr defTabSz="967041"/>
            <a:r>
              <a:rPr lang="en-US" sz="1400" dirty="0">
                <a:solidFill>
                  <a:srgbClr val="2167AE"/>
                </a:solidFill>
                <a:latin typeface="Zurich Sans Light" panose="02000000000000000000" pitchFamily="2" charset="0"/>
              </a:rPr>
              <a:t>Our process is designed to uncover stocks that outperform </a:t>
            </a:r>
            <a:br>
              <a:rPr lang="en-US" sz="1400" dirty="0">
                <a:solidFill>
                  <a:srgbClr val="2167AE"/>
                </a:solidFill>
                <a:latin typeface="Zurich Sans Light" panose="02000000000000000000" pitchFamily="2" charset="0"/>
              </a:rPr>
            </a:br>
            <a:r>
              <a:rPr lang="en-US" sz="1400" dirty="0">
                <a:solidFill>
                  <a:srgbClr val="2167AE"/>
                </a:solidFill>
                <a:latin typeface="Zurich Sans Light" panose="02000000000000000000" pitchFamily="2" charset="0"/>
              </a:rPr>
              <a:t>as earnings growth accelerates, market expectations rise and multiples expand</a:t>
            </a:r>
          </a:p>
        </p:txBody>
      </p:sp>
      <p:sp>
        <p:nvSpPr>
          <p:cNvPr id="21" name="Rectangle 20">
            <a:extLst>
              <a:ext uri="{FF2B5EF4-FFF2-40B4-BE49-F238E27FC236}">
                <a16:creationId xmlns:a16="http://schemas.microsoft.com/office/drawing/2014/main" id="{7AC2FA3D-95CC-4184-9DC8-030FBC0C6577}"/>
              </a:ext>
            </a:extLst>
          </p:cNvPr>
          <p:cNvSpPr/>
          <p:nvPr/>
        </p:nvSpPr>
        <p:spPr>
          <a:xfrm>
            <a:off x="1115201" y="3196380"/>
            <a:ext cx="2749345" cy="954107"/>
          </a:xfrm>
          <a:prstGeom prst="rect">
            <a:avLst/>
          </a:prstGeom>
        </p:spPr>
        <p:txBody>
          <a:bodyPr wrap="square" lIns="0" tIns="0" rIns="0">
            <a:noAutofit/>
          </a:bodyPr>
          <a:lstStyle/>
          <a:p>
            <a:pPr defTabSz="967041"/>
            <a:r>
              <a:rPr lang="en-US" sz="1400" dirty="0">
                <a:solidFill>
                  <a:srgbClr val="2167AE"/>
                </a:solidFill>
                <a:latin typeface="Zurich Sans Light" panose="02000000000000000000" pitchFamily="2" charset="0"/>
              </a:rPr>
              <a:t>We focus on inflection points in companies’ fundamentals because </a:t>
            </a:r>
            <a:br>
              <a:rPr lang="en-US" sz="1400" dirty="0">
                <a:solidFill>
                  <a:srgbClr val="2167AE"/>
                </a:solidFill>
                <a:latin typeface="Zurich Sans Light" panose="02000000000000000000" pitchFamily="2" charset="0"/>
              </a:rPr>
            </a:br>
            <a:r>
              <a:rPr lang="en-US" sz="1400" dirty="0">
                <a:solidFill>
                  <a:srgbClr val="2167AE"/>
                </a:solidFill>
                <a:latin typeface="Zurich Sans Light" panose="02000000000000000000" pitchFamily="2" charset="0"/>
              </a:rPr>
              <a:t>we believe markets are inefficient at identifying these changes</a:t>
            </a:r>
          </a:p>
        </p:txBody>
      </p:sp>
      <p:sp>
        <p:nvSpPr>
          <p:cNvPr id="28" name="Text Box 8">
            <a:extLst>
              <a:ext uri="{FF2B5EF4-FFF2-40B4-BE49-F238E27FC236}">
                <a16:creationId xmlns:a16="http://schemas.microsoft.com/office/drawing/2014/main" id="{6B600FE4-89FB-4B94-A1D4-847F0BE438A5}"/>
              </a:ext>
            </a:extLst>
          </p:cNvPr>
          <p:cNvSpPr txBox="1">
            <a:spLocks noChangeArrowheads="1"/>
          </p:cNvSpPr>
          <p:nvPr/>
        </p:nvSpPr>
        <p:spPr bwMode="auto">
          <a:xfrm>
            <a:off x="5323329" y="1614611"/>
            <a:ext cx="4272827" cy="836270"/>
          </a:xfrm>
          <a:prstGeom prst="rect">
            <a:avLst/>
          </a:prstGeom>
          <a:noFill/>
          <a:ln w="9525">
            <a:noFill/>
            <a:miter lim="800000"/>
            <a:headEnd/>
            <a:tailEnd/>
          </a:ln>
        </p:spPr>
        <p:txBody>
          <a:bodyPr wrap="square" lIns="0" tIns="0" rIns="0" bIns="0">
            <a:noAutofit/>
          </a:bodyPr>
          <a:lstStyle/>
          <a:p>
            <a:pPr marL="0" marR="0" lvl="0" indent="0" defTabSz="965200" rtl="0" eaLnBrk="1" fontAlgn="base" latinLnBrk="0" hangingPunct="1">
              <a:lnSpc>
                <a:spcPct val="100000"/>
              </a:lnSpc>
              <a:spcBef>
                <a:spcPct val="0"/>
              </a:spcBef>
              <a:spcAft>
                <a:spcPct val="0"/>
              </a:spcAft>
              <a:buClrTx/>
              <a:buSzTx/>
              <a:buFontTx/>
              <a:buNone/>
              <a:tabLst/>
              <a:defRPr/>
            </a:pPr>
            <a:r>
              <a:rPr kumimoji="0" lang="en-US" sz="1600" u="none" strike="noStrike" kern="1200" cap="none" spc="0" normalizeH="0" baseline="0" noProof="0" dirty="0">
                <a:ln>
                  <a:noFill/>
                </a:ln>
                <a:solidFill>
                  <a:srgbClr val="2167AE"/>
                </a:solidFill>
                <a:effectLst/>
                <a:uLnTx/>
                <a:uFillTx/>
                <a:latin typeface="Zurich Sans Light" panose="02000000000000000000" pitchFamily="2" charset="0"/>
                <a:cs typeface="Arial" charset="0"/>
              </a:rPr>
              <a:t>We believe the </a:t>
            </a:r>
            <a:r>
              <a:rPr kumimoji="0" lang="en-US" sz="1600" b="1" u="none" strike="noStrike" kern="1200" cap="none" spc="0" normalizeH="0" baseline="0" noProof="0" dirty="0">
                <a:ln>
                  <a:noFill/>
                </a:ln>
                <a:solidFill>
                  <a:srgbClr val="2167AE"/>
                </a:solidFill>
                <a:effectLst/>
                <a:uLnTx/>
                <a:uFillTx/>
                <a:latin typeface="Zurich Sans Light" panose="02000000000000000000" pitchFamily="2" charset="0"/>
                <a:cs typeface="Arial" charset="0"/>
              </a:rPr>
              <a:t>direction of earnings growth </a:t>
            </a:r>
            <a:br>
              <a:rPr kumimoji="0" lang="en-US" sz="1600" b="1" u="none" strike="noStrike" kern="1200" cap="none" spc="0" normalizeH="0" baseline="0" noProof="0" dirty="0">
                <a:ln>
                  <a:noFill/>
                </a:ln>
                <a:solidFill>
                  <a:srgbClr val="2167AE"/>
                </a:solidFill>
                <a:effectLst/>
                <a:uLnTx/>
                <a:uFillTx/>
                <a:latin typeface="Zurich Sans Light" panose="02000000000000000000" pitchFamily="2" charset="0"/>
                <a:cs typeface="Arial" charset="0"/>
              </a:rPr>
            </a:br>
            <a:r>
              <a:rPr kumimoji="0" lang="en-US" sz="1600" u="none" strike="noStrike" kern="1200" cap="none" spc="0" normalizeH="0" baseline="0" noProof="0" dirty="0">
                <a:ln>
                  <a:noFill/>
                </a:ln>
                <a:solidFill>
                  <a:srgbClr val="2167AE"/>
                </a:solidFill>
                <a:effectLst/>
                <a:uLnTx/>
                <a:uFillTx/>
                <a:latin typeface="Zurich Sans Light" panose="02000000000000000000" pitchFamily="2" charset="0"/>
                <a:cs typeface="Arial" charset="0"/>
              </a:rPr>
              <a:t>is a</a:t>
            </a:r>
            <a:r>
              <a:rPr kumimoji="0" lang="en-US" sz="1600" b="1" u="none" strike="noStrike" kern="1200" cap="none" spc="0" normalizeH="0" baseline="0" noProof="0" dirty="0">
                <a:ln>
                  <a:noFill/>
                </a:ln>
                <a:solidFill>
                  <a:srgbClr val="2167AE"/>
                </a:solidFill>
                <a:effectLst/>
                <a:uLnTx/>
                <a:uFillTx/>
                <a:latin typeface="Zurich Sans Light" panose="02000000000000000000" pitchFamily="2" charset="0"/>
                <a:cs typeface="Arial" charset="0"/>
              </a:rPr>
              <a:t> more powerful predictor of stock price performance than the absolute level of growth.</a:t>
            </a:r>
          </a:p>
        </p:txBody>
      </p:sp>
      <p:graphicFrame>
        <p:nvGraphicFramePr>
          <p:cNvPr id="29" name="Chart 28"/>
          <p:cNvGraphicFramePr/>
          <p:nvPr>
            <p:extLst>
              <p:ext uri="{D42A27DB-BD31-4B8C-83A1-F6EECF244321}">
                <p14:modId xmlns:p14="http://schemas.microsoft.com/office/powerpoint/2010/main" val="3932874457"/>
              </p:ext>
            </p:extLst>
          </p:nvPr>
        </p:nvGraphicFramePr>
        <p:xfrm>
          <a:off x="5134794" y="2610192"/>
          <a:ext cx="3165218" cy="2840534"/>
        </p:xfrm>
        <a:graphic>
          <a:graphicData uri="http://schemas.openxmlformats.org/drawingml/2006/chart">
            <c:chart xmlns:c="http://schemas.openxmlformats.org/drawingml/2006/chart" xmlns:r="http://schemas.openxmlformats.org/officeDocument/2006/relationships" r:id="rId4"/>
          </a:graphicData>
        </a:graphic>
      </p:graphicFrame>
      <p:sp>
        <p:nvSpPr>
          <p:cNvPr id="30" name="Freeform 29"/>
          <p:cNvSpPr/>
          <p:nvPr/>
        </p:nvSpPr>
        <p:spPr bwMode="auto">
          <a:xfrm>
            <a:off x="5323329" y="2872025"/>
            <a:ext cx="2653117" cy="1479710"/>
          </a:xfrm>
          <a:custGeom>
            <a:avLst/>
            <a:gdLst>
              <a:gd name="connsiteX0" fmla="*/ 0 w 2970184"/>
              <a:gd name="connsiteY0" fmla="*/ 1002611 h 1516992"/>
              <a:gd name="connsiteX1" fmla="*/ 1090246 w 2970184"/>
              <a:gd name="connsiteY1" fmla="*/ 1486188 h 1516992"/>
              <a:gd name="connsiteX2" fmla="*/ 2699238 w 2970184"/>
              <a:gd name="connsiteY2" fmla="*/ 220096 h 1516992"/>
              <a:gd name="connsiteX3" fmla="*/ 2954215 w 2970184"/>
              <a:gd name="connsiteY3" fmla="*/ 9080 h 1516992"/>
            </a:gdLst>
            <a:ahLst/>
            <a:cxnLst>
              <a:cxn ang="0">
                <a:pos x="connsiteX0" y="connsiteY0"/>
              </a:cxn>
              <a:cxn ang="0">
                <a:pos x="connsiteX1" y="connsiteY1"/>
              </a:cxn>
              <a:cxn ang="0">
                <a:pos x="connsiteX2" y="connsiteY2"/>
              </a:cxn>
              <a:cxn ang="0">
                <a:pos x="connsiteX3" y="connsiteY3"/>
              </a:cxn>
            </a:cxnLst>
            <a:rect l="l" t="t" r="r" b="b"/>
            <a:pathLst>
              <a:path w="2970184" h="1516992">
                <a:moveTo>
                  <a:pt x="0" y="1002611"/>
                </a:moveTo>
                <a:cubicBezTo>
                  <a:pt x="320186" y="1309609"/>
                  <a:pt x="640373" y="1616607"/>
                  <a:pt x="1090246" y="1486188"/>
                </a:cubicBezTo>
                <a:cubicBezTo>
                  <a:pt x="1540119" y="1355769"/>
                  <a:pt x="2388577" y="466281"/>
                  <a:pt x="2699238" y="220096"/>
                </a:cubicBezTo>
                <a:cubicBezTo>
                  <a:pt x="3009900" y="-26089"/>
                  <a:pt x="2982057" y="-8505"/>
                  <a:pt x="2954215" y="9080"/>
                </a:cubicBezTo>
              </a:path>
            </a:pathLst>
          </a:custGeom>
          <a:noFill/>
          <a:ln w="28575" cap="flat" cmpd="sng" algn="ctr">
            <a:solidFill>
              <a:schemeClr val="accent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Zurich Sans Light" panose="02000000000000000000" pitchFamily="2" charset="0"/>
            </a:endParaRPr>
          </a:p>
        </p:txBody>
      </p:sp>
      <p:sp>
        <p:nvSpPr>
          <p:cNvPr id="31" name="Rectangle 30">
            <a:extLst>
              <a:ext uri="{FF2B5EF4-FFF2-40B4-BE49-F238E27FC236}">
                <a16:creationId xmlns:a16="http://schemas.microsoft.com/office/drawing/2014/main" id="{FC83A58D-DC2F-4B51-AA7F-0CDD7CF89C43}"/>
              </a:ext>
            </a:extLst>
          </p:cNvPr>
          <p:cNvSpPr/>
          <p:nvPr/>
        </p:nvSpPr>
        <p:spPr>
          <a:xfrm>
            <a:off x="5951522" y="5464702"/>
            <a:ext cx="1592278" cy="276999"/>
          </a:xfrm>
          <a:prstGeom prst="rect">
            <a:avLst/>
          </a:prstGeom>
        </p:spPr>
        <p:txBody>
          <a:bodyPr wrap="none" lIns="0" tIns="0" rIns="0" bIns="0" anchor="ctr" anchorCtr="0">
            <a:noAutofit/>
          </a:bodyPr>
          <a:lstStyle/>
          <a:p>
            <a:pPr algn="ctr" fontAlgn="base">
              <a:spcBef>
                <a:spcPct val="0"/>
              </a:spcBef>
              <a:spcAft>
                <a:spcPct val="0"/>
              </a:spcAft>
            </a:pPr>
            <a:r>
              <a:rPr lang="en-US" sz="1400" b="1" dirty="0">
                <a:solidFill>
                  <a:srgbClr val="2167AE"/>
                </a:solidFill>
                <a:latin typeface="Zurich Sans Light" panose="02000000000000000000" pitchFamily="2" charset="0"/>
              </a:rPr>
              <a:t>Growth over time</a:t>
            </a:r>
          </a:p>
        </p:txBody>
      </p:sp>
      <p:sp>
        <p:nvSpPr>
          <p:cNvPr id="25" name="Rectangle 24">
            <a:extLst>
              <a:ext uri="{FF2B5EF4-FFF2-40B4-BE49-F238E27FC236}">
                <a16:creationId xmlns:a16="http://schemas.microsoft.com/office/drawing/2014/main" id="{7AC7193C-8820-47CB-A434-5C3DAA7386E9}"/>
              </a:ext>
            </a:extLst>
          </p:cNvPr>
          <p:cNvSpPr/>
          <p:nvPr/>
        </p:nvSpPr>
        <p:spPr>
          <a:xfrm>
            <a:off x="9254055" y="5464702"/>
            <a:ext cx="1592278" cy="276999"/>
          </a:xfrm>
          <a:prstGeom prst="rect">
            <a:avLst/>
          </a:prstGeom>
        </p:spPr>
        <p:txBody>
          <a:bodyPr wrap="none" lIns="0" tIns="0" rIns="0" bIns="0" anchor="ctr" anchorCtr="0">
            <a:noAutofit/>
          </a:bodyPr>
          <a:lstStyle/>
          <a:p>
            <a:pPr algn="ctr" fontAlgn="base">
              <a:spcBef>
                <a:spcPct val="0"/>
              </a:spcBef>
              <a:spcAft>
                <a:spcPct val="0"/>
              </a:spcAft>
            </a:pPr>
            <a:r>
              <a:rPr lang="en-US" sz="1400" b="1" dirty="0">
                <a:solidFill>
                  <a:srgbClr val="2167AE"/>
                </a:solidFill>
                <a:latin typeface="Zurich Sans Light" panose="02000000000000000000" pitchFamily="2" charset="0"/>
              </a:rPr>
              <a:t>Growth over time</a:t>
            </a:r>
          </a:p>
        </p:txBody>
      </p:sp>
      <p:cxnSp>
        <p:nvCxnSpPr>
          <p:cNvPr id="34" name="Straight Connector 33">
            <a:extLst>
              <a:ext uri="{FF2B5EF4-FFF2-40B4-BE49-F238E27FC236}">
                <a16:creationId xmlns:a16="http://schemas.microsoft.com/office/drawing/2014/main" id="{273D112D-D760-423D-BA1E-DAF0D47A3124}"/>
              </a:ext>
            </a:extLst>
          </p:cNvPr>
          <p:cNvCxnSpPr>
            <a:cxnSpLocks/>
          </p:cNvCxnSpPr>
          <p:nvPr/>
        </p:nvCxnSpPr>
        <p:spPr bwMode="auto">
          <a:xfrm flipH="1">
            <a:off x="615116" y="2872025"/>
            <a:ext cx="3753486" cy="0"/>
          </a:xfrm>
          <a:prstGeom prst="line">
            <a:avLst/>
          </a:prstGeom>
          <a:solidFill>
            <a:schemeClr val="folHlink">
              <a:alpha val="50000"/>
            </a:schemeClr>
          </a:solidFill>
          <a:ln w="15875" cap="rnd" cmpd="sng" algn="ctr">
            <a:solidFill>
              <a:srgbClr val="2167AE"/>
            </a:solidFill>
            <a:prstDash val="sysDot"/>
            <a:round/>
            <a:headEnd type="none" w="med" len="med"/>
            <a:tailEnd type="none" w="med" len="med"/>
          </a:ln>
          <a:effectLst/>
        </p:spPr>
      </p:cxnSp>
      <p:grpSp>
        <p:nvGrpSpPr>
          <p:cNvPr id="33" name="Graphic 91">
            <a:extLst>
              <a:ext uri="{FF2B5EF4-FFF2-40B4-BE49-F238E27FC236}">
                <a16:creationId xmlns:a16="http://schemas.microsoft.com/office/drawing/2014/main" id="{654CF2C5-2E35-4D71-9CF8-3B8DF3BEB597}"/>
              </a:ext>
            </a:extLst>
          </p:cNvPr>
          <p:cNvGrpSpPr/>
          <p:nvPr/>
        </p:nvGrpSpPr>
        <p:grpSpPr>
          <a:xfrm>
            <a:off x="599210" y="3201565"/>
            <a:ext cx="297434" cy="297434"/>
            <a:chOff x="8539024" y="2172057"/>
            <a:chExt cx="400760" cy="400760"/>
          </a:xfrm>
          <a:solidFill>
            <a:srgbClr val="2167AE"/>
          </a:solidFill>
        </p:grpSpPr>
        <p:sp>
          <p:nvSpPr>
            <p:cNvPr id="43" name="Freeform: Shape 42">
              <a:extLst>
                <a:ext uri="{FF2B5EF4-FFF2-40B4-BE49-F238E27FC236}">
                  <a16:creationId xmlns:a16="http://schemas.microsoft.com/office/drawing/2014/main" id="{755D0850-C6B2-44F0-A0DF-FEE469711160}"/>
                </a:ext>
              </a:extLst>
            </p:cNvPr>
            <p:cNvSpPr/>
            <p:nvPr/>
          </p:nvSpPr>
          <p:spPr>
            <a:xfrm>
              <a:off x="8619892" y="2280586"/>
              <a:ext cx="239113" cy="183701"/>
            </a:xfrm>
            <a:custGeom>
              <a:avLst/>
              <a:gdLst>
                <a:gd name="connsiteX0" fmla="*/ 91792 w 239113"/>
                <a:gd name="connsiteY0" fmla="*/ 183701 h 183701"/>
                <a:gd name="connsiteX1" fmla="*/ 85684 w 239113"/>
                <a:gd name="connsiteY1" fmla="*/ 181117 h 183701"/>
                <a:gd name="connsiteX2" fmla="*/ 2290 w 239113"/>
                <a:gd name="connsiteY2" fmla="*/ 97958 h 183701"/>
                <a:gd name="connsiteX3" fmla="*/ 2290 w 239113"/>
                <a:gd name="connsiteY3" fmla="*/ 86213 h 183701"/>
                <a:gd name="connsiteX4" fmla="*/ 8868 w 239113"/>
                <a:gd name="connsiteY4" fmla="*/ 83394 h 183701"/>
                <a:gd name="connsiteX5" fmla="*/ 14741 w 239113"/>
                <a:gd name="connsiteY5" fmla="*/ 85508 h 183701"/>
                <a:gd name="connsiteX6" fmla="*/ 91087 w 239113"/>
                <a:gd name="connsiteY6" fmla="*/ 161855 h 183701"/>
                <a:gd name="connsiteX7" fmla="*/ 223578 w 239113"/>
                <a:gd name="connsiteY7" fmla="*/ 3054 h 183701"/>
                <a:gd name="connsiteX8" fmla="*/ 230155 w 239113"/>
                <a:gd name="connsiteY8" fmla="*/ 0 h 183701"/>
                <a:gd name="connsiteX9" fmla="*/ 235793 w 239113"/>
                <a:gd name="connsiteY9" fmla="*/ 2114 h 183701"/>
                <a:gd name="connsiteX10" fmla="*/ 237203 w 239113"/>
                <a:gd name="connsiteY10" fmla="*/ 14330 h 183701"/>
                <a:gd name="connsiteX11" fmla="*/ 98604 w 239113"/>
                <a:gd name="connsiteY11" fmla="*/ 180648 h 183701"/>
                <a:gd name="connsiteX12" fmla="*/ 92262 w 239113"/>
                <a:gd name="connsiteY12" fmla="*/ 183701 h 183701"/>
                <a:gd name="connsiteX13" fmla="*/ 91792 w 239113"/>
                <a:gd name="connsiteY13" fmla="*/ 183701 h 183701"/>
                <a:gd name="connsiteX14" fmla="*/ 91792 w 239113"/>
                <a:gd name="connsiteY14" fmla="*/ 183701 h 18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113" h="183701">
                  <a:moveTo>
                    <a:pt x="91792" y="183701"/>
                  </a:moveTo>
                  <a:cubicBezTo>
                    <a:pt x="89443" y="183701"/>
                    <a:pt x="87329" y="182762"/>
                    <a:pt x="85684" y="181117"/>
                  </a:cubicBezTo>
                  <a:lnTo>
                    <a:pt x="2290" y="97958"/>
                  </a:lnTo>
                  <a:cubicBezTo>
                    <a:pt x="-763" y="94670"/>
                    <a:pt x="-763" y="89502"/>
                    <a:pt x="2290" y="86213"/>
                  </a:cubicBezTo>
                  <a:cubicBezTo>
                    <a:pt x="3935" y="84334"/>
                    <a:pt x="6284" y="83394"/>
                    <a:pt x="8868" y="83394"/>
                  </a:cubicBezTo>
                  <a:cubicBezTo>
                    <a:pt x="10982" y="83394"/>
                    <a:pt x="13096" y="84099"/>
                    <a:pt x="14741" y="85508"/>
                  </a:cubicBezTo>
                  <a:lnTo>
                    <a:pt x="91087" y="161855"/>
                  </a:lnTo>
                  <a:lnTo>
                    <a:pt x="223578" y="3054"/>
                  </a:lnTo>
                  <a:cubicBezTo>
                    <a:pt x="225222" y="1175"/>
                    <a:pt x="227571" y="0"/>
                    <a:pt x="230155" y="0"/>
                  </a:cubicBezTo>
                  <a:cubicBezTo>
                    <a:pt x="232270" y="0"/>
                    <a:pt x="234149" y="705"/>
                    <a:pt x="235793" y="2114"/>
                  </a:cubicBezTo>
                  <a:cubicBezTo>
                    <a:pt x="239552" y="5168"/>
                    <a:pt x="240257" y="10571"/>
                    <a:pt x="237203" y="14330"/>
                  </a:cubicBezTo>
                  <a:lnTo>
                    <a:pt x="98604" y="180648"/>
                  </a:lnTo>
                  <a:cubicBezTo>
                    <a:pt x="96960" y="182527"/>
                    <a:pt x="94846" y="183701"/>
                    <a:pt x="92262" y="183701"/>
                  </a:cubicBezTo>
                  <a:lnTo>
                    <a:pt x="91792" y="183701"/>
                  </a:lnTo>
                  <a:lnTo>
                    <a:pt x="91792" y="183701"/>
                  </a:lnTo>
                  <a:close/>
                </a:path>
              </a:pathLst>
            </a:custGeom>
            <a:grpFill/>
            <a:ln w="0" cap="flat">
              <a:solidFill>
                <a:srgbClr val="2167AE"/>
              </a:solidFill>
              <a:prstDash val="solid"/>
              <a:miter/>
            </a:ln>
          </p:spPr>
          <p:txBody>
            <a:bodyPr rtlCol="0" anchor="ctr"/>
            <a:lstStyle/>
            <a:p>
              <a:endParaRPr lang="en-AU"/>
            </a:p>
          </p:txBody>
        </p:sp>
        <p:sp>
          <p:nvSpPr>
            <p:cNvPr id="44" name="Freeform: Shape 43">
              <a:extLst>
                <a:ext uri="{FF2B5EF4-FFF2-40B4-BE49-F238E27FC236}">
                  <a16:creationId xmlns:a16="http://schemas.microsoft.com/office/drawing/2014/main" id="{18F3C859-F543-4780-BCCA-701AC84AB9B9}"/>
                </a:ext>
              </a:extLst>
            </p:cNvPr>
            <p:cNvSpPr/>
            <p:nvPr/>
          </p:nvSpPr>
          <p:spPr>
            <a:xfrm>
              <a:off x="8539024" y="2172057"/>
              <a:ext cx="400760" cy="400760"/>
            </a:xfrm>
            <a:custGeom>
              <a:avLst/>
              <a:gdLst>
                <a:gd name="connsiteX0" fmla="*/ 200380 w 400760"/>
                <a:gd name="connsiteY0" fmla="*/ 400760 h 400760"/>
                <a:gd name="connsiteX1" fmla="*/ 0 w 400760"/>
                <a:gd name="connsiteY1" fmla="*/ 200380 h 400760"/>
                <a:gd name="connsiteX2" fmla="*/ 200380 w 400760"/>
                <a:gd name="connsiteY2" fmla="*/ 0 h 400760"/>
                <a:gd name="connsiteX3" fmla="*/ 400760 w 400760"/>
                <a:gd name="connsiteY3" fmla="*/ 200380 h 400760"/>
                <a:gd name="connsiteX4" fmla="*/ 200380 w 400760"/>
                <a:gd name="connsiteY4" fmla="*/ 400760 h 400760"/>
                <a:gd name="connsiteX5" fmla="*/ 200380 w 400760"/>
                <a:gd name="connsiteY5" fmla="*/ 15504 h 400760"/>
                <a:gd name="connsiteX6" fmla="*/ 15504 w 400760"/>
                <a:gd name="connsiteY6" fmla="*/ 200380 h 400760"/>
                <a:gd name="connsiteX7" fmla="*/ 200380 w 400760"/>
                <a:gd name="connsiteY7" fmla="*/ 385256 h 400760"/>
                <a:gd name="connsiteX8" fmla="*/ 385256 w 400760"/>
                <a:gd name="connsiteY8" fmla="*/ 200380 h 400760"/>
                <a:gd name="connsiteX9" fmla="*/ 200380 w 400760"/>
                <a:gd name="connsiteY9" fmla="*/ 15504 h 40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760" h="400760">
                  <a:moveTo>
                    <a:pt x="200380" y="400760"/>
                  </a:moveTo>
                  <a:cubicBezTo>
                    <a:pt x="89971" y="400760"/>
                    <a:pt x="0" y="310789"/>
                    <a:pt x="0" y="200380"/>
                  </a:cubicBezTo>
                  <a:cubicBezTo>
                    <a:pt x="0" y="89971"/>
                    <a:pt x="89971" y="0"/>
                    <a:pt x="200380" y="0"/>
                  </a:cubicBezTo>
                  <a:cubicBezTo>
                    <a:pt x="310789" y="0"/>
                    <a:pt x="400760" y="89971"/>
                    <a:pt x="400760" y="200380"/>
                  </a:cubicBezTo>
                  <a:cubicBezTo>
                    <a:pt x="400760" y="310789"/>
                    <a:pt x="310789" y="400760"/>
                    <a:pt x="200380" y="400760"/>
                  </a:cubicBezTo>
                  <a:close/>
                  <a:moveTo>
                    <a:pt x="200380" y="15504"/>
                  </a:moveTo>
                  <a:cubicBezTo>
                    <a:pt x="98428" y="15504"/>
                    <a:pt x="15504" y="98428"/>
                    <a:pt x="15504" y="200380"/>
                  </a:cubicBezTo>
                  <a:cubicBezTo>
                    <a:pt x="15504" y="302332"/>
                    <a:pt x="98428" y="385256"/>
                    <a:pt x="200380" y="385256"/>
                  </a:cubicBezTo>
                  <a:cubicBezTo>
                    <a:pt x="302332" y="385256"/>
                    <a:pt x="385256" y="302332"/>
                    <a:pt x="385256" y="200380"/>
                  </a:cubicBezTo>
                  <a:cubicBezTo>
                    <a:pt x="385256" y="98428"/>
                    <a:pt x="302332" y="15504"/>
                    <a:pt x="200380" y="15504"/>
                  </a:cubicBezTo>
                  <a:close/>
                </a:path>
              </a:pathLst>
            </a:custGeom>
            <a:grpFill/>
            <a:ln w="0" cap="flat">
              <a:solidFill>
                <a:srgbClr val="2167AE"/>
              </a:solidFill>
              <a:prstDash val="solid"/>
              <a:miter/>
            </a:ln>
          </p:spPr>
          <p:txBody>
            <a:bodyPr rtlCol="0" anchor="ctr"/>
            <a:lstStyle/>
            <a:p>
              <a:endParaRPr lang="en-AU"/>
            </a:p>
          </p:txBody>
        </p:sp>
      </p:grpSp>
      <p:grpSp>
        <p:nvGrpSpPr>
          <p:cNvPr id="45" name="Graphic 91">
            <a:extLst>
              <a:ext uri="{FF2B5EF4-FFF2-40B4-BE49-F238E27FC236}">
                <a16:creationId xmlns:a16="http://schemas.microsoft.com/office/drawing/2014/main" id="{7BE39505-99A8-4F33-A42A-5845335B4340}"/>
              </a:ext>
            </a:extLst>
          </p:cNvPr>
          <p:cNvGrpSpPr/>
          <p:nvPr/>
        </p:nvGrpSpPr>
        <p:grpSpPr>
          <a:xfrm>
            <a:off x="599210" y="4293765"/>
            <a:ext cx="297434" cy="297434"/>
            <a:chOff x="8539024" y="2172057"/>
            <a:chExt cx="400760" cy="400760"/>
          </a:xfrm>
          <a:solidFill>
            <a:srgbClr val="2167AE"/>
          </a:solidFill>
        </p:grpSpPr>
        <p:sp>
          <p:nvSpPr>
            <p:cNvPr id="46" name="Freeform: Shape 45">
              <a:extLst>
                <a:ext uri="{FF2B5EF4-FFF2-40B4-BE49-F238E27FC236}">
                  <a16:creationId xmlns:a16="http://schemas.microsoft.com/office/drawing/2014/main" id="{B62E31E6-F835-4D30-B066-E1FB8FBD9A09}"/>
                </a:ext>
              </a:extLst>
            </p:cNvPr>
            <p:cNvSpPr/>
            <p:nvPr/>
          </p:nvSpPr>
          <p:spPr>
            <a:xfrm>
              <a:off x="8619892" y="2280586"/>
              <a:ext cx="239113" cy="183701"/>
            </a:xfrm>
            <a:custGeom>
              <a:avLst/>
              <a:gdLst>
                <a:gd name="connsiteX0" fmla="*/ 91792 w 239113"/>
                <a:gd name="connsiteY0" fmla="*/ 183701 h 183701"/>
                <a:gd name="connsiteX1" fmla="*/ 85684 w 239113"/>
                <a:gd name="connsiteY1" fmla="*/ 181117 h 183701"/>
                <a:gd name="connsiteX2" fmla="*/ 2290 w 239113"/>
                <a:gd name="connsiteY2" fmla="*/ 97958 h 183701"/>
                <a:gd name="connsiteX3" fmla="*/ 2290 w 239113"/>
                <a:gd name="connsiteY3" fmla="*/ 86213 h 183701"/>
                <a:gd name="connsiteX4" fmla="*/ 8868 w 239113"/>
                <a:gd name="connsiteY4" fmla="*/ 83394 h 183701"/>
                <a:gd name="connsiteX5" fmla="*/ 14741 w 239113"/>
                <a:gd name="connsiteY5" fmla="*/ 85508 h 183701"/>
                <a:gd name="connsiteX6" fmla="*/ 91087 w 239113"/>
                <a:gd name="connsiteY6" fmla="*/ 161855 h 183701"/>
                <a:gd name="connsiteX7" fmla="*/ 223578 w 239113"/>
                <a:gd name="connsiteY7" fmla="*/ 3054 h 183701"/>
                <a:gd name="connsiteX8" fmla="*/ 230155 w 239113"/>
                <a:gd name="connsiteY8" fmla="*/ 0 h 183701"/>
                <a:gd name="connsiteX9" fmla="*/ 235793 w 239113"/>
                <a:gd name="connsiteY9" fmla="*/ 2114 h 183701"/>
                <a:gd name="connsiteX10" fmla="*/ 237203 w 239113"/>
                <a:gd name="connsiteY10" fmla="*/ 14330 h 183701"/>
                <a:gd name="connsiteX11" fmla="*/ 98604 w 239113"/>
                <a:gd name="connsiteY11" fmla="*/ 180648 h 183701"/>
                <a:gd name="connsiteX12" fmla="*/ 92262 w 239113"/>
                <a:gd name="connsiteY12" fmla="*/ 183701 h 183701"/>
                <a:gd name="connsiteX13" fmla="*/ 91792 w 239113"/>
                <a:gd name="connsiteY13" fmla="*/ 183701 h 183701"/>
                <a:gd name="connsiteX14" fmla="*/ 91792 w 239113"/>
                <a:gd name="connsiteY14" fmla="*/ 183701 h 18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113" h="183701">
                  <a:moveTo>
                    <a:pt x="91792" y="183701"/>
                  </a:moveTo>
                  <a:cubicBezTo>
                    <a:pt x="89443" y="183701"/>
                    <a:pt x="87329" y="182762"/>
                    <a:pt x="85684" y="181117"/>
                  </a:cubicBezTo>
                  <a:lnTo>
                    <a:pt x="2290" y="97958"/>
                  </a:lnTo>
                  <a:cubicBezTo>
                    <a:pt x="-763" y="94670"/>
                    <a:pt x="-763" y="89502"/>
                    <a:pt x="2290" y="86213"/>
                  </a:cubicBezTo>
                  <a:cubicBezTo>
                    <a:pt x="3935" y="84334"/>
                    <a:pt x="6284" y="83394"/>
                    <a:pt x="8868" y="83394"/>
                  </a:cubicBezTo>
                  <a:cubicBezTo>
                    <a:pt x="10982" y="83394"/>
                    <a:pt x="13096" y="84099"/>
                    <a:pt x="14741" y="85508"/>
                  </a:cubicBezTo>
                  <a:lnTo>
                    <a:pt x="91087" y="161855"/>
                  </a:lnTo>
                  <a:lnTo>
                    <a:pt x="223578" y="3054"/>
                  </a:lnTo>
                  <a:cubicBezTo>
                    <a:pt x="225222" y="1175"/>
                    <a:pt x="227571" y="0"/>
                    <a:pt x="230155" y="0"/>
                  </a:cubicBezTo>
                  <a:cubicBezTo>
                    <a:pt x="232270" y="0"/>
                    <a:pt x="234149" y="705"/>
                    <a:pt x="235793" y="2114"/>
                  </a:cubicBezTo>
                  <a:cubicBezTo>
                    <a:pt x="239552" y="5168"/>
                    <a:pt x="240257" y="10571"/>
                    <a:pt x="237203" y="14330"/>
                  </a:cubicBezTo>
                  <a:lnTo>
                    <a:pt x="98604" y="180648"/>
                  </a:lnTo>
                  <a:cubicBezTo>
                    <a:pt x="96960" y="182527"/>
                    <a:pt x="94846" y="183701"/>
                    <a:pt x="92262" y="183701"/>
                  </a:cubicBezTo>
                  <a:lnTo>
                    <a:pt x="91792" y="183701"/>
                  </a:lnTo>
                  <a:lnTo>
                    <a:pt x="91792" y="183701"/>
                  </a:lnTo>
                  <a:close/>
                </a:path>
              </a:pathLst>
            </a:custGeom>
            <a:grpFill/>
            <a:ln w="0" cap="flat">
              <a:solidFill>
                <a:srgbClr val="2167AE"/>
              </a:solidFill>
              <a:prstDash val="solid"/>
              <a:miter/>
            </a:ln>
          </p:spPr>
          <p:txBody>
            <a:bodyPr rtlCol="0" anchor="ctr"/>
            <a:lstStyle/>
            <a:p>
              <a:endParaRPr lang="en-AU"/>
            </a:p>
          </p:txBody>
        </p:sp>
        <p:sp>
          <p:nvSpPr>
            <p:cNvPr id="47" name="Freeform: Shape 46">
              <a:extLst>
                <a:ext uri="{FF2B5EF4-FFF2-40B4-BE49-F238E27FC236}">
                  <a16:creationId xmlns:a16="http://schemas.microsoft.com/office/drawing/2014/main" id="{EA27CAFA-451E-4100-B526-014DA7B95060}"/>
                </a:ext>
              </a:extLst>
            </p:cNvPr>
            <p:cNvSpPr/>
            <p:nvPr/>
          </p:nvSpPr>
          <p:spPr>
            <a:xfrm>
              <a:off x="8539024" y="2172057"/>
              <a:ext cx="400760" cy="400760"/>
            </a:xfrm>
            <a:custGeom>
              <a:avLst/>
              <a:gdLst>
                <a:gd name="connsiteX0" fmla="*/ 200380 w 400760"/>
                <a:gd name="connsiteY0" fmla="*/ 400760 h 400760"/>
                <a:gd name="connsiteX1" fmla="*/ 0 w 400760"/>
                <a:gd name="connsiteY1" fmla="*/ 200380 h 400760"/>
                <a:gd name="connsiteX2" fmla="*/ 200380 w 400760"/>
                <a:gd name="connsiteY2" fmla="*/ 0 h 400760"/>
                <a:gd name="connsiteX3" fmla="*/ 400760 w 400760"/>
                <a:gd name="connsiteY3" fmla="*/ 200380 h 400760"/>
                <a:gd name="connsiteX4" fmla="*/ 200380 w 400760"/>
                <a:gd name="connsiteY4" fmla="*/ 400760 h 400760"/>
                <a:gd name="connsiteX5" fmla="*/ 200380 w 400760"/>
                <a:gd name="connsiteY5" fmla="*/ 15504 h 400760"/>
                <a:gd name="connsiteX6" fmla="*/ 15504 w 400760"/>
                <a:gd name="connsiteY6" fmla="*/ 200380 h 400760"/>
                <a:gd name="connsiteX7" fmla="*/ 200380 w 400760"/>
                <a:gd name="connsiteY7" fmla="*/ 385256 h 400760"/>
                <a:gd name="connsiteX8" fmla="*/ 385256 w 400760"/>
                <a:gd name="connsiteY8" fmla="*/ 200380 h 400760"/>
                <a:gd name="connsiteX9" fmla="*/ 200380 w 400760"/>
                <a:gd name="connsiteY9" fmla="*/ 15504 h 40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760" h="400760">
                  <a:moveTo>
                    <a:pt x="200380" y="400760"/>
                  </a:moveTo>
                  <a:cubicBezTo>
                    <a:pt x="89971" y="400760"/>
                    <a:pt x="0" y="310789"/>
                    <a:pt x="0" y="200380"/>
                  </a:cubicBezTo>
                  <a:cubicBezTo>
                    <a:pt x="0" y="89971"/>
                    <a:pt x="89971" y="0"/>
                    <a:pt x="200380" y="0"/>
                  </a:cubicBezTo>
                  <a:cubicBezTo>
                    <a:pt x="310789" y="0"/>
                    <a:pt x="400760" y="89971"/>
                    <a:pt x="400760" y="200380"/>
                  </a:cubicBezTo>
                  <a:cubicBezTo>
                    <a:pt x="400760" y="310789"/>
                    <a:pt x="310789" y="400760"/>
                    <a:pt x="200380" y="400760"/>
                  </a:cubicBezTo>
                  <a:close/>
                  <a:moveTo>
                    <a:pt x="200380" y="15504"/>
                  </a:moveTo>
                  <a:cubicBezTo>
                    <a:pt x="98428" y="15504"/>
                    <a:pt x="15504" y="98428"/>
                    <a:pt x="15504" y="200380"/>
                  </a:cubicBezTo>
                  <a:cubicBezTo>
                    <a:pt x="15504" y="302332"/>
                    <a:pt x="98428" y="385256"/>
                    <a:pt x="200380" y="385256"/>
                  </a:cubicBezTo>
                  <a:cubicBezTo>
                    <a:pt x="302332" y="385256"/>
                    <a:pt x="385256" y="302332"/>
                    <a:pt x="385256" y="200380"/>
                  </a:cubicBezTo>
                  <a:cubicBezTo>
                    <a:pt x="385256" y="98428"/>
                    <a:pt x="302332" y="15504"/>
                    <a:pt x="200380" y="15504"/>
                  </a:cubicBezTo>
                  <a:close/>
                </a:path>
              </a:pathLst>
            </a:custGeom>
            <a:grpFill/>
            <a:ln w="0" cap="flat">
              <a:solidFill>
                <a:srgbClr val="2167AE"/>
              </a:solidFill>
              <a:prstDash val="solid"/>
              <a:miter/>
            </a:ln>
          </p:spPr>
          <p:txBody>
            <a:bodyPr rtlCol="0" anchor="ctr"/>
            <a:lstStyle/>
            <a:p>
              <a:endParaRPr lang="en-AU"/>
            </a:p>
          </p:txBody>
        </p:sp>
      </p:grpSp>
      <p:sp>
        <p:nvSpPr>
          <p:cNvPr id="48" name="TextBox 47">
            <a:extLst>
              <a:ext uri="{FF2B5EF4-FFF2-40B4-BE49-F238E27FC236}">
                <a16:creationId xmlns:a16="http://schemas.microsoft.com/office/drawing/2014/main" id="{7F1AD39E-289D-40B9-9B13-64AB3E26B78F}"/>
              </a:ext>
            </a:extLst>
          </p:cNvPr>
          <p:cNvSpPr txBox="1"/>
          <p:nvPr/>
        </p:nvSpPr>
        <p:spPr>
          <a:xfrm>
            <a:off x="334963" y="6369050"/>
            <a:ext cx="11455059" cy="260234"/>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r>
              <a:rPr lang="en-US" dirty="0"/>
              <a:t>Source: American Century Investments</a:t>
            </a:r>
          </a:p>
        </p:txBody>
      </p:sp>
      <p:pic>
        <p:nvPicPr>
          <p:cNvPr id="49" name="Graphic 48">
            <a:extLst>
              <a:ext uri="{FF2B5EF4-FFF2-40B4-BE49-F238E27FC236}">
                <a16:creationId xmlns:a16="http://schemas.microsoft.com/office/drawing/2014/main" id="{A36CA3D7-8553-4574-ADF7-08274CA49F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7651" y="5387201"/>
            <a:ext cx="432000" cy="432000"/>
          </a:xfrm>
          <a:prstGeom prst="rect">
            <a:avLst/>
          </a:prstGeom>
        </p:spPr>
      </p:pic>
      <p:pic>
        <p:nvPicPr>
          <p:cNvPr id="50" name="Graphic 49">
            <a:extLst>
              <a:ext uri="{FF2B5EF4-FFF2-40B4-BE49-F238E27FC236}">
                <a16:creationId xmlns:a16="http://schemas.microsoft.com/office/drawing/2014/main" id="{6C3030BE-034A-482C-92D9-161058EB93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6502" y="5387201"/>
            <a:ext cx="432000" cy="432000"/>
          </a:xfrm>
          <a:prstGeom prst="rect">
            <a:avLst/>
          </a:prstGeom>
        </p:spPr>
      </p:pic>
      <p:pic>
        <p:nvPicPr>
          <p:cNvPr id="51" name="Graphic 50">
            <a:extLst>
              <a:ext uri="{FF2B5EF4-FFF2-40B4-BE49-F238E27FC236}">
                <a16:creationId xmlns:a16="http://schemas.microsoft.com/office/drawing/2014/main" id="{B0D508EE-F98E-483D-A77B-7059025315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93338" y="5387201"/>
            <a:ext cx="432000" cy="432000"/>
          </a:xfrm>
          <a:prstGeom prst="rect">
            <a:avLst/>
          </a:prstGeom>
        </p:spPr>
      </p:pic>
      <p:pic>
        <p:nvPicPr>
          <p:cNvPr id="52" name="Graphic 51">
            <a:extLst>
              <a:ext uri="{FF2B5EF4-FFF2-40B4-BE49-F238E27FC236}">
                <a16:creationId xmlns:a16="http://schemas.microsoft.com/office/drawing/2014/main" id="{D26D744A-A956-4571-9F0F-77C3F1780A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5051" y="5387201"/>
            <a:ext cx="432000" cy="432000"/>
          </a:xfrm>
          <a:prstGeom prst="rect">
            <a:avLst/>
          </a:prstGeom>
        </p:spPr>
      </p:pic>
    </p:spTree>
    <p:extLst>
      <p:ext uri="{BB962C8B-B14F-4D97-AF65-F5344CB8AC3E}">
        <p14:creationId xmlns:p14="http://schemas.microsoft.com/office/powerpoint/2010/main" val="308572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Four Factors of Stock Selection</a:t>
            </a:r>
          </a:p>
        </p:txBody>
      </p:sp>
      <p:sp>
        <p:nvSpPr>
          <p:cNvPr id="6" name="Rectangle 5">
            <a:extLst>
              <a:ext uri="{FF2B5EF4-FFF2-40B4-BE49-F238E27FC236}">
                <a16:creationId xmlns:a16="http://schemas.microsoft.com/office/drawing/2014/main" id="{FF484B69-22B7-4827-8DBF-5E6E46CDA42D}"/>
              </a:ext>
            </a:extLst>
          </p:cNvPr>
          <p:cNvSpPr/>
          <p:nvPr/>
        </p:nvSpPr>
        <p:spPr bwMode="auto">
          <a:xfrm>
            <a:off x="401638" y="4981244"/>
            <a:ext cx="11388726" cy="990682"/>
          </a:xfrm>
          <a:prstGeom prst="rect">
            <a:avLst/>
          </a:prstGeom>
          <a:solidFill>
            <a:schemeClr val="accent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Zurich Sans Light" panose="02000000000000000000" pitchFamily="2" charset="0"/>
            </a:endParaRPr>
          </a:p>
        </p:txBody>
      </p:sp>
      <p:sp>
        <p:nvSpPr>
          <p:cNvPr id="25" name="Rectangle 24">
            <a:extLst>
              <a:ext uri="{FF2B5EF4-FFF2-40B4-BE49-F238E27FC236}">
                <a16:creationId xmlns:a16="http://schemas.microsoft.com/office/drawing/2014/main" id="{1CD5F4DE-7F46-41B1-94C1-D5D62078C1FF}"/>
              </a:ext>
            </a:extLst>
          </p:cNvPr>
          <p:cNvSpPr/>
          <p:nvPr/>
        </p:nvSpPr>
        <p:spPr>
          <a:xfrm>
            <a:off x="905646" y="1362791"/>
            <a:ext cx="632966" cy="630541"/>
          </a:xfrm>
          <a:prstGeom prst="rect">
            <a:avLst/>
          </a:prstGeom>
          <a:solidFill>
            <a:srgbClr val="23366F"/>
          </a:solidFill>
          <a:ln>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100000"/>
              </a:spcBef>
              <a:spcAft>
                <a:spcPct val="0"/>
              </a:spcAft>
              <a:buClr>
                <a:srgbClr val="006633"/>
              </a:buClr>
              <a:buSzPct val="115000"/>
              <a:buFont typeface="Arial" charset="0"/>
              <a:buNone/>
              <a:tabLst/>
              <a:defRPr/>
            </a:pPr>
            <a:r>
              <a:rPr kumimoji="0" lang="en-US" sz="2000" b="1"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I</a:t>
            </a:r>
          </a:p>
        </p:txBody>
      </p:sp>
      <p:sp>
        <p:nvSpPr>
          <p:cNvPr id="30" name="TextBox 29">
            <a:extLst>
              <a:ext uri="{FF2B5EF4-FFF2-40B4-BE49-F238E27FC236}">
                <a16:creationId xmlns:a16="http://schemas.microsoft.com/office/drawing/2014/main" id="{67C3138F-5A3B-4AAB-B966-509DC5B20CCA}"/>
              </a:ext>
            </a:extLst>
          </p:cNvPr>
          <p:cNvSpPr txBox="1"/>
          <p:nvPr/>
        </p:nvSpPr>
        <p:spPr>
          <a:xfrm>
            <a:off x="767883" y="3070902"/>
            <a:ext cx="2022029" cy="1600438"/>
          </a:xfrm>
          <a:prstGeom prst="rect">
            <a:avLst/>
          </a:prstGeom>
          <a:noFill/>
        </p:spPr>
        <p:txBody>
          <a:bodyPr wrap="square" rtlCol="0">
            <a:spAutoFit/>
          </a:bodyPr>
          <a:lstStyle/>
          <a:p>
            <a:pPr marL="53975" marR="0" lvl="0" algn="l" defTabSz="965200" rtl="0" eaLnBrk="1" fontAlgn="base" latinLnBrk="0" hangingPunct="1">
              <a:lnSpc>
                <a:spcPct val="100000"/>
              </a:lnSpc>
              <a:spcBef>
                <a:spcPts val="1200"/>
              </a:spcBef>
              <a:spcAft>
                <a:spcPct val="0"/>
              </a:spcAft>
              <a:buClrTx/>
              <a:buSzTx/>
              <a:tabLst/>
              <a:defRPr/>
            </a:pPr>
            <a:r>
              <a:rPr kumimoji="0" lang="en-US" sz="130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Arial" charset="0"/>
              </a:rPr>
              <a:t>Is there a change </a:t>
            </a:r>
            <a:br>
              <a:rPr kumimoji="0" lang="en-US" sz="130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Arial" charset="0"/>
              </a:rPr>
            </a:br>
            <a:r>
              <a:rPr kumimoji="0" lang="en-US" sz="130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Arial" charset="0"/>
              </a:rPr>
              <a:t>in fundamentals? </a:t>
            </a:r>
          </a:p>
          <a:p>
            <a:pPr marL="53975" marR="0" lvl="0" algn="l" defTabSz="965200" rtl="0" eaLnBrk="1" fontAlgn="base" latinLnBrk="0" hangingPunct="1">
              <a:lnSpc>
                <a:spcPct val="100000"/>
              </a:lnSpc>
              <a:spcBef>
                <a:spcPts val="1200"/>
              </a:spcBef>
              <a:spcAft>
                <a:spcPct val="0"/>
              </a:spcAft>
              <a:buClrTx/>
              <a:buSzTx/>
              <a:tabLst/>
              <a:defRPr/>
            </a:pPr>
            <a:r>
              <a:rPr kumimoji="0" lang="en-US" sz="130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Arial" charset="0"/>
              </a:rPr>
              <a:t>What is driving </a:t>
            </a:r>
            <a:br>
              <a:rPr kumimoji="0" lang="en-US" sz="130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Arial" charset="0"/>
              </a:rPr>
            </a:br>
            <a:r>
              <a:rPr kumimoji="0" lang="en-US" sz="130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Arial" charset="0"/>
              </a:rPr>
              <a:t>the change?</a:t>
            </a:r>
          </a:p>
          <a:p>
            <a:pPr marL="53975" marR="0" lvl="0" algn="l" defTabSz="965200" rtl="0" eaLnBrk="1" fontAlgn="base" latinLnBrk="0" hangingPunct="1">
              <a:lnSpc>
                <a:spcPct val="100000"/>
              </a:lnSpc>
              <a:spcBef>
                <a:spcPts val="1200"/>
              </a:spcBef>
              <a:spcAft>
                <a:spcPct val="0"/>
              </a:spcAft>
              <a:buClrTx/>
              <a:buSzTx/>
              <a:tabLst/>
              <a:defRPr/>
            </a:pPr>
            <a:r>
              <a:rPr kumimoji="0" lang="en-US" sz="130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Arial" charset="0"/>
              </a:rPr>
              <a:t>Is it early in company’s growth cycle?</a:t>
            </a:r>
          </a:p>
        </p:txBody>
      </p:sp>
      <p:sp>
        <p:nvSpPr>
          <p:cNvPr id="31" name="Rectangle 30">
            <a:extLst>
              <a:ext uri="{FF2B5EF4-FFF2-40B4-BE49-F238E27FC236}">
                <a16:creationId xmlns:a16="http://schemas.microsoft.com/office/drawing/2014/main" id="{FADFC790-29A0-4B2E-B8D6-CF38F0D4E919}"/>
              </a:ext>
            </a:extLst>
          </p:cNvPr>
          <p:cNvSpPr/>
          <p:nvPr/>
        </p:nvSpPr>
        <p:spPr>
          <a:xfrm>
            <a:off x="813548" y="2442534"/>
            <a:ext cx="1991841" cy="369332"/>
          </a:xfrm>
          <a:prstGeom prst="rect">
            <a:avLst/>
          </a:prstGeom>
        </p:spPr>
        <p:txBody>
          <a:bodyPr wrap="square">
            <a:spAutoFit/>
          </a:bodyPr>
          <a:lstStyle/>
          <a:p>
            <a:r>
              <a:rPr lang="en-US" b="1" kern="0" dirty="0">
                <a:solidFill>
                  <a:srgbClr val="23366F"/>
                </a:solidFill>
                <a:latin typeface="Zurich Sans Light" panose="02000000000000000000" pitchFamily="2" charset="0"/>
              </a:rPr>
              <a:t>INFLECTION</a:t>
            </a:r>
          </a:p>
        </p:txBody>
      </p:sp>
      <p:cxnSp>
        <p:nvCxnSpPr>
          <p:cNvPr id="37" name="Straight Connector 36">
            <a:extLst>
              <a:ext uri="{FF2B5EF4-FFF2-40B4-BE49-F238E27FC236}">
                <a16:creationId xmlns:a16="http://schemas.microsoft.com/office/drawing/2014/main" id="{95DB9D0D-C761-4368-A109-BFF71990C3F3}"/>
              </a:ext>
            </a:extLst>
          </p:cNvPr>
          <p:cNvCxnSpPr>
            <a:cxnSpLocks/>
          </p:cNvCxnSpPr>
          <p:nvPr/>
        </p:nvCxnSpPr>
        <p:spPr bwMode="auto">
          <a:xfrm flipH="1">
            <a:off x="884488" y="2924944"/>
            <a:ext cx="1808139" cy="0"/>
          </a:xfrm>
          <a:prstGeom prst="line">
            <a:avLst/>
          </a:prstGeom>
          <a:solidFill>
            <a:schemeClr val="folHlink">
              <a:alpha val="50000"/>
            </a:schemeClr>
          </a:solidFill>
          <a:ln w="22225" cap="rnd" cmpd="sng" algn="ctr">
            <a:solidFill>
              <a:srgbClr val="23366F"/>
            </a:solidFill>
            <a:prstDash val="sysDot"/>
            <a:round/>
            <a:headEnd type="none" w="med" len="med"/>
            <a:tailEnd type="none" w="med" len="med"/>
          </a:ln>
          <a:effectLst/>
        </p:spPr>
      </p:cxnSp>
      <p:sp>
        <p:nvSpPr>
          <p:cNvPr id="50" name="TextBox 49">
            <a:extLst>
              <a:ext uri="{FF2B5EF4-FFF2-40B4-BE49-F238E27FC236}">
                <a16:creationId xmlns:a16="http://schemas.microsoft.com/office/drawing/2014/main" id="{7C972E03-BEA0-4E4E-AA53-76CE0B026E2C}"/>
              </a:ext>
            </a:extLst>
          </p:cNvPr>
          <p:cNvSpPr txBox="1"/>
          <p:nvPr/>
        </p:nvSpPr>
        <p:spPr>
          <a:xfrm>
            <a:off x="3576301" y="3070902"/>
            <a:ext cx="2022029" cy="1446550"/>
          </a:xfrm>
          <a:prstGeom prst="rect">
            <a:avLst/>
          </a:prstGeom>
          <a:noFill/>
        </p:spPr>
        <p:txBody>
          <a:bodyPr wrap="square" rtlCol="0">
            <a:spAutoFit/>
          </a:bodyPr>
          <a:lstStyle/>
          <a:p>
            <a:pPr marL="53975" lvl="0" defTabSz="965200" fontAlgn="base">
              <a:spcBef>
                <a:spcPts val="1200"/>
              </a:spcBef>
              <a:spcAft>
                <a:spcPct val="0"/>
              </a:spcAft>
              <a:defRPr/>
            </a:pPr>
            <a:r>
              <a:rPr lang="en-US" sz="1300" dirty="0">
                <a:solidFill>
                  <a:srgbClr val="2167AE"/>
                </a:solidFill>
                <a:latin typeface="Zurich Sans Light" panose="02000000000000000000" pitchFamily="2" charset="0"/>
                <a:cs typeface="Arial" charset="0"/>
              </a:rPr>
              <a:t>Is the inflection </a:t>
            </a:r>
            <a:br>
              <a:rPr lang="en-US" sz="1300" dirty="0">
                <a:solidFill>
                  <a:srgbClr val="2167AE"/>
                </a:solidFill>
                <a:latin typeface="Zurich Sans Light" panose="02000000000000000000" pitchFamily="2" charset="0"/>
                <a:cs typeface="Arial" charset="0"/>
              </a:rPr>
            </a:br>
            <a:r>
              <a:rPr lang="en-US" sz="1300" dirty="0">
                <a:solidFill>
                  <a:srgbClr val="2167AE"/>
                </a:solidFill>
                <a:latin typeface="Zurich Sans Light" panose="02000000000000000000" pitchFamily="2" charset="0"/>
                <a:cs typeface="Arial" charset="0"/>
              </a:rPr>
              <a:t>in fundamentals sustainable?</a:t>
            </a:r>
          </a:p>
          <a:p>
            <a:pPr marL="53975" lvl="0" defTabSz="965200" fontAlgn="base">
              <a:spcBef>
                <a:spcPts val="1200"/>
              </a:spcBef>
              <a:spcAft>
                <a:spcPct val="0"/>
              </a:spcAft>
              <a:defRPr/>
            </a:pPr>
            <a:r>
              <a:rPr lang="en-US" sz="1300" dirty="0">
                <a:solidFill>
                  <a:srgbClr val="2167AE"/>
                </a:solidFill>
                <a:latin typeface="Zurich Sans Light" panose="02000000000000000000" pitchFamily="2" charset="0"/>
                <a:cs typeface="Arial" charset="0"/>
              </a:rPr>
              <a:t>What are the key</a:t>
            </a:r>
            <a:br>
              <a:rPr lang="en-US" sz="1300" dirty="0">
                <a:solidFill>
                  <a:srgbClr val="2167AE"/>
                </a:solidFill>
                <a:latin typeface="Zurich Sans Light" panose="02000000000000000000" pitchFamily="2" charset="0"/>
                <a:cs typeface="Arial" charset="0"/>
              </a:rPr>
            </a:br>
            <a:r>
              <a:rPr lang="en-US" sz="1300" dirty="0">
                <a:solidFill>
                  <a:srgbClr val="2167AE"/>
                </a:solidFill>
                <a:latin typeface="Zurich Sans Light" panose="02000000000000000000" pitchFamily="2" charset="0"/>
                <a:cs typeface="Arial" charset="0"/>
              </a:rPr>
              <a:t>risks to the durability </a:t>
            </a:r>
            <a:br>
              <a:rPr lang="en-US" sz="1300" dirty="0">
                <a:solidFill>
                  <a:srgbClr val="2167AE"/>
                </a:solidFill>
                <a:latin typeface="Zurich Sans Light" panose="02000000000000000000" pitchFamily="2" charset="0"/>
                <a:cs typeface="Arial" charset="0"/>
              </a:rPr>
            </a:br>
            <a:r>
              <a:rPr lang="en-US" sz="1300" dirty="0">
                <a:solidFill>
                  <a:srgbClr val="2167AE"/>
                </a:solidFill>
                <a:latin typeface="Zurich Sans Light" panose="02000000000000000000" pitchFamily="2" charset="0"/>
                <a:cs typeface="Arial" charset="0"/>
              </a:rPr>
              <a:t>of growth?</a:t>
            </a:r>
          </a:p>
        </p:txBody>
      </p:sp>
      <p:sp>
        <p:nvSpPr>
          <p:cNvPr id="51" name="Rectangle 50">
            <a:extLst>
              <a:ext uri="{FF2B5EF4-FFF2-40B4-BE49-F238E27FC236}">
                <a16:creationId xmlns:a16="http://schemas.microsoft.com/office/drawing/2014/main" id="{D245AE2B-8B5D-420B-BD9A-DC05CFC760E2}"/>
              </a:ext>
            </a:extLst>
          </p:cNvPr>
          <p:cNvSpPr/>
          <p:nvPr/>
        </p:nvSpPr>
        <p:spPr>
          <a:xfrm>
            <a:off x="3621966" y="2442534"/>
            <a:ext cx="2141239" cy="369332"/>
          </a:xfrm>
          <a:prstGeom prst="rect">
            <a:avLst/>
          </a:prstGeom>
        </p:spPr>
        <p:txBody>
          <a:bodyPr wrap="square">
            <a:spAutoFit/>
          </a:bodyPr>
          <a:lstStyle/>
          <a:p>
            <a:r>
              <a:rPr lang="en-US" b="1" kern="0" dirty="0">
                <a:solidFill>
                  <a:srgbClr val="2167AE"/>
                </a:solidFill>
                <a:latin typeface="Zurich Sans Light" panose="02000000000000000000" pitchFamily="2" charset="0"/>
              </a:rPr>
              <a:t>SUSTAINABILITY</a:t>
            </a:r>
          </a:p>
        </p:txBody>
      </p:sp>
      <p:cxnSp>
        <p:nvCxnSpPr>
          <p:cNvPr id="52" name="Straight Connector 51">
            <a:extLst>
              <a:ext uri="{FF2B5EF4-FFF2-40B4-BE49-F238E27FC236}">
                <a16:creationId xmlns:a16="http://schemas.microsoft.com/office/drawing/2014/main" id="{DDA3A640-5FFE-4FAA-9100-AC6AACD1AA2B}"/>
              </a:ext>
            </a:extLst>
          </p:cNvPr>
          <p:cNvCxnSpPr>
            <a:cxnSpLocks/>
          </p:cNvCxnSpPr>
          <p:nvPr/>
        </p:nvCxnSpPr>
        <p:spPr bwMode="auto">
          <a:xfrm flipH="1">
            <a:off x="3692906" y="2924944"/>
            <a:ext cx="1808139" cy="0"/>
          </a:xfrm>
          <a:prstGeom prst="line">
            <a:avLst/>
          </a:prstGeom>
          <a:solidFill>
            <a:schemeClr val="folHlink">
              <a:alpha val="50000"/>
            </a:schemeClr>
          </a:solidFill>
          <a:ln w="22225" cap="rnd" cmpd="sng" algn="ctr">
            <a:solidFill>
              <a:srgbClr val="2167AE"/>
            </a:solidFill>
            <a:prstDash val="sysDot"/>
            <a:round/>
            <a:headEnd type="none" w="med" len="med"/>
            <a:tailEnd type="none" w="med" len="med"/>
          </a:ln>
          <a:effectLst/>
        </p:spPr>
      </p:cxnSp>
      <p:sp>
        <p:nvSpPr>
          <p:cNvPr id="55" name="TextBox 54">
            <a:extLst>
              <a:ext uri="{FF2B5EF4-FFF2-40B4-BE49-F238E27FC236}">
                <a16:creationId xmlns:a16="http://schemas.microsoft.com/office/drawing/2014/main" id="{92C760F7-8059-4A66-BE14-EEC518038A79}"/>
              </a:ext>
            </a:extLst>
          </p:cNvPr>
          <p:cNvSpPr txBox="1"/>
          <p:nvPr/>
        </p:nvSpPr>
        <p:spPr>
          <a:xfrm>
            <a:off x="6384719" y="3070902"/>
            <a:ext cx="2022029" cy="1246495"/>
          </a:xfrm>
          <a:prstGeom prst="rect">
            <a:avLst/>
          </a:prstGeom>
          <a:noFill/>
        </p:spPr>
        <p:txBody>
          <a:bodyPr wrap="square" rtlCol="0">
            <a:spAutoFit/>
          </a:bodyPr>
          <a:lstStyle/>
          <a:p>
            <a:pPr marL="53975" lvl="0" defTabSz="965200" fontAlgn="base">
              <a:spcBef>
                <a:spcPts val="1200"/>
              </a:spcBef>
              <a:spcAft>
                <a:spcPct val="0"/>
              </a:spcAft>
              <a:defRPr/>
            </a:pPr>
            <a:r>
              <a:rPr lang="en-US" sz="1300" dirty="0">
                <a:solidFill>
                  <a:srgbClr val="1FB1E6"/>
                </a:solidFill>
                <a:latin typeface="Zurich Sans Light" panose="02000000000000000000" pitchFamily="2" charset="0"/>
                <a:cs typeface="Arial" charset="0"/>
              </a:rPr>
              <a:t>Does consensus fully reflect acceleration </a:t>
            </a:r>
            <a:br>
              <a:rPr lang="en-US" sz="1300" dirty="0">
                <a:solidFill>
                  <a:srgbClr val="1FB1E6"/>
                </a:solidFill>
                <a:latin typeface="Zurich Sans Light" panose="02000000000000000000" pitchFamily="2" charset="0"/>
                <a:cs typeface="Arial" charset="0"/>
              </a:rPr>
            </a:br>
            <a:r>
              <a:rPr lang="en-US" sz="1300" dirty="0">
                <a:solidFill>
                  <a:srgbClr val="1FB1E6"/>
                </a:solidFill>
                <a:latin typeface="Zurich Sans Light" panose="02000000000000000000" pitchFamily="2" charset="0"/>
                <a:cs typeface="Arial" charset="0"/>
              </a:rPr>
              <a:t>in fundamentals?</a:t>
            </a:r>
          </a:p>
          <a:p>
            <a:pPr marL="53975" lvl="0" defTabSz="965200" fontAlgn="base">
              <a:spcBef>
                <a:spcPts val="1200"/>
              </a:spcBef>
              <a:spcAft>
                <a:spcPct val="0"/>
              </a:spcAft>
              <a:defRPr/>
            </a:pPr>
            <a:r>
              <a:rPr lang="en-US" sz="1300" dirty="0">
                <a:solidFill>
                  <a:srgbClr val="1FB1E6"/>
                </a:solidFill>
                <a:latin typeface="Zurich Sans Light" panose="02000000000000000000" pitchFamily="2" charset="0"/>
                <a:cs typeface="Arial" charset="0"/>
              </a:rPr>
              <a:t>Are out-year consensus estimates beatable?</a:t>
            </a:r>
          </a:p>
        </p:txBody>
      </p:sp>
      <p:sp>
        <p:nvSpPr>
          <p:cNvPr id="56" name="Rectangle 55">
            <a:extLst>
              <a:ext uri="{FF2B5EF4-FFF2-40B4-BE49-F238E27FC236}">
                <a16:creationId xmlns:a16="http://schemas.microsoft.com/office/drawing/2014/main" id="{C0765F46-3153-4E18-9905-FD06FD81893A}"/>
              </a:ext>
            </a:extLst>
          </p:cNvPr>
          <p:cNvSpPr/>
          <p:nvPr/>
        </p:nvSpPr>
        <p:spPr>
          <a:xfrm>
            <a:off x="6430384" y="2442534"/>
            <a:ext cx="1991841" cy="369332"/>
          </a:xfrm>
          <a:prstGeom prst="rect">
            <a:avLst/>
          </a:prstGeom>
        </p:spPr>
        <p:txBody>
          <a:bodyPr wrap="square">
            <a:spAutoFit/>
          </a:bodyPr>
          <a:lstStyle/>
          <a:p>
            <a:r>
              <a:rPr lang="en-US" b="1" kern="0" dirty="0">
                <a:solidFill>
                  <a:srgbClr val="1FB1E6"/>
                </a:solidFill>
                <a:latin typeface="Zurich Sans Light" panose="02000000000000000000" pitchFamily="2" charset="0"/>
              </a:rPr>
              <a:t>EARNINGS GAP</a:t>
            </a:r>
          </a:p>
        </p:txBody>
      </p:sp>
      <p:cxnSp>
        <p:nvCxnSpPr>
          <p:cNvPr id="57" name="Straight Connector 56">
            <a:extLst>
              <a:ext uri="{FF2B5EF4-FFF2-40B4-BE49-F238E27FC236}">
                <a16:creationId xmlns:a16="http://schemas.microsoft.com/office/drawing/2014/main" id="{38E37376-8089-4934-A42A-1A6E34F4C27C}"/>
              </a:ext>
            </a:extLst>
          </p:cNvPr>
          <p:cNvCxnSpPr>
            <a:cxnSpLocks/>
          </p:cNvCxnSpPr>
          <p:nvPr/>
        </p:nvCxnSpPr>
        <p:spPr bwMode="auto">
          <a:xfrm flipH="1">
            <a:off x="6501324" y="2921259"/>
            <a:ext cx="1808139" cy="0"/>
          </a:xfrm>
          <a:prstGeom prst="line">
            <a:avLst/>
          </a:prstGeom>
          <a:solidFill>
            <a:schemeClr val="folHlink">
              <a:alpha val="50000"/>
            </a:schemeClr>
          </a:solidFill>
          <a:ln w="22225" cap="rnd" cmpd="sng" algn="ctr">
            <a:solidFill>
              <a:srgbClr val="1FB1E6"/>
            </a:solidFill>
            <a:prstDash val="sysDot"/>
            <a:round/>
            <a:headEnd type="none" w="med" len="med"/>
            <a:tailEnd type="none" w="med" len="med"/>
          </a:ln>
          <a:effectLst/>
        </p:spPr>
      </p:cxnSp>
      <p:sp>
        <p:nvSpPr>
          <p:cNvPr id="60" name="TextBox 59">
            <a:extLst>
              <a:ext uri="{FF2B5EF4-FFF2-40B4-BE49-F238E27FC236}">
                <a16:creationId xmlns:a16="http://schemas.microsoft.com/office/drawing/2014/main" id="{BF4C3C97-D0C5-4575-A122-6B5AB9792312}"/>
              </a:ext>
            </a:extLst>
          </p:cNvPr>
          <p:cNvSpPr txBox="1"/>
          <p:nvPr/>
        </p:nvSpPr>
        <p:spPr>
          <a:xfrm>
            <a:off x="9193138" y="3070902"/>
            <a:ext cx="2022029" cy="1046440"/>
          </a:xfrm>
          <a:prstGeom prst="rect">
            <a:avLst/>
          </a:prstGeom>
          <a:noFill/>
        </p:spPr>
        <p:txBody>
          <a:bodyPr wrap="square" rtlCol="0">
            <a:spAutoFit/>
          </a:bodyPr>
          <a:lstStyle/>
          <a:p>
            <a:pPr marL="53975" lvl="0" defTabSz="965200" fontAlgn="base">
              <a:spcBef>
                <a:spcPts val="1200"/>
              </a:spcBef>
              <a:spcAft>
                <a:spcPct val="0"/>
              </a:spcAft>
              <a:defRPr/>
            </a:pPr>
            <a:r>
              <a:rPr lang="en-US" sz="1300" dirty="0">
                <a:solidFill>
                  <a:srgbClr val="19BAB6"/>
                </a:solidFill>
                <a:latin typeface="Zurich Sans Light" panose="02000000000000000000" pitchFamily="2" charset="0"/>
                <a:cs typeface="Arial" charset="0"/>
              </a:rPr>
              <a:t>Is valuation reasonable given the growth opportunity?</a:t>
            </a:r>
          </a:p>
          <a:p>
            <a:pPr marL="53975" lvl="0" defTabSz="965200" fontAlgn="base">
              <a:spcBef>
                <a:spcPts val="1200"/>
              </a:spcBef>
              <a:spcAft>
                <a:spcPct val="0"/>
              </a:spcAft>
              <a:defRPr/>
            </a:pPr>
            <a:r>
              <a:rPr lang="en-US" sz="1300" dirty="0">
                <a:solidFill>
                  <a:srgbClr val="19BAB6"/>
                </a:solidFill>
                <a:latin typeface="Zurich Sans Light" panose="02000000000000000000" pitchFamily="2" charset="0"/>
                <a:cs typeface="Arial" charset="0"/>
              </a:rPr>
              <a:t>What is downside risk?</a:t>
            </a:r>
          </a:p>
        </p:txBody>
      </p:sp>
      <p:sp>
        <p:nvSpPr>
          <p:cNvPr id="61" name="Rectangle 60">
            <a:extLst>
              <a:ext uri="{FF2B5EF4-FFF2-40B4-BE49-F238E27FC236}">
                <a16:creationId xmlns:a16="http://schemas.microsoft.com/office/drawing/2014/main" id="{56736F43-D33C-405E-ABA9-D823DA7A9AE8}"/>
              </a:ext>
            </a:extLst>
          </p:cNvPr>
          <p:cNvSpPr/>
          <p:nvPr/>
        </p:nvSpPr>
        <p:spPr>
          <a:xfrm>
            <a:off x="9238803" y="2165535"/>
            <a:ext cx="1991841" cy="646331"/>
          </a:xfrm>
          <a:prstGeom prst="rect">
            <a:avLst/>
          </a:prstGeom>
        </p:spPr>
        <p:txBody>
          <a:bodyPr wrap="square">
            <a:spAutoFit/>
          </a:bodyPr>
          <a:lstStyle/>
          <a:p>
            <a:r>
              <a:rPr lang="en-US" b="1" kern="0" dirty="0">
                <a:solidFill>
                  <a:srgbClr val="19BAB6"/>
                </a:solidFill>
                <a:latin typeface="Zurich Sans Light" panose="02000000000000000000" pitchFamily="2" charset="0"/>
              </a:rPr>
              <a:t>VALUATION /</a:t>
            </a:r>
            <a:br>
              <a:rPr lang="en-US" b="1" kern="0" dirty="0">
                <a:solidFill>
                  <a:srgbClr val="19BAB6"/>
                </a:solidFill>
                <a:latin typeface="Zurich Sans Light" panose="02000000000000000000" pitchFamily="2" charset="0"/>
              </a:rPr>
            </a:br>
            <a:r>
              <a:rPr lang="en-US" b="1" kern="0" dirty="0">
                <a:solidFill>
                  <a:srgbClr val="19BAB6"/>
                </a:solidFill>
                <a:latin typeface="Zurich Sans Light" panose="02000000000000000000" pitchFamily="2" charset="0"/>
              </a:rPr>
              <a:t>RISK-REWARD</a:t>
            </a:r>
          </a:p>
        </p:txBody>
      </p:sp>
      <p:cxnSp>
        <p:nvCxnSpPr>
          <p:cNvPr id="62" name="Straight Connector 61">
            <a:extLst>
              <a:ext uri="{FF2B5EF4-FFF2-40B4-BE49-F238E27FC236}">
                <a16:creationId xmlns:a16="http://schemas.microsoft.com/office/drawing/2014/main" id="{F9A74DB3-E0F8-4A0C-B040-B29EE9F98CDA}"/>
              </a:ext>
            </a:extLst>
          </p:cNvPr>
          <p:cNvCxnSpPr>
            <a:cxnSpLocks/>
          </p:cNvCxnSpPr>
          <p:nvPr/>
        </p:nvCxnSpPr>
        <p:spPr bwMode="auto">
          <a:xfrm flipH="1">
            <a:off x="9309743" y="2927099"/>
            <a:ext cx="1808139" cy="0"/>
          </a:xfrm>
          <a:prstGeom prst="line">
            <a:avLst/>
          </a:prstGeom>
          <a:solidFill>
            <a:schemeClr val="folHlink">
              <a:alpha val="50000"/>
            </a:schemeClr>
          </a:solidFill>
          <a:ln w="22225" cap="rnd" cmpd="sng" algn="ctr">
            <a:solidFill>
              <a:srgbClr val="19BAB6"/>
            </a:solidFill>
            <a:prstDash val="sysDot"/>
            <a:round/>
            <a:headEnd type="none" w="med" len="med"/>
            <a:tailEnd type="none" w="med" len="med"/>
          </a:ln>
          <a:effectLst/>
        </p:spPr>
      </p:cxnSp>
      <p:sp>
        <p:nvSpPr>
          <p:cNvPr id="63" name="Rectangle 62">
            <a:extLst>
              <a:ext uri="{FF2B5EF4-FFF2-40B4-BE49-F238E27FC236}">
                <a16:creationId xmlns:a16="http://schemas.microsoft.com/office/drawing/2014/main" id="{6A4318B9-ED91-43C7-A8DC-4DF8A96C822B}"/>
              </a:ext>
            </a:extLst>
          </p:cNvPr>
          <p:cNvSpPr/>
          <p:nvPr/>
        </p:nvSpPr>
        <p:spPr>
          <a:xfrm>
            <a:off x="3714063" y="1363616"/>
            <a:ext cx="632966" cy="630541"/>
          </a:xfrm>
          <a:prstGeom prst="rect">
            <a:avLst/>
          </a:prstGeom>
          <a:solidFill>
            <a:srgbClr val="2167AE"/>
          </a:solidFill>
          <a:ln>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100000"/>
              </a:spcBef>
              <a:spcAft>
                <a:spcPct val="0"/>
              </a:spcAft>
              <a:buClr>
                <a:srgbClr val="006633"/>
              </a:buClr>
              <a:buSzPct val="115000"/>
              <a:buFont typeface="Arial" charset="0"/>
              <a:buNone/>
              <a:tabLst/>
              <a:defRPr/>
            </a:pPr>
            <a:r>
              <a:rPr kumimoji="0" lang="en-US" sz="2000" b="1"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S</a:t>
            </a:r>
          </a:p>
        </p:txBody>
      </p:sp>
      <p:sp>
        <p:nvSpPr>
          <p:cNvPr id="64" name="Rectangle 63">
            <a:extLst>
              <a:ext uri="{FF2B5EF4-FFF2-40B4-BE49-F238E27FC236}">
                <a16:creationId xmlns:a16="http://schemas.microsoft.com/office/drawing/2014/main" id="{88792A35-2055-4AD6-899B-8D98F6524A66}"/>
              </a:ext>
            </a:extLst>
          </p:cNvPr>
          <p:cNvSpPr/>
          <p:nvPr/>
        </p:nvSpPr>
        <p:spPr>
          <a:xfrm>
            <a:off x="6522482" y="1362791"/>
            <a:ext cx="632966" cy="630541"/>
          </a:xfrm>
          <a:prstGeom prst="rect">
            <a:avLst/>
          </a:prstGeom>
          <a:solidFill>
            <a:srgbClr val="1FB1E6"/>
          </a:solidFill>
          <a:ln>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100000"/>
              </a:spcBef>
              <a:spcAft>
                <a:spcPct val="0"/>
              </a:spcAft>
              <a:buClr>
                <a:srgbClr val="006633"/>
              </a:buClr>
              <a:buSzPct val="115000"/>
              <a:buFont typeface="Arial" charset="0"/>
              <a:buNone/>
              <a:tabLst/>
              <a:defRPr/>
            </a:pPr>
            <a:r>
              <a:rPr kumimoji="0" lang="en-US" sz="2000" b="1"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G</a:t>
            </a:r>
          </a:p>
        </p:txBody>
      </p:sp>
      <p:sp>
        <p:nvSpPr>
          <p:cNvPr id="65" name="Rectangle 64">
            <a:extLst>
              <a:ext uri="{FF2B5EF4-FFF2-40B4-BE49-F238E27FC236}">
                <a16:creationId xmlns:a16="http://schemas.microsoft.com/office/drawing/2014/main" id="{557DDAA4-54B9-4FF3-94FC-F9840DDD21E7}"/>
              </a:ext>
            </a:extLst>
          </p:cNvPr>
          <p:cNvSpPr/>
          <p:nvPr/>
        </p:nvSpPr>
        <p:spPr>
          <a:xfrm>
            <a:off x="9330901" y="1362791"/>
            <a:ext cx="632966" cy="630541"/>
          </a:xfrm>
          <a:prstGeom prst="rect">
            <a:avLst/>
          </a:prstGeom>
          <a:solidFill>
            <a:srgbClr val="19BAB6"/>
          </a:solidFill>
          <a:ln>
            <a:no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100000"/>
              </a:spcBef>
              <a:spcAft>
                <a:spcPct val="0"/>
              </a:spcAft>
              <a:buClr>
                <a:srgbClr val="006633"/>
              </a:buClr>
              <a:buSzPct val="115000"/>
              <a:buFont typeface="Arial" charset="0"/>
              <a:buNone/>
              <a:tabLst/>
              <a:defRPr/>
            </a:pPr>
            <a:r>
              <a:rPr kumimoji="0" lang="en-US" sz="2000" b="1"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V</a:t>
            </a:r>
          </a:p>
        </p:txBody>
      </p:sp>
      <p:sp>
        <p:nvSpPr>
          <p:cNvPr id="7" name="Rectangle 6"/>
          <p:cNvSpPr/>
          <p:nvPr/>
        </p:nvSpPr>
        <p:spPr>
          <a:xfrm>
            <a:off x="4456188" y="5218411"/>
            <a:ext cx="4628938" cy="584775"/>
          </a:xfrm>
          <a:prstGeom prst="rect">
            <a:avLst/>
          </a:prstGeom>
        </p:spPr>
        <p:txBody>
          <a:bodyPr wrap="square">
            <a:spAutoFit/>
          </a:bodyPr>
          <a:lstStyle/>
          <a:p>
            <a:pPr defTabSz="967041"/>
            <a:r>
              <a:rPr lang="en-AU" sz="1600" dirty="0">
                <a:solidFill>
                  <a:srgbClr val="2167AE"/>
                </a:solidFill>
                <a:latin typeface="Zurich Sans Light" panose="02000000000000000000" pitchFamily="2" charset="0"/>
              </a:rPr>
              <a:t>We believe well-defined criteria leads to </a:t>
            </a:r>
            <a:r>
              <a:rPr lang="en-AU" sz="1600" b="1" dirty="0">
                <a:solidFill>
                  <a:srgbClr val="2167AE"/>
                </a:solidFill>
                <a:latin typeface="Zurich Sans Light" panose="02000000000000000000" pitchFamily="2" charset="0"/>
              </a:rPr>
              <a:t>focused</a:t>
            </a:r>
            <a:r>
              <a:rPr lang="en-AU" sz="1600" dirty="0">
                <a:solidFill>
                  <a:srgbClr val="2167AE"/>
                </a:solidFill>
                <a:latin typeface="Zurich Sans Light" panose="02000000000000000000" pitchFamily="2" charset="0"/>
              </a:rPr>
              <a:t>, </a:t>
            </a:r>
            <a:br>
              <a:rPr lang="en-AU" sz="1600" dirty="0">
                <a:solidFill>
                  <a:srgbClr val="2167AE"/>
                </a:solidFill>
                <a:latin typeface="Zurich Sans Light" panose="02000000000000000000" pitchFamily="2" charset="0"/>
              </a:rPr>
            </a:br>
            <a:r>
              <a:rPr lang="en-AU" sz="1600" b="1" dirty="0">
                <a:solidFill>
                  <a:srgbClr val="2167AE"/>
                </a:solidFill>
                <a:latin typeface="Zurich Sans Light" panose="02000000000000000000" pitchFamily="2" charset="0"/>
              </a:rPr>
              <a:t>disciplined</a:t>
            </a:r>
            <a:r>
              <a:rPr lang="en-AU" sz="1600" dirty="0">
                <a:solidFill>
                  <a:srgbClr val="2167AE"/>
                </a:solidFill>
                <a:latin typeface="Zurich Sans Light" panose="02000000000000000000" pitchFamily="2" charset="0"/>
              </a:rPr>
              <a:t>, and </a:t>
            </a:r>
            <a:r>
              <a:rPr lang="en-AU" sz="1600" b="1" dirty="0">
                <a:solidFill>
                  <a:srgbClr val="2167AE"/>
                </a:solidFill>
                <a:latin typeface="Zurich Sans Light" panose="02000000000000000000" pitchFamily="2" charset="0"/>
              </a:rPr>
              <a:t>repeatable</a:t>
            </a:r>
            <a:r>
              <a:rPr lang="en-AU" sz="1600" dirty="0">
                <a:solidFill>
                  <a:srgbClr val="2167AE"/>
                </a:solidFill>
                <a:latin typeface="Zurich Sans Light" panose="02000000000000000000" pitchFamily="2" charset="0"/>
              </a:rPr>
              <a:t> stock selection</a:t>
            </a:r>
          </a:p>
        </p:txBody>
      </p:sp>
      <p:pic>
        <p:nvPicPr>
          <p:cNvPr id="29" name="Graphic 28">
            <a:extLst>
              <a:ext uri="{FF2B5EF4-FFF2-40B4-BE49-F238E27FC236}">
                <a16:creationId xmlns:a16="http://schemas.microsoft.com/office/drawing/2014/main" id="{25D45436-943B-425D-AB35-8508ED0DB9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6897" y="5211007"/>
            <a:ext cx="602412" cy="602412"/>
          </a:xfrm>
          <a:prstGeom prst="rect">
            <a:avLst/>
          </a:prstGeom>
        </p:spPr>
      </p:pic>
      <p:sp>
        <p:nvSpPr>
          <p:cNvPr id="24" name="Slide Number Placeholder 3">
            <a:extLst>
              <a:ext uri="{FF2B5EF4-FFF2-40B4-BE49-F238E27FC236}">
                <a16:creationId xmlns:a16="http://schemas.microsoft.com/office/drawing/2014/main" id="{EE5840F5-C6DB-46A4-B2E4-A0B0BA57C6D0}"/>
              </a:ext>
            </a:extLst>
          </p:cNvPr>
          <p:cNvSpPr>
            <a:spLocks noGrp="1"/>
          </p:cNvSpPr>
          <p:nvPr>
            <p:ph type="sldNum" sz="quarter" idx="16"/>
          </p:nvPr>
        </p:nvSpPr>
        <p:spPr>
          <a:xfrm>
            <a:off x="11852274" y="6499113"/>
            <a:ext cx="190850" cy="194400"/>
          </a:xfrm>
        </p:spPr>
        <p:txBody>
          <a:bodyPr/>
          <a:lstStyle/>
          <a:p>
            <a:pPr algn="l"/>
            <a:fld id="{A8269D06-FD36-4039-9F44-9A97F92EF901}" type="slidenum">
              <a:rPr lang="en-AU" smtClean="0"/>
              <a:pPr algn="l"/>
              <a:t>16</a:t>
            </a:fld>
            <a:endParaRPr lang="en-AU" dirty="0"/>
          </a:p>
        </p:txBody>
      </p:sp>
      <p:sp>
        <p:nvSpPr>
          <p:cNvPr id="26" name="TextBox 25">
            <a:extLst>
              <a:ext uri="{FF2B5EF4-FFF2-40B4-BE49-F238E27FC236}">
                <a16:creationId xmlns:a16="http://schemas.microsoft.com/office/drawing/2014/main" id="{CEC5EE0C-D419-40A0-918D-CE33A4AA36E7}"/>
              </a:ext>
            </a:extLst>
          </p:cNvPr>
          <p:cNvSpPr txBox="1"/>
          <p:nvPr/>
        </p:nvSpPr>
        <p:spPr>
          <a:xfrm>
            <a:off x="334963" y="6369050"/>
            <a:ext cx="3709603" cy="260234"/>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r>
              <a:rPr lang="en-AU" dirty="0"/>
              <a:t>Source: American Century Investments. </a:t>
            </a:r>
          </a:p>
        </p:txBody>
      </p:sp>
    </p:spTree>
    <p:extLst>
      <p:ext uri="{BB962C8B-B14F-4D97-AF65-F5344CB8AC3E}">
        <p14:creationId xmlns:p14="http://schemas.microsoft.com/office/powerpoint/2010/main" val="23253910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898E09-64CF-4D91-B7B0-60295A5F28A9}"/>
              </a:ext>
            </a:extLst>
          </p:cNvPr>
          <p:cNvSpPr>
            <a:spLocks noGrp="1"/>
          </p:cNvSpPr>
          <p:nvPr>
            <p:ph type="title"/>
          </p:nvPr>
        </p:nvSpPr>
        <p:spPr/>
        <p:txBody>
          <a:bodyPr/>
          <a:lstStyle/>
          <a:p>
            <a:r>
              <a:rPr lang="en-AU" dirty="0"/>
              <a:t>Novo Nordisk</a:t>
            </a:r>
            <a:br>
              <a:rPr lang="en-AU" dirty="0"/>
            </a:br>
            <a:endParaRPr lang="en-AU" dirty="0"/>
          </a:p>
        </p:txBody>
      </p:sp>
      <p:sp>
        <p:nvSpPr>
          <p:cNvPr id="2" name="Slide Number Placeholder 1">
            <a:extLst>
              <a:ext uri="{FF2B5EF4-FFF2-40B4-BE49-F238E27FC236}">
                <a16:creationId xmlns:a16="http://schemas.microsoft.com/office/drawing/2014/main" id="{C8EBE7A4-BA88-42BE-9B50-11BE6F87D4DE}"/>
              </a:ext>
            </a:extLst>
          </p:cNvPr>
          <p:cNvSpPr>
            <a:spLocks noGrp="1"/>
          </p:cNvSpPr>
          <p:nvPr>
            <p:ph type="sldNum" sz="quarter" idx="16"/>
          </p:nvPr>
        </p:nvSpPr>
        <p:spPr/>
        <p:txBody>
          <a:bodyPr/>
          <a:lstStyle/>
          <a:p>
            <a:fld id="{CE482F94-C5A5-423C-BF6B-1193FCEFEE9C}" type="slidenum">
              <a:rPr lang="en-GB" smtClean="0"/>
              <a:pPr/>
              <a:t>17</a:t>
            </a:fld>
            <a:endParaRPr lang="en-GB" dirty="0"/>
          </a:p>
        </p:txBody>
      </p:sp>
      <p:sp>
        <p:nvSpPr>
          <p:cNvPr id="19" name="Rectangle 18">
            <a:extLst>
              <a:ext uri="{FF2B5EF4-FFF2-40B4-BE49-F238E27FC236}">
                <a16:creationId xmlns:a16="http://schemas.microsoft.com/office/drawing/2014/main" id="{CBD92215-376C-4247-B0E1-65D41B6572D4}"/>
              </a:ext>
            </a:extLst>
          </p:cNvPr>
          <p:cNvSpPr/>
          <p:nvPr/>
        </p:nvSpPr>
        <p:spPr bwMode="auto">
          <a:xfrm>
            <a:off x="5952798" y="1265519"/>
            <a:ext cx="5543497" cy="3819450"/>
          </a:xfrm>
          <a:prstGeom prst="rect">
            <a:avLst/>
          </a:prstGeom>
          <a:solidFill>
            <a:srgbClr val="DDE4E3"/>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pPr>
            <a:endParaRPr lang="en-US" sz="2000" dirty="0">
              <a:solidFill>
                <a:srgbClr val="2167AE"/>
              </a:solidFill>
              <a:latin typeface="Zurich Sans Light" panose="02000000000000000000" pitchFamily="2" charset="0"/>
            </a:endParaRPr>
          </a:p>
        </p:txBody>
      </p:sp>
      <p:sp>
        <p:nvSpPr>
          <p:cNvPr id="21" name="Text Placeholder 2">
            <a:extLst>
              <a:ext uri="{FF2B5EF4-FFF2-40B4-BE49-F238E27FC236}">
                <a16:creationId xmlns:a16="http://schemas.microsoft.com/office/drawing/2014/main" id="{84F6AEAA-0771-43DF-9034-CF255D0D8BFB}"/>
              </a:ext>
            </a:extLst>
          </p:cNvPr>
          <p:cNvSpPr>
            <a:spLocks noGrp="1"/>
          </p:cNvSpPr>
          <p:nvPr/>
        </p:nvSpPr>
        <p:spPr>
          <a:xfrm>
            <a:off x="6320143" y="1548947"/>
            <a:ext cx="4894635" cy="4292924"/>
          </a:xfrm>
          <a:prstGeom prst="rect">
            <a:avLst/>
          </a:prstGeom>
        </p:spPr>
        <p:txBody>
          <a:bodyPr wrap="square"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5103">
              <a:spcAft>
                <a:spcPts val="3000"/>
              </a:spcAft>
              <a:defRPr/>
            </a:pPr>
            <a:r>
              <a:rPr lang="en-US" sz="1200" b="1" dirty="0">
                <a:solidFill>
                  <a:srgbClr val="2167AE"/>
                </a:solidFill>
                <a:latin typeface="Zurich Sans Light" panose="02000000000000000000" pitchFamily="2" charset="0"/>
                <a:cs typeface="Arial" pitchFamily="34" charset="0"/>
              </a:rPr>
              <a:t>INFLECTION</a:t>
            </a:r>
            <a:r>
              <a:rPr lang="en-US" sz="1200" dirty="0">
                <a:solidFill>
                  <a:srgbClr val="2167AE"/>
                </a:solidFill>
                <a:latin typeface="Zurich Sans Light" panose="02000000000000000000" pitchFamily="2" charset="0"/>
                <a:cs typeface="Arial" pitchFamily="34" charset="0"/>
              </a:rPr>
              <a:t> – </a:t>
            </a:r>
            <a:r>
              <a:rPr lang="en-AU" sz="1200" dirty="0" err="1">
                <a:solidFill>
                  <a:srgbClr val="2167AE"/>
                </a:solidFill>
                <a:latin typeface="Zurich Sans Light" panose="02000000000000000000" pitchFamily="2" charset="0"/>
                <a:cs typeface="Arial" panose="020B0604020202020204" pitchFamily="34" charset="0"/>
              </a:rPr>
              <a:t>Wegovy</a:t>
            </a:r>
            <a:r>
              <a:rPr lang="en-AU" sz="1200" dirty="0">
                <a:solidFill>
                  <a:srgbClr val="2167AE"/>
                </a:solidFill>
                <a:latin typeface="Zurich Sans Light" panose="02000000000000000000" pitchFamily="2" charset="0"/>
                <a:cs typeface="Arial" panose="020B0604020202020204" pitchFamily="34" charset="0"/>
              </a:rPr>
              <a:t> (Novo Nordisk's obesity drug) supply issues have been resolved so we should start to see it ramp up.</a:t>
            </a:r>
          </a:p>
          <a:p>
            <a:pPr defTabSz="965103">
              <a:spcAft>
                <a:spcPts val="3000"/>
              </a:spcAft>
              <a:defRPr/>
            </a:pPr>
            <a:r>
              <a:rPr lang="en-US" sz="1200" b="1" dirty="0">
                <a:solidFill>
                  <a:srgbClr val="2167AE"/>
                </a:solidFill>
                <a:latin typeface="Zurich Sans Light" panose="02000000000000000000" pitchFamily="2" charset="0"/>
                <a:cs typeface="Arial" pitchFamily="34" charset="0"/>
              </a:rPr>
              <a:t>SUSTAINABILITY</a:t>
            </a:r>
            <a:r>
              <a:rPr lang="en-US" sz="1200" dirty="0">
                <a:solidFill>
                  <a:srgbClr val="2167AE"/>
                </a:solidFill>
                <a:latin typeface="Zurich Sans Light" panose="02000000000000000000" pitchFamily="2" charset="0"/>
                <a:cs typeface="Arial" pitchFamily="34" charset="0"/>
              </a:rPr>
              <a:t> – </a:t>
            </a:r>
            <a:r>
              <a:rPr lang="en-AU" sz="1200" dirty="0" err="1">
                <a:solidFill>
                  <a:srgbClr val="2167AE"/>
                </a:solidFill>
                <a:latin typeface="Zurich Sans Light" panose="02000000000000000000" pitchFamily="2" charset="0"/>
                <a:cs typeface="Arial" panose="020B0604020202020204" pitchFamily="34" charset="0"/>
              </a:rPr>
              <a:t>Novo's</a:t>
            </a:r>
            <a:r>
              <a:rPr lang="en-AU" sz="1200" dirty="0">
                <a:solidFill>
                  <a:srgbClr val="2167AE"/>
                </a:solidFill>
                <a:latin typeface="Zurich Sans Light" panose="02000000000000000000" pitchFamily="2" charset="0"/>
                <a:cs typeface="Arial" panose="020B0604020202020204" pitchFamily="34" charset="0"/>
              </a:rPr>
              <a:t> key therapeutic areas of diabetes (particularly the GLP-1 class) and obesity continue to have a good long-term outlook for growth with a growing prevalent population.</a:t>
            </a:r>
          </a:p>
          <a:p>
            <a:pPr defTabSz="965103">
              <a:spcAft>
                <a:spcPts val="3000"/>
              </a:spcAft>
              <a:defRPr/>
            </a:pPr>
            <a:r>
              <a:rPr lang="en-US" sz="1200" b="1" dirty="0">
                <a:solidFill>
                  <a:srgbClr val="2167AE"/>
                </a:solidFill>
                <a:latin typeface="Zurich Sans Light" panose="02000000000000000000" pitchFamily="2" charset="0"/>
                <a:cs typeface="Arial" pitchFamily="34" charset="0"/>
              </a:rPr>
              <a:t>GAP </a:t>
            </a:r>
            <a:r>
              <a:rPr lang="en-US" sz="1200" dirty="0">
                <a:solidFill>
                  <a:srgbClr val="2167AE"/>
                </a:solidFill>
                <a:latin typeface="Zurich Sans Light" panose="02000000000000000000" pitchFamily="2" charset="0"/>
                <a:cs typeface="Arial" panose="020B0604020202020204" pitchFamily="34" charset="0"/>
              </a:rPr>
              <a:t>– </a:t>
            </a:r>
            <a:r>
              <a:rPr lang="en-AU" sz="1200" dirty="0">
                <a:solidFill>
                  <a:srgbClr val="2167AE"/>
                </a:solidFill>
                <a:latin typeface="Zurich Sans Light" panose="02000000000000000000" pitchFamily="2" charset="0"/>
                <a:cs typeface="Arial" panose="020B0604020202020204" pitchFamily="34" charset="0"/>
              </a:rPr>
              <a:t>Consensus is undervaluing their obesity segment and insulin products, which we believe there is room for upside to peak sales.</a:t>
            </a:r>
          </a:p>
          <a:p>
            <a:pPr defTabSz="965103">
              <a:spcAft>
                <a:spcPts val="3000"/>
              </a:spcAft>
              <a:defRPr/>
            </a:pPr>
            <a:r>
              <a:rPr lang="en-US" sz="1200" b="1" dirty="0">
                <a:solidFill>
                  <a:srgbClr val="2167AE"/>
                </a:solidFill>
                <a:latin typeface="Zurich Sans Light" panose="02000000000000000000" pitchFamily="2" charset="0"/>
                <a:cs typeface="Arial" pitchFamily="34" charset="0"/>
              </a:rPr>
              <a:t>VALUATION </a:t>
            </a:r>
            <a:r>
              <a:rPr lang="en-US" sz="1200" dirty="0">
                <a:solidFill>
                  <a:srgbClr val="2167AE"/>
                </a:solidFill>
                <a:latin typeface="Zurich Sans Light" panose="02000000000000000000" pitchFamily="2" charset="0"/>
                <a:cs typeface="Arial" panose="020B0604020202020204" pitchFamily="34" charset="0"/>
              </a:rPr>
              <a:t>– </a:t>
            </a:r>
            <a:r>
              <a:rPr lang="en-AU" sz="1200" dirty="0">
                <a:solidFill>
                  <a:srgbClr val="2167AE"/>
                </a:solidFill>
                <a:latin typeface="Zurich Sans Light" panose="02000000000000000000" pitchFamily="2" charset="0"/>
                <a:cs typeface="Arial" panose="020B0604020202020204" pitchFamily="34" charset="0"/>
              </a:rPr>
              <a:t>The stock is higher than where it was a few years ago, but we believe it doesn't account for strong obesity and weekly insulin data the company has released.</a:t>
            </a:r>
          </a:p>
          <a:p>
            <a:pPr defTabSz="965103">
              <a:spcAft>
                <a:spcPts val="3000"/>
              </a:spcAft>
              <a:defRPr/>
            </a:pPr>
            <a:endParaRPr lang="en-AU" sz="1200" dirty="0">
              <a:solidFill>
                <a:srgbClr val="2167AE"/>
              </a:solidFill>
              <a:latin typeface="Zurich Sans Light" panose="02000000000000000000" pitchFamily="2" charset="0"/>
              <a:cs typeface="Arial" panose="020B0604020202020204" pitchFamily="34" charset="0"/>
            </a:endParaRPr>
          </a:p>
          <a:p>
            <a:pPr defTabSz="965103">
              <a:spcAft>
                <a:spcPts val="3000"/>
              </a:spcAft>
              <a:defRPr/>
            </a:pPr>
            <a:endParaRPr lang="en-AU" sz="1000" dirty="0">
              <a:solidFill>
                <a:srgbClr val="2167AE"/>
              </a:solidFill>
              <a:latin typeface="Zurich Sans Light" panose="02000000000000000000" pitchFamily="2" charset="0"/>
              <a:cs typeface="Arial" panose="020B0604020202020204" pitchFamily="34" charset="0"/>
            </a:endParaRPr>
          </a:p>
        </p:txBody>
      </p:sp>
      <p:cxnSp>
        <p:nvCxnSpPr>
          <p:cNvPr id="22" name="Straight Connector 21">
            <a:extLst>
              <a:ext uri="{FF2B5EF4-FFF2-40B4-BE49-F238E27FC236}">
                <a16:creationId xmlns:a16="http://schemas.microsoft.com/office/drawing/2014/main" id="{2FF2A467-621E-4A4B-B292-79781076EB14}"/>
              </a:ext>
            </a:extLst>
          </p:cNvPr>
          <p:cNvCxnSpPr>
            <a:cxnSpLocks/>
          </p:cNvCxnSpPr>
          <p:nvPr/>
        </p:nvCxnSpPr>
        <p:spPr bwMode="auto">
          <a:xfrm flipH="1">
            <a:off x="6348790" y="2061026"/>
            <a:ext cx="4894635" cy="0"/>
          </a:xfrm>
          <a:prstGeom prst="line">
            <a:avLst/>
          </a:prstGeom>
          <a:solidFill>
            <a:schemeClr val="folHlink">
              <a:alpha val="50000"/>
            </a:schemeClr>
          </a:solidFill>
          <a:ln w="15875" cap="rnd" cmpd="sng" algn="ctr">
            <a:solidFill>
              <a:srgbClr val="2167AE"/>
            </a:solidFill>
            <a:prstDash val="sysDot"/>
            <a:round/>
            <a:headEnd type="none" w="med" len="med"/>
            <a:tailEnd type="none" w="med" len="med"/>
          </a:ln>
          <a:effectLst/>
        </p:spPr>
      </p:cxnSp>
      <p:cxnSp>
        <p:nvCxnSpPr>
          <p:cNvPr id="23" name="Straight Connector 22">
            <a:extLst>
              <a:ext uri="{FF2B5EF4-FFF2-40B4-BE49-F238E27FC236}">
                <a16:creationId xmlns:a16="http://schemas.microsoft.com/office/drawing/2014/main" id="{4152916C-691C-44DD-AB46-D5E68198D070}"/>
              </a:ext>
            </a:extLst>
          </p:cNvPr>
          <p:cNvCxnSpPr>
            <a:cxnSpLocks/>
          </p:cNvCxnSpPr>
          <p:nvPr/>
        </p:nvCxnSpPr>
        <p:spPr bwMode="auto">
          <a:xfrm flipH="1">
            <a:off x="6348790" y="3033008"/>
            <a:ext cx="4894635" cy="0"/>
          </a:xfrm>
          <a:prstGeom prst="line">
            <a:avLst/>
          </a:prstGeom>
          <a:solidFill>
            <a:schemeClr val="folHlink">
              <a:alpha val="50000"/>
            </a:schemeClr>
          </a:solidFill>
          <a:ln w="15875" cap="rnd" cmpd="sng" algn="ctr">
            <a:solidFill>
              <a:srgbClr val="2167AE"/>
            </a:solidFill>
            <a:prstDash val="sysDot"/>
            <a:round/>
            <a:headEnd type="none" w="med" len="med"/>
            <a:tailEnd type="none" w="med" len="med"/>
          </a:ln>
          <a:effectLst/>
        </p:spPr>
      </p:cxnSp>
      <p:cxnSp>
        <p:nvCxnSpPr>
          <p:cNvPr id="24" name="Straight Connector 23">
            <a:extLst>
              <a:ext uri="{FF2B5EF4-FFF2-40B4-BE49-F238E27FC236}">
                <a16:creationId xmlns:a16="http://schemas.microsoft.com/office/drawing/2014/main" id="{5032D2C1-2519-4018-A8DD-041F5DE25280}"/>
              </a:ext>
            </a:extLst>
          </p:cNvPr>
          <p:cNvCxnSpPr>
            <a:cxnSpLocks/>
          </p:cNvCxnSpPr>
          <p:nvPr/>
        </p:nvCxnSpPr>
        <p:spPr bwMode="auto">
          <a:xfrm flipH="1">
            <a:off x="6348790" y="3968990"/>
            <a:ext cx="4894635" cy="0"/>
          </a:xfrm>
          <a:prstGeom prst="line">
            <a:avLst/>
          </a:prstGeom>
          <a:solidFill>
            <a:schemeClr val="folHlink">
              <a:alpha val="50000"/>
            </a:schemeClr>
          </a:solidFill>
          <a:ln w="15875" cap="rnd" cmpd="sng" algn="ctr">
            <a:solidFill>
              <a:srgbClr val="2167AE"/>
            </a:solidFill>
            <a:prstDash val="sysDot"/>
            <a:round/>
            <a:headEnd type="none" w="med" len="med"/>
            <a:tailEnd type="none" w="med" len="med"/>
          </a:ln>
          <a:effectLst/>
        </p:spPr>
      </p:cxnSp>
      <p:sp>
        <p:nvSpPr>
          <p:cNvPr id="17" name="Text Placeholder 9">
            <a:extLst>
              <a:ext uri="{FF2B5EF4-FFF2-40B4-BE49-F238E27FC236}">
                <a16:creationId xmlns:a16="http://schemas.microsoft.com/office/drawing/2014/main" id="{54735D69-0EE7-48AC-B135-0A778C25B20A}"/>
              </a:ext>
            </a:extLst>
          </p:cNvPr>
          <p:cNvSpPr txBox="1">
            <a:spLocks/>
          </p:cNvSpPr>
          <p:nvPr/>
        </p:nvSpPr>
        <p:spPr>
          <a:xfrm>
            <a:off x="6092319" y="5277732"/>
            <a:ext cx="5403976" cy="815219"/>
          </a:xfrm>
          <a:prstGeom prst="rect">
            <a:avLst/>
          </a:prstGeom>
        </p:spPr>
        <p:txBody>
          <a:bodyPr wrap="square" lIns="0" tIns="0" rIns="0" bIns="0">
            <a:noAutofit/>
          </a:bodyPr>
          <a:lstStyle>
            <a:lvl1pPr marL="265113" indent="-265113" algn="l" rtl="0" eaLnBrk="1" fontAlgn="base" hangingPunct="1">
              <a:spcBef>
                <a:spcPts val="0"/>
              </a:spcBef>
              <a:spcAft>
                <a:spcPts val="300"/>
              </a:spcAft>
              <a:buClr>
                <a:srgbClr val="000066"/>
              </a:buClr>
              <a:buSzPct val="120000"/>
              <a:buFont typeface="Arial" panose="020B0604020202020204" pitchFamily="34" charset="0"/>
              <a:buChar char="•"/>
              <a:defRPr sz="14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indent="0" defTabSz="1022248" eaLnBrk="0" hangingPunct="0">
              <a:buNone/>
            </a:pPr>
            <a:r>
              <a:rPr lang="en-AU" sz="1100" b="1" dirty="0">
                <a:solidFill>
                  <a:srgbClr val="2167AE"/>
                </a:solidFill>
              </a:rPr>
              <a:t>Novo Nordisk A/S </a:t>
            </a:r>
            <a:r>
              <a:rPr lang="en-AU" sz="1100" dirty="0">
                <a:solidFill>
                  <a:srgbClr val="2167AE"/>
                </a:solidFill>
              </a:rPr>
              <a:t>is a global healthcare company that develops, manufactures, and markets pharmaceutical products. It operates through the Diabetes and Obesity Care, and </a:t>
            </a:r>
            <a:r>
              <a:rPr lang="en-AU" sz="1100" dirty="0" err="1">
                <a:solidFill>
                  <a:srgbClr val="2167AE"/>
                </a:solidFill>
              </a:rPr>
              <a:t>Biopharm</a:t>
            </a:r>
            <a:r>
              <a:rPr lang="en-AU" sz="1100" dirty="0">
                <a:solidFill>
                  <a:srgbClr val="2167AE"/>
                </a:solidFill>
              </a:rPr>
              <a:t> segments. The company was founded in 1925 and is headquartered in </a:t>
            </a:r>
            <a:r>
              <a:rPr lang="en-AU" sz="1100" dirty="0" err="1">
                <a:solidFill>
                  <a:srgbClr val="2167AE"/>
                </a:solidFill>
              </a:rPr>
              <a:t>Bagsværd</a:t>
            </a:r>
            <a:r>
              <a:rPr lang="en-AU" sz="1100" dirty="0">
                <a:solidFill>
                  <a:srgbClr val="2167AE"/>
                </a:solidFill>
              </a:rPr>
              <a:t>, Denmark</a:t>
            </a:r>
            <a:r>
              <a:rPr lang="en-AU" sz="1000" dirty="0">
                <a:solidFill>
                  <a:srgbClr val="2167AE"/>
                </a:solidFill>
              </a:rPr>
              <a:t>.</a:t>
            </a:r>
          </a:p>
        </p:txBody>
      </p:sp>
      <p:pic>
        <p:nvPicPr>
          <p:cNvPr id="4" name="Picture 3">
            <a:extLst>
              <a:ext uri="{FF2B5EF4-FFF2-40B4-BE49-F238E27FC236}">
                <a16:creationId xmlns:a16="http://schemas.microsoft.com/office/drawing/2014/main" id="{BF3EDF2C-552F-EE72-295E-318F2720B737}"/>
              </a:ext>
            </a:extLst>
          </p:cNvPr>
          <p:cNvPicPr>
            <a:picLocks noChangeAspect="1"/>
          </p:cNvPicPr>
          <p:nvPr/>
        </p:nvPicPr>
        <p:blipFill>
          <a:blip r:embed="rId3"/>
          <a:stretch>
            <a:fillRect/>
          </a:stretch>
        </p:blipFill>
        <p:spPr>
          <a:xfrm>
            <a:off x="840895" y="1265519"/>
            <a:ext cx="4351464" cy="3740234"/>
          </a:xfrm>
          <a:prstGeom prst="rect">
            <a:avLst/>
          </a:prstGeom>
        </p:spPr>
      </p:pic>
      <p:sp>
        <p:nvSpPr>
          <p:cNvPr id="5" name="Rectangle 4">
            <a:extLst>
              <a:ext uri="{FF2B5EF4-FFF2-40B4-BE49-F238E27FC236}">
                <a16:creationId xmlns:a16="http://schemas.microsoft.com/office/drawing/2014/main" id="{3A2F31A8-BE64-3E2C-32D7-296B9782207D}"/>
              </a:ext>
            </a:extLst>
          </p:cNvPr>
          <p:cNvSpPr/>
          <p:nvPr/>
        </p:nvSpPr>
        <p:spPr>
          <a:xfrm>
            <a:off x="480902" y="6092950"/>
            <a:ext cx="4845282" cy="255563"/>
          </a:xfrm>
          <a:prstGeom prst="rect">
            <a:avLst/>
          </a:prstGeom>
        </p:spPr>
        <p:txBody>
          <a:bodyPr wrap="square" lIns="0" tIns="0" rIns="0" bIns="0" anchor="b" anchorCtr="0">
            <a:noAutofit/>
          </a:bodyPr>
          <a:lstStyle/>
          <a:p>
            <a:r>
              <a:rPr lang="en-US" sz="800" dirty="0"/>
              <a:t>Source: Novo Nordisk, American Century Investments. , </a:t>
            </a:r>
          </a:p>
        </p:txBody>
      </p:sp>
      <p:sp>
        <p:nvSpPr>
          <p:cNvPr id="7" name="TextBox 6">
            <a:extLst>
              <a:ext uri="{FF2B5EF4-FFF2-40B4-BE49-F238E27FC236}">
                <a16:creationId xmlns:a16="http://schemas.microsoft.com/office/drawing/2014/main" id="{E7720EEE-F2DB-6F84-52D5-590F175774C9}"/>
              </a:ext>
            </a:extLst>
          </p:cNvPr>
          <p:cNvSpPr txBox="1"/>
          <p:nvPr/>
        </p:nvSpPr>
        <p:spPr>
          <a:xfrm>
            <a:off x="10615654" y="6455191"/>
            <a:ext cx="6093994" cy="215444"/>
          </a:xfrm>
          <a:prstGeom prst="rect">
            <a:avLst/>
          </a:prstGeom>
          <a:noFill/>
        </p:spPr>
        <p:txBody>
          <a:bodyPr wrap="square">
            <a:spAutoFit/>
          </a:bodyPr>
          <a:lstStyle/>
          <a:p>
            <a:r>
              <a:rPr lang="en-US" sz="800" kern="0" dirty="0">
                <a:solidFill>
                  <a:srgbClr val="2167AE"/>
                </a:solidFill>
              </a:rPr>
              <a:t>PNOE-019934-2023</a:t>
            </a:r>
          </a:p>
        </p:txBody>
      </p:sp>
    </p:spTree>
    <p:extLst>
      <p:ext uri="{BB962C8B-B14F-4D97-AF65-F5344CB8AC3E}">
        <p14:creationId xmlns:p14="http://schemas.microsoft.com/office/powerpoint/2010/main" val="92540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D6CA-6310-41CB-B1FF-5934EA59FCA6}"/>
              </a:ext>
            </a:extLst>
          </p:cNvPr>
          <p:cNvSpPr>
            <a:spLocks noGrp="1"/>
          </p:cNvSpPr>
          <p:nvPr>
            <p:ph type="title"/>
          </p:nvPr>
        </p:nvSpPr>
        <p:spPr>
          <a:xfrm>
            <a:off x="332406" y="329671"/>
            <a:ext cx="10048864" cy="381529"/>
          </a:xfrm>
        </p:spPr>
        <p:txBody>
          <a:bodyPr/>
          <a:lstStyle/>
          <a:p>
            <a:r>
              <a:rPr lang="en-AU" dirty="0"/>
              <a:t>Novo Nordisk A/S Class B – Relative Earnings Revisions and Stock Price Return</a:t>
            </a:r>
            <a:endParaRPr lang="en-US" dirty="0"/>
          </a:p>
        </p:txBody>
      </p:sp>
      <p:sp>
        <p:nvSpPr>
          <p:cNvPr id="4" name="Slide Number Placeholder 3">
            <a:extLst>
              <a:ext uri="{FF2B5EF4-FFF2-40B4-BE49-F238E27FC236}">
                <a16:creationId xmlns:a16="http://schemas.microsoft.com/office/drawing/2014/main" id="{305B47B2-4182-47A2-8CA8-C619726C7404}"/>
              </a:ext>
            </a:extLst>
          </p:cNvPr>
          <p:cNvSpPr>
            <a:spLocks noGrp="1"/>
          </p:cNvSpPr>
          <p:nvPr>
            <p:ph type="sldNum" sz="quarter" idx="16"/>
          </p:nvPr>
        </p:nvSpPr>
        <p:spPr/>
        <p:txBody>
          <a:bodyPr/>
          <a:lstStyle/>
          <a:p>
            <a:fld id="{A8269D06-FD36-4039-9F44-9A97F92EF901}" type="slidenum">
              <a:rPr lang="en-US" smtClean="0"/>
              <a:pPr/>
              <a:t>18</a:t>
            </a:fld>
            <a:endParaRPr lang="en-US" dirty="0"/>
          </a:p>
        </p:txBody>
      </p:sp>
      <p:sp>
        <p:nvSpPr>
          <p:cNvPr id="6" name="TextBox 5">
            <a:extLst>
              <a:ext uri="{FF2B5EF4-FFF2-40B4-BE49-F238E27FC236}">
                <a16:creationId xmlns:a16="http://schemas.microsoft.com/office/drawing/2014/main" id="{ABAEB80E-ED2D-67D1-D9C0-B2A19648B854}"/>
              </a:ext>
            </a:extLst>
          </p:cNvPr>
          <p:cNvSpPr txBox="1"/>
          <p:nvPr/>
        </p:nvSpPr>
        <p:spPr>
          <a:xfrm>
            <a:off x="334963" y="5984875"/>
            <a:ext cx="10262331" cy="792497"/>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r>
              <a:rPr lang="en-AU" sz="1000" dirty="0"/>
              <a:t>Source: FactSet. Past Performance is no guarantee of future results. Data from 06/12/2022 to 28/06/2024. Data in USD. Source: FactSet. References to specific securities are for illustrative purposes only, and are not intended as recommendations to purchase or sell securities. Opinions and estimates offered constitute our judgment and along with other portfolio data, are subject to change without notice.</a:t>
            </a:r>
          </a:p>
        </p:txBody>
      </p:sp>
      <p:sp>
        <p:nvSpPr>
          <p:cNvPr id="7" name="Text Placeholder 9">
            <a:extLst>
              <a:ext uri="{FF2B5EF4-FFF2-40B4-BE49-F238E27FC236}">
                <a16:creationId xmlns:a16="http://schemas.microsoft.com/office/drawing/2014/main" id="{BB0EA1A2-3DAF-322F-1E6E-DFF466CC7A24}"/>
              </a:ext>
            </a:extLst>
          </p:cNvPr>
          <p:cNvSpPr txBox="1">
            <a:spLocks/>
          </p:cNvSpPr>
          <p:nvPr/>
        </p:nvSpPr>
        <p:spPr>
          <a:xfrm>
            <a:off x="334962" y="1268413"/>
            <a:ext cx="6913959" cy="351556"/>
          </a:xfrm>
          <a:prstGeom prst="rect">
            <a:avLst/>
          </a:prstGeom>
        </p:spPr>
        <p:txBody>
          <a:bodyPr wrap="square" lIns="0" tIns="0" rIns="0" bIns="0">
            <a:noAutofit/>
          </a:bodyPr>
          <a:lstStyle>
            <a:lvl1pPr marL="265113" indent="-265113" algn="l" rtl="0" eaLnBrk="1" fontAlgn="base" hangingPunct="1">
              <a:spcBef>
                <a:spcPts val="0"/>
              </a:spcBef>
              <a:spcAft>
                <a:spcPts val="300"/>
              </a:spcAft>
              <a:buClr>
                <a:srgbClr val="000066"/>
              </a:buClr>
              <a:buSzPct val="120000"/>
              <a:buFont typeface="Arial" panose="020B0604020202020204" pitchFamily="34" charset="0"/>
              <a:buChar char="•"/>
              <a:defRPr sz="14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indent="0" defTabSz="1022350" eaLnBrk="0" hangingPunct="0">
              <a:buNone/>
            </a:pPr>
            <a:r>
              <a:rPr lang="en-US" sz="1200" b="1" dirty="0">
                <a:solidFill>
                  <a:srgbClr val="2167AE"/>
                </a:solidFill>
              </a:rPr>
              <a:t>Novo Nordisk A/S Class B</a:t>
            </a:r>
          </a:p>
          <a:p>
            <a:pPr marL="0" indent="0" defTabSz="1022350" eaLnBrk="0" hangingPunct="0">
              <a:buNone/>
            </a:pPr>
            <a:r>
              <a:rPr lang="en-US" sz="1200" dirty="0">
                <a:solidFill>
                  <a:srgbClr val="2167AE"/>
                </a:solidFill>
              </a:rPr>
              <a:t>Relative EPS Growth and Relative Cumulative Total Return</a:t>
            </a:r>
            <a:endParaRPr lang="en-US" sz="1200" kern="0" dirty="0">
              <a:solidFill>
                <a:srgbClr val="2167AE"/>
              </a:solidFill>
            </a:endParaRPr>
          </a:p>
        </p:txBody>
      </p:sp>
      <p:grpSp>
        <p:nvGrpSpPr>
          <p:cNvPr id="15" name="Group 14">
            <a:extLst>
              <a:ext uri="{FF2B5EF4-FFF2-40B4-BE49-F238E27FC236}">
                <a16:creationId xmlns:a16="http://schemas.microsoft.com/office/drawing/2014/main" id="{3EC4E932-AF11-1C55-C604-9D679D741328}"/>
              </a:ext>
            </a:extLst>
          </p:cNvPr>
          <p:cNvGrpSpPr/>
          <p:nvPr/>
        </p:nvGrpSpPr>
        <p:grpSpPr>
          <a:xfrm>
            <a:off x="1056234" y="5589587"/>
            <a:ext cx="8320746" cy="276999"/>
            <a:chOff x="552178" y="5869459"/>
            <a:chExt cx="8320746" cy="276999"/>
          </a:xfrm>
        </p:grpSpPr>
        <p:sp>
          <p:nvSpPr>
            <p:cNvPr id="8" name="Text Box 19">
              <a:extLst>
                <a:ext uri="{FF2B5EF4-FFF2-40B4-BE49-F238E27FC236}">
                  <a16:creationId xmlns:a16="http://schemas.microsoft.com/office/drawing/2014/main" id="{7A18F63E-DA0B-7D26-43A9-61B9F9826534}"/>
                </a:ext>
              </a:extLst>
            </p:cNvPr>
            <p:cNvSpPr txBox="1">
              <a:spLocks noChangeArrowheads="1"/>
            </p:cNvSpPr>
            <p:nvPr/>
          </p:nvSpPr>
          <p:spPr bwMode="auto">
            <a:xfrm>
              <a:off x="984226" y="5869459"/>
              <a:ext cx="7888698" cy="276999"/>
            </a:xfrm>
            <a:prstGeom prst="rect">
              <a:avLst/>
            </a:prstGeom>
            <a:noFill/>
            <a:ln w="9525">
              <a:noFill/>
              <a:miter lim="800000"/>
              <a:headEnd/>
              <a:tailEnd/>
            </a:ln>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100000"/>
                </a:spcBef>
                <a:spcAft>
                  <a:spcPct val="0"/>
                </a:spcAft>
                <a:buNone/>
              </a:pPr>
              <a:r>
                <a:rPr lang="en-US" sz="1200" dirty="0">
                  <a:solidFill>
                    <a:srgbClr val="2167AE"/>
                  </a:solidFill>
                  <a:latin typeface="Zurich Sans Light" panose="02000000000000000000" pitchFamily="2" charset="0"/>
                </a:rPr>
                <a:t>Novo Nordisk A/S Sponsored ADR Class B Stock Cumulative Total Return relative to the MSCI ACWI index (LHS) </a:t>
              </a:r>
            </a:p>
          </p:txBody>
        </p:sp>
        <p:cxnSp>
          <p:nvCxnSpPr>
            <p:cNvPr id="13" name="Straight Connector 12">
              <a:extLst>
                <a:ext uri="{FF2B5EF4-FFF2-40B4-BE49-F238E27FC236}">
                  <a16:creationId xmlns:a16="http://schemas.microsoft.com/office/drawing/2014/main" id="{066B98E7-5E8E-8080-67F4-2FD63C9C1086}"/>
                </a:ext>
              </a:extLst>
            </p:cNvPr>
            <p:cNvCxnSpPr>
              <a:cxnSpLocks/>
              <a:endCxn id="8" idx="1"/>
            </p:cNvCxnSpPr>
            <p:nvPr/>
          </p:nvCxnSpPr>
          <p:spPr bwMode="auto">
            <a:xfrm>
              <a:off x="552178" y="5984875"/>
              <a:ext cx="432048" cy="23084"/>
            </a:xfrm>
            <a:prstGeom prst="line">
              <a:avLst/>
            </a:prstGeom>
            <a:solidFill>
              <a:schemeClr val="folHlink">
                <a:alpha val="50000"/>
              </a:schemeClr>
            </a:solidFill>
            <a:ln w="25400" cap="flat" cmpd="sng" algn="ctr">
              <a:solidFill>
                <a:srgbClr val="2167AE"/>
              </a:solidFill>
              <a:prstDash val="solid"/>
              <a:round/>
              <a:headEnd type="none" w="med" len="med"/>
              <a:tailEnd type="none" w="med" len="med"/>
            </a:ln>
            <a:effectLst/>
          </p:spPr>
        </p:cxnSp>
      </p:grpSp>
      <p:grpSp>
        <p:nvGrpSpPr>
          <p:cNvPr id="17" name="Group 16">
            <a:extLst>
              <a:ext uri="{FF2B5EF4-FFF2-40B4-BE49-F238E27FC236}">
                <a16:creationId xmlns:a16="http://schemas.microsoft.com/office/drawing/2014/main" id="{BFAA408A-8078-9C0A-B277-2AEBB8C630AE}"/>
              </a:ext>
            </a:extLst>
          </p:cNvPr>
          <p:cNvGrpSpPr/>
          <p:nvPr/>
        </p:nvGrpSpPr>
        <p:grpSpPr>
          <a:xfrm>
            <a:off x="1045457" y="5882158"/>
            <a:ext cx="5655580" cy="276999"/>
            <a:chOff x="1056234" y="6042484"/>
            <a:chExt cx="5655580" cy="276999"/>
          </a:xfrm>
        </p:grpSpPr>
        <p:sp>
          <p:nvSpPr>
            <p:cNvPr id="10" name="Text Box 19">
              <a:extLst>
                <a:ext uri="{FF2B5EF4-FFF2-40B4-BE49-F238E27FC236}">
                  <a16:creationId xmlns:a16="http://schemas.microsoft.com/office/drawing/2014/main" id="{E4F1CD81-1B12-C6A5-26D1-4343F8EF0C6C}"/>
                </a:ext>
              </a:extLst>
            </p:cNvPr>
            <p:cNvSpPr txBox="1">
              <a:spLocks noChangeArrowheads="1"/>
            </p:cNvSpPr>
            <p:nvPr/>
          </p:nvSpPr>
          <p:spPr bwMode="auto">
            <a:xfrm>
              <a:off x="1504939" y="6042484"/>
              <a:ext cx="5206875" cy="276999"/>
            </a:xfrm>
            <a:prstGeom prst="rect">
              <a:avLst/>
            </a:prstGeom>
            <a:noFill/>
            <a:ln w="9525">
              <a:noFill/>
              <a:miter lim="800000"/>
              <a:headEnd/>
              <a:tailEnd/>
            </a:ln>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100000"/>
                </a:spcBef>
                <a:spcAft>
                  <a:spcPct val="0"/>
                </a:spcAft>
                <a:buNone/>
              </a:pPr>
              <a:r>
                <a:rPr lang="en-US" sz="1200" dirty="0">
                  <a:solidFill>
                    <a:srgbClr val="2167AE"/>
                  </a:solidFill>
                  <a:latin typeface="Zurich Sans Light" panose="02000000000000000000" pitchFamily="2" charset="0"/>
                </a:rPr>
                <a:t>Novo Nordisk A.S Sponsored ADR Class B Absolute EPS Revisions (RHS)</a:t>
              </a:r>
            </a:p>
          </p:txBody>
        </p:sp>
        <p:cxnSp>
          <p:nvCxnSpPr>
            <p:cNvPr id="16" name="Straight Connector 15">
              <a:extLst>
                <a:ext uri="{FF2B5EF4-FFF2-40B4-BE49-F238E27FC236}">
                  <a16:creationId xmlns:a16="http://schemas.microsoft.com/office/drawing/2014/main" id="{AC1DD469-5FBC-96E2-C304-DB172231EBC1}"/>
                </a:ext>
              </a:extLst>
            </p:cNvPr>
            <p:cNvCxnSpPr>
              <a:cxnSpLocks/>
            </p:cNvCxnSpPr>
            <p:nvPr/>
          </p:nvCxnSpPr>
          <p:spPr bwMode="auto">
            <a:xfrm>
              <a:off x="1056234" y="6155779"/>
              <a:ext cx="432048" cy="0"/>
            </a:xfrm>
            <a:prstGeom prst="line">
              <a:avLst/>
            </a:prstGeom>
            <a:solidFill>
              <a:schemeClr val="folHlink">
                <a:alpha val="50000"/>
              </a:schemeClr>
            </a:solidFill>
            <a:ln w="25400" cap="flat" cmpd="sng" algn="ctr">
              <a:solidFill>
                <a:schemeClr val="accent2"/>
              </a:solidFill>
              <a:prstDash val="dash"/>
              <a:round/>
              <a:headEnd type="none" w="med" len="med"/>
              <a:tailEnd type="none" w="med" len="med"/>
            </a:ln>
            <a:effectLst/>
          </p:spPr>
        </p:cxnSp>
      </p:grpSp>
      <p:pic>
        <p:nvPicPr>
          <p:cNvPr id="5" name="Picture 4">
            <a:extLst>
              <a:ext uri="{FF2B5EF4-FFF2-40B4-BE49-F238E27FC236}">
                <a16:creationId xmlns:a16="http://schemas.microsoft.com/office/drawing/2014/main" id="{17E88C82-7C0E-86B3-1E9B-203079C363B1}"/>
              </a:ext>
            </a:extLst>
          </p:cNvPr>
          <p:cNvPicPr>
            <a:picLocks noChangeAspect="1"/>
          </p:cNvPicPr>
          <p:nvPr/>
        </p:nvPicPr>
        <p:blipFill>
          <a:blip r:embed="rId3"/>
          <a:stretch>
            <a:fillRect/>
          </a:stretch>
        </p:blipFill>
        <p:spPr>
          <a:xfrm>
            <a:off x="236967" y="1520560"/>
            <a:ext cx="11806157" cy="3812239"/>
          </a:xfrm>
          <a:prstGeom prst="rect">
            <a:avLst/>
          </a:prstGeom>
        </p:spPr>
      </p:pic>
    </p:spTree>
    <p:extLst>
      <p:ext uri="{BB962C8B-B14F-4D97-AF65-F5344CB8AC3E}">
        <p14:creationId xmlns:p14="http://schemas.microsoft.com/office/powerpoint/2010/main" val="2388799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898E09-64CF-4D91-B7B0-60295A5F28A9}"/>
              </a:ext>
            </a:extLst>
          </p:cNvPr>
          <p:cNvSpPr>
            <a:spLocks noGrp="1"/>
          </p:cNvSpPr>
          <p:nvPr>
            <p:ph type="title"/>
          </p:nvPr>
        </p:nvSpPr>
        <p:spPr/>
        <p:txBody>
          <a:bodyPr/>
          <a:lstStyle/>
          <a:p>
            <a:r>
              <a:rPr lang="en-AU" dirty="0"/>
              <a:t>Howmet Aerospace Inc</a:t>
            </a:r>
          </a:p>
        </p:txBody>
      </p:sp>
      <p:sp>
        <p:nvSpPr>
          <p:cNvPr id="2" name="Slide Number Placeholder 1">
            <a:extLst>
              <a:ext uri="{FF2B5EF4-FFF2-40B4-BE49-F238E27FC236}">
                <a16:creationId xmlns:a16="http://schemas.microsoft.com/office/drawing/2014/main" id="{C8EBE7A4-BA88-42BE-9B50-11BE6F87D4DE}"/>
              </a:ext>
            </a:extLst>
          </p:cNvPr>
          <p:cNvSpPr>
            <a:spLocks noGrp="1"/>
          </p:cNvSpPr>
          <p:nvPr>
            <p:ph type="sldNum" sz="quarter" idx="16"/>
          </p:nvPr>
        </p:nvSpPr>
        <p:spPr/>
        <p:txBody>
          <a:bodyPr/>
          <a:lstStyle/>
          <a:p>
            <a:fld id="{CE482F94-C5A5-423C-BF6B-1193FCEFEE9C}" type="slidenum">
              <a:rPr lang="en-GB" smtClean="0"/>
              <a:pPr/>
              <a:t>19</a:t>
            </a:fld>
            <a:endParaRPr lang="en-GB" dirty="0"/>
          </a:p>
        </p:txBody>
      </p:sp>
      <p:sp>
        <p:nvSpPr>
          <p:cNvPr id="14" name="TextBox 13">
            <a:extLst>
              <a:ext uri="{FF2B5EF4-FFF2-40B4-BE49-F238E27FC236}">
                <a16:creationId xmlns:a16="http://schemas.microsoft.com/office/drawing/2014/main" id="{A41F8CBB-D9EC-4F2A-AD53-7C43C2E7DD34}"/>
              </a:ext>
            </a:extLst>
          </p:cNvPr>
          <p:cNvSpPr txBox="1"/>
          <p:nvPr/>
        </p:nvSpPr>
        <p:spPr>
          <a:xfrm>
            <a:off x="334963" y="5661248"/>
            <a:ext cx="7129983" cy="644409"/>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r>
              <a:rPr lang="en-US" dirty="0"/>
              <a:t>Source: FactSet. References to specific securities are for illustrative purposes only and are not intended as recommendations to purchase or sell securities. </a:t>
            </a:r>
            <a:br>
              <a:rPr lang="en-US" dirty="0"/>
            </a:br>
            <a:r>
              <a:rPr lang="en-US" dirty="0"/>
              <a:t>Opinions and estimates offered constitute our judgment and along with other portfolio data, are subject to change without notice. </a:t>
            </a:r>
            <a:r>
              <a:rPr lang="en-AU" dirty="0"/>
              <a:t>Past performance is no guarantee of future results.</a:t>
            </a:r>
          </a:p>
        </p:txBody>
      </p:sp>
      <p:sp>
        <p:nvSpPr>
          <p:cNvPr id="15" name="Text Placeholder 9">
            <a:extLst>
              <a:ext uri="{FF2B5EF4-FFF2-40B4-BE49-F238E27FC236}">
                <a16:creationId xmlns:a16="http://schemas.microsoft.com/office/drawing/2014/main" id="{9BC37871-AE38-4A02-B4FB-BF151DCEE1F7}"/>
              </a:ext>
            </a:extLst>
          </p:cNvPr>
          <p:cNvSpPr txBox="1">
            <a:spLocks/>
          </p:cNvSpPr>
          <p:nvPr/>
        </p:nvSpPr>
        <p:spPr>
          <a:xfrm>
            <a:off x="334962" y="1268413"/>
            <a:ext cx="6913959" cy="351556"/>
          </a:xfrm>
          <a:prstGeom prst="rect">
            <a:avLst/>
          </a:prstGeom>
        </p:spPr>
        <p:txBody>
          <a:bodyPr wrap="square" lIns="0" tIns="0" rIns="0" bIns="0">
            <a:noAutofit/>
          </a:bodyPr>
          <a:lstStyle>
            <a:lvl1pPr marL="265113" indent="-265113" algn="l" rtl="0" eaLnBrk="1" fontAlgn="base" hangingPunct="1">
              <a:spcBef>
                <a:spcPts val="0"/>
              </a:spcBef>
              <a:spcAft>
                <a:spcPts val="300"/>
              </a:spcAft>
              <a:buClr>
                <a:srgbClr val="000066"/>
              </a:buClr>
              <a:buSzPct val="120000"/>
              <a:buFont typeface="Arial" panose="020B0604020202020204" pitchFamily="34" charset="0"/>
              <a:buChar char="•"/>
              <a:defRPr sz="14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indent="0" defTabSz="1022350" eaLnBrk="0" hangingPunct="0">
              <a:buNone/>
            </a:pPr>
            <a:r>
              <a:rPr lang="en-US" sz="1200" b="1" dirty="0">
                <a:solidFill>
                  <a:srgbClr val="2167AE"/>
                </a:solidFill>
              </a:rPr>
              <a:t>Howmet Aerospace Inc. (HWM-US)</a:t>
            </a:r>
          </a:p>
          <a:p>
            <a:pPr marL="0" indent="0" defTabSz="1022350" eaLnBrk="0" hangingPunct="0">
              <a:buNone/>
            </a:pPr>
            <a:endParaRPr lang="en-US" sz="800" kern="0" dirty="0">
              <a:solidFill>
                <a:srgbClr val="2167AE"/>
              </a:solidFill>
            </a:endParaRPr>
          </a:p>
        </p:txBody>
      </p:sp>
      <p:sp>
        <p:nvSpPr>
          <p:cNvPr id="17" name="Text Placeholder 9">
            <a:extLst>
              <a:ext uri="{FF2B5EF4-FFF2-40B4-BE49-F238E27FC236}">
                <a16:creationId xmlns:a16="http://schemas.microsoft.com/office/drawing/2014/main" id="{54735D69-0EE7-48AC-B135-0A778C25B20A}"/>
              </a:ext>
            </a:extLst>
          </p:cNvPr>
          <p:cNvSpPr txBox="1">
            <a:spLocks/>
          </p:cNvSpPr>
          <p:nvPr/>
        </p:nvSpPr>
        <p:spPr>
          <a:xfrm>
            <a:off x="334963" y="5373216"/>
            <a:ext cx="7237995" cy="612054"/>
          </a:xfrm>
          <a:prstGeom prst="rect">
            <a:avLst/>
          </a:prstGeom>
        </p:spPr>
        <p:txBody>
          <a:bodyPr wrap="square" lIns="0" tIns="0" rIns="0" bIns="0">
            <a:noAutofit/>
          </a:bodyPr>
          <a:lstStyle>
            <a:lvl1pPr marL="265113" indent="-265113" algn="l" rtl="0" eaLnBrk="1" fontAlgn="base" hangingPunct="1">
              <a:spcBef>
                <a:spcPts val="0"/>
              </a:spcBef>
              <a:spcAft>
                <a:spcPts val="300"/>
              </a:spcAft>
              <a:buClr>
                <a:srgbClr val="000066"/>
              </a:buClr>
              <a:buSzPct val="120000"/>
              <a:buFont typeface="Arial" panose="020B0604020202020204" pitchFamily="34" charset="0"/>
              <a:buChar char="•"/>
              <a:defRPr sz="14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indent="0" defTabSz="1022350" eaLnBrk="0" hangingPunct="0">
              <a:buNone/>
            </a:pPr>
            <a:r>
              <a:rPr lang="en-AU" sz="1000" b="1" dirty="0">
                <a:solidFill>
                  <a:srgbClr val="2167AE"/>
                </a:solidFill>
              </a:rPr>
              <a:t>Howmet Aerospace, Inc. </a:t>
            </a:r>
            <a:r>
              <a:rPr lang="en-AU" sz="1000" dirty="0">
                <a:solidFill>
                  <a:srgbClr val="2167AE"/>
                </a:solidFill>
              </a:rPr>
              <a:t>engages in provision of engineered solutions for the aerospace and transportation industries. It operates through the following segments: Engine Products, Fastening Systems, Engineered Structures, and Forged Wheels. The company was founded in 1888 and is headquartered in Pittsburgh, PA.</a:t>
            </a:r>
          </a:p>
        </p:txBody>
      </p:sp>
      <p:sp>
        <p:nvSpPr>
          <p:cNvPr id="4" name="Rectangle 3">
            <a:extLst>
              <a:ext uri="{FF2B5EF4-FFF2-40B4-BE49-F238E27FC236}">
                <a16:creationId xmlns:a16="http://schemas.microsoft.com/office/drawing/2014/main" id="{DA72789C-0883-9F35-2761-314486278516}"/>
              </a:ext>
            </a:extLst>
          </p:cNvPr>
          <p:cNvSpPr/>
          <p:nvPr/>
        </p:nvSpPr>
        <p:spPr bwMode="auto">
          <a:xfrm>
            <a:off x="8067242" y="1265237"/>
            <a:ext cx="3789795" cy="4936071"/>
          </a:xfrm>
          <a:prstGeom prst="rect">
            <a:avLst/>
          </a:prstGeom>
          <a:solidFill>
            <a:srgbClr val="DDE4E3"/>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2167AE"/>
              </a:solidFill>
              <a:effectLst/>
              <a:latin typeface="Zurich Sans Light" panose="02000000000000000000" pitchFamily="2" charset="0"/>
            </a:endParaRPr>
          </a:p>
        </p:txBody>
      </p:sp>
      <p:sp>
        <p:nvSpPr>
          <p:cNvPr id="5" name="Text Placeholder 2">
            <a:extLst>
              <a:ext uri="{FF2B5EF4-FFF2-40B4-BE49-F238E27FC236}">
                <a16:creationId xmlns:a16="http://schemas.microsoft.com/office/drawing/2014/main" id="{95AC054A-7577-27A9-6DB1-8DF251BE252F}"/>
              </a:ext>
            </a:extLst>
          </p:cNvPr>
          <p:cNvSpPr>
            <a:spLocks noGrp="1"/>
          </p:cNvSpPr>
          <p:nvPr/>
        </p:nvSpPr>
        <p:spPr>
          <a:xfrm>
            <a:off x="8289347" y="1548702"/>
            <a:ext cx="3286135" cy="4231928"/>
          </a:xfrm>
          <a:prstGeom prst="rect">
            <a:avLst/>
          </a:prstGeom>
        </p:spPr>
        <p:txBody>
          <a:bodyPr wrap="square"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65200">
              <a:spcAft>
                <a:spcPts val="3000"/>
              </a:spcAft>
              <a:defRPr/>
            </a:pPr>
            <a:r>
              <a:rPr lang="en-US" sz="1000" b="1" kern="1200" baseline="0" dirty="0">
                <a:solidFill>
                  <a:srgbClr val="2167AE"/>
                </a:solidFill>
                <a:effectLst/>
                <a:latin typeface="Zurich Sans Light" panose="02000000000000000000" pitchFamily="2" charset="0"/>
                <a:cs typeface="Arial" pitchFamily="34" charset="0"/>
              </a:rPr>
              <a:t>INFLECTION</a:t>
            </a:r>
            <a:r>
              <a:rPr lang="en-US" sz="1000" kern="1200" baseline="0" dirty="0">
                <a:solidFill>
                  <a:srgbClr val="2167AE"/>
                </a:solidFill>
                <a:effectLst/>
                <a:latin typeface="Zurich Sans Light" panose="02000000000000000000" pitchFamily="2" charset="0"/>
                <a:cs typeface="Arial" pitchFamily="34" charset="0"/>
              </a:rPr>
              <a:t> – </a:t>
            </a:r>
            <a:r>
              <a:rPr lang="en-AU" sz="1000" dirty="0">
                <a:solidFill>
                  <a:srgbClr val="2167AE"/>
                </a:solidFill>
                <a:latin typeface="Zurich Sans Light" panose="02000000000000000000" pitchFamily="2" charset="0"/>
                <a:cs typeface="Arial" panose="020B0604020202020204" pitchFamily="34" charset="0"/>
              </a:rPr>
              <a:t>We believe revenue and earnings growth are at the early stage of inflecting positively driven by rising production at Boeing Co. and Airbus, which in turn are benefiting from a recovery of demand as global travel recovers from the pandemic. Howmet Aerospace Inc. also levered to widebody models, which is seeing incrementally stronger demand growth.</a:t>
            </a:r>
          </a:p>
          <a:p>
            <a:pPr defTabSz="965200">
              <a:spcAft>
                <a:spcPts val="3000"/>
              </a:spcAft>
              <a:defRPr/>
            </a:pPr>
            <a:r>
              <a:rPr lang="en-US" sz="1000" b="1" kern="1200" baseline="0" dirty="0">
                <a:solidFill>
                  <a:srgbClr val="2167AE"/>
                </a:solidFill>
                <a:effectLst/>
                <a:latin typeface="Zurich Sans Light" panose="02000000000000000000" pitchFamily="2" charset="0"/>
                <a:cs typeface="Arial" pitchFamily="34" charset="0"/>
              </a:rPr>
              <a:t>SUSTAINABILITY</a:t>
            </a:r>
            <a:r>
              <a:rPr lang="en-US" sz="1000" kern="1200" baseline="0" dirty="0">
                <a:solidFill>
                  <a:srgbClr val="2167AE"/>
                </a:solidFill>
                <a:effectLst/>
                <a:latin typeface="Zurich Sans Light" panose="02000000000000000000" pitchFamily="2" charset="0"/>
                <a:cs typeface="Arial" pitchFamily="34" charset="0"/>
              </a:rPr>
              <a:t> – </a:t>
            </a:r>
            <a:r>
              <a:rPr lang="en-AU" sz="1000" dirty="0">
                <a:solidFill>
                  <a:srgbClr val="2167AE"/>
                </a:solidFill>
                <a:latin typeface="Zurich Sans Light" panose="02000000000000000000" pitchFamily="2" charset="0"/>
                <a:cs typeface="Arial" panose="020B0604020202020204" pitchFamily="34" charset="0"/>
              </a:rPr>
              <a:t>The backlog for both Boeing and Airbus are lengthy, which we estimate to be between nine to eleven years based on 2022 production rates. Howmet’s casting and foregoing operations have high barriers to entry and content on existing model platforms, which have already been allocated for the life of those programs.</a:t>
            </a:r>
          </a:p>
          <a:p>
            <a:pPr defTabSz="965200">
              <a:spcAft>
                <a:spcPts val="3000"/>
              </a:spcAft>
              <a:defRPr/>
            </a:pPr>
            <a:r>
              <a:rPr lang="en-US" sz="1000" b="1" kern="1200" baseline="0" dirty="0">
                <a:solidFill>
                  <a:srgbClr val="2167AE"/>
                </a:solidFill>
                <a:effectLst/>
                <a:latin typeface="Zurich Sans Light" panose="02000000000000000000" pitchFamily="2" charset="0"/>
                <a:cs typeface="Arial" pitchFamily="34" charset="0"/>
              </a:rPr>
              <a:t>GAP </a:t>
            </a:r>
            <a:r>
              <a:rPr lang="en-US" sz="1000" kern="1200" baseline="0" dirty="0">
                <a:solidFill>
                  <a:srgbClr val="2167AE"/>
                </a:solidFill>
                <a:effectLst/>
                <a:latin typeface="Zurich Sans Light" panose="02000000000000000000" pitchFamily="2" charset="0"/>
                <a:cs typeface="Arial" panose="020B0604020202020204" pitchFamily="34" charset="0"/>
              </a:rPr>
              <a:t>– </a:t>
            </a:r>
            <a:r>
              <a:rPr lang="en-AU" sz="1000" dirty="0">
                <a:solidFill>
                  <a:srgbClr val="2167AE"/>
                </a:solidFill>
                <a:latin typeface="Zurich Sans Light" panose="02000000000000000000" pitchFamily="2" charset="0"/>
                <a:cs typeface="Arial" panose="020B0604020202020204" pitchFamily="34" charset="0"/>
              </a:rPr>
              <a:t>Our estimates are above consensus estimates on expectations that the company will continue to realize rising margins in part from product mix. We also expect the company to sustain its share repurchasing program.</a:t>
            </a:r>
          </a:p>
          <a:p>
            <a:pPr defTabSz="965200">
              <a:spcAft>
                <a:spcPts val="3000"/>
              </a:spcAft>
              <a:defRPr/>
            </a:pPr>
            <a:r>
              <a:rPr lang="en-US" sz="1000" b="1" dirty="0">
                <a:solidFill>
                  <a:srgbClr val="2167AE"/>
                </a:solidFill>
                <a:latin typeface="Zurich Sans Light" panose="02000000000000000000" pitchFamily="2" charset="0"/>
                <a:cs typeface="Arial" pitchFamily="34" charset="0"/>
              </a:rPr>
              <a:t>VALUATION </a:t>
            </a:r>
            <a:r>
              <a:rPr lang="en-US" sz="1000" dirty="0">
                <a:solidFill>
                  <a:srgbClr val="2167AE"/>
                </a:solidFill>
                <a:latin typeface="Zurich Sans Light" panose="02000000000000000000" pitchFamily="2" charset="0"/>
                <a:cs typeface="Arial" panose="020B0604020202020204" pitchFamily="34" charset="0"/>
              </a:rPr>
              <a:t>– </a:t>
            </a:r>
            <a:r>
              <a:rPr lang="en-AU" sz="1000" dirty="0">
                <a:solidFill>
                  <a:srgbClr val="2167AE"/>
                </a:solidFill>
                <a:latin typeface="Zurich Sans Light" panose="02000000000000000000" pitchFamily="2" charset="0"/>
                <a:cs typeface="Arial" panose="020B0604020202020204" pitchFamily="34" charset="0"/>
              </a:rPr>
              <a:t>Shares trade at a discount to its aerospace supplier peers.</a:t>
            </a:r>
          </a:p>
        </p:txBody>
      </p:sp>
      <p:cxnSp>
        <p:nvCxnSpPr>
          <p:cNvPr id="6" name="Straight Connector 5">
            <a:extLst>
              <a:ext uri="{FF2B5EF4-FFF2-40B4-BE49-F238E27FC236}">
                <a16:creationId xmlns:a16="http://schemas.microsoft.com/office/drawing/2014/main" id="{ACF29809-7B60-685A-3EA9-0FF27ABCFBD8}"/>
              </a:ext>
            </a:extLst>
          </p:cNvPr>
          <p:cNvCxnSpPr>
            <a:cxnSpLocks/>
          </p:cNvCxnSpPr>
          <p:nvPr/>
        </p:nvCxnSpPr>
        <p:spPr bwMode="auto">
          <a:xfrm flipH="1">
            <a:off x="8240111" y="2780928"/>
            <a:ext cx="3355987" cy="0"/>
          </a:xfrm>
          <a:prstGeom prst="line">
            <a:avLst/>
          </a:prstGeom>
          <a:solidFill>
            <a:schemeClr val="folHlink">
              <a:alpha val="50000"/>
            </a:schemeClr>
          </a:solidFill>
          <a:ln w="15875" cap="rnd" cmpd="sng" algn="ctr">
            <a:solidFill>
              <a:srgbClr val="2167AE"/>
            </a:solidFill>
            <a:prstDash val="sysDot"/>
            <a:round/>
            <a:headEnd type="none" w="med" len="med"/>
            <a:tailEnd type="none" w="med" len="med"/>
          </a:ln>
          <a:effectLst/>
        </p:spPr>
      </p:cxnSp>
      <p:cxnSp>
        <p:nvCxnSpPr>
          <p:cNvPr id="7" name="Straight Connector 6">
            <a:extLst>
              <a:ext uri="{FF2B5EF4-FFF2-40B4-BE49-F238E27FC236}">
                <a16:creationId xmlns:a16="http://schemas.microsoft.com/office/drawing/2014/main" id="{B5C71508-C571-AD2A-2E75-24508A28068F}"/>
              </a:ext>
            </a:extLst>
          </p:cNvPr>
          <p:cNvCxnSpPr>
            <a:cxnSpLocks/>
          </p:cNvCxnSpPr>
          <p:nvPr/>
        </p:nvCxnSpPr>
        <p:spPr bwMode="auto">
          <a:xfrm flipH="1">
            <a:off x="8240111" y="4257092"/>
            <a:ext cx="3355987" cy="0"/>
          </a:xfrm>
          <a:prstGeom prst="line">
            <a:avLst/>
          </a:prstGeom>
          <a:solidFill>
            <a:schemeClr val="folHlink">
              <a:alpha val="50000"/>
            </a:schemeClr>
          </a:solidFill>
          <a:ln w="15875" cap="rnd" cmpd="sng" algn="ctr">
            <a:solidFill>
              <a:srgbClr val="2167AE"/>
            </a:solidFill>
            <a:prstDash val="sysDot"/>
            <a:round/>
            <a:headEnd type="none" w="med" len="med"/>
            <a:tailEnd type="none" w="med" len="med"/>
          </a:ln>
          <a:effectLst/>
        </p:spPr>
      </p:cxnSp>
      <p:cxnSp>
        <p:nvCxnSpPr>
          <p:cNvPr id="8" name="Straight Connector 7">
            <a:extLst>
              <a:ext uri="{FF2B5EF4-FFF2-40B4-BE49-F238E27FC236}">
                <a16:creationId xmlns:a16="http://schemas.microsoft.com/office/drawing/2014/main" id="{E1ACE565-4AC3-483E-3928-66DAC38F130E}"/>
              </a:ext>
            </a:extLst>
          </p:cNvPr>
          <p:cNvCxnSpPr>
            <a:cxnSpLocks/>
          </p:cNvCxnSpPr>
          <p:nvPr/>
        </p:nvCxnSpPr>
        <p:spPr bwMode="auto">
          <a:xfrm flipH="1">
            <a:off x="8235919" y="5229200"/>
            <a:ext cx="3355987" cy="0"/>
          </a:xfrm>
          <a:prstGeom prst="line">
            <a:avLst/>
          </a:prstGeom>
          <a:solidFill>
            <a:schemeClr val="folHlink">
              <a:alpha val="50000"/>
            </a:schemeClr>
          </a:solidFill>
          <a:ln w="15875" cap="rnd" cmpd="sng" algn="ctr">
            <a:solidFill>
              <a:srgbClr val="2167AE"/>
            </a:solidFill>
            <a:prstDash val="sysDot"/>
            <a:round/>
            <a:headEnd type="none" w="med" len="med"/>
            <a:tailEnd type="none" w="med" len="med"/>
          </a:ln>
          <a:effectLst/>
        </p:spPr>
      </p:cxnSp>
      <p:pic>
        <p:nvPicPr>
          <p:cNvPr id="10" name="Picture 9">
            <a:extLst>
              <a:ext uri="{FF2B5EF4-FFF2-40B4-BE49-F238E27FC236}">
                <a16:creationId xmlns:a16="http://schemas.microsoft.com/office/drawing/2014/main" id="{A54D4E44-5A75-2E1B-A6A8-BA9389130DBF}"/>
              </a:ext>
            </a:extLst>
          </p:cNvPr>
          <p:cNvPicPr>
            <a:picLocks noChangeAspect="1"/>
          </p:cNvPicPr>
          <p:nvPr/>
        </p:nvPicPr>
        <p:blipFill>
          <a:blip r:embed="rId3"/>
          <a:stretch>
            <a:fillRect/>
          </a:stretch>
        </p:blipFill>
        <p:spPr>
          <a:xfrm>
            <a:off x="444166" y="1456056"/>
            <a:ext cx="6572058" cy="3785944"/>
          </a:xfrm>
          <a:prstGeom prst="rect">
            <a:avLst/>
          </a:prstGeom>
        </p:spPr>
      </p:pic>
    </p:spTree>
    <p:extLst>
      <p:ext uri="{BB962C8B-B14F-4D97-AF65-F5344CB8AC3E}">
        <p14:creationId xmlns:p14="http://schemas.microsoft.com/office/powerpoint/2010/main" val="387509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Advice Warning</a:t>
            </a:r>
          </a:p>
        </p:txBody>
      </p:sp>
      <p:sp>
        <p:nvSpPr>
          <p:cNvPr id="5" name="Slide Number Placeholder 4"/>
          <p:cNvSpPr>
            <a:spLocks noGrp="1"/>
          </p:cNvSpPr>
          <p:nvPr>
            <p:ph type="sldNum" sz="quarter" idx="23"/>
          </p:nvPr>
        </p:nvSpPr>
        <p:spPr/>
        <p:txBody>
          <a:bodyPr/>
          <a:lstStyle/>
          <a:p>
            <a:fld id="{8F88CF25-475C-441E-BE9A-82BA6507BD93}" type="slidenum">
              <a:rPr lang="en-US" smtClean="0"/>
              <a:pPr/>
              <a:t>2</a:t>
            </a:fld>
            <a:endParaRPr lang="en-US" dirty="0"/>
          </a:p>
        </p:txBody>
      </p:sp>
      <p:sp>
        <p:nvSpPr>
          <p:cNvPr id="13" name="Rectangle 4">
            <a:extLst>
              <a:ext uri="{FF2B5EF4-FFF2-40B4-BE49-F238E27FC236}">
                <a16:creationId xmlns:a16="http://schemas.microsoft.com/office/drawing/2014/main" id="{1E71D116-CB59-4012-BF59-E9577D253AFE}"/>
              </a:ext>
            </a:extLst>
          </p:cNvPr>
          <p:cNvSpPr txBox="1">
            <a:spLocks noChangeArrowheads="1"/>
          </p:cNvSpPr>
          <p:nvPr/>
        </p:nvSpPr>
        <p:spPr bwMode="auto">
          <a:xfrm>
            <a:off x="6100501" y="1274565"/>
            <a:ext cx="4834895" cy="391270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285750" indent="-285750" algn="l" rtl="0" eaLnBrk="1" fontAlgn="base" hangingPunct="1">
              <a:spcBef>
                <a:spcPts val="0"/>
              </a:spcBef>
              <a:spcAft>
                <a:spcPts val="300"/>
              </a:spcAft>
              <a:buClr>
                <a:srgbClr val="000066"/>
              </a:buClr>
              <a:buSzPct val="120000"/>
              <a:buFont typeface="Arial" panose="020B0604020202020204" pitchFamily="34" charset="0"/>
              <a:buChar char="•"/>
              <a:defRPr sz="1800">
                <a:solidFill>
                  <a:schemeClr val="tx1"/>
                </a:solidFill>
                <a:latin typeface="Zurich Sans Light" panose="02000000000000000000" pitchFamily="2" charset="0"/>
                <a:ea typeface="+mn-ea"/>
                <a:cs typeface="+mn-cs"/>
              </a:defRPr>
            </a:lvl1pPr>
            <a:lvl2pPr marL="552450"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2pPr>
            <a:lvl3pPr marL="827087"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3pPr>
            <a:lvl4pPr marL="1093787"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4pPr>
            <a:lvl5pPr marL="1360488"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indent="0">
              <a:buNone/>
            </a:pPr>
            <a:r>
              <a:rPr lang="en-US" sz="1200" kern="0" dirty="0">
                <a:solidFill>
                  <a:srgbClr val="2167AE"/>
                </a:solidFill>
              </a:rPr>
              <a:t>These Funds are not available for investment to US residents, US citizens or US nationals. It is not to be marketed, promoted and must not be offered in any way to US citizens, US nationals or US residents. The Fund is not regulated by the SEC under any U.S securities or US Insurance laws.</a:t>
            </a:r>
          </a:p>
          <a:p>
            <a:pPr marL="0" indent="0">
              <a:buNone/>
            </a:pPr>
            <a:endParaRPr lang="en-US" sz="1200" b="1" kern="0" dirty="0">
              <a:solidFill>
                <a:srgbClr val="2167AE"/>
              </a:solidFill>
            </a:endParaRPr>
          </a:p>
          <a:p>
            <a:pPr marL="0" indent="0">
              <a:buNone/>
            </a:pPr>
            <a:r>
              <a:rPr lang="en-US" sz="1200" b="1" kern="0" dirty="0">
                <a:solidFill>
                  <a:srgbClr val="2167AE"/>
                </a:solidFill>
              </a:rPr>
              <a:t>Past performance is not a reliable indicator of future performance.</a:t>
            </a:r>
          </a:p>
          <a:p>
            <a:pPr marL="0" indent="0">
              <a:buNone/>
            </a:pPr>
            <a:endParaRPr lang="en-US" sz="1200" b="1" kern="0" dirty="0">
              <a:solidFill>
                <a:srgbClr val="2167AE"/>
              </a:solidFill>
            </a:endParaRPr>
          </a:p>
          <a:p>
            <a:pPr marL="0" indent="0">
              <a:buNone/>
            </a:pPr>
            <a:r>
              <a:rPr lang="en-US" sz="1200" kern="0" dirty="0">
                <a:solidFill>
                  <a:srgbClr val="2167AE"/>
                </a:solidFill>
              </a:rPr>
              <a:t>We highly recommend you consider the relevant Fund PDS when making financial decisions about these funds. A copy of the PDS for each product is available from financial advisers or by contacting Zurich Investments. Zurich Investment Management Limited ABN 56 063 278 400 AFSL 232511, 118 Mount Street North Sydney NSW 2060 (Zurich Investments). </a:t>
            </a:r>
          </a:p>
          <a:p>
            <a:pPr marL="0" indent="0">
              <a:buNone/>
            </a:pPr>
            <a:r>
              <a:rPr lang="en-US" sz="1200" kern="0" dirty="0">
                <a:solidFill>
                  <a:srgbClr val="2167AE"/>
                </a:solidFill>
              </a:rPr>
              <a:t>G</a:t>
            </a:r>
            <a:r>
              <a:rPr lang="en-GB" sz="1200" kern="0" dirty="0">
                <a:solidFill>
                  <a:srgbClr val="2167AE"/>
                </a:solidFill>
              </a:rPr>
              <a:t>IIN </a:t>
            </a:r>
            <a:r>
              <a:rPr lang="en-GB" sz="1200" b="1" kern="0" dirty="0">
                <a:solidFill>
                  <a:srgbClr val="2167AE"/>
                </a:solidFill>
              </a:rPr>
              <a:t>XYY9MQ.00000.SP.036 </a:t>
            </a:r>
            <a:r>
              <a:rPr lang="en-US" sz="1200" kern="0" dirty="0">
                <a:solidFill>
                  <a:srgbClr val="2167AE"/>
                </a:solidFill>
              </a:rPr>
              <a:t>Phone 1800 500 655</a:t>
            </a:r>
          </a:p>
          <a:p>
            <a:pPr marL="0" indent="0">
              <a:buNone/>
            </a:pPr>
            <a:endParaRPr lang="en-US" sz="1200" kern="0" dirty="0">
              <a:solidFill>
                <a:srgbClr val="2167AE"/>
              </a:solidFill>
            </a:endParaRPr>
          </a:p>
          <a:p>
            <a:pPr marL="0" indent="0">
              <a:buNone/>
            </a:pPr>
            <a:r>
              <a:rPr lang="en-US" sz="1200" kern="0" dirty="0">
                <a:solidFill>
                  <a:srgbClr val="2167AE"/>
                </a:solidFill>
              </a:rPr>
              <a:t>PNOE-022035-2024</a:t>
            </a:r>
          </a:p>
          <a:p>
            <a:pPr marL="0" indent="0">
              <a:buNone/>
            </a:pPr>
            <a:endParaRPr lang="en-US" sz="1200" kern="0" dirty="0">
              <a:solidFill>
                <a:srgbClr val="2167AE"/>
              </a:solidFill>
            </a:endParaRPr>
          </a:p>
          <a:p>
            <a:pPr marL="0" indent="0">
              <a:buNone/>
            </a:pPr>
            <a:endParaRPr lang="en-US" sz="1200" kern="0" dirty="0">
              <a:solidFill>
                <a:srgbClr val="2167AE"/>
              </a:solidFill>
            </a:endParaRPr>
          </a:p>
          <a:p>
            <a:pPr marL="0" indent="0">
              <a:buNone/>
            </a:pPr>
            <a:endParaRPr lang="en-US" sz="1200" kern="0" dirty="0">
              <a:solidFill>
                <a:srgbClr val="2167AE"/>
              </a:solidFill>
            </a:endParaRPr>
          </a:p>
        </p:txBody>
      </p:sp>
      <p:sp>
        <p:nvSpPr>
          <p:cNvPr id="18" name="Rectangle 4">
            <a:extLst>
              <a:ext uri="{FF2B5EF4-FFF2-40B4-BE49-F238E27FC236}">
                <a16:creationId xmlns:a16="http://schemas.microsoft.com/office/drawing/2014/main" id="{EE0F3E95-0338-41F3-853E-4ABE24E7EF70}"/>
              </a:ext>
            </a:extLst>
          </p:cNvPr>
          <p:cNvSpPr txBox="1">
            <a:spLocks noChangeArrowheads="1"/>
          </p:cNvSpPr>
          <p:nvPr/>
        </p:nvSpPr>
        <p:spPr bwMode="auto">
          <a:xfrm>
            <a:off x="335228" y="1274565"/>
            <a:ext cx="4609588" cy="391270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285750" indent="-285750" algn="l" rtl="0" eaLnBrk="1" fontAlgn="base" hangingPunct="1">
              <a:spcBef>
                <a:spcPts val="0"/>
              </a:spcBef>
              <a:spcAft>
                <a:spcPts val="300"/>
              </a:spcAft>
              <a:buClr>
                <a:srgbClr val="000066"/>
              </a:buClr>
              <a:buSzPct val="120000"/>
              <a:buFont typeface="Arial" panose="020B0604020202020204" pitchFamily="34" charset="0"/>
              <a:buChar char="•"/>
              <a:defRPr sz="1800">
                <a:solidFill>
                  <a:schemeClr val="tx1"/>
                </a:solidFill>
                <a:latin typeface="Zurich Sans Light" panose="02000000000000000000" pitchFamily="2" charset="0"/>
                <a:ea typeface="+mn-ea"/>
                <a:cs typeface="+mn-cs"/>
              </a:defRPr>
            </a:lvl1pPr>
            <a:lvl2pPr marL="552450"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2pPr>
            <a:lvl3pPr marL="827087"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3pPr>
            <a:lvl4pPr marL="1093787"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4pPr>
            <a:lvl5pPr marL="1360488" indent="-285750" algn="l" rtl="0" eaLnBrk="1" fontAlgn="base" hangingPunct="1">
              <a:spcBef>
                <a:spcPts val="0"/>
              </a:spcBef>
              <a:spcAft>
                <a:spcPts val="300"/>
              </a:spcAft>
              <a:buClr>
                <a:srgbClr val="000066"/>
              </a:buClr>
              <a:buSzPct val="100000"/>
              <a:buFont typeface="Arial" panose="020B0604020202020204" pitchFamily="34" charset="0"/>
              <a:buChar char="•"/>
              <a:defRPr sz="1800">
                <a:solidFill>
                  <a:schemeClr val="tx1"/>
                </a:solidFill>
                <a:latin typeface="Zurich Sans Light" panose="02000000000000000000" pitchFamily="2"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indent="0">
              <a:buNone/>
            </a:pPr>
            <a:r>
              <a:rPr lang="en-US" sz="1200" kern="0" dirty="0">
                <a:solidFill>
                  <a:srgbClr val="2167AE"/>
                </a:solidFill>
              </a:rPr>
              <a:t>This presentation contains general advice only which has been prepared without taking account the personal objectives, financial situation or needs of any person.</a:t>
            </a:r>
          </a:p>
          <a:p>
            <a:pPr marL="0" indent="0">
              <a:buNone/>
            </a:pPr>
            <a:endParaRPr lang="en-US" sz="1200" kern="0" dirty="0">
              <a:solidFill>
                <a:srgbClr val="2167AE"/>
              </a:solidFill>
            </a:endParaRPr>
          </a:p>
          <a:p>
            <a:pPr marL="0" indent="0">
              <a:buNone/>
            </a:pPr>
            <a:r>
              <a:rPr lang="en-US" sz="1200" kern="0" dirty="0">
                <a:solidFill>
                  <a:srgbClr val="2167AE"/>
                </a:solidFill>
              </a:rPr>
              <a:t>Unless otherwise indicated the information in this presentation dated, August 2024, is given in good faith and has been derived from sources believed to be accurate as at this date and is subject to change. However, it should not be considered as a comprehensive statement on, or study of, any matter and should not be relied on as such.</a:t>
            </a:r>
          </a:p>
          <a:p>
            <a:pPr marL="0" indent="0">
              <a:buNone/>
            </a:pPr>
            <a:endParaRPr lang="en-US" sz="1200" kern="0" dirty="0">
              <a:solidFill>
                <a:srgbClr val="2167AE"/>
              </a:solidFill>
            </a:endParaRPr>
          </a:p>
          <a:p>
            <a:pPr marL="0" indent="0">
              <a:buNone/>
            </a:pPr>
            <a:r>
              <a:rPr lang="en-US" sz="1200" kern="0" dirty="0">
                <a:solidFill>
                  <a:srgbClr val="2167AE"/>
                </a:solidFill>
              </a:rPr>
              <a:t>Neither Zurich Investments nor any of its related entities, their employees or directors, give any warranty of reliability or accuracy and to the fullest extent possible under law, accept no responsibility arising in any way whatsoever including by reason of negligence for errors or omissions.</a:t>
            </a:r>
          </a:p>
        </p:txBody>
      </p:sp>
    </p:spTree>
    <p:extLst>
      <p:ext uri="{BB962C8B-B14F-4D97-AF65-F5344CB8AC3E}">
        <p14:creationId xmlns:p14="http://schemas.microsoft.com/office/powerpoint/2010/main" val="407709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80AC-A186-200E-D3C4-4329A9997F57}"/>
              </a:ext>
            </a:extLst>
          </p:cNvPr>
          <p:cNvSpPr>
            <a:spLocks noGrp="1"/>
          </p:cNvSpPr>
          <p:nvPr>
            <p:ph type="title"/>
          </p:nvPr>
        </p:nvSpPr>
        <p:spPr/>
        <p:txBody>
          <a:bodyPr/>
          <a:lstStyle/>
          <a:p>
            <a:r>
              <a:rPr lang="en-AU" dirty="0"/>
              <a:t>Howmet’s Products</a:t>
            </a:r>
          </a:p>
        </p:txBody>
      </p:sp>
      <p:sp>
        <p:nvSpPr>
          <p:cNvPr id="3" name="Subtitle 2">
            <a:extLst>
              <a:ext uri="{FF2B5EF4-FFF2-40B4-BE49-F238E27FC236}">
                <a16:creationId xmlns:a16="http://schemas.microsoft.com/office/drawing/2014/main" id="{7241D4EE-0075-B800-A11B-D46C6097D1A1}"/>
              </a:ext>
            </a:extLst>
          </p:cNvPr>
          <p:cNvSpPr>
            <a:spLocks noGrp="1"/>
          </p:cNvSpPr>
          <p:nvPr>
            <p:ph type="subTitle" idx="13"/>
          </p:nvPr>
        </p:nvSpPr>
        <p:spPr/>
        <p:txBody>
          <a:bodyPr/>
          <a:lstStyle/>
          <a:p>
            <a:r>
              <a:rPr lang="en-AU" dirty="0"/>
              <a:t>Critical for aerospace growth considering trends in new engines</a:t>
            </a:r>
          </a:p>
        </p:txBody>
      </p:sp>
      <p:sp>
        <p:nvSpPr>
          <p:cNvPr id="4" name="Slide Number Placeholder 3">
            <a:extLst>
              <a:ext uri="{FF2B5EF4-FFF2-40B4-BE49-F238E27FC236}">
                <a16:creationId xmlns:a16="http://schemas.microsoft.com/office/drawing/2014/main" id="{4E5450FC-C3C6-C1FB-B515-E034D03C6BF1}"/>
              </a:ext>
            </a:extLst>
          </p:cNvPr>
          <p:cNvSpPr>
            <a:spLocks noGrp="1"/>
          </p:cNvSpPr>
          <p:nvPr>
            <p:ph type="sldNum" sz="quarter" idx="16"/>
          </p:nvPr>
        </p:nvSpPr>
        <p:spPr/>
        <p:txBody>
          <a:bodyPr/>
          <a:lstStyle/>
          <a:p>
            <a:fld id="{A8269D06-FD36-4039-9F44-9A97F92EF901}" type="slidenum">
              <a:rPr lang="en-US" smtClean="0"/>
              <a:pPr/>
              <a:t>20</a:t>
            </a:fld>
            <a:endParaRPr lang="en-US" dirty="0"/>
          </a:p>
        </p:txBody>
      </p:sp>
      <p:pic>
        <p:nvPicPr>
          <p:cNvPr id="7" name="Picture 6">
            <a:extLst>
              <a:ext uri="{FF2B5EF4-FFF2-40B4-BE49-F238E27FC236}">
                <a16:creationId xmlns:a16="http://schemas.microsoft.com/office/drawing/2014/main" id="{572D0116-CC03-ED75-8E48-0B1FE51A0F34}"/>
              </a:ext>
            </a:extLst>
          </p:cNvPr>
          <p:cNvPicPr>
            <a:picLocks noChangeAspect="1"/>
          </p:cNvPicPr>
          <p:nvPr/>
        </p:nvPicPr>
        <p:blipFill rotWithShape="1">
          <a:blip r:embed="rId3"/>
          <a:srcRect t="11146"/>
          <a:stretch/>
        </p:blipFill>
        <p:spPr>
          <a:xfrm>
            <a:off x="324061" y="1628800"/>
            <a:ext cx="11342548" cy="2583053"/>
          </a:xfrm>
          <a:prstGeom prst="rect">
            <a:avLst/>
          </a:prstGeom>
        </p:spPr>
      </p:pic>
      <p:sp>
        <p:nvSpPr>
          <p:cNvPr id="8" name="TextBox 7">
            <a:extLst>
              <a:ext uri="{FF2B5EF4-FFF2-40B4-BE49-F238E27FC236}">
                <a16:creationId xmlns:a16="http://schemas.microsoft.com/office/drawing/2014/main" id="{8E04F39B-2225-E0BD-7BD7-54D8C8C18573}"/>
              </a:ext>
            </a:extLst>
          </p:cNvPr>
          <p:cNvSpPr txBox="1"/>
          <p:nvPr/>
        </p:nvSpPr>
        <p:spPr>
          <a:xfrm>
            <a:off x="1200250" y="4467733"/>
            <a:ext cx="2646784" cy="1323439"/>
          </a:xfrm>
          <a:prstGeom prst="rect">
            <a:avLst/>
          </a:prstGeom>
          <a:solidFill>
            <a:schemeClr val="tx1">
              <a:lumMod val="75000"/>
            </a:schemeClr>
          </a:solidFill>
        </p:spPr>
        <p:txBody>
          <a:bodyPr wrap="square" rtlCol="0">
            <a:spAutoFit/>
          </a:bodyPr>
          <a:lstStyle/>
          <a:p>
            <a:pPr algn="l"/>
            <a:r>
              <a:rPr lang="en-AU" sz="2000" dirty="0">
                <a:solidFill>
                  <a:schemeClr val="bg1"/>
                </a:solidFill>
              </a:rPr>
              <a:t>Leading positions across all product lines</a:t>
            </a:r>
          </a:p>
          <a:p>
            <a:pPr algn="l"/>
            <a:endParaRPr lang="en-AU" sz="2000" dirty="0"/>
          </a:p>
        </p:txBody>
      </p:sp>
      <p:sp>
        <p:nvSpPr>
          <p:cNvPr id="9" name="TextBox 8">
            <a:extLst>
              <a:ext uri="{FF2B5EF4-FFF2-40B4-BE49-F238E27FC236}">
                <a16:creationId xmlns:a16="http://schemas.microsoft.com/office/drawing/2014/main" id="{217BD651-5112-8D38-C808-80970B9663D5}"/>
              </a:ext>
            </a:extLst>
          </p:cNvPr>
          <p:cNvSpPr txBox="1"/>
          <p:nvPr/>
        </p:nvSpPr>
        <p:spPr>
          <a:xfrm>
            <a:off x="4317699" y="4467732"/>
            <a:ext cx="2646784" cy="1323439"/>
          </a:xfrm>
          <a:prstGeom prst="rect">
            <a:avLst/>
          </a:prstGeom>
          <a:solidFill>
            <a:schemeClr val="tx1">
              <a:lumMod val="75000"/>
            </a:schemeClr>
          </a:solidFill>
        </p:spPr>
        <p:txBody>
          <a:bodyPr wrap="square" rtlCol="0">
            <a:spAutoFit/>
          </a:bodyPr>
          <a:lstStyle/>
          <a:p>
            <a:pPr algn="l"/>
            <a:r>
              <a:rPr lang="en-AU" sz="2000" dirty="0">
                <a:solidFill>
                  <a:schemeClr val="bg1"/>
                </a:solidFill>
              </a:rPr>
              <a:t>Circa 90% of revenue under long-term agreements</a:t>
            </a:r>
          </a:p>
          <a:p>
            <a:pPr algn="l"/>
            <a:endParaRPr lang="en-AU" sz="2000" dirty="0"/>
          </a:p>
        </p:txBody>
      </p:sp>
      <p:sp>
        <p:nvSpPr>
          <p:cNvPr id="10" name="TextBox 9">
            <a:extLst>
              <a:ext uri="{FF2B5EF4-FFF2-40B4-BE49-F238E27FC236}">
                <a16:creationId xmlns:a16="http://schemas.microsoft.com/office/drawing/2014/main" id="{49429CBA-ED39-1916-B013-913EFC8E1E28}"/>
              </a:ext>
            </a:extLst>
          </p:cNvPr>
          <p:cNvSpPr txBox="1"/>
          <p:nvPr/>
        </p:nvSpPr>
        <p:spPr>
          <a:xfrm>
            <a:off x="7356934" y="4467731"/>
            <a:ext cx="2646784" cy="1323439"/>
          </a:xfrm>
          <a:prstGeom prst="rect">
            <a:avLst/>
          </a:prstGeom>
          <a:solidFill>
            <a:schemeClr val="tx1">
              <a:lumMod val="75000"/>
            </a:schemeClr>
          </a:solidFill>
        </p:spPr>
        <p:txBody>
          <a:bodyPr wrap="square" rtlCol="0">
            <a:spAutoFit/>
          </a:bodyPr>
          <a:lstStyle/>
          <a:p>
            <a:pPr algn="l"/>
            <a:r>
              <a:rPr lang="en-AU" sz="2000" dirty="0">
                <a:solidFill>
                  <a:schemeClr val="bg1"/>
                </a:solidFill>
              </a:rPr>
              <a:t>Differentiated technologies and solutions to continue driving content gains</a:t>
            </a:r>
          </a:p>
        </p:txBody>
      </p:sp>
    </p:spTree>
    <p:extLst>
      <p:ext uri="{BB962C8B-B14F-4D97-AF65-F5344CB8AC3E}">
        <p14:creationId xmlns:p14="http://schemas.microsoft.com/office/powerpoint/2010/main" val="1472044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D6CA-6310-41CB-B1FF-5934EA59FCA6}"/>
              </a:ext>
            </a:extLst>
          </p:cNvPr>
          <p:cNvSpPr>
            <a:spLocks noGrp="1"/>
          </p:cNvSpPr>
          <p:nvPr>
            <p:ph type="title"/>
          </p:nvPr>
        </p:nvSpPr>
        <p:spPr>
          <a:xfrm>
            <a:off x="332406" y="329671"/>
            <a:ext cx="10048864" cy="381529"/>
          </a:xfrm>
        </p:spPr>
        <p:txBody>
          <a:bodyPr/>
          <a:lstStyle/>
          <a:p>
            <a:r>
              <a:rPr lang="en-AU" dirty="0"/>
              <a:t>Howmet Aerospace Inc. – Relative Earnings Revisions and Stock Price Return</a:t>
            </a:r>
            <a:endParaRPr lang="en-US" dirty="0"/>
          </a:p>
        </p:txBody>
      </p:sp>
      <p:sp>
        <p:nvSpPr>
          <p:cNvPr id="4" name="Slide Number Placeholder 3">
            <a:extLst>
              <a:ext uri="{FF2B5EF4-FFF2-40B4-BE49-F238E27FC236}">
                <a16:creationId xmlns:a16="http://schemas.microsoft.com/office/drawing/2014/main" id="{305B47B2-4182-47A2-8CA8-C619726C7404}"/>
              </a:ext>
            </a:extLst>
          </p:cNvPr>
          <p:cNvSpPr>
            <a:spLocks noGrp="1"/>
          </p:cNvSpPr>
          <p:nvPr>
            <p:ph type="sldNum" sz="quarter" idx="16"/>
          </p:nvPr>
        </p:nvSpPr>
        <p:spPr/>
        <p:txBody>
          <a:bodyPr/>
          <a:lstStyle/>
          <a:p>
            <a:fld id="{A8269D06-FD36-4039-9F44-9A97F92EF901}" type="slidenum">
              <a:rPr lang="en-US" smtClean="0"/>
              <a:pPr/>
              <a:t>21</a:t>
            </a:fld>
            <a:endParaRPr lang="en-US" dirty="0"/>
          </a:p>
        </p:txBody>
      </p:sp>
      <p:sp>
        <p:nvSpPr>
          <p:cNvPr id="6" name="TextBox 5">
            <a:extLst>
              <a:ext uri="{FF2B5EF4-FFF2-40B4-BE49-F238E27FC236}">
                <a16:creationId xmlns:a16="http://schemas.microsoft.com/office/drawing/2014/main" id="{ABAEB80E-ED2D-67D1-D9C0-B2A19648B854}"/>
              </a:ext>
            </a:extLst>
          </p:cNvPr>
          <p:cNvSpPr txBox="1"/>
          <p:nvPr/>
        </p:nvSpPr>
        <p:spPr>
          <a:xfrm>
            <a:off x="334963" y="5984875"/>
            <a:ext cx="8786167" cy="644409"/>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r>
              <a:rPr lang="en-AU" dirty="0"/>
              <a:t>Data from 01/05/2023 to 28/03/2024. Data in USD. Source: FactSet. References to specific securities are for illustrative purposes only, and are not intended as recommendations to purchase or sell securities. Opinions and estimates offered constitute our judgment and along with other portfolio data, are subject to change without notice. Past Performance is no guarantee of future results. </a:t>
            </a:r>
          </a:p>
        </p:txBody>
      </p:sp>
      <p:sp>
        <p:nvSpPr>
          <p:cNvPr id="7" name="Text Placeholder 9">
            <a:extLst>
              <a:ext uri="{FF2B5EF4-FFF2-40B4-BE49-F238E27FC236}">
                <a16:creationId xmlns:a16="http://schemas.microsoft.com/office/drawing/2014/main" id="{BB0EA1A2-3DAF-322F-1E6E-DFF466CC7A24}"/>
              </a:ext>
            </a:extLst>
          </p:cNvPr>
          <p:cNvSpPr txBox="1">
            <a:spLocks/>
          </p:cNvSpPr>
          <p:nvPr/>
        </p:nvSpPr>
        <p:spPr>
          <a:xfrm>
            <a:off x="334962" y="1268413"/>
            <a:ext cx="6913959" cy="351556"/>
          </a:xfrm>
          <a:prstGeom prst="rect">
            <a:avLst/>
          </a:prstGeom>
        </p:spPr>
        <p:txBody>
          <a:bodyPr wrap="square" lIns="0" tIns="0" rIns="0" bIns="0">
            <a:noAutofit/>
          </a:bodyPr>
          <a:lstStyle>
            <a:lvl1pPr marL="265113" indent="-265113" algn="l" rtl="0" eaLnBrk="1" fontAlgn="base" hangingPunct="1">
              <a:spcBef>
                <a:spcPts val="0"/>
              </a:spcBef>
              <a:spcAft>
                <a:spcPts val="300"/>
              </a:spcAft>
              <a:buClr>
                <a:srgbClr val="000066"/>
              </a:buClr>
              <a:buSzPct val="120000"/>
              <a:buFont typeface="Arial" panose="020B0604020202020204" pitchFamily="34" charset="0"/>
              <a:buChar char="•"/>
              <a:defRPr sz="1400">
                <a:solidFill>
                  <a:schemeClr val="tx1"/>
                </a:solidFill>
                <a:latin typeface="+mn-lt"/>
                <a:ea typeface="+mn-ea"/>
                <a:cs typeface="+mn-cs"/>
              </a:defRPr>
            </a:lvl1pPr>
            <a:lvl2pPr marL="539750" indent="-2730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mn-lt"/>
              </a:defRPr>
            </a:lvl2pPr>
            <a:lvl3pPr marL="8064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3pPr>
            <a:lvl4pPr marL="1073150" indent="-265113"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4pPr>
            <a:lvl5pPr marL="1360488" indent="-285750" algn="l" rtl="0" eaLnBrk="1" fontAlgn="base" hangingPunct="1">
              <a:spcBef>
                <a:spcPts val="0"/>
              </a:spcBef>
              <a:spcAft>
                <a:spcPts val="300"/>
              </a:spcAft>
              <a:buClr>
                <a:srgbClr val="000066"/>
              </a:buClr>
              <a:buSzPct val="100000"/>
              <a:buFont typeface="Arial" panose="020B0604020202020204" pitchFamily="34" charset="0"/>
              <a:buChar char="•"/>
              <a:defRPr sz="1400">
                <a:solidFill>
                  <a:schemeClr val="tx1"/>
                </a:solidFill>
                <a:latin typeface="Frutiger 55 Roman" pitchFamily="34" charset="0"/>
              </a:defRPr>
            </a:lvl5pPr>
            <a:lvl6pPr marL="16144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1188" indent="-285750"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5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288" indent="-285750"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indent="0" defTabSz="1022350" eaLnBrk="0" hangingPunct="0">
              <a:buNone/>
            </a:pPr>
            <a:r>
              <a:rPr lang="en-US" sz="1200" b="1" dirty="0">
                <a:solidFill>
                  <a:srgbClr val="2167AE"/>
                </a:solidFill>
              </a:rPr>
              <a:t>Howmet Aerospace Inc.</a:t>
            </a:r>
          </a:p>
          <a:p>
            <a:pPr marL="0" indent="0" defTabSz="1022350" eaLnBrk="0" hangingPunct="0">
              <a:buNone/>
            </a:pPr>
            <a:r>
              <a:rPr lang="en-US" sz="1000" dirty="0">
                <a:solidFill>
                  <a:srgbClr val="2167AE"/>
                </a:solidFill>
              </a:rPr>
              <a:t>Relative EPS Growth and Relative Cumulative Total Return</a:t>
            </a:r>
            <a:endParaRPr lang="en-US" sz="800" kern="0" dirty="0">
              <a:solidFill>
                <a:srgbClr val="2167AE"/>
              </a:solidFill>
            </a:endParaRPr>
          </a:p>
        </p:txBody>
      </p:sp>
      <p:graphicFrame>
        <p:nvGraphicFramePr>
          <p:cNvPr id="3" name="Chart 2">
            <a:extLst>
              <a:ext uri="{FF2B5EF4-FFF2-40B4-BE49-F238E27FC236}">
                <a16:creationId xmlns:a16="http://schemas.microsoft.com/office/drawing/2014/main" id="{578EDCB0-A480-44F9-AC18-EF0B371D9A10}"/>
              </a:ext>
            </a:extLst>
          </p:cNvPr>
          <p:cNvGraphicFramePr>
            <a:graphicFrameLocks/>
          </p:cNvGraphicFramePr>
          <p:nvPr>
            <p:extLst>
              <p:ext uri="{D42A27DB-BD31-4B8C-83A1-F6EECF244321}">
                <p14:modId xmlns:p14="http://schemas.microsoft.com/office/powerpoint/2010/main" val="2005837132"/>
              </p:ext>
            </p:extLst>
          </p:nvPr>
        </p:nvGraphicFramePr>
        <p:xfrm>
          <a:off x="265980" y="1311564"/>
          <a:ext cx="10871374" cy="4481696"/>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6AE442D4-9712-FEFB-2646-9E3CF208DC8D}"/>
              </a:ext>
            </a:extLst>
          </p:cNvPr>
          <p:cNvGrpSpPr/>
          <p:nvPr/>
        </p:nvGrpSpPr>
        <p:grpSpPr>
          <a:xfrm>
            <a:off x="1072891" y="5831359"/>
            <a:ext cx="5101916" cy="230832"/>
            <a:chOff x="552178" y="5869459"/>
            <a:chExt cx="5101916" cy="230832"/>
          </a:xfrm>
        </p:grpSpPr>
        <p:sp>
          <p:nvSpPr>
            <p:cNvPr id="9" name="Text Box 19">
              <a:extLst>
                <a:ext uri="{FF2B5EF4-FFF2-40B4-BE49-F238E27FC236}">
                  <a16:creationId xmlns:a16="http://schemas.microsoft.com/office/drawing/2014/main" id="{1580D189-58D3-4EE2-307A-6ED0B11F2EFF}"/>
                </a:ext>
              </a:extLst>
            </p:cNvPr>
            <p:cNvSpPr txBox="1">
              <a:spLocks noChangeArrowheads="1"/>
            </p:cNvSpPr>
            <p:nvPr/>
          </p:nvSpPr>
          <p:spPr bwMode="auto">
            <a:xfrm>
              <a:off x="984226" y="5869459"/>
              <a:ext cx="4669868" cy="230832"/>
            </a:xfrm>
            <a:prstGeom prst="rect">
              <a:avLst/>
            </a:prstGeom>
            <a:noFill/>
            <a:ln w="9525">
              <a:noFill/>
              <a:miter lim="800000"/>
              <a:headEnd/>
              <a:tailEnd/>
            </a:ln>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100000"/>
                </a:spcBef>
                <a:spcAft>
                  <a:spcPct val="0"/>
                </a:spcAft>
                <a:buNone/>
              </a:pPr>
              <a:r>
                <a:rPr lang="en-US" sz="900" dirty="0">
                  <a:solidFill>
                    <a:srgbClr val="2167AE"/>
                  </a:solidFill>
                  <a:latin typeface="Zurich Sans Light" panose="02000000000000000000" pitchFamily="2" charset="0"/>
                </a:rPr>
                <a:t>Howmet Aerospace Inc. Cumulative Total Return relative to the MSCI ACWI index (LHS) </a:t>
              </a:r>
            </a:p>
          </p:txBody>
        </p:sp>
        <p:cxnSp>
          <p:nvCxnSpPr>
            <p:cNvPr id="10" name="Straight Connector 9">
              <a:extLst>
                <a:ext uri="{FF2B5EF4-FFF2-40B4-BE49-F238E27FC236}">
                  <a16:creationId xmlns:a16="http://schemas.microsoft.com/office/drawing/2014/main" id="{08A9593C-7FDC-875A-1E27-3F51AF7959D6}"/>
                </a:ext>
              </a:extLst>
            </p:cNvPr>
            <p:cNvCxnSpPr>
              <a:cxnSpLocks/>
              <a:endCxn id="9" idx="1"/>
            </p:cNvCxnSpPr>
            <p:nvPr/>
          </p:nvCxnSpPr>
          <p:spPr bwMode="auto">
            <a:xfrm>
              <a:off x="552178" y="5984875"/>
              <a:ext cx="432048" cy="0"/>
            </a:xfrm>
            <a:prstGeom prst="line">
              <a:avLst/>
            </a:prstGeom>
            <a:solidFill>
              <a:schemeClr val="folHlink">
                <a:alpha val="50000"/>
              </a:schemeClr>
            </a:solidFill>
            <a:ln w="25400" cap="flat" cmpd="sng" algn="ctr">
              <a:solidFill>
                <a:srgbClr val="2167AE"/>
              </a:solidFill>
              <a:prstDash val="solid"/>
              <a:round/>
              <a:headEnd type="none" w="med" len="med"/>
              <a:tailEnd type="none" w="med" len="med"/>
            </a:ln>
            <a:effectLst/>
          </p:spPr>
        </p:cxnSp>
      </p:grpSp>
      <p:grpSp>
        <p:nvGrpSpPr>
          <p:cNvPr id="11" name="Group 10">
            <a:extLst>
              <a:ext uri="{FF2B5EF4-FFF2-40B4-BE49-F238E27FC236}">
                <a16:creationId xmlns:a16="http://schemas.microsoft.com/office/drawing/2014/main" id="{C3236BB5-9F5B-B245-0C25-89B92BE57BF1}"/>
              </a:ext>
            </a:extLst>
          </p:cNvPr>
          <p:cNvGrpSpPr/>
          <p:nvPr/>
        </p:nvGrpSpPr>
        <p:grpSpPr>
          <a:xfrm>
            <a:off x="1056234" y="6042484"/>
            <a:ext cx="3440230" cy="230832"/>
            <a:chOff x="1056234" y="6042484"/>
            <a:chExt cx="3440230" cy="230832"/>
          </a:xfrm>
        </p:grpSpPr>
        <p:sp>
          <p:nvSpPr>
            <p:cNvPr id="12" name="Text Box 19">
              <a:extLst>
                <a:ext uri="{FF2B5EF4-FFF2-40B4-BE49-F238E27FC236}">
                  <a16:creationId xmlns:a16="http://schemas.microsoft.com/office/drawing/2014/main" id="{0578A13C-3323-9924-EBD1-053B1BF0F039}"/>
                </a:ext>
              </a:extLst>
            </p:cNvPr>
            <p:cNvSpPr txBox="1">
              <a:spLocks noChangeArrowheads="1"/>
            </p:cNvSpPr>
            <p:nvPr/>
          </p:nvSpPr>
          <p:spPr bwMode="auto">
            <a:xfrm>
              <a:off x="1504939" y="6042484"/>
              <a:ext cx="2991525" cy="230832"/>
            </a:xfrm>
            <a:prstGeom prst="rect">
              <a:avLst/>
            </a:prstGeom>
            <a:noFill/>
            <a:ln w="9525">
              <a:noFill/>
              <a:miter lim="800000"/>
              <a:headEnd/>
              <a:tailEnd/>
            </a:ln>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100000"/>
                </a:spcBef>
                <a:spcAft>
                  <a:spcPct val="0"/>
                </a:spcAft>
                <a:buNone/>
              </a:pPr>
              <a:r>
                <a:rPr lang="en-US" sz="900" dirty="0">
                  <a:solidFill>
                    <a:srgbClr val="2167AE"/>
                  </a:solidFill>
                  <a:latin typeface="Zurich Sans Light" panose="02000000000000000000" pitchFamily="2" charset="0"/>
                </a:rPr>
                <a:t>Howmet Aerospace Inc. Absolute EPS Revisions (RHS)</a:t>
              </a:r>
            </a:p>
          </p:txBody>
        </p:sp>
        <p:cxnSp>
          <p:nvCxnSpPr>
            <p:cNvPr id="13" name="Straight Connector 12">
              <a:extLst>
                <a:ext uri="{FF2B5EF4-FFF2-40B4-BE49-F238E27FC236}">
                  <a16:creationId xmlns:a16="http://schemas.microsoft.com/office/drawing/2014/main" id="{539BAFFB-B51F-E790-DA53-A2E17A0A4969}"/>
                </a:ext>
              </a:extLst>
            </p:cNvPr>
            <p:cNvCxnSpPr>
              <a:cxnSpLocks/>
            </p:cNvCxnSpPr>
            <p:nvPr/>
          </p:nvCxnSpPr>
          <p:spPr bwMode="auto">
            <a:xfrm>
              <a:off x="1056234" y="6155779"/>
              <a:ext cx="432048" cy="0"/>
            </a:xfrm>
            <a:prstGeom prst="line">
              <a:avLst/>
            </a:prstGeom>
            <a:solidFill>
              <a:schemeClr val="folHlink">
                <a:alpha val="50000"/>
              </a:schemeClr>
            </a:solidFill>
            <a:ln w="25400" cap="flat" cmpd="sng" algn="ctr">
              <a:solidFill>
                <a:schemeClr val="accent2"/>
              </a:solidFill>
              <a:prstDash val="dash"/>
              <a:round/>
              <a:headEnd type="none" w="med" len="med"/>
              <a:tailEnd type="none" w="med" len="med"/>
            </a:ln>
            <a:effectLst/>
          </p:spPr>
        </p:cxnSp>
      </p:grpSp>
    </p:spTree>
    <p:extLst>
      <p:ext uri="{BB962C8B-B14F-4D97-AF65-F5344CB8AC3E}">
        <p14:creationId xmlns:p14="http://schemas.microsoft.com/office/powerpoint/2010/main" val="3884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E6F4EA2-B90B-5EB9-09B4-AC29C9734DA8}"/>
              </a:ext>
            </a:extLst>
          </p:cNvPr>
          <p:cNvGrpSpPr/>
          <p:nvPr/>
        </p:nvGrpSpPr>
        <p:grpSpPr>
          <a:xfrm>
            <a:off x="3556604" y="5196981"/>
            <a:ext cx="3246119" cy="869712"/>
            <a:chOff x="1100561" y="4125267"/>
            <a:chExt cx="3246119" cy="869712"/>
          </a:xfrm>
        </p:grpSpPr>
        <p:sp>
          <p:nvSpPr>
            <p:cNvPr id="22" name="TextBox 21">
              <a:extLst>
                <a:ext uri="{FF2B5EF4-FFF2-40B4-BE49-F238E27FC236}">
                  <a16:creationId xmlns:a16="http://schemas.microsoft.com/office/drawing/2014/main" id="{569BC659-A3A2-4610-199F-9B62AB92F59F}"/>
                </a:ext>
              </a:extLst>
            </p:cNvPr>
            <p:cNvSpPr txBox="1"/>
            <p:nvPr/>
          </p:nvSpPr>
          <p:spPr>
            <a:xfrm>
              <a:off x="1100561" y="4125267"/>
              <a:ext cx="3086965" cy="626325"/>
            </a:xfrm>
            <a:prstGeom prst="rect">
              <a:avLst/>
            </a:prstGeom>
            <a:noFill/>
          </p:spPr>
          <p:txBody>
            <a:bodyPr wrap="square" rtlCol="0">
              <a:spAutoFit/>
            </a:bodyPr>
            <a:lstStyle/>
            <a:p>
              <a:r>
                <a:rPr lang="en-US" sz="1270" b="1" dirty="0">
                  <a:solidFill>
                    <a:schemeClr val="bg2"/>
                  </a:solidFill>
                </a:rPr>
                <a:t>Civil Aerospace</a:t>
              </a:r>
            </a:p>
            <a:p>
              <a:r>
                <a:rPr lang="en-US" sz="1100" dirty="0">
                  <a:solidFill>
                    <a:srgbClr val="2167AE"/>
                  </a:solidFill>
                </a:rPr>
                <a:t>Select opportunities tied to cyclical recovery in commercial aerospace</a:t>
              </a:r>
            </a:p>
          </p:txBody>
        </p:sp>
        <p:sp>
          <p:nvSpPr>
            <p:cNvPr id="23" name="TextBox 22">
              <a:extLst>
                <a:ext uri="{FF2B5EF4-FFF2-40B4-BE49-F238E27FC236}">
                  <a16:creationId xmlns:a16="http://schemas.microsoft.com/office/drawing/2014/main" id="{6EAB2C9E-FBB1-99E2-915F-08E9896EC016}"/>
                </a:ext>
              </a:extLst>
            </p:cNvPr>
            <p:cNvSpPr txBox="1"/>
            <p:nvPr/>
          </p:nvSpPr>
          <p:spPr>
            <a:xfrm>
              <a:off x="1100561" y="4741063"/>
              <a:ext cx="3246119" cy="253916"/>
            </a:xfrm>
            <a:prstGeom prst="rect">
              <a:avLst/>
            </a:prstGeom>
            <a:noFill/>
          </p:spPr>
          <p:txBody>
            <a:bodyPr wrap="square" rtlCol="0">
              <a:spAutoFit/>
            </a:bodyPr>
            <a:lstStyle/>
            <a:p>
              <a:r>
                <a:rPr lang="en-US" sz="1050" dirty="0">
                  <a:solidFill>
                    <a:schemeClr val="bg2"/>
                  </a:solidFill>
                </a:rPr>
                <a:t>Howmet Aerospace, TransDigm Group Inc. </a:t>
              </a:r>
            </a:p>
          </p:txBody>
        </p:sp>
      </p:grpSp>
      <p:sp>
        <p:nvSpPr>
          <p:cNvPr id="2" name="Title 1">
            <a:extLst>
              <a:ext uri="{FF2B5EF4-FFF2-40B4-BE49-F238E27FC236}">
                <a16:creationId xmlns:a16="http://schemas.microsoft.com/office/drawing/2014/main" id="{BF929278-58C9-4B54-4F98-0B5C94394B6D}"/>
              </a:ext>
            </a:extLst>
          </p:cNvPr>
          <p:cNvSpPr>
            <a:spLocks noGrp="1"/>
          </p:cNvSpPr>
          <p:nvPr>
            <p:ph type="title"/>
          </p:nvPr>
        </p:nvSpPr>
        <p:spPr/>
        <p:txBody>
          <a:bodyPr/>
          <a:lstStyle/>
          <a:p>
            <a:r>
              <a:rPr lang="en-AU" dirty="0"/>
              <a:t>Global Growth: Diverse Bottom-Up Opportunities</a:t>
            </a:r>
          </a:p>
        </p:txBody>
      </p:sp>
      <p:sp>
        <p:nvSpPr>
          <p:cNvPr id="4" name="Slide Number Placeholder 3">
            <a:extLst>
              <a:ext uri="{FF2B5EF4-FFF2-40B4-BE49-F238E27FC236}">
                <a16:creationId xmlns:a16="http://schemas.microsoft.com/office/drawing/2014/main" id="{64E4B6D9-0591-1D01-8B80-970DB8A577A1}"/>
              </a:ext>
            </a:extLst>
          </p:cNvPr>
          <p:cNvSpPr>
            <a:spLocks noGrp="1"/>
          </p:cNvSpPr>
          <p:nvPr>
            <p:ph type="sldNum" sz="quarter" idx="16"/>
          </p:nvPr>
        </p:nvSpPr>
        <p:spPr/>
        <p:txBody>
          <a:bodyPr/>
          <a:lstStyle/>
          <a:p>
            <a:fld id="{A8269D06-FD36-4039-9F44-9A97F92EF901}" type="slidenum">
              <a:rPr lang="en-US" smtClean="0"/>
              <a:pPr/>
              <a:t>22</a:t>
            </a:fld>
            <a:endParaRPr lang="en-US" dirty="0"/>
          </a:p>
        </p:txBody>
      </p:sp>
      <p:sp>
        <p:nvSpPr>
          <p:cNvPr id="5" name="TextBox 4">
            <a:extLst>
              <a:ext uri="{FF2B5EF4-FFF2-40B4-BE49-F238E27FC236}">
                <a16:creationId xmlns:a16="http://schemas.microsoft.com/office/drawing/2014/main" id="{125BA7B5-11DA-F256-53FB-BEFD4AE07340}"/>
              </a:ext>
            </a:extLst>
          </p:cNvPr>
          <p:cNvSpPr txBox="1"/>
          <p:nvPr/>
        </p:nvSpPr>
        <p:spPr>
          <a:xfrm>
            <a:off x="1492384" y="2451781"/>
            <a:ext cx="7510616" cy="270074"/>
          </a:xfrm>
          <a:prstGeom prst="rect">
            <a:avLst/>
          </a:prstGeom>
          <a:noFill/>
        </p:spPr>
        <p:txBody>
          <a:bodyPr wrap="square" rtlCol="0">
            <a:spAutoFit/>
          </a:bodyPr>
          <a:lstStyle/>
          <a:p>
            <a:endParaRPr lang="en-US" sz="1155">
              <a:solidFill>
                <a:srgbClr val="2167AE"/>
              </a:solidFill>
            </a:endParaRPr>
          </a:p>
        </p:txBody>
      </p:sp>
      <p:grpSp>
        <p:nvGrpSpPr>
          <p:cNvPr id="6" name="Group 5">
            <a:extLst>
              <a:ext uri="{FF2B5EF4-FFF2-40B4-BE49-F238E27FC236}">
                <a16:creationId xmlns:a16="http://schemas.microsoft.com/office/drawing/2014/main" id="{928AD06D-A372-4C50-999C-85B777C18E43}"/>
              </a:ext>
            </a:extLst>
          </p:cNvPr>
          <p:cNvGrpSpPr/>
          <p:nvPr/>
        </p:nvGrpSpPr>
        <p:grpSpPr>
          <a:xfrm>
            <a:off x="5646328" y="3040967"/>
            <a:ext cx="3297554" cy="870004"/>
            <a:chOff x="1088358" y="1919924"/>
            <a:chExt cx="3297554" cy="870004"/>
          </a:xfrm>
        </p:grpSpPr>
        <p:sp>
          <p:nvSpPr>
            <p:cNvPr id="7" name="TextBox 6">
              <a:extLst>
                <a:ext uri="{FF2B5EF4-FFF2-40B4-BE49-F238E27FC236}">
                  <a16:creationId xmlns:a16="http://schemas.microsoft.com/office/drawing/2014/main" id="{78BE72C2-D55F-4A94-D678-9C74C702100A}"/>
                </a:ext>
              </a:extLst>
            </p:cNvPr>
            <p:cNvSpPr txBox="1"/>
            <p:nvPr/>
          </p:nvSpPr>
          <p:spPr>
            <a:xfrm>
              <a:off x="1088358" y="1919924"/>
              <a:ext cx="3297554" cy="787908"/>
            </a:xfrm>
            <a:prstGeom prst="rect">
              <a:avLst/>
            </a:prstGeom>
            <a:noFill/>
          </p:spPr>
          <p:txBody>
            <a:bodyPr wrap="square" rtlCol="0">
              <a:spAutoFit/>
            </a:bodyPr>
            <a:lstStyle/>
            <a:p>
              <a:r>
                <a:rPr lang="en-US" sz="1270" b="1" dirty="0">
                  <a:solidFill>
                    <a:schemeClr val="bg2"/>
                  </a:solidFill>
                </a:rPr>
                <a:t>Artificial Intelligence</a:t>
              </a:r>
            </a:p>
            <a:p>
              <a:r>
                <a:rPr lang="en-AU" sz="1100" dirty="0">
                  <a:solidFill>
                    <a:srgbClr val="2167AE"/>
                  </a:solidFill>
                </a:rPr>
                <a:t>Increasing spending tied to AI and select beneficiaries of AI adoption</a:t>
              </a:r>
            </a:p>
            <a:p>
              <a:endParaRPr lang="en-US" sz="1050" dirty="0">
                <a:solidFill>
                  <a:srgbClr val="2167AE"/>
                </a:solidFill>
              </a:endParaRPr>
            </a:p>
          </p:txBody>
        </p:sp>
        <p:sp>
          <p:nvSpPr>
            <p:cNvPr id="9" name="TextBox 8">
              <a:extLst>
                <a:ext uri="{FF2B5EF4-FFF2-40B4-BE49-F238E27FC236}">
                  <a16:creationId xmlns:a16="http://schemas.microsoft.com/office/drawing/2014/main" id="{527315C8-839A-DEF6-941A-81D15D23B871}"/>
                </a:ext>
              </a:extLst>
            </p:cNvPr>
            <p:cNvSpPr txBox="1"/>
            <p:nvPr/>
          </p:nvSpPr>
          <p:spPr>
            <a:xfrm>
              <a:off x="1103285" y="2536012"/>
              <a:ext cx="3246119" cy="253916"/>
            </a:xfrm>
            <a:prstGeom prst="rect">
              <a:avLst/>
            </a:prstGeom>
            <a:noFill/>
          </p:spPr>
          <p:txBody>
            <a:bodyPr wrap="square" rtlCol="0">
              <a:spAutoFit/>
            </a:bodyPr>
            <a:lstStyle/>
            <a:p>
              <a:r>
                <a:rPr lang="en-US" sz="1050" dirty="0">
                  <a:solidFill>
                    <a:schemeClr val="bg2"/>
                  </a:solidFill>
                </a:rPr>
                <a:t>Microsoft, Amazon, NVIDIA</a:t>
              </a:r>
            </a:p>
          </p:txBody>
        </p:sp>
      </p:grpSp>
      <p:sp>
        <p:nvSpPr>
          <p:cNvPr id="10" name="TextBox 9">
            <a:extLst>
              <a:ext uri="{FF2B5EF4-FFF2-40B4-BE49-F238E27FC236}">
                <a16:creationId xmlns:a16="http://schemas.microsoft.com/office/drawing/2014/main" id="{94B5A10C-7B1C-BA80-4171-4A3452439D05}"/>
              </a:ext>
            </a:extLst>
          </p:cNvPr>
          <p:cNvSpPr txBox="1"/>
          <p:nvPr/>
        </p:nvSpPr>
        <p:spPr>
          <a:xfrm>
            <a:off x="5677829" y="1904605"/>
            <a:ext cx="3251833" cy="630942"/>
          </a:xfrm>
          <a:prstGeom prst="rect">
            <a:avLst/>
          </a:prstGeom>
          <a:noFill/>
        </p:spPr>
        <p:txBody>
          <a:bodyPr wrap="square" rtlCol="0">
            <a:spAutoFit/>
          </a:bodyPr>
          <a:lstStyle/>
          <a:p>
            <a:r>
              <a:rPr lang="en-US" sz="1270" b="1" dirty="0">
                <a:solidFill>
                  <a:schemeClr val="bg2"/>
                </a:solidFill>
              </a:rPr>
              <a:t>Nearshoring</a:t>
            </a:r>
          </a:p>
          <a:p>
            <a:r>
              <a:rPr lang="en-US" sz="1100" dirty="0">
                <a:solidFill>
                  <a:srgbClr val="2167AE"/>
                </a:solidFill>
              </a:rPr>
              <a:t>Accelerating growth tied to nearshoring and infrastructure spending</a:t>
            </a:r>
          </a:p>
        </p:txBody>
      </p:sp>
      <p:sp>
        <p:nvSpPr>
          <p:cNvPr id="11" name="TextBox 10">
            <a:extLst>
              <a:ext uri="{FF2B5EF4-FFF2-40B4-BE49-F238E27FC236}">
                <a16:creationId xmlns:a16="http://schemas.microsoft.com/office/drawing/2014/main" id="{BED519BB-2D4D-1EA1-908C-C2071343124F}"/>
              </a:ext>
            </a:extLst>
          </p:cNvPr>
          <p:cNvSpPr txBox="1"/>
          <p:nvPr/>
        </p:nvSpPr>
        <p:spPr>
          <a:xfrm>
            <a:off x="1109186" y="3019522"/>
            <a:ext cx="3297554" cy="771750"/>
          </a:xfrm>
          <a:prstGeom prst="rect">
            <a:avLst/>
          </a:prstGeom>
          <a:noFill/>
        </p:spPr>
        <p:txBody>
          <a:bodyPr wrap="square" rtlCol="0">
            <a:spAutoFit/>
          </a:bodyPr>
          <a:lstStyle/>
          <a:p>
            <a:r>
              <a:rPr lang="en-US" sz="1270" b="1" dirty="0">
                <a:solidFill>
                  <a:schemeClr val="bg2"/>
                </a:solidFill>
              </a:rPr>
              <a:t>New Products and Services</a:t>
            </a:r>
          </a:p>
          <a:p>
            <a:r>
              <a:rPr lang="en-US" sz="1100" dirty="0">
                <a:solidFill>
                  <a:srgbClr val="2167AE"/>
                </a:solidFill>
              </a:rPr>
              <a:t>Revenue and profit growth driven by the commercialization of new products and services</a:t>
            </a:r>
          </a:p>
          <a:p>
            <a:endParaRPr lang="en-US" sz="945" dirty="0">
              <a:solidFill>
                <a:srgbClr val="2167AE"/>
              </a:solidFill>
            </a:endParaRPr>
          </a:p>
        </p:txBody>
      </p:sp>
      <p:sp>
        <p:nvSpPr>
          <p:cNvPr id="12" name="TextBox 11">
            <a:extLst>
              <a:ext uri="{FF2B5EF4-FFF2-40B4-BE49-F238E27FC236}">
                <a16:creationId xmlns:a16="http://schemas.microsoft.com/office/drawing/2014/main" id="{EC50FEEE-D411-D79D-F2E4-9001802A1343}"/>
              </a:ext>
            </a:extLst>
          </p:cNvPr>
          <p:cNvSpPr txBox="1"/>
          <p:nvPr/>
        </p:nvSpPr>
        <p:spPr>
          <a:xfrm>
            <a:off x="5670593" y="2535310"/>
            <a:ext cx="3149916" cy="253916"/>
          </a:xfrm>
          <a:prstGeom prst="rect">
            <a:avLst/>
          </a:prstGeom>
          <a:noFill/>
        </p:spPr>
        <p:txBody>
          <a:bodyPr wrap="square" rtlCol="0">
            <a:spAutoFit/>
          </a:bodyPr>
          <a:lstStyle/>
          <a:p>
            <a:r>
              <a:rPr lang="en-US" sz="1050" dirty="0">
                <a:solidFill>
                  <a:schemeClr val="bg2"/>
                </a:solidFill>
              </a:rPr>
              <a:t>Canadian Pacific, Prologis</a:t>
            </a:r>
          </a:p>
        </p:txBody>
      </p:sp>
      <p:sp>
        <p:nvSpPr>
          <p:cNvPr id="13" name="TextBox 12">
            <a:extLst>
              <a:ext uri="{FF2B5EF4-FFF2-40B4-BE49-F238E27FC236}">
                <a16:creationId xmlns:a16="http://schemas.microsoft.com/office/drawing/2014/main" id="{5B507F5F-C121-F657-DAE7-7D4817D7DB96}"/>
              </a:ext>
            </a:extLst>
          </p:cNvPr>
          <p:cNvSpPr txBox="1"/>
          <p:nvPr/>
        </p:nvSpPr>
        <p:spPr>
          <a:xfrm>
            <a:off x="1100561" y="3625880"/>
            <a:ext cx="3246119" cy="253916"/>
          </a:xfrm>
          <a:prstGeom prst="rect">
            <a:avLst/>
          </a:prstGeom>
          <a:noFill/>
        </p:spPr>
        <p:txBody>
          <a:bodyPr wrap="square" rtlCol="0">
            <a:spAutoFit/>
          </a:bodyPr>
          <a:lstStyle/>
          <a:p>
            <a:r>
              <a:rPr lang="en-US" sz="1050" dirty="0">
                <a:solidFill>
                  <a:schemeClr val="bg2"/>
                </a:solidFill>
              </a:rPr>
              <a:t>Novo Nordisk</a:t>
            </a:r>
          </a:p>
        </p:txBody>
      </p:sp>
      <p:cxnSp>
        <p:nvCxnSpPr>
          <p:cNvPr id="14" name="Straight Connector 13">
            <a:extLst>
              <a:ext uri="{FF2B5EF4-FFF2-40B4-BE49-F238E27FC236}">
                <a16:creationId xmlns:a16="http://schemas.microsoft.com/office/drawing/2014/main" id="{D12F35D2-019F-5B04-EE43-AF0DC613890E}"/>
              </a:ext>
            </a:extLst>
          </p:cNvPr>
          <p:cNvCxnSpPr>
            <a:cxnSpLocks/>
          </p:cNvCxnSpPr>
          <p:nvPr/>
        </p:nvCxnSpPr>
        <p:spPr>
          <a:xfrm>
            <a:off x="304966" y="1870018"/>
            <a:ext cx="86798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03A0B-DBB1-62E4-2B3B-F66BCC703467}"/>
              </a:ext>
            </a:extLst>
          </p:cNvPr>
          <p:cNvCxnSpPr>
            <a:cxnSpLocks/>
          </p:cNvCxnSpPr>
          <p:nvPr/>
        </p:nvCxnSpPr>
        <p:spPr>
          <a:xfrm>
            <a:off x="295325" y="2977488"/>
            <a:ext cx="868950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93D1D7-E8FC-3CBC-3D84-E69F33F23CC2}"/>
              </a:ext>
            </a:extLst>
          </p:cNvPr>
          <p:cNvCxnSpPr>
            <a:cxnSpLocks/>
          </p:cNvCxnSpPr>
          <p:nvPr/>
        </p:nvCxnSpPr>
        <p:spPr>
          <a:xfrm>
            <a:off x="301270" y="4074231"/>
            <a:ext cx="8683558"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84D741-63DF-B32B-392C-8F9065CD4FA9}"/>
              </a:ext>
            </a:extLst>
          </p:cNvPr>
          <p:cNvCxnSpPr>
            <a:cxnSpLocks/>
          </p:cNvCxnSpPr>
          <p:nvPr/>
        </p:nvCxnSpPr>
        <p:spPr>
          <a:xfrm>
            <a:off x="308973" y="5141072"/>
            <a:ext cx="8694027"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4403F2-2489-05D1-B943-93AFAF82B508}"/>
              </a:ext>
            </a:extLst>
          </p:cNvPr>
          <p:cNvCxnSpPr>
            <a:cxnSpLocks/>
          </p:cNvCxnSpPr>
          <p:nvPr/>
        </p:nvCxnSpPr>
        <p:spPr>
          <a:xfrm>
            <a:off x="304338" y="6188759"/>
            <a:ext cx="86986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9CB0A4-6142-F20C-F768-752EB01C18C4}"/>
              </a:ext>
            </a:extLst>
          </p:cNvPr>
          <p:cNvCxnSpPr>
            <a:cxnSpLocks/>
          </p:cNvCxnSpPr>
          <p:nvPr/>
        </p:nvCxnSpPr>
        <p:spPr>
          <a:xfrm>
            <a:off x="4592532" y="1942450"/>
            <a:ext cx="9645" cy="3198622"/>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0" name="Oval 19" descr="Internet Of Things outline">
            <a:extLst>
              <a:ext uri="{FF2B5EF4-FFF2-40B4-BE49-F238E27FC236}">
                <a16:creationId xmlns:a16="http://schemas.microsoft.com/office/drawing/2014/main" id="{87993702-5B39-69A6-D22D-7DE38A856E05}"/>
              </a:ext>
            </a:extLst>
          </p:cNvPr>
          <p:cNvSpPr>
            <a:spLocks/>
          </p:cNvSpPr>
          <p:nvPr/>
        </p:nvSpPr>
        <p:spPr>
          <a:xfrm>
            <a:off x="270265" y="3055519"/>
            <a:ext cx="687993" cy="731520"/>
          </a:xfrm>
          <a:prstGeom prst="ellipse">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sz="1995">
              <a:solidFill>
                <a:srgbClr val="2167AE"/>
              </a:solidFill>
            </a:endParaRPr>
          </a:p>
        </p:txBody>
      </p:sp>
      <p:pic>
        <p:nvPicPr>
          <p:cNvPr id="25" name="Graphic 24" descr="Crane outline">
            <a:extLst>
              <a:ext uri="{FF2B5EF4-FFF2-40B4-BE49-F238E27FC236}">
                <a16:creationId xmlns:a16="http://schemas.microsoft.com/office/drawing/2014/main" id="{4E5566E2-A014-8596-EF6B-1F3A79DA10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7900" y="1915069"/>
            <a:ext cx="777240" cy="777240"/>
          </a:xfrm>
          <a:prstGeom prst="rect">
            <a:avLst/>
          </a:prstGeom>
        </p:spPr>
      </p:pic>
      <p:grpSp>
        <p:nvGrpSpPr>
          <p:cNvPr id="26" name="Group 25">
            <a:extLst>
              <a:ext uri="{FF2B5EF4-FFF2-40B4-BE49-F238E27FC236}">
                <a16:creationId xmlns:a16="http://schemas.microsoft.com/office/drawing/2014/main" id="{B93D1150-6023-B1E6-B3D6-DF3A7549D06A}"/>
              </a:ext>
            </a:extLst>
          </p:cNvPr>
          <p:cNvGrpSpPr/>
          <p:nvPr/>
        </p:nvGrpSpPr>
        <p:grpSpPr>
          <a:xfrm>
            <a:off x="220895" y="1899926"/>
            <a:ext cx="4112789" cy="880987"/>
            <a:chOff x="-2465738" y="2206168"/>
            <a:chExt cx="4112789" cy="880987"/>
          </a:xfrm>
        </p:grpSpPr>
        <p:sp>
          <p:nvSpPr>
            <p:cNvPr id="27" name="TextBox 26">
              <a:extLst>
                <a:ext uri="{FF2B5EF4-FFF2-40B4-BE49-F238E27FC236}">
                  <a16:creationId xmlns:a16="http://schemas.microsoft.com/office/drawing/2014/main" id="{AC9CB9AF-8EB0-E7E2-C442-085F2F3CEC46}"/>
                </a:ext>
              </a:extLst>
            </p:cNvPr>
            <p:cNvSpPr txBox="1"/>
            <p:nvPr/>
          </p:nvSpPr>
          <p:spPr>
            <a:xfrm>
              <a:off x="-1601286" y="2242213"/>
              <a:ext cx="3223260" cy="626325"/>
            </a:xfrm>
            <a:prstGeom prst="rect">
              <a:avLst/>
            </a:prstGeom>
            <a:noFill/>
          </p:spPr>
          <p:txBody>
            <a:bodyPr wrap="square" rtlCol="0">
              <a:spAutoFit/>
            </a:bodyPr>
            <a:lstStyle/>
            <a:p>
              <a:r>
                <a:rPr lang="en-US" sz="1270" b="1" dirty="0">
                  <a:solidFill>
                    <a:schemeClr val="bg2"/>
                  </a:solidFill>
                </a:rPr>
                <a:t>Decarbonization</a:t>
              </a:r>
            </a:p>
            <a:p>
              <a:r>
                <a:rPr lang="en-US" sz="1100" dirty="0">
                  <a:solidFill>
                    <a:srgbClr val="2167AE"/>
                  </a:solidFill>
                </a:rPr>
                <a:t>Increasing capital spending tied to decarbonizations and the energy transition</a:t>
              </a:r>
            </a:p>
          </p:txBody>
        </p:sp>
        <p:sp>
          <p:nvSpPr>
            <p:cNvPr id="28" name="TextBox 27">
              <a:extLst>
                <a:ext uri="{FF2B5EF4-FFF2-40B4-BE49-F238E27FC236}">
                  <a16:creationId xmlns:a16="http://schemas.microsoft.com/office/drawing/2014/main" id="{3A99CE5D-BDD0-3B5B-7808-2378BEF4EC0C}"/>
                </a:ext>
              </a:extLst>
            </p:cNvPr>
            <p:cNvSpPr txBox="1"/>
            <p:nvPr/>
          </p:nvSpPr>
          <p:spPr>
            <a:xfrm>
              <a:off x="-1599068" y="2833239"/>
              <a:ext cx="3246119" cy="253916"/>
            </a:xfrm>
            <a:prstGeom prst="rect">
              <a:avLst/>
            </a:prstGeom>
            <a:noFill/>
          </p:spPr>
          <p:txBody>
            <a:bodyPr wrap="square" rtlCol="0">
              <a:spAutoFit/>
            </a:bodyPr>
            <a:lstStyle/>
            <a:p>
              <a:r>
                <a:rPr lang="en-US" sz="1050" dirty="0">
                  <a:solidFill>
                    <a:schemeClr val="bg2"/>
                  </a:solidFill>
                </a:rPr>
                <a:t>NXP Semiconductors, Williams Company</a:t>
              </a:r>
            </a:p>
          </p:txBody>
        </p:sp>
        <p:sp>
          <p:nvSpPr>
            <p:cNvPr id="29" name="Oval 28" descr="Renewable Energy outline">
              <a:extLst>
                <a:ext uri="{FF2B5EF4-FFF2-40B4-BE49-F238E27FC236}">
                  <a16:creationId xmlns:a16="http://schemas.microsoft.com/office/drawing/2014/main" id="{657DA301-3B1D-DFC4-BD3C-A49EE1F8E03B}"/>
                </a:ext>
              </a:extLst>
            </p:cNvPr>
            <p:cNvSpPr>
              <a:spLocks noChangeAspect="1"/>
            </p:cNvSpPr>
            <p:nvPr/>
          </p:nvSpPr>
          <p:spPr>
            <a:xfrm>
              <a:off x="-2465738" y="2206168"/>
              <a:ext cx="822960" cy="822960"/>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sz="1995">
                <a:solidFill>
                  <a:srgbClr val="2167AE"/>
                </a:solidFill>
              </a:endParaRPr>
            </a:p>
          </p:txBody>
        </p:sp>
      </p:grpSp>
      <p:grpSp>
        <p:nvGrpSpPr>
          <p:cNvPr id="30" name="Group 29">
            <a:extLst>
              <a:ext uri="{FF2B5EF4-FFF2-40B4-BE49-F238E27FC236}">
                <a16:creationId xmlns:a16="http://schemas.microsoft.com/office/drawing/2014/main" id="{5CEEB84C-2B73-96E4-EA8D-CA116397748C}"/>
              </a:ext>
            </a:extLst>
          </p:cNvPr>
          <p:cNvGrpSpPr/>
          <p:nvPr/>
        </p:nvGrpSpPr>
        <p:grpSpPr>
          <a:xfrm>
            <a:off x="255887" y="4159926"/>
            <a:ext cx="4196260" cy="814714"/>
            <a:chOff x="4788568" y="4199254"/>
            <a:chExt cx="4196260" cy="814714"/>
          </a:xfrm>
        </p:grpSpPr>
        <p:sp>
          <p:nvSpPr>
            <p:cNvPr id="31" name="TextBox 30">
              <a:extLst>
                <a:ext uri="{FF2B5EF4-FFF2-40B4-BE49-F238E27FC236}">
                  <a16:creationId xmlns:a16="http://schemas.microsoft.com/office/drawing/2014/main" id="{33A0DF5D-0A9C-C27F-665E-2217ECFC3F0F}"/>
                </a:ext>
              </a:extLst>
            </p:cNvPr>
            <p:cNvSpPr txBox="1"/>
            <p:nvPr/>
          </p:nvSpPr>
          <p:spPr>
            <a:xfrm>
              <a:off x="5671525" y="4199254"/>
              <a:ext cx="3313303" cy="457048"/>
            </a:xfrm>
            <a:prstGeom prst="rect">
              <a:avLst/>
            </a:prstGeom>
            <a:noFill/>
          </p:spPr>
          <p:txBody>
            <a:bodyPr wrap="square" rtlCol="0">
              <a:spAutoFit/>
            </a:bodyPr>
            <a:lstStyle/>
            <a:p>
              <a:r>
                <a:rPr lang="en-US" sz="1270" b="1" dirty="0">
                  <a:solidFill>
                    <a:schemeClr val="bg2"/>
                  </a:solidFill>
                </a:rPr>
                <a:t>Opportunities in developing markets</a:t>
              </a:r>
            </a:p>
            <a:p>
              <a:r>
                <a:rPr lang="en-US" sz="1100" dirty="0">
                  <a:solidFill>
                    <a:srgbClr val="2167AE"/>
                  </a:solidFill>
                </a:rPr>
                <a:t>Rising penetration of financial services</a:t>
              </a:r>
            </a:p>
          </p:txBody>
        </p:sp>
        <p:sp>
          <p:nvSpPr>
            <p:cNvPr id="32" name="TextBox 31">
              <a:extLst>
                <a:ext uri="{FF2B5EF4-FFF2-40B4-BE49-F238E27FC236}">
                  <a16:creationId xmlns:a16="http://schemas.microsoft.com/office/drawing/2014/main" id="{E2E07CEF-7A10-8308-0505-57E872AA6B32}"/>
                </a:ext>
              </a:extLst>
            </p:cNvPr>
            <p:cNvSpPr txBox="1"/>
            <p:nvPr/>
          </p:nvSpPr>
          <p:spPr>
            <a:xfrm>
              <a:off x="5677829" y="4760052"/>
              <a:ext cx="2903221" cy="253916"/>
            </a:xfrm>
            <a:prstGeom prst="rect">
              <a:avLst/>
            </a:prstGeom>
            <a:noFill/>
          </p:spPr>
          <p:txBody>
            <a:bodyPr wrap="square" rtlCol="0">
              <a:spAutoFit/>
            </a:bodyPr>
            <a:lstStyle/>
            <a:p>
              <a:r>
                <a:rPr lang="en-US" sz="1050" dirty="0">
                  <a:solidFill>
                    <a:schemeClr val="bg2"/>
                  </a:solidFill>
                </a:rPr>
                <a:t>Bank Central Asia</a:t>
              </a:r>
            </a:p>
          </p:txBody>
        </p:sp>
        <p:pic>
          <p:nvPicPr>
            <p:cNvPr id="33" name="Graphic 32" descr="Lightbulb and gear with solid fill">
              <a:extLst>
                <a:ext uri="{FF2B5EF4-FFF2-40B4-BE49-F238E27FC236}">
                  <a16:creationId xmlns:a16="http://schemas.microsoft.com/office/drawing/2014/main" id="{9DE26BC2-4613-5E53-34BB-F16A065417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788568" y="4220799"/>
              <a:ext cx="731520" cy="731520"/>
            </a:xfrm>
            <a:prstGeom prst="rect">
              <a:avLst/>
            </a:prstGeom>
          </p:spPr>
        </p:pic>
      </p:grpSp>
      <p:grpSp>
        <p:nvGrpSpPr>
          <p:cNvPr id="34" name="Group 33">
            <a:extLst>
              <a:ext uri="{FF2B5EF4-FFF2-40B4-BE49-F238E27FC236}">
                <a16:creationId xmlns:a16="http://schemas.microsoft.com/office/drawing/2014/main" id="{F3D99341-8B3D-F41A-DFBE-513D6C65E425}"/>
              </a:ext>
            </a:extLst>
          </p:cNvPr>
          <p:cNvGrpSpPr/>
          <p:nvPr/>
        </p:nvGrpSpPr>
        <p:grpSpPr>
          <a:xfrm>
            <a:off x="4784684" y="4116212"/>
            <a:ext cx="4323022" cy="892393"/>
            <a:chOff x="215900" y="5173822"/>
            <a:chExt cx="4323022" cy="892393"/>
          </a:xfrm>
        </p:grpSpPr>
        <p:sp>
          <p:nvSpPr>
            <p:cNvPr id="35" name="TextBox 34">
              <a:extLst>
                <a:ext uri="{FF2B5EF4-FFF2-40B4-BE49-F238E27FC236}">
                  <a16:creationId xmlns:a16="http://schemas.microsoft.com/office/drawing/2014/main" id="{37949E92-5B7D-DFA4-BEB8-96297F4F690C}"/>
                </a:ext>
              </a:extLst>
            </p:cNvPr>
            <p:cNvSpPr txBox="1"/>
            <p:nvPr/>
          </p:nvSpPr>
          <p:spPr>
            <a:xfrm>
              <a:off x="1092181" y="5181616"/>
              <a:ext cx="3446741" cy="626325"/>
            </a:xfrm>
            <a:prstGeom prst="rect">
              <a:avLst/>
            </a:prstGeom>
            <a:noFill/>
          </p:spPr>
          <p:txBody>
            <a:bodyPr wrap="square" rtlCol="0">
              <a:spAutoFit/>
            </a:bodyPr>
            <a:lstStyle/>
            <a:p>
              <a:r>
                <a:rPr lang="en-US" sz="1270" b="1" dirty="0">
                  <a:solidFill>
                    <a:schemeClr val="bg2"/>
                  </a:solidFill>
                </a:rPr>
                <a:t>Outsourcing Trends</a:t>
              </a:r>
            </a:p>
            <a:p>
              <a:r>
                <a:rPr lang="en-US" sz="1100" dirty="0">
                  <a:solidFill>
                    <a:srgbClr val="2167AE"/>
                  </a:solidFill>
                </a:rPr>
                <a:t>Driving operational efficiencies through outsourcing of functions</a:t>
              </a:r>
            </a:p>
          </p:txBody>
        </p:sp>
        <p:sp>
          <p:nvSpPr>
            <p:cNvPr id="36" name="TextBox 35">
              <a:extLst>
                <a:ext uri="{FF2B5EF4-FFF2-40B4-BE49-F238E27FC236}">
                  <a16:creationId xmlns:a16="http://schemas.microsoft.com/office/drawing/2014/main" id="{923453F3-18FA-B200-EFF6-F44107DDCE4D}"/>
                </a:ext>
              </a:extLst>
            </p:cNvPr>
            <p:cNvSpPr txBox="1"/>
            <p:nvPr/>
          </p:nvSpPr>
          <p:spPr>
            <a:xfrm>
              <a:off x="1083587" y="5812299"/>
              <a:ext cx="3046604" cy="253916"/>
            </a:xfrm>
            <a:prstGeom prst="rect">
              <a:avLst/>
            </a:prstGeom>
            <a:noFill/>
          </p:spPr>
          <p:txBody>
            <a:bodyPr wrap="square" rtlCol="0">
              <a:spAutoFit/>
            </a:bodyPr>
            <a:lstStyle/>
            <a:p>
              <a:r>
                <a:rPr lang="en-US" sz="1050" dirty="0">
                  <a:solidFill>
                    <a:schemeClr val="bg2"/>
                  </a:solidFill>
                </a:rPr>
                <a:t>Icon PLC, Danaher Corp</a:t>
              </a:r>
            </a:p>
          </p:txBody>
        </p:sp>
        <p:pic>
          <p:nvPicPr>
            <p:cNvPr id="37" name="Graphic 36" descr="Downward trend graph outline">
              <a:extLst>
                <a:ext uri="{FF2B5EF4-FFF2-40B4-BE49-F238E27FC236}">
                  <a16:creationId xmlns:a16="http://schemas.microsoft.com/office/drawing/2014/main" id="{1931E781-9EAA-0305-0F9A-92918C8585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5900" y="5173822"/>
              <a:ext cx="777240" cy="777240"/>
            </a:xfrm>
            <a:prstGeom prst="rect">
              <a:avLst/>
            </a:prstGeom>
          </p:spPr>
        </p:pic>
      </p:grpSp>
      <p:sp>
        <p:nvSpPr>
          <p:cNvPr id="38" name="TextBox 37">
            <a:extLst>
              <a:ext uri="{FF2B5EF4-FFF2-40B4-BE49-F238E27FC236}">
                <a16:creationId xmlns:a16="http://schemas.microsoft.com/office/drawing/2014/main" id="{435A8EDF-B945-30F2-DEE0-22ED56020276}"/>
              </a:ext>
            </a:extLst>
          </p:cNvPr>
          <p:cNvSpPr txBox="1"/>
          <p:nvPr/>
        </p:nvSpPr>
        <p:spPr>
          <a:xfrm>
            <a:off x="250385" y="1234319"/>
            <a:ext cx="8857321" cy="461665"/>
          </a:xfrm>
          <a:prstGeom prst="rect">
            <a:avLst/>
          </a:prstGeom>
          <a:noFill/>
        </p:spPr>
        <p:txBody>
          <a:bodyPr wrap="square" lIns="48006" rtlCol="0">
            <a:spAutoFit/>
          </a:bodyPr>
          <a:lstStyle/>
          <a:p>
            <a:pPr algn="ctr">
              <a:spcAft>
                <a:spcPts val="630"/>
              </a:spcAft>
            </a:pPr>
            <a:r>
              <a:rPr lang="en-US" sz="1200" b="1" dirty="0">
                <a:solidFill>
                  <a:srgbClr val="2167AE"/>
                </a:solidFill>
              </a:rPr>
              <a:t>We believe that a key benefit of our investment approach is the ability to identify businesses with a diverse set of growth drivers. We think these drivers are highly sustainable and complement other idiosyncratic reasons which define our full thesis.</a:t>
            </a:r>
          </a:p>
        </p:txBody>
      </p:sp>
      <p:sp>
        <p:nvSpPr>
          <p:cNvPr id="39" name="TextBox 38">
            <a:extLst>
              <a:ext uri="{FF2B5EF4-FFF2-40B4-BE49-F238E27FC236}">
                <a16:creationId xmlns:a16="http://schemas.microsoft.com/office/drawing/2014/main" id="{083D106A-BD8C-8FC2-FB00-C4A2D2D51F15}"/>
              </a:ext>
            </a:extLst>
          </p:cNvPr>
          <p:cNvSpPr txBox="1"/>
          <p:nvPr/>
        </p:nvSpPr>
        <p:spPr>
          <a:xfrm>
            <a:off x="334963" y="6369050"/>
            <a:ext cx="11447410" cy="260234"/>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r>
              <a:rPr lang="en-AU" dirty="0"/>
              <a:t>Data as of 30/06/2024. References to specific securities are for illustrative purposes only and are not intended as recommendations to purchase or sell securities. Opinions and estimates offered constitute our judgment and along with other portfolio data, are subject to change without notice.</a:t>
            </a:r>
          </a:p>
        </p:txBody>
      </p:sp>
      <p:pic>
        <p:nvPicPr>
          <p:cNvPr id="3" name="Graphic 2" descr="Artificial Intelligence outline">
            <a:extLst>
              <a:ext uri="{FF2B5EF4-FFF2-40B4-BE49-F238E27FC236}">
                <a16:creationId xmlns:a16="http://schemas.microsoft.com/office/drawing/2014/main" id="{C59D36C3-47C2-7B21-204B-F0699EA36A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89210" y="3128153"/>
            <a:ext cx="731520" cy="731520"/>
          </a:xfrm>
          <a:prstGeom prst="rect">
            <a:avLst/>
          </a:prstGeom>
        </p:spPr>
      </p:pic>
      <p:pic>
        <p:nvPicPr>
          <p:cNvPr id="8" name="Graphic 7" descr="Airplane outline">
            <a:extLst>
              <a:ext uri="{FF2B5EF4-FFF2-40B4-BE49-F238E27FC236}">
                <a16:creationId xmlns:a16="http://schemas.microsoft.com/office/drawing/2014/main" id="{F0D31470-F9C9-7C3B-435A-3851D6A7FA3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84426" y="5265204"/>
            <a:ext cx="770019" cy="730037"/>
          </a:xfrm>
          <a:prstGeom prst="rect">
            <a:avLst/>
          </a:prstGeom>
        </p:spPr>
      </p:pic>
    </p:spTree>
    <p:extLst>
      <p:ext uri="{BB962C8B-B14F-4D97-AF65-F5344CB8AC3E}">
        <p14:creationId xmlns:p14="http://schemas.microsoft.com/office/powerpoint/2010/main" val="268497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35D8F1-2FAB-E5B3-413F-FAEFA00D627D}"/>
              </a:ext>
            </a:extLst>
          </p:cNvPr>
          <p:cNvSpPr>
            <a:spLocks noGrp="1"/>
          </p:cNvSpPr>
          <p:nvPr>
            <p:ph type="title"/>
          </p:nvPr>
        </p:nvSpPr>
        <p:spPr/>
        <p:txBody>
          <a:bodyPr/>
          <a:lstStyle/>
          <a:p>
            <a:r>
              <a:rPr lang="en-AU" dirty="0"/>
              <a:t>Summary</a:t>
            </a:r>
          </a:p>
        </p:txBody>
      </p:sp>
      <p:sp>
        <p:nvSpPr>
          <p:cNvPr id="6" name="Slide Number Placeholder 5">
            <a:extLst>
              <a:ext uri="{FF2B5EF4-FFF2-40B4-BE49-F238E27FC236}">
                <a16:creationId xmlns:a16="http://schemas.microsoft.com/office/drawing/2014/main" id="{5375C429-F3CF-2416-2596-165E4D2A3A8C}"/>
              </a:ext>
            </a:extLst>
          </p:cNvPr>
          <p:cNvSpPr>
            <a:spLocks noGrp="1"/>
          </p:cNvSpPr>
          <p:nvPr>
            <p:ph type="sldNum" sz="quarter" idx="23"/>
          </p:nvPr>
        </p:nvSpPr>
        <p:spPr/>
        <p:txBody>
          <a:bodyPr/>
          <a:lstStyle/>
          <a:p>
            <a:pPr algn="l"/>
            <a:fld id="{D691331D-A62F-41F8-BAEC-0A7727B7C525}" type="slidenum">
              <a:rPr lang="en-GB" smtClean="0"/>
              <a:pPr algn="l"/>
              <a:t>23</a:t>
            </a:fld>
            <a:endParaRPr lang="en-GB" dirty="0"/>
          </a:p>
        </p:txBody>
      </p:sp>
      <p:sp>
        <p:nvSpPr>
          <p:cNvPr id="7" name="Text Placeholder 10">
            <a:extLst>
              <a:ext uri="{FF2B5EF4-FFF2-40B4-BE49-F238E27FC236}">
                <a16:creationId xmlns:a16="http://schemas.microsoft.com/office/drawing/2014/main" id="{42018DAA-BE2B-C180-41AE-7F26CC8A114C}"/>
              </a:ext>
            </a:extLst>
          </p:cNvPr>
          <p:cNvSpPr txBox="1">
            <a:spLocks/>
          </p:cNvSpPr>
          <p:nvPr/>
        </p:nvSpPr>
        <p:spPr>
          <a:xfrm>
            <a:off x="335228" y="1416877"/>
            <a:ext cx="11586323" cy="4357687"/>
          </a:xfrm>
          <a:prstGeom prst="rect">
            <a:avLst/>
          </a:prstGeom>
        </p:spPr>
        <p:txBody>
          <a:bodyPr/>
          <a:lstStyle>
            <a:lvl1pPr marL="0" indent="0" algn="l" rtl="0" eaLnBrk="1" fontAlgn="base" hangingPunct="1">
              <a:spcBef>
                <a:spcPts val="0"/>
              </a:spcBef>
              <a:spcAft>
                <a:spcPts val="1200"/>
              </a:spcAft>
              <a:buClrTx/>
              <a:buSzPct val="100000"/>
              <a:buFont typeface="Arial" panose="020B0604020202020204" pitchFamily="34" charset="0"/>
              <a:buNone/>
              <a:tabLst/>
              <a:defRPr sz="1600" b="0" i="0">
                <a:solidFill>
                  <a:schemeClr val="tx1"/>
                </a:solidFill>
                <a:latin typeface="+mn-lt"/>
                <a:ea typeface="+mn-ea"/>
                <a:cs typeface="Arial" panose="020B0604020202020204" pitchFamily="34" charset="0"/>
              </a:defRPr>
            </a:lvl1pPr>
            <a:lvl2pPr marL="180000" indent="-180000" algn="l" rtl="0" eaLnBrk="1" fontAlgn="base" hangingPunct="1">
              <a:spcBef>
                <a:spcPts val="0"/>
              </a:spcBef>
              <a:spcAft>
                <a:spcPts val="1200"/>
              </a:spcAft>
              <a:buClrTx/>
              <a:buSzPct val="100000"/>
              <a:buFont typeface="Arial" panose="020B0604020202020204" pitchFamily="34" charset="0"/>
              <a:buChar char="•"/>
              <a:tabLst/>
              <a:defRPr sz="1600" b="0" i="0">
                <a:solidFill>
                  <a:schemeClr val="tx1"/>
                </a:solidFill>
                <a:latin typeface="+mn-lt"/>
                <a:cs typeface="Arial" panose="020B0604020202020204" pitchFamily="34" charset="0"/>
              </a:defRPr>
            </a:lvl2pPr>
            <a:lvl3pPr marL="360000" indent="-180000" algn="l" rtl="0" eaLnBrk="1" fontAlgn="base" hangingPunct="1">
              <a:spcBef>
                <a:spcPts val="0"/>
              </a:spcBef>
              <a:spcAft>
                <a:spcPts val="1200"/>
              </a:spcAft>
              <a:buClrTx/>
              <a:buSzPct val="70000"/>
              <a:buFont typeface="Courier New" panose="02070309020205020404" pitchFamily="49" charset="0"/>
              <a:buChar char="o"/>
              <a:tabLst/>
              <a:defRPr sz="1400" b="0" i="0">
                <a:solidFill>
                  <a:schemeClr val="tx1"/>
                </a:solidFill>
                <a:latin typeface="+mn-lt"/>
                <a:cs typeface="Arial" panose="020B0604020202020204" pitchFamily="34" charset="0"/>
              </a:defRPr>
            </a:lvl3pPr>
            <a:lvl4pPr marL="540000" indent="-180000" algn="l" rtl="0" eaLnBrk="1" fontAlgn="base" hangingPunct="1">
              <a:spcBef>
                <a:spcPts val="0"/>
              </a:spcBef>
              <a:spcAft>
                <a:spcPts val="1200"/>
              </a:spcAft>
              <a:buClrTx/>
              <a:buSzPct val="70000"/>
              <a:buFont typeface="Courier New" panose="02070309020205020404" pitchFamily="49" charset="0"/>
              <a:buChar char="o"/>
              <a:tabLst/>
              <a:defRPr sz="1400" b="0" i="0">
                <a:solidFill>
                  <a:schemeClr val="tx1"/>
                </a:solidFill>
                <a:latin typeface="+mn-lt"/>
                <a:cs typeface="Arial" panose="020B0604020202020204" pitchFamily="34" charset="0"/>
              </a:defRPr>
            </a:lvl4pPr>
            <a:lvl5pPr marL="720000" indent="-180000" algn="l" rtl="0" eaLnBrk="1" fontAlgn="base" hangingPunct="1">
              <a:spcBef>
                <a:spcPts val="0"/>
              </a:spcBef>
              <a:spcAft>
                <a:spcPts val="1200"/>
              </a:spcAft>
              <a:buClrTx/>
              <a:buSzPct val="70000"/>
              <a:buFont typeface="Courier New" panose="02070309020205020404" pitchFamily="49" charset="0"/>
              <a:buChar char="o"/>
              <a:tabLst/>
              <a:defRPr sz="1400" b="0" i="0">
                <a:solidFill>
                  <a:schemeClr val="tx1"/>
                </a:solidFill>
                <a:latin typeface="+mn-lt"/>
                <a:cs typeface="Arial" panose="020B0604020202020204" pitchFamily="34" charset="0"/>
              </a:defRPr>
            </a:lvl5pPr>
            <a:lvl6pPr marL="1614233" indent="-285705"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0890" indent="-285705"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246" indent="-285705"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6903" indent="-285705"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a:lstStyle>
          <a:p>
            <a:pPr marL="0" lvl="1" indent="0">
              <a:buNone/>
            </a:pPr>
            <a:r>
              <a:rPr lang="en-AU" sz="2000" b="1" kern="0" dirty="0">
                <a:solidFill>
                  <a:srgbClr val="2167AE"/>
                </a:solidFill>
              </a:rPr>
              <a:t>Dominance &amp; Diversify</a:t>
            </a:r>
          </a:p>
          <a:p>
            <a:pPr lvl="1"/>
            <a:r>
              <a:rPr lang="en-AU" sz="1800" kern="0" dirty="0">
                <a:solidFill>
                  <a:srgbClr val="2167AE"/>
                </a:solidFill>
              </a:rPr>
              <a:t>The Magnificent 7 dominance may be losing steam</a:t>
            </a:r>
          </a:p>
          <a:p>
            <a:pPr lvl="1"/>
            <a:r>
              <a:rPr lang="en-AU" sz="1800" kern="0" dirty="0">
                <a:solidFill>
                  <a:srgbClr val="2167AE"/>
                </a:solidFill>
              </a:rPr>
              <a:t>Stellar earnings growth (again, Nvidia)  has supported most of the M7, though some have fallen away YTD</a:t>
            </a:r>
          </a:p>
          <a:p>
            <a:pPr lvl="1"/>
            <a:r>
              <a:rPr lang="en-AU" sz="1800" kern="0" dirty="0">
                <a:solidFill>
                  <a:srgbClr val="2167AE"/>
                </a:solidFill>
              </a:rPr>
              <a:t>While market dominance exists, the opportunity to diversify into a broad range of growth stocks remains</a:t>
            </a:r>
          </a:p>
          <a:p>
            <a:pPr lvl="2"/>
            <a:r>
              <a:rPr lang="en-AU" sz="1600" kern="0" dirty="0">
                <a:solidFill>
                  <a:srgbClr val="2167AE"/>
                </a:solidFill>
              </a:rPr>
              <a:t>A broadening out of market returns could see the rest of the world play ‘catch-up’</a:t>
            </a:r>
          </a:p>
          <a:p>
            <a:pPr lvl="2"/>
            <a:r>
              <a:rPr lang="en-AU" sz="1600" kern="0" dirty="0">
                <a:solidFill>
                  <a:srgbClr val="2167AE"/>
                </a:solidFill>
              </a:rPr>
              <a:t>As the market focuses on a select few, market opportunities exist in areas such as Health Care, Cyclicals and nearshoring, amongst others</a:t>
            </a:r>
          </a:p>
          <a:p>
            <a:pPr lvl="1"/>
            <a:r>
              <a:rPr lang="en-AU" sz="1800" kern="0" dirty="0">
                <a:solidFill>
                  <a:srgbClr val="2167AE"/>
                </a:solidFill>
              </a:rPr>
              <a:t>A well-diversified portfolio enables investors to manage the risks of increasing equity market leadership and remain focused on company-specific growth trends</a:t>
            </a:r>
          </a:p>
        </p:txBody>
      </p:sp>
    </p:spTree>
    <p:extLst>
      <p:ext uri="{BB962C8B-B14F-4D97-AF65-F5344CB8AC3E}">
        <p14:creationId xmlns:p14="http://schemas.microsoft.com/office/powerpoint/2010/main" val="579147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mountain, way&#10;&#10;Description automatically generated">
            <a:extLst>
              <a:ext uri="{FF2B5EF4-FFF2-40B4-BE49-F238E27FC236}">
                <a16:creationId xmlns:a16="http://schemas.microsoft.com/office/drawing/2014/main" id="{5CE08C3C-75A3-4040-93CE-6D68F2F07B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429E9E7-A670-410C-971D-5CA7AF82D75A}"/>
              </a:ext>
            </a:extLst>
          </p:cNvPr>
          <p:cNvSpPr/>
          <p:nvPr/>
        </p:nvSpPr>
        <p:spPr bwMode="auto">
          <a:xfrm>
            <a:off x="0" y="0"/>
            <a:ext cx="12193588" cy="6858000"/>
          </a:xfrm>
          <a:prstGeom prst="rect">
            <a:avLst/>
          </a:prstGeom>
          <a:gradFill>
            <a:gsLst>
              <a:gs pos="0">
                <a:srgbClr val="000000">
                  <a:alpha val="0"/>
                </a:srgbClr>
              </a:gs>
              <a:gs pos="100000">
                <a:srgbClr val="000000">
                  <a:alpha val="10000"/>
                </a:srgbClr>
              </a:gs>
            </a:gsLst>
            <a:lin ang="2160000" scaled="0"/>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b="0" i="0" u="none" strike="noStrike" cap="none" normalizeH="0" baseline="0" dirty="0">
              <a:ln>
                <a:noFill/>
              </a:ln>
              <a:effectLst/>
              <a:latin typeface="Frutiger 55 Roman" pitchFamily="34" charset="0"/>
            </a:endParaRPr>
          </a:p>
        </p:txBody>
      </p:sp>
      <p:pic>
        <p:nvPicPr>
          <p:cNvPr id="12" name="Graphic 11">
            <a:extLst>
              <a:ext uri="{FF2B5EF4-FFF2-40B4-BE49-F238E27FC236}">
                <a16:creationId xmlns:a16="http://schemas.microsoft.com/office/drawing/2014/main" id="{2CEECDB1-332D-48B5-A74E-384EECB943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198" y="160912"/>
            <a:ext cx="1776230" cy="684813"/>
          </a:xfrm>
          <a:prstGeom prst="rect">
            <a:avLst/>
          </a:prstGeom>
        </p:spPr>
      </p:pic>
      <p:sp>
        <p:nvSpPr>
          <p:cNvPr id="13" name="Rectangle 12">
            <a:extLst>
              <a:ext uri="{FF2B5EF4-FFF2-40B4-BE49-F238E27FC236}">
                <a16:creationId xmlns:a16="http://schemas.microsoft.com/office/drawing/2014/main" id="{4F14BE66-8B0A-479E-AADC-03E898F43B48}"/>
              </a:ext>
            </a:extLst>
          </p:cNvPr>
          <p:cNvSpPr/>
          <p:nvPr/>
        </p:nvSpPr>
        <p:spPr>
          <a:xfrm>
            <a:off x="9733199" y="390283"/>
            <a:ext cx="2046052" cy="192203"/>
          </a:xfrm>
          <a:prstGeom prst="rect">
            <a:avLst/>
          </a:prstGeom>
          <a:noFill/>
          <a:ln w="2884" cap="flat">
            <a:noFill/>
            <a:prstDash val="solid"/>
            <a:miter/>
          </a:ln>
        </p:spPr>
        <p:txBody>
          <a:bodyPr lIns="0" tIns="0" rIns="0" bIns="0" rtlCol="0" anchor="t" anchorCtr="0"/>
          <a:lstStyle/>
          <a:p>
            <a:pPr algn="r">
              <a:spcAft>
                <a:spcPts val="600"/>
              </a:spcAft>
            </a:pPr>
            <a:r>
              <a:rPr lang="en-US" sz="1200" dirty="0">
                <a:solidFill>
                  <a:schemeClr val="bg1"/>
                </a:solidFill>
              </a:rPr>
              <a:t>Zurich Investments</a:t>
            </a:r>
            <a:endParaRPr lang="en-AU" sz="1200" dirty="0" err="1">
              <a:solidFill>
                <a:schemeClr val="bg1"/>
              </a:solidFill>
            </a:endParaRPr>
          </a:p>
        </p:txBody>
      </p:sp>
      <p:grpSp>
        <p:nvGrpSpPr>
          <p:cNvPr id="9" name="Group 8">
            <a:extLst>
              <a:ext uri="{FF2B5EF4-FFF2-40B4-BE49-F238E27FC236}">
                <a16:creationId xmlns:a16="http://schemas.microsoft.com/office/drawing/2014/main" id="{FBB49EFA-20EE-454D-BB98-7C227BE147E2}"/>
              </a:ext>
            </a:extLst>
          </p:cNvPr>
          <p:cNvGrpSpPr/>
          <p:nvPr/>
        </p:nvGrpSpPr>
        <p:grpSpPr>
          <a:xfrm>
            <a:off x="10578272" y="5398378"/>
            <a:ext cx="1287271" cy="1459311"/>
            <a:chOff x="479005" y="5398378"/>
            <a:chExt cx="1287271" cy="1459311"/>
          </a:xfrm>
        </p:grpSpPr>
        <p:sp>
          <p:nvSpPr>
            <p:cNvPr id="14" name="Oval 13">
              <a:extLst>
                <a:ext uri="{FF2B5EF4-FFF2-40B4-BE49-F238E27FC236}">
                  <a16:creationId xmlns:a16="http://schemas.microsoft.com/office/drawing/2014/main" id="{8110EF0E-D9AA-4CF1-BE27-91E4DA5B429E}"/>
                </a:ext>
              </a:extLst>
            </p:cNvPr>
            <p:cNvSpPr/>
            <p:nvPr/>
          </p:nvSpPr>
          <p:spPr bwMode="auto">
            <a:xfrm>
              <a:off x="545045" y="5398378"/>
              <a:ext cx="812693" cy="811911"/>
            </a:xfrm>
            <a:prstGeom prst="ellipse">
              <a:avLst/>
            </a:prstGeom>
            <a:solidFill>
              <a:srgbClr val="5495CF"/>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5" name="Freeform 8">
              <a:extLst>
                <a:ext uri="{FF2B5EF4-FFF2-40B4-BE49-F238E27FC236}">
                  <a16:creationId xmlns:a16="http://schemas.microsoft.com/office/drawing/2014/main" id="{6E4AB7AA-8519-4EDB-9BB8-D9A40065C41F}"/>
                </a:ext>
              </a:extLst>
            </p:cNvPr>
            <p:cNvSpPr/>
            <p:nvPr/>
          </p:nvSpPr>
          <p:spPr bwMode="auto">
            <a:xfrm>
              <a:off x="479005" y="6209293"/>
              <a:ext cx="1287271" cy="648396"/>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FB1E6"/>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dirty="0">
                <a:ln>
                  <a:noFill/>
                </a:ln>
                <a:effectLst/>
                <a:latin typeface="Zurich Sans" panose="02000000000000000000" pitchFamily="2" charset="0"/>
              </a:endParaRPr>
            </a:p>
          </p:txBody>
        </p:sp>
        <p:sp>
          <p:nvSpPr>
            <p:cNvPr id="16" name="Freeform 10">
              <a:extLst>
                <a:ext uri="{FF2B5EF4-FFF2-40B4-BE49-F238E27FC236}">
                  <a16:creationId xmlns:a16="http://schemas.microsoft.com/office/drawing/2014/main" id="{9E685782-4F3F-41E1-9202-4DB45FF29844}"/>
                </a:ext>
              </a:extLst>
            </p:cNvPr>
            <p:cNvSpPr/>
            <p:nvPr/>
          </p:nvSpPr>
          <p:spPr bwMode="auto">
            <a:xfrm rot="2700000">
              <a:off x="1230577" y="5541749"/>
              <a:ext cx="486691" cy="24508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DAD2BD"/>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7" name="Oval 16">
              <a:extLst>
                <a:ext uri="{FF2B5EF4-FFF2-40B4-BE49-F238E27FC236}">
                  <a16:creationId xmlns:a16="http://schemas.microsoft.com/office/drawing/2014/main" id="{6604AB0F-0CFC-4261-BEB8-49427284C2BA}"/>
                </a:ext>
              </a:extLst>
            </p:cNvPr>
            <p:cNvSpPr/>
            <p:nvPr/>
          </p:nvSpPr>
          <p:spPr bwMode="auto">
            <a:xfrm>
              <a:off x="1542200" y="6637339"/>
              <a:ext cx="220562" cy="220350"/>
            </a:xfrm>
            <a:prstGeom prst="ellipse">
              <a:avLst/>
            </a:prstGeom>
            <a:solidFill>
              <a:srgbClr val="23366F"/>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pic>
          <p:nvPicPr>
            <p:cNvPr id="18" name="Graphic 17">
              <a:extLst>
                <a:ext uri="{FF2B5EF4-FFF2-40B4-BE49-F238E27FC236}">
                  <a16:creationId xmlns:a16="http://schemas.microsoft.com/office/drawing/2014/main" id="{E9B34195-A5FD-41A6-8F1F-E314F87E6F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9227" y="5819013"/>
              <a:ext cx="391276" cy="391276"/>
            </a:xfrm>
            <a:prstGeom prst="rect">
              <a:avLst/>
            </a:prstGeom>
          </p:spPr>
        </p:pic>
      </p:grpSp>
      <p:sp>
        <p:nvSpPr>
          <p:cNvPr id="6" name="Title 5">
            <a:extLst>
              <a:ext uri="{FF2B5EF4-FFF2-40B4-BE49-F238E27FC236}">
                <a16:creationId xmlns:a16="http://schemas.microsoft.com/office/drawing/2014/main" id="{C3C29439-C109-4856-B239-019004C5E22E}"/>
              </a:ext>
            </a:extLst>
          </p:cNvPr>
          <p:cNvSpPr>
            <a:spLocks noGrp="1"/>
          </p:cNvSpPr>
          <p:nvPr>
            <p:ph type="title"/>
          </p:nvPr>
        </p:nvSpPr>
        <p:spPr>
          <a:xfrm>
            <a:off x="336154" y="2528900"/>
            <a:ext cx="9254705" cy="826150"/>
          </a:xfrm>
        </p:spPr>
        <p:txBody>
          <a:bodyPr/>
          <a:lstStyle/>
          <a:p>
            <a:pPr marL="228600" fontAlgn="base"/>
            <a:r>
              <a:rPr lang="en-AU" sz="3600" b="1" dirty="0">
                <a:latin typeface="Calibri" panose="020F0502020204030204" pitchFamily="34" charset="0"/>
                <a:ea typeface="Times New Roman" panose="02020603050405020304" pitchFamily="18" charset="0"/>
                <a:cs typeface="Aptos" panose="020B0004020202020204" pitchFamily="34" charset="0"/>
              </a:rPr>
              <a:t>z</a:t>
            </a:r>
            <a:r>
              <a:rPr lang="en-AU" sz="3600" b="1" dirty="0">
                <a:effectLst/>
                <a:latin typeface="Calibri" panose="020F0502020204030204" pitchFamily="34" charset="0"/>
                <a:ea typeface="Times New Roman" panose="02020603050405020304" pitchFamily="18" charset="0"/>
                <a:cs typeface="Aptos" panose="020B0004020202020204" pitchFamily="34" charset="0"/>
              </a:rPr>
              <a:t>urich.com.au/</a:t>
            </a:r>
            <a:r>
              <a:rPr lang="en-AU" sz="3600" b="1" dirty="0" err="1">
                <a:effectLst/>
                <a:latin typeface="Calibri" panose="020F0502020204030204" pitchFamily="34" charset="0"/>
                <a:ea typeface="Times New Roman" panose="02020603050405020304" pitchFamily="18" charset="0"/>
                <a:cs typeface="Aptos" panose="020B0004020202020204" pitchFamily="34" charset="0"/>
              </a:rPr>
              <a:t>globalgrowth</a:t>
            </a:r>
            <a:endParaRPr lang="en-AU" sz="36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18540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4DA37EE-7D3A-4480-ABC3-224590C59EDA}"/>
              </a:ext>
            </a:extLst>
          </p:cNvPr>
          <p:cNvSpPr>
            <a:spLocks noGrp="1"/>
          </p:cNvSpPr>
          <p:nvPr>
            <p:ph type="title"/>
          </p:nvPr>
        </p:nvSpPr>
        <p:spPr>
          <a:xfrm>
            <a:off x="332406" y="1283275"/>
            <a:ext cx="8932740" cy="381529"/>
          </a:xfrm>
        </p:spPr>
        <p:txBody>
          <a:bodyPr/>
          <a:lstStyle/>
          <a:p>
            <a:r>
              <a:rPr lang="en-AU" dirty="0"/>
              <a:t>Table of Contents</a:t>
            </a:r>
            <a:endParaRPr lang="en-US" dirty="0"/>
          </a:p>
        </p:txBody>
      </p:sp>
      <p:graphicFrame>
        <p:nvGraphicFramePr>
          <p:cNvPr id="2" name="Table 11">
            <a:extLst>
              <a:ext uri="{FF2B5EF4-FFF2-40B4-BE49-F238E27FC236}">
                <a16:creationId xmlns:a16="http://schemas.microsoft.com/office/drawing/2014/main" id="{20927D23-5316-D152-70EC-CB4FC873F274}"/>
              </a:ext>
            </a:extLst>
          </p:cNvPr>
          <p:cNvGraphicFramePr>
            <a:graphicFrameLocks noGrp="1"/>
          </p:cNvGraphicFramePr>
          <p:nvPr>
            <p:extLst>
              <p:ext uri="{D42A27DB-BD31-4B8C-83A1-F6EECF244321}">
                <p14:modId xmlns:p14="http://schemas.microsoft.com/office/powerpoint/2010/main" val="3986828372"/>
              </p:ext>
            </p:extLst>
          </p:nvPr>
        </p:nvGraphicFramePr>
        <p:xfrm>
          <a:off x="364861" y="2107308"/>
          <a:ext cx="4812772" cy="2807592"/>
        </p:xfrm>
        <a:graphic>
          <a:graphicData uri="http://schemas.openxmlformats.org/drawingml/2006/table">
            <a:tbl>
              <a:tblPr firstRow="1" bandRow="1">
                <a:tableStyleId>{8EC20E35-A176-4012-BC5E-935CFFF8708E}</a:tableStyleId>
              </a:tblPr>
              <a:tblGrid>
                <a:gridCol w="1039137">
                  <a:extLst>
                    <a:ext uri="{9D8B030D-6E8A-4147-A177-3AD203B41FA5}">
                      <a16:colId xmlns:a16="http://schemas.microsoft.com/office/drawing/2014/main" val="757896890"/>
                    </a:ext>
                  </a:extLst>
                </a:gridCol>
                <a:gridCol w="3773635">
                  <a:extLst>
                    <a:ext uri="{9D8B030D-6E8A-4147-A177-3AD203B41FA5}">
                      <a16:colId xmlns:a16="http://schemas.microsoft.com/office/drawing/2014/main" val="3059827063"/>
                    </a:ext>
                  </a:extLst>
                </a:gridCol>
              </a:tblGrid>
              <a:tr h="935864">
                <a:tc>
                  <a:txBody>
                    <a:bodyPr/>
                    <a:lstStyle/>
                    <a:p>
                      <a:r>
                        <a:rPr lang="en-AU" sz="4400" b="0" dirty="0">
                          <a:solidFill>
                            <a:schemeClr val="bg1"/>
                          </a:solidFill>
                        </a:rPr>
                        <a:t>01</a:t>
                      </a:r>
                    </a:p>
                  </a:txBody>
                  <a:tcPr marL="0" anchor="ctr">
                    <a:lnL>
                      <a:noFill/>
                    </a:lnL>
                    <a:lnR>
                      <a:noFill/>
                    </a:lnR>
                    <a:lnT w="254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b="0" dirty="0">
                          <a:solidFill>
                            <a:schemeClr val="bg1"/>
                          </a:solidFill>
                        </a:rPr>
                        <a:t>Market Drivers</a:t>
                      </a:r>
                    </a:p>
                  </a:txBody>
                  <a:tcPr anchor="ctr">
                    <a:lnL>
                      <a:noFill/>
                    </a:lnL>
                    <a:lnR>
                      <a:noFill/>
                    </a:lnR>
                    <a:lnT w="254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5684813"/>
                  </a:ext>
                </a:extLst>
              </a:tr>
              <a:tr h="935864">
                <a:tc>
                  <a:txBody>
                    <a:bodyPr/>
                    <a:lstStyle/>
                    <a:p>
                      <a:r>
                        <a:rPr lang="en-AU" sz="4400" b="0" dirty="0">
                          <a:solidFill>
                            <a:schemeClr val="bg1"/>
                          </a:solidFill>
                        </a:rPr>
                        <a:t>02</a:t>
                      </a:r>
                    </a:p>
                  </a:txBody>
                  <a:tcPr marL="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b="0" dirty="0">
                          <a:solidFill>
                            <a:schemeClr val="bg1"/>
                          </a:solidFill>
                        </a:rPr>
                        <a:t>Growth Opportunities</a:t>
                      </a:r>
                    </a:p>
                  </a:txBody>
                  <a:tcPr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0440938"/>
                  </a:ext>
                </a:extLst>
              </a:tr>
              <a:tr h="935864">
                <a:tc>
                  <a:txBody>
                    <a:bodyPr/>
                    <a:lstStyle/>
                    <a:p>
                      <a:endParaRPr lang="en-AU" sz="4400" b="0" dirty="0">
                        <a:solidFill>
                          <a:schemeClr val="bg1"/>
                        </a:solidFill>
                      </a:endParaRPr>
                    </a:p>
                  </a:txBody>
                  <a:tcPr marL="0" anchor="ctr">
                    <a:lnL>
                      <a:noFill/>
                    </a:lnL>
                    <a:lnR>
                      <a:noFill/>
                    </a:lnR>
                    <a:lnT w="635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endParaRPr lang="en-AU" b="0" dirty="0">
                        <a:solidFill>
                          <a:schemeClr val="bg1"/>
                        </a:solidFill>
                      </a:endParaRPr>
                    </a:p>
                  </a:txBody>
                  <a:tcPr anchor="ctr">
                    <a:lnL>
                      <a:noFill/>
                    </a:lnL>
                    <a:lnR>
                      <a:noFill/>
                    </a:lnR>
                    <a:lnT w="635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6645393"/>
                  </a:ext>
                </a:extLst>
              </a:tr>
            </a:tbl>
          </a:graphicData>
        </a:graphic>
      </p:graphicFrame>
    </p:spTree>
    <p:extLst>
      <p:ext uri="{BB962C8B-B14F-4D97-AF65-F5344CB8AC3E}">
        <p14:creationId xmlns:p14="http://schemas.microsoft.com/office/powerpoint/2010/main" val="1153179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E2DCE43-53DD-45F8-94E6-D46A85066AFD}"/>
              </a:ext>
            </a:extLst>
          </p:cNvPr>
          <p:cNvSpPr/>
          <p:nvPr/>
        </p:nvSpPr>
        <p:spPr bwMode="auto">
          <a:xfrm>
            <a:off x="336064" y="1188495"/>
            <a:ext cx="11522561" cy="5044082"/>
          </a:xfrm>
          <a:prstGeom prst="rect">
            <a:avLst/>
          </a:prstGeom>
          <a:solidFill>
            <a:srgbClr val="DDE4E3"/>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Zurich Sans Light" panose="02000000000000000000" pitchFamily="2" charset="0"/>
            </a:endParaRPr>
          </a:p>
        </p:txBody>
      </p:sp>
      <p:sp>
        <p:nvSpPr>
          <p:cNvPr id="32" name="Rectangle 31">
            <a:extLst>
              <a:ext uri="{FF2B5EF4-FFF2-40B4-BE49-F238E27FC236}">
                <a16:creationId xmlns:a16="http://schemas.microsoft.com/office/drawing/2014/main" id="{17DB2F02-F747-4FA5-AA00-95731097C4D3}"/>
              </a:ext>
            </a:extLst>
          </p:cNvPr>
          <p:cNvSpPr/>
          <p:nvPr/>
        </p:nvSpPr>
        <p:spPr>
          <a:xfrm>
            <a:off x="480170" y="1386366"/>
            <a:ext cx="5038166" cy="4040956"/>
          </a:xfrm>
          <a:prstGeom prst="rect">
            <a:avLst/>
          </a:prstGeom>
        </p:spPr>
        <p:txBody>
          <a:bodyPr wrap="square" lIns="0" tIns="0" rIns="0" bIns="0">
            <a:noAutofit/>
          </a:bodyPr>
          <a:lstStyle/>
          <a:p>
            <a:pPr marL="285750" lvl="0" indent="-285750" defTabSz="966788" eaLnBrk="0" fontAlgn="base" hangingPunct="0">
              <a:spcAft>
                <a:spcPts val="1500"/>
              </a:spcAft>
              <a:buSzPct val="120000"/>
              <a:buFont typeface="Wingdings" panose="05000000000000000000" pitchFamily="2" charset="2"/>
              <a:buChar char="ü"/>
              <a:defRPr/>
            </a:pPr>
            <a:r>
              <a:rPr lang="en-AU" sz="1300" dirty="0">
                <a:solidFill>
                  <a:srgbClr val="2167AE"/>
                </a:solidFill>
                <a:latin typeface="Zurich Sans Light" panose="02000000000000000000" pitchFamily="2" charset="0"/>
                <a:cs typeface="Arial" charset="0"/>
              </a:rPr>
              <a:t>After a long period of tight conditions, the U.S. labour market is now normalizing. Unemployment is elevated compared to a year ago, and continuing claims for unemployment benefits recently hit their highest point in more than two years. Anecdotal weakness in consumer spending, with companies reporting that many high-income customers are trading down to less expensive products and that less-affluent consumers are gravitating to private-label offerings.</a:t>
            </a:r>
          </a:p>
          <a:p>
            <a:pPr marL="285750" lvl="0" indent="-285750" defTabSz="966788" eaLnBrk="0" fontAlgn="base" hangingPunct="0">
              <a:spcAft>
                <a:spcPts val="1500"/>
              </a:spcAft>
              <a:buSzPct val="120000"/>
              <a:buFont typeface="Wingdings" panose="05000000000000000000" pitchFamily="2" charset="2"/>
              <a:buChar char="ü"/>
              <a:defRPr/>
            </a:pPr>
            <a:r>
              <a:rPr lang="en-AU" sz="1300" dirty="0">
                <a:solidFill>
                  <a:srgbClr val="2167AE"/>
                </a:solidFill>
                <a:latin typeface="Zurich Sans Light" panose="02000000000000000000" pitchFamily="2" charset="0"/>
                <a:cs typeface="Arial" charset="0"/>
              </a:rPr>
              <a:t>Recent US CPI readings have been better than expected, with market pricing now fully reflecting two Fed rate cuts this year, starting in September. A softening labour market should also lead to lower wage increases. </a:t>
            </a:r>
          </a:p>
          <a:p>
            <a:pPr marL="285750" lvl="0" indent="-285750" defTabSz="966788" eaLnBrk="0" fontAlgn="base" hangingPunct="0">
              <a:spcAft>
                <a:spcPts val="1500"/>
              </a:spcAft>
              <a:buSzPct val="120000"/>
              <a:buFont typeface="Wingdings" panose="05000000000000000000" pitchFamily="2" charset="2"/>
              <a:buChar char="ü"/>
              <a:defRPr/>
            </a:pPr>
            <a:r>
              <a:rPr lang="en-AU" sz="1300" dirty="0">
                <a:solidFill>
                  <a:srgbClr val="2167AE"/>
                </a:solidFill>
                <a:latin typeface="Zurich Sans Light" panose="02000000000000000000" pitchFamily="2" charset="0"/>
                <a:cs typeface="Arial" charset="0"/>
              </a:rPr>
              <a:t>Inflation has eased notably in the eurozone and the U.K., more so than in the U.S., but reaching the official 2% target may take more time. Nevertheless, the slowdown was sufficient for the European Central Bank (ECB) to cut interest rates in June for the first time since 2019. </a:t>
            </a:r>
          </a:p>
          <a:p>
            <a:pPr marL="285750" lvl="0" indent="-285750" defTabSz="966788" eaLnBrk="0" fontAlgn="base" hangingPunct="0">
              <a:spcAft>
                <a:spcPts val="1500"/>
              </a:spcAft>
              <a:buSzPct val="120000"/>
              <a:buFont typeface="Wingdings" panose="05000000000000000000" pitchFamily="2" charset="2"/>
              <a:buChar char="ü"/>
              <a:defRPr/>
            </a:pPr>
            <a:endParaRPr lang="en-AU" sz="1300" dirty="0">
              <a:solidFill>
                <a:srgbClr val="2167AE"/>
              </a:solidFill>
              <a:latin typeface="Zurich Sans Light" panose="02000000000000000000" pitchFamily="2" charset="0"/>
              <a:cs typeface="Arial" charset="0"/>
            </a:endParaRPr>
          </a:p>
        </p:txBody>
      </p:sp>
      <p:sp>
        <p:nvSpPr>
          <p:cNvPr id="33" name="Rectangle 32">
            <a:extLst>
              <a:ext uri="{FF2B5EF4-FFF2-40B4-BE49-F238E27FC236}">
                <a16:creationId xmlns:a16="http://schemas.microsoft.com/office/drawing/2014/main" id="{4FA4D33C-177A-4DB4-A578-189E941D41CA}"/>
              </a:ext>
            </a:extLst>
          </p:cNvPr>
          <p:cNvSpPr/>
          <p:nvPr/>
        </p:nvSpPr>
        <p:spPr>
          <a:xfrm>
            <a:off x="6135873" y="1376772"/>
            <a:ext cx="4965477" cy="3932937"/>
          </a:xfrm>
          <a:prstGeom prst="rect">
            <a:avLst/>
          </a:prstGeom>
        </p:spPr>
        <p:txBody>
          <a:bodyPr wrap="square" lIns="0" tIns="0" rIns="0" bIns="0">
            <a:noAutofit/>
          </a:bodyPr>
          <a:lstStyle/>
          <a:p>
            <a:pPr marL="285750" indent="-285750" defTabSz="966788" eaLnBrk="0" fontAlgn="base" hangingPunct="0">
              <a:spcAft>
                <a:spcPts val="1500"/>
              </a:spcAft>
              <a:buSzPct val="120000"/>
              <a:buFont typeface="Wingdings" panose="05000000000000000000" pitchFamily="2" charset="2"/>
              <a:buChar char="ü"/>
              <a:defRPr/>
            </a:pPr>
            <a:r>
              <a:rPr lang="en-AU" sz="1300" dirty="0">
                <a:solidFill>
                  <a:srgbClr val="2167AE"/>
                </a:solidFill>
                <a:latin typeface="Zurich Sans Light" panose="02000000000000000000" pitchFamily="2" charset="0"/>
                <a:cs typeface="Arial" charset="0"/>
              </a:rPr>
              <a:t>Earnings growth could be poised to broaden. A wider range of companies could post strong earnings growth in the second half of 2024. Many technology-related businesses have tough year-over-year profit growth comparisons to beat, while sectors that struggled in 2023 have relatively easier hurdles to clear. As a result, we may see the Magnificent Seven come back to the pack. According to earnings growth forecasts, the rest of the S&amp;P 500 Index will overtake the Magnificent Seven in the fourth quarter. In turn, market performance could become more widely distributed as a broader range of companies delivers stronger profit growth.</a:t>
            </a:r>
          </a:p>
          <a:p>
            <a:pPr marL="285750" indent="-285750" defTabSz="966788" eaLnBrk="0" fontAlgn="base" hangingPunct="0">
              <a:spcAft>
                <a:spcPts val="1500"/>
              </a:spcAft>
              <a:buSzPct val="120000"/>
              <a:buFont typeface="Wingdings" panose="05000000000000000000" pitchFamily="2" charset="2"/>
              <a:buChar char="ü"/>
              <a:defRPr/>
            </a:pPr>
            <a:r>
              <a:rPr lang="en-AU" sz="1300" dirty="0">
                <a:solidFill>
                  <a:srgbClr val="2167AE"/>
                </a:solidFill>
                <a:latin typeface="Zurich Sans Light" panose="02000000000000000000" pitchFamily="2" charset="0"/>
                <a:cs typeface="Arial" charset="0"/>
              </a:rPr>
              <a:t>The real estate slump remains a headwind for China. The real estate market is the key sentiment driver for industrial and consumer demand in China. Despite recent policy changes, China’s housing market continues to face downward price pressures from excess supply and is creating headwinds for China-based businesses and companies selling into the country.</a:t>
            </a:r>
          </a:p>
        </p:txBody>
      </p:sp>
      <p:sp>
        <p:nvSpPr>
          <p:cNvPr id="4" name="Title 3"/>
          <p:cNvSpPr>
            <a:spLocks noGrp="1"/>
          </p:cNvSpPr>
          <p:nvPr>
            <p:ph type="title"/>
          </p:nvPr>
        </p:nvSpPr>
        <p:spPr/>
        <p:txBody>
          <a:bodyPr/>
          <a:lstStyle/>
          <a:p>
            <a:r>
              <a:rPr lang="en-US" dirty="0"/>
              <a:t>Global Equity Market Overview</a:t>
            </a:r>
          </a:p>
        </p:txBody>
      </p:sp>
      <p:sp>
        <p:nvSpPr>
          <p:cNvPr id="2" name="Slide Number Placeholder 1">
            <a:extLst>
              <a:ext uri="{FF2B5EF4-FFF2-40B4-BE49-F238E27FC236}">
                <a16:creationId xmlns:a16="http://schemas.microsoft.com/office/drawing/2014/main" id="{6FE6AA3B-CCA6-421D-8A5C-DC1D6D24C178}"/>
              </a:ext>
            </a:extLst>
          </p:cNvPr>
          <p:cNvSpPr>
            <a:spLocks noGrp="1"/>
          </p:cNvSpPr>
          <p:nvPr>
            <p:ph type="sldNum" sz="quarter" idx="16"/>
          </p:nvPr>
        </p:nvSpPr>
        <p:spPr/>
        <p:txBody>
          <a:bodyPr/>
          <a:lstStyle/>
          <a:p>
            <a:pPr algn="l"/>
            <a:fld id="{D691331D-A62F-41F8-BAEC-0A7727B7C525}" type="slidenum">
              <a:rPr lang="en-GB" smtClean="0"/>
              <a:pPr algn="l"/>
              <a:t>4</a:t>
            </a:fld>
            <a:endParaRPr lang="en-GB" dirty="0"/>
          </a:p>
        </p:txBody>
      </p:sp>
      <p:sp>
        <p:nvSpPr>
          <p:cNvPr id="27" name="TextBox 26">
            <a:extLst>
              <a:ext uri="{FF2B5EF4-FFF2-40B4-BE49-F238E27FC236}">
                <a16:creationId xmlns:a16="http://schemas.microsoft.com/office/drawing/2014/main" id="{854FECC9-C27A-4D26-A1AD-A00CA9E8E54D}"/>
              </a:ext>
            </a:extLst>
          </p:cNvPr>
          <p:cNvSpPr txBox="1"/>
          <p:nvPr/>
        </p:nvSpPr>
        <p:spPr>
          <a:xfrm>
            <a:off x="334963" y="5984875"/>
            <a:ext cx="6409903" cy="644409"/>
          </a:xfrm>
          <a:prstGeom prst="rect">
            <a:avLst/>
          </a:prstGeom>
        </p:spPr>
        <p:txBody>
          <a:bodyPr lIns="0" tIns="0" rIns="0" bIns="0" anchor="b" anchorCtr="0"/>
          <a:lstStyle>
            <a:defPPr>
              <a:defRPr lang="en-US"/>
            </a:defPPr>
            <a:lvl1pPr algn="r">
              <a:defRPr sz="800">
                <a:solidFill>
                  <a:srgbClr val="2167AE"/>
                </a:solidFill>
                <a:cs typeface="Arial" panose="020B0604020202020204" pitchFamily="34" charset="0"/>
              </a:defRPr>
            </a:lvl1pPr>
          </a:lstStyle>
          <a:p>
            <a:pPr algn="l"/>
            <a:endParaRPr lang="en-US" dirty="0"/>
          </a:p>
        </p:txBody>
      </p:sp>
    </p:spTree>
    <p:extLst>
      <p:ext uri="{BB962C8B-B14F-4D97-AF65-F5344CB8AC3E}">
        <p14:creationId xmlns:p14="http://schemas.microsoft.com/office/powerpoint/2010/main" val="379997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1DEB-C7C6-7586-167E-D4318ADE73FD}"/>
              </a:ext>
            </a:extLst>
          </p:cNvPr>
          <p:cNvSpPr>
            <a:spLocks noGrp="1"/>
          </p:cNvSpPr>
          <p:nvPr>
            <p:ph type="title"/>
          </p:nvPr>
        </p:nvSpPr>
        <p:spPr>
          <a:xfrm>
            <a:off x="332406" y="329671"/>
            <a:ext cx="9724828" cy="381529"/>
          </a:xfrm>
        </p:spPr>
        <p:txBody>
          <a:bodyPr/>
          <a:lstStyle/>
          <a:p>
            <a:r>
              <a:rPr lang="en-AU" dirty="0"/>
              <a:t>Global growth close to trend, as manufacturing recovery broadens</a:t>
            </a:r>
          </a:p>
        </p:txBody>
      </p:sp>
      <p:sp>
        <p:nvSpPr>
          <p:cNvPr id="3" name="Subtitle 2">
            <a:extLst>
              <a:ext uri="{FF2B5EF4-FFF2-40B4-BE49-F238E27FC236}">
                <a16:creationId xmlns:a16="http://schemas.microsoft.com/office/drawing/2014/main" id="{F02A0357-F4DA-F0F8-911B-2EB69F5DE0AA}"/>
              </a:ext>
            </a:extLst>
          </p:cNvPr>
          <p:cNvSpPr>
            <a:spLocks noGrp="1"/>
          </p:cNvSpPr>
          <p:nvPr>
            <p:ph type="subTitle" idx="13"/>
          </p:nvPr>
        </p:nvSpPr>
        <p:spPr/>
        <p:txBody>
          <a:bodyPr/>
          <a:lstStyle/>
          <a:p>
            <a:r>
              <a:rPr lang="en-AU" dirty="0"/>
              <a:t>Inflation targets within reach, though last mile is proving challenging</a:t>
            </a:r>
          </a:p>
        </p:txBody>
      </p:sp>
      <p:sp>
        <p:nvSpPr>
          <p:cNvPr id="4" name="Slide Number Placeholder 3">
            <a:extLst>
              <a:ext uri="{FF2B5EF4-FFF2-40B4-BE49-F238E27FC236}">
                <a16:creationId xmlns:a16="http://schemas.microsoft.com/office/drawing/2014/main" id="{061551C5-BC78-9028-95EC-3B64B2CC0FAB}"/>
              </a:ext>
            </a:extLst>
          </p:cNvPr>
          <p:cNvSpPr>
            <a:spLocks noGrp="1"/>
          </p:cNvSpPr>
          <p:nvPr>
            <p:ph type="sldNum" sz="quarter" idx="16"/>
          </p:nvPr>
        </p:nvSpPr>
        <p:spPr/>
        <p:txBody>
          <a:bodyPr/>
          <a:lstStyle/>
          <a:p>
            <a:fld id="{A8269D06-FD36-4039-9F44-9A97F92EF901}" type="slidenum">
              <a:rPr lang="en-US" smtClean="0"/>
              <a:pPr/>
              <a:t>5</a:t>
            </a:fld>
            <a:endParaRPr lang="en-US" dirty="0"/>
          </a:p>
        </p:txBody>
      </p:sp>
      <p:pic>
        <p:nvPicPr>
          <p:cNvPr id="6" name="Picture 5">
            <a:extLst>
              <a:ext uri="{FF2B5EF4-FFF2-40B4-BE49-F238E27FC236}">
                <a16:creationId xmlns:a16="http://schemas.microsoft.com/office/drawing/2014/main" id="{305D13C1-B0D1-511C-A106-E346BB4F7DC9}"/>
              </a:ext>
            </a:extLst>
          </p:cNvPr>
          <p:cNvPicPr>
            <a:picLocks noChangeAspect="1"/>
          </p:cNvPicPr>
          <p:nvPr/>
        </p:nvPicPr>
        <p:blipFill>
          <a:blip r:embed="rId3"/>
          <a:stretch>
            <a:fillRect/>
          </a:stretch>
        </p:blipFill>
        <p:spPr>
          <a:xfrm>
            <a:off x="332406" y="1860832"/>
            <a:ext cx="4922748" cy="3697630"/>
          </a:xfrm>
          <a:prstGeom prst="rect">
            <a:avLst/>
          </a:prstGeom>
        </p:spPr>
      </p:pic>
      <p:pic>
        <p:nvPicPr>
          <p:cNvPr id="11" name="Picture 10">
            <a:extLst>
              <a:ext uri="{FF2B5EF4-FFF2-40B4-BE49-F238E27FC236}">
                <a16:creationId xmlns:a16="http://schemas.microsoft.com/office/drawing/2014/main" id="{61C62400-9369-EE4F-1312-1737FCB0EF82}"/>
              </a:ext>
            </a:extLst>
          </p:cNvPr>
          <p:cNvPicPr>
            <a:picLocks noChangeAspect="1"/>
          </p:cNvPicPr>
          <p:nvPr/>
        </p:nvPicPr>
        <p:blipFill>
          <a:blip r:embed="rId4"/>
          <a:stretch>
            <a:fillRect/>
          </a:stretch>
        </p:blipFill>
        <p:spPr>
          <a:xfrm>
            <a:off x="5880770" y="1902389"/>
            <a:ext cx="5832648" cy="3480205"/>
          </a:xfrm>
          <a:prstGeom prst="rect">
            <a:avLst/>
          </a:prstGeom>
          <a:ln>
            <a:solidFill>
              <a:schemeClr val="tx1"/>
            </a:solidFill>
          </a:ln>
        </p:spPr>
      </p:pic>
      <p:sp>
        <p:nvSpPr>
          <p:cNvPr id="12" name="TextBox 11">
            <a:extLst>
              <a:ext uri="{FF2B5EF4-FFF2-40B4-BE49-F238E27FC236}">
                <a16:creationId xmlns:a16="http://schemas.microsoft.com/office/drawing/2014/main" id="{7722F993-B7DA-2204-4BD4-9722246FB5AC}"/>
              </a:ext>
            </a:extLst>
          </p:cNvPr>
          <p:cNvSpPr txBox="1"/>
          <p:nvPr/>
        </p:nvSpPr>
        <p:spPr>
          <a:xfrm>
            <a:off x="10555721" y="5407031"/>
            <a:ext cx="1368152" cy="246221"/>
          </a:xfrm>
          <a:prstGeom prst="rect">
            <a:avLst/>
          </a:prstGeom>
          <a:noFill/>
        </p:spPr>
        <p:txBody>
          <a:bodyPr wrap="square" rtlCol="0">
            <a:spAutoFit/>
          </a:bodyPr>
          <a:lstStyle/>
          <a:p>
            <a:pPr algn="l"/>
            <a:r>
              <a:rPr lang="en-AU" sz="1000" dirty="0">
                <a:solidFill>
                  <a:srgbClr val="003399"/>
                </a:solidFill>
              </a:rPr>
              <a:t>Source: Bloomberg</a:t>
            </a:r>
          </a:p>
        </p:txBody>
      </p:sp>
    </p:spTree>
    <p:extLst>
      <p:ext uri="{BB962C8B-B14F-4D97-AF65-F5344CB8AC3E}">
        <p14:creationId xmlns:p14="http://schemas.microsoft.com/office/powerpoint/2010/main" val="1310309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0CBE-B980-E7D3-F4EC-ADB4E063C56B}"/>
              </a:ext>
            </a:extLst>
          </p:cNvPr>
          <p:cNvSpPr>
            <a:spLocks noGrp="1"/>
          </p:cNvSpPr>
          <p:nvPr>
            <p:ph type="title"/>
          </p:nvPr>
        </p:nvSpPr>
        <p:spPr/>
        <p:txBody>
          <a:bodyPr/>
          <a:lstStyle/>
          <a:p>
            <a:r>
              <a:rPr lang="en-AU" dirty="0"/>
              <a:t>Ailing property market remains China’s Achilles heel</a:t>
            </a:r>
          </a:p>
        </p:txBody>
      </p:sp>
      <p:sp>
        <p:nvSpPr>
          <p:cNvPr id="3" name="Subtitle 2">
            <a:extLst>
              <a:ext uri="{FF2B5EF4-FFF2-40B4-BE49-F238E27FC236}">
                <a16:creationId xmlns:a16="http://schemas.microsoft.com/office/drawing/2014/main" id="{FBE23881-BC23-A794-84BF-6A7EDAA69DF6}"/>
              </a:ext>
            </a:extLst>
          </p:cNvPr>
          <p:cNvSpPr>
            <a:spLocks noGrp="1"/>
          </p:cNvSpPr>
          <p:nvPr>
            <p:ph type="subTitle" idx="13"/>
          </p:nvPr>
        </p:nvSpPr>
        <p:spPr/>
        <p:txBody>
          <a:bodyPr/>
          <a:lstStyle/>
          <a:p>
            <a:r>
              <a:rPr lang="en-AU" dirty="0"/>
              <a:t>And weak credit demand from both corporate and household sector</a:t>
            </a:r>
          </a:p>
        </p:txBody>
      </p:sp>
      <p:sp>
        <p:nvSpPr>
          <p:cNvPr id="4" name="Slide Number Placeholder 3">
            <a:extLst>
              <a:ext uri="{FF2B5EF4-FFF2-40B4-BE49-F238E27FC236}">
                <a16:creationId xmlns:a16="http://schemas.microsoft.com/office/drawing/2014/main" id="{A6BD457A-7A46-1C00-80C0-AD77B160DA5E}"/>
              </a:ext>
            </a:extLst>
          </p:cNvPr>
          <p:cNvSpPr>
            <a:spLocks noGrp="1"/>
          </p:cNvSpPr>
          <p:nvPr>
            <p:ph type="sldNum" sz="quarter" idx="16"/>
          </p:nvPr>
        </p:nvSpPr>
        <p:spPr/>
        <p:txBody>
          <a:bodyPr/>
          <a:lstStyle/>
          <a:p>
            <a:fld id="{A8269D06-FD36-4039-9F44-9A97F92EF901}" type="slidenum">
              <a:rPr lang="en-US" smtClean="0"/>
              <a:pPr/>
              <a:t>6</a:t>
            </a:fld>
            <a:endParaRPr lang="en-US" dirty="0"/>
          </a:p>
        </p:txBody>
      </p:sp>
      <p:pic>
        <p:nvPicPr>
          <p:cNvPr id="6" name="Picture 5">
            <a:extLst>
              <a:ext uri="{FF2B5EF4-FFF2-40B4-BE49-F238E27FC236}">
                <a16:creationId xmlns:a16="http://schemas.microsoft.com/office/drawing/2014/main" id="{0F882EC6-D407-E9FB-78F3-2705F8CBCDA6}"/>
              </a:ext>
            </a:extLst>
          </p:cNvPr>
          <p:cNvPicPr>
            <a:picLocks noChangeAspect="1"/>
          </p:cNvPicPr>
          <p:nvPr/>
        </p:nvPicPr>
        <p:blipFill>
          <a:blip r:embed="rId3"/>
          <a:stretch>
            <a:fillRect/>
          </a:stretch>
        </p:blipFill>
        <p:spPr>
          <a:xfrm>
            <a:off x="6276814" y="1952836"/>
            <a:ext cx="5029233" cy="3632224"/>
          </a:xfrm>
          <a:prstGeom prst="rect">
            <a:avLst/>
          </a:prstGeom>
        </p:spPr>
      </p:pic>
      <p:pic>
        <p:nvPicPr>
          <p:cNvPr id="8" name="Picture 7">
            <a:extLst>
              <a:ext uri="{FF2B5EF4-FFF2-40B4-BE49-F238E27FC236}">
                <a16:creationId xmlns:a16="http://schemas.microsoft.com/office/drawing/2014/main" id="{8978ECFB-AFAA-1B4A-EE68-49051BCDA213}"/>
              </a:ext>
            </a:extLst>
          </p:cNvPr>
          <p:cNvPicPr>
            <a:picLocks noChangeAspect="1"/>
          </p:cNvPicPr>
          <p:nvPr/>
        </p:nvPicPr>
        <p:blipFill>
          <a:blip r:embed="rId4"/>
          <a:stretch>
            <a:fillRect/>
          </a:stretch>
        </p:blipFill>
        <p:spPr>
          <a:xfrm>
            <a:off x="332406" y="1757913"/>
            <a:ext cx="5512361" cy="4142623"/>
          </a:xfrm>
          <a:prstGeom prst="rect">
            <a:avLst/>
          </a:prstGeom>
        </p:spPr>
      </p:pic>
      <p:sp>
        <p:nvSpPr>
          <p:cNvPr id="9" name="Rectangle 8">
            <a:extLst>
              <a:ext uri="{FF2B5EF4-FFF2-40B4-BE49-F238E27FC236}">
                <a16:creationId xmlns:a16="http://schemas.microsoft.com/office/drawing/2014/main" id="{475EEA87-2FDD-6368-E1E7-289F45517893}"/>
              </a:ext>
            </a:extLst>
          </p:cNvPr>
          <p:cNvSpPr/>
          <p:nvPr/>
        </p:nvSpPr>
        <p:spPr bwMode="auto">
          <a:xfrm>
            <a:off x="6096794" y="1797147"/>
            <a:ext cx="5400600" cy="3904286"/>
          </a:xfrm>
          <a:prstGeom prst="rect">
            <a:avLst/>
          </a:prstGeom>
          <a:noFill/>
          <a:ln w="63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000" b="0" i="0" u="none" strike="noStrike" cap="none" normalizeH="0" baseline="0" dirty="0">
              <a:ln>
                <a:noFill/>
              </a:ln>
              <a:effectLst/>
              <a:latin typeface="Frutiger 55 Roman" pitchFamily="34" charset="0"/>
            </a:endParaRPr>
          </a:p>
        </p:txBody>
      </p:sp>
    </p:spTree>
    <p:extLst>
      <p:ext uri="{BB962C8B-B14F-4D97-AF65-F5344CB8AC3E}">
        <p14:creationId xmlns:p14="http://schemas.microsoft.com/office/powerpoint/2010/main" val="420833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E337-96F1-B6C3-0F6C-5913DD73910B}"/>
              </a:ext>
            </a:extLst>
          </p:cNvPr>
          <p:cNvSpPr>
            <a:spLocks noGrp="1"/>
          </p:cNvSpPr>
          <p:nvPr>
            <p:ph type="title"/>
          </p:nvPr>
        </p:nvSpPr>
        <p:spPr/>
        <p:txBody>
          <a:bodyPr/>
          <a:lstStyle/>
          <a:p>
            <a:r>
              <a:rPr lang="en-AU" dirty="0"/>
              <a:t>ECB’s first cut delivered, as growth momentum stalls</a:t>
            </a:r>
          </a:p>
        </p:txBody>
      </p:sp>
      <p:sp>
        <p:nvSpPr>
          <p:cNvPr id="3" name="Subtitle 2">
            <a:extLst>
              <a:ext uri="{FF2B5EF4-FFF2-40B4-BE49-F238E27FC236}">
                <a16:creationId xmlns:a16="http://schemas.microsoft.com/office/drawing/2014/main" id="{A45B6FEF-4847-08F3-27D5-654D9A38843F}"/>
              </a:ext>
            </a:extLst>
          </p:cNvPr>
          <p:cNvSpPr>
            <a:spLocks noGrp="1"/>
          </p:cNvSpPr>
          <p:nvPr>
            <p:ph type="subTitle" idx="13"/>
          </p:nvPr>
        </p:nvSpPr>
        <p:spPr/>
        <p:txBody>
          <a:bodyPr/>
          <a:lstStyle/>
          <a:p>
            <a:r>
              <a:rPr lang="en-AU" dirty="0"/>
              <a:t>UK headline inflation falls back to the BoE’s target of 2%</a:t>
            </a:r>
          </a:p>
        </p:txBody>
      </p:sp>
      <p:sp>
        <p:nvSpPr>
          <p:cNvPr id="4" name="Slide Number Placeholder 3">
            <a:extLst>
              <a:ext uri="{FF2B5EF4-FFF2-40B4-BE49-F238E27FC236}">
                <a16:creationId xmlns:a16="http://schemas.microsoft.com/office/drawing/2014/main" id="{A3BE3905-2EE2-745A-89E2-0D4F153FF79D}"/>
              </a:ext>
            </a:extLst>
          </p:cNvPr>
          <p:cNvSpPr>
            <a:spLocks noGrp="1"/>
          </p:cNvSpPr>
          <p:nvPr>
            <p:ph type="sldNum" sz="quarter" idx="16"/>
          </p:nvPr>
        </p:nvSpPr>
        <p:spPr/>
        <p:txBody>
          <a:bodyPr/>
          <a:lstStyle/>
          <a:p>
            <a:fld id="{A8269D06-FD36-4039-9F44-9A97F92EF901}" type="slidenum">
              <a:rPr lang="en-US" smtClean="0"/>
              <a:pPr/>
              <a:t>7</a:t>
            </a:fld>
            <a:endParaRPr lang="en-US" dirty="0"/>
          </a:p>
        </p:txBody>
      </p:sp>
      <p:pic>
        <p:nvPicPr>
          <p:cNvPr id="6" name="Picture 5">
            <a:extLst>
              <a:ext uri="{FF2B5EF4-FFF2-40B4-BE49-F238E27FC236}">
                <a16:creationId xmlns:a16="http://schemas.microsoft.com/office/drawing/2014/main" id="{7D55AE02-E875-390A-2B52-6BD1E37A7489}"/>
              </a:ext>
            </a:extLst>
          </p:cNvPr>
          <p:cNvPicPr>
            <a:picLocks noChangeAspect="1"/>
          </p:cNvPicPr>
          <p:nvPr/>
        </p:nvPicPr>
        <p:blipFill>
          <a:blip r:embed="rId3"/>
          <a:stretch>
            <a:fillRect/>
          </a:stretch>
        </p:blipFill>
        <p:spPr>
          <a:xfrm>
            <a:off x="332406" y="1736812"/>
            <a:ext cx="5482329" cy="4104456"/>
          </a:xfrm>
          <a:prstGeom prst="rect">
            <a:avLst/>
          </a:prstGeom>
        </p:spPr>
      </p:pic>
      <p:pic>
        <p:nvPicPr>
          <p:cNvPr id="8" name="Picture 7">
            <a:extLst>
              <a:ext uri="{FF2B5EF4-FFF2-40B4-BE49-F238E27FC236}">
                <a16:creationId xmlns:a16="http://schemas.microsoft.com/office/drawing/2014/main" id="{7A8F3655-BF6A-1BB5-77E2-CE5F458C8493}"/>
              </a:ext>
            </a:extLst>
          </p:cNvPr>
          <p:cNvPicPr>
            <a:picLocks noChangeAspect="1"/>
          </p:cNvPicPr>
          <p:nvPr/>
        </p:nvPicPr>
        <p:blipFill>
          <a:blip r:embed="rId4"/>
          <a:stretch>
            <a:fillRect/>
          </a:stretch>
        </p:blipFill>
        <p:spPr>
          <a:xfrm>
            <a:off x="6044450" y="1726890"/>
            <a:ext cx="5476543" cy="4147568"/>
          </a:xfrm>
          <a:prstGeom prst="rect">
            <a:avLst/>
          </a:prstGeom>
        </p:spPr>
      </p:pic>
    </p:spTree>
    <p:extLst>
      <p:ext uri="{BB962C8B-B14F-4D97-AF65-F5344CB8AC3E}">
        <p14:creationId xmlns:p14="http://schemas.microsoft.com/office/powerpoint/2010/main" val="368700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1DEB-C7C6-7586-167E-D4318ADE73FD}"/>
              </a:ext>
            </a:extLst>
          </p:cNvPr>
          <p:cNvSpPr>
            <a:spLocks noGrp="1"/>
          </p:cNvSpPr>
          <p:nvPr>
            <p:ph type="title"/>
          </p:nvPr>
        </p:nvSpPr>
        <p:spPr>
          <a:xfrm>
            <a:off x="332406" y="329671"/>
            <a:ext cx="9724828" cy="381529"/>
          </a:xfrm>
        </p:spPr>
        <p:txBody>
          <a:bodyPr/>
          <a:lstStyle/>
          <a:p>
            <a:r>
              <a:rPr lang="en-AU" dirty="0"/>
              <a:t>US labour market is becoming more balanced</a:t>
            </a:r>
          </a:p>
        </p:txBody>
      </p:sp>
      <p:sp>
        <p:nvSpPr>
          <p:cNvPr id="3" name="Subtitle 2">
            <a:extLst>
              <a:ext uri="{FF2B5EF4-FFF2-40B4-BE49-F238E27FC236}">
                <a16:creationId xmlns:a16="http://schemas.microsoft.com/office/drawing/2014/main" id="{F02A0357-F4DA-F0F8-911B-2EB69F5DE0AA}"/>
              </a:ext>
            </a:extLst>
          </p:cNvPr>
          <p:cNvSpPr>
            <a:spLocks noGrp="1"/>
          </p:cNvSpPr>
          <p:nvPr>
            <p:ph type="subTitle" idx="13"/>
          </p:nvPr>
        </p:nvSpPr>
        <p:spPr/>
        <p:txBody>
          <a:bodyPr/>
          <a:lstStyle/>
          <a:p>
            <a:r>
              <a:rPr lang="en-AU" dirty="0"/>
              <a:t>Deteriorating income expectations could weigh on consumer spending</a:t>
            </a:r>
          </a:p>
        </p:txBody>
      </p:sp>
      <p:sp>
        <p:nvSpPr>
          <p:cNvPr id="4" name="Slide Number Placeholder 3">
            <a:extLst>
              <a:ext uri="{FF2B5EF4-FFF2-40B4-BE49-F238E27FC236}">
                <a16:creationId xmlns:a16="http://schemas.microsoft.com/office/drawing/2014/main" id="{061551C5-BC78-9028-95EC-3B64B2CC0FAB}"/>
              </a:ext>
            </a:extLst>
          </p:cNvPr>
          <p:cNvSpPr>
            <a:spLocks noGrp="1"/>
          </p:cNvSpPr>
          <p:nvPr>
            <p:ph type="sldNum" sz="quarter" idx="16"/>
          </p:nvPr>
        </p:nvSpPr>
        <p:spPr/>
        <p:txBody>
          <a:bodyPr/>
          <a:lstStyle/>
          <a:p>
            <a:fld id="{A8269D06-FD36-4039-9F44-9A97F92EF901}" type="slidenum">
              <a:rPr lang="en-US" smtClean="0"/>
              <a:pPr/>
              <a:t>8</a:t>
            </a:fld>
            <a:endParaRPr lang="en-US" dirty="0"/>
          </a:p>
        </p:txBody>
      </p:sp>
      <p:pic>
        <p:nvPicPr>
          <p:cNvPr id="7" name="Picture 6">
            <a:extLst>
              <a:ext uri="{FF2B5EF4-FFF2-40B4-BE49-F238E27FC236}">
                <a16:creationId xmlns:a16="http://schemas.microsoft.com/office/drawing/2014/main" id="{01C80385-8595-A6E8-4F03-7BAA00F356FA}"/>
              </a:ext>
            </a:extLst>
          </p:cNvPr>
          <p:cNvPicPr>
            <a:picLocks noChangeAspect="1"/>
          </p:cNvPicPr>
          <p:nvPr/>
        </p:nvPicPr>
        <p:blipFill>
          <a:blip r:embed="rId3"/>
          <a:stretch>
            <a:fillRect/>
          </a:stretch>
        </p:blipFill>
        <p:spPr>
          <a:xfrm>
            <a:off x="588182" y="2384884"/>
            <a:ext cx="4824536" cy="3087774"/>
          </a:xfrm>
          <a:prstGeom prst="rect">
            <a:avLst/>
          </a:prstGeom>
        </p:spPr>
      </p:pic>
      <p:sp>
        <p:nvSpPr>
          <p:cNvPr id="8" name="Rectangle 7">
            <a:extLst>
              <a:ext uri="{FF2B5EF4-FFF2-40B4-BE49-F238E27FC236}">
                <a16:creationId xmlns:a16="http://schemas.microsoft.com/office/drawing/2014/main" id="{AAC66020-745A-2EB6-FB2A-3E0AEC80D5B4}"/>
              </a:ext>
            </a:extLst>
          </p:cNvPr>
          <p:cNvSpPr/>
          <p:nvPr/>
        </p:nvSpPr>
        <p:spPr bwMode="auto">
          <a:xfrm>
            <a:off x="480170" y="1717762"/>
            <a:ext cx="5040560" cy="3871478"/>
          </a:xfrm>
          <a:prstGeom prst="rect">
            <a:avLst/>
          </a:prstGeom>
          <a:no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000" b="0" i="0" u="none" strike="noStrike" cap="none" normalizeH="0" baseline="0" dirty="0">
              <a:ln>
                <a:noFill/>
              </a:ln>
              <a:effectLst/>
              <a:latin typeface="Frutiger 55 Roman" pitchFamily="34" charset="0"/>
            </a:endParaRPr>
          </a:p>
        </p:txBody>
      </p:sp>
      <p:pic>
        <p:nvPicPr>
          <p:cNvPr id="10" name="Picture 9">
            <a:extLst>
              <a:ext uri="{FF2B5EF4-FFF2-40B4-BE49-F238E27FC236}">
                <a16:creationId xmlns:a16="http://schemas.microsoft.com/office/drawing/2014/main" id="{0DEDB689-BDE3-41BF-F9A9-E39B52BA942B}"/>
              </a:ext>
            </a:extLst>
          </p:cNvPr>
          <p:cNvPicPr>
            <a:picLocks noChangeAspect="1"/>
          </p:cNvPicPr>
          <p:nvPr/>
        </p:nvPicPr>
        <p:blipFill>
          <a:blip r:embed="rId4"/>
          <a:stretch>
            <a:fillRect/>
          </a:stretch>
        </p:blipFill>
        <p:spPr>
          <a:xfrm>
            <a:off x="5700750" y="1664804"/>
            <a:ext cx="5529479" cy="3992584"/>
          </a:xfrm>
          <a:prstGeom prst="rect">
            <a:avLst/>
          </a:prstGeom>
        </p:spPr>
      </p:pic>
      <p:sp>
        <p:nvSpPr>
          <p:cNvPr id="11" name="TextBox 10">
            <a:extLst>
              <a:ext uri="{FF2B5EF4-FFF2-40B4-BE49-F238E27FC236}">
                <a16:creationId xmlns:a16="http://schemas.microsoft.com/office/drawing/2014/main" id="{999B6639-6574-7962-F8A0-7E22B42E3F57}"/>
              </a:ext>
            </a:extLst>
          </p:cNvPr>
          <p:cNvSpPr txBox="1"/>
          <p:nvPr/>
        </p:nvSpPr>
        <p:spPr>
          <a:xfrm>
            <a:off x="826965" y="1776300"/>
            <a:ext cx="4068452" cy="338554"/>
          </a:xfrm>
          <a:prstGeom prst="rect">
            <a:avLst/>
          </a:prstGeom>
          <a:noFill/>
        </p:spPr>
        <p:txBody>
          <a:bodyPr wrap="square" rtlCol="0">
            <a:spAutoFit/>
          </a:bodyPr>
          <a:lstStyle/>
          <a:p>
            <a:pPr algn="l"/>
            <a:r>
              <a:rPr lang="en-AU" sz="1600" dirty="0">
                <a:solidFill>
                  <a:srgbClr val="2167AE"/>
                </a:solidFill>
              </a:rPr>
              <a:t>“Promote maximum employment”</a:t>
            </a:r>
          </a:p>
        </p:txBody>
      </p:sp>
      <p:sp>
        <p:nvSpPr>
          <p:cNvPr id="12" name="TextBox 11">
            <a:extLst>
              <a:ext uri="{FF2B5EF4-FFF2-40B4-BE49-F238E27FC236}">
                <a16:creationId xmlns:a16="http://schemas.microsoft.com/office/drawing/2014/main" id="{088CADB4-4910-3AB4-0538-42B3E92AFD5B}"/>
              </a:ext>
            </a:extLst>
          </p:cNvPr>
          <p:cNvSpPr txBox="1"/>
          <p:nvPr/>
        </p:nvSpPr>
        <p:spPr>
          <a:xfrm>
            <a:off x="4476614" y="5657388"/>
            <a:ext cx="1620180" cy="230832"/>
          </a:xfrm>
          <a:prstGeom prst="rect">
            <a:avLst/>
          </a:prstGeom>
          <a:noFill/>
        </p:spPr>
        <p:txBody>
          <a:bodyPr wrap="square" rtlCol="0">
            <a:spAutoFit/>
          </a:bodyPr>
          <a:lstStyle/>
          <a:p>
            <a:pPr algn="l"/>
            <a:r>
              <a:rPr lang="en-AU" sz="900" dirty="0">
                <a:solidFill>
                  <a:srgbClr val="2167AE"/>
                </a:solidFill>
              </a:rPr>
              <a:t>Source: Bloomberg</a:t>
            </a:r>
          </a:p>
        </p:txBody>
      </p:sp>
      <p:sp>
        <p:nvSpPr>
          <p:cNvPr id="13" name="TextBox 12">
            <a:extLst>
              <a:ext uri="{FF2B5EF4-FFF2-40B4-BE49-F238E27FC236}">
                <a16:creationId xmlns:a16="http://schemas.microsoft.com/office/drawing/2014/main" id="{9DC2A21E-DEC4-9D7A-BA61-1743E1CF6DDB}"/>
              </a:ext>
            </a:extLst>
          </p:cNvPr>
          <p:cNvSpPr txBox="1"/>
          <p:nvPr/>
        </p:nvSpPr>
        <p:spPr>
          <a:xfrm>
            <a:off x="9517174" y="5675976"/>
            <a:ext cx="2160240" cy="230832"/>
          </a:xfrm>
          <a:prstGeom prst="rect">
            <a:avLst/>
          </a:prstGeom>
          <a:noFill/>
        </p:spPr>
        <p:txBody>
          <a:bodyPr wrap="square" rtlCol="0">
            <a:spAutoFit/>
          </a:bodyPr>
          <a:lstStyle/>
          <a:p>
            <a:pPr algn="l"/>
            <a:r>
              <a:rPr lang="en-AU" sz="900" dirty="0">
                <a:solidFill>
                  <a:srgbClr val="2167AE"/>
                </a:solidFill>
              </a:rPr>
              <a:t>Source: University of Michigan</a:t>
            </a:r>
          </a:p>
        </p:txBody>
      </p:sp>
    </p:spTree>
    <p:extLst>
      <p:ext uri="{BB962C8B-B14F-4D97-AF65-F5344CB8AC3E}">
        <p14:creationId xmlns:p14="http://schemas.microsoft.com/office/powerpoint/2010/main" val="809257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C062-A282-5B28-E415-843CA26D6F00}"/>
              </a:ext>
            </a:extLst>
          </p:cNvPr>
          <p:cNvSpPr>
            <a:spLocks noGrp="1"/>
          </p:cNvSpPr>
          <p:nvPr>
            <p:ph type="title"/>
          </p:nvPr>
        </p:nvSpPr>
        <p:spPr>
          <a:xfrm>
            <a:off x="332406" y="329671"/>
            <a:ext cx="9976856" cy="381529"/>
          </a:xfrm>
        </p:spPr>
        <p:txBody>
          <a:bodyPr/>
          <a:lstStyle/>
          <a:p>
            <a:r>
              <a:rPr lang="en-AU" dirty="0"/>
              <a:t>Bond yields roll over on fading price pressure and modest growth outlook</a:t>
            </a:r>
          </a:p>
        </p:txBody>
      </p:sp>
      <p:sp>
        <p:nvSpPr>
          <p:cNvPr id="3" name="Subtitle 2">
            <a:extLst>
              <a:ext uri="{FF2B5EF4-FFF2-40B4-BE49-F238E27FC236}">
                <a16:creationId xmlns:a16="http://schemas.microsoft.com/office/drawing/2014/main" id="{6A58FA59-F207-195A-A970-CB898B319998}"/>
              </a:ext>
            </a:extLst>
          </p:cNvPr>
          <p:cNvSpPr>
            <a:spLocks noGrp="1"/>
          </p:cNvSpPr>
          <p:nvPr>
            <p:ph type="subTitle" idx="13"/>
          </p:nvPr>
        </p:nvSpPr>
        <p:spPr/>
        <p:txBody>
          <a:bodyPr/>
          <a:lstStyle/>
          <a:p>
            <a:r>
              <a:rPr lang="en-AU" dirty="0"/>
              <a:t>US stock market re-convergence?</a:t>
            </a:r>
          </a:p>
        </p:txBody>
      </p:sp>
      <p:sp>
        <p:nvSpPr>
          <p:cNvPr id="4" name="Slide Number Placeholder 3">
            <a:extLst>
              <a:ext uri="{FF2B5EF4-FFF2-40B4-BE49-F238E27FC236}">
                <a16:creationId xmlns:a16="http://schemas.microsoft.com/office/drawing/2014/main" id="{83D920CF-3318-70E0-BB05-84C6D66F0DEB}"/>
              </a:ext>
            </a:extLst>
          </p:cNvPr>
          <p:cNvSpPr>
            <a:spLocks noGrp="1"/>
          </p:cNvSpPr>
          <p:nvPr>
            <p:ph type="sldNum" sz="quarter" idx="16"/>
          </p:nvPr>
        </p:nvSpPr>
        <p:spPr/>
        <p:txBody>
          <a:bodyPr/>
          <a:lstStyle/>
          <a:p>
            <a:fld id="{A8269D06-FD36-4039-9F44-9A97F92EF901}" type="slidenum">
              <a:rPr lang="en-US" smtClean="0"/>
              <a:pPr/>
              <a:t>9</a:t>
            </a:fld>
            <a:endParaRPr lang="en-US" dirty="0"/>
          </a:p>
        </p:txBody>
      </p:sp>
      <p:graphicFrame>
        <p:nvGraphicFramePr>
          <p:cNvPr id="11" name="Chart 10">
            <a:extLst>
              <a:ext uri="{FF2B5EF4-FFF2-40B4-BE49-F238E27FC236}">
                <a16:creationId xmlns:a16="http://schemas.microsoft.com/office/drawing/2014/main" id="{8ECAA107-1579-0537-34C9-558CA0A8D949}"/>
              </a:ext>
            </a:extLst>
          </p:cNvPr>
          <p:cNvGraphicFramePr>
            <a:graphicFrameLocks/>
          </p:cNvGraphicFramePr>
          <p:nvPr>
            <p:extLst>
              <p:ext uri="{D42A27DB-BD31-4B8C-83A1-F6EECF244321}">
                <p14:modId xmlns:p14="http://schemas.microsoft.com/office/powerpoint/2010/main" val="1519272227"/>
              </p:ext>
            </p:extLst>
          </p:nvPr>
        </p:nvGraphicFramePr>
        <p:xfrm>
          <a:off x="326378" y="1900091"/>
          <a:ext cx="5482384" cy="3653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3183EB17-222B-21BD-4FC5-4CF4F438D4DC}"/>
              </a:ext>
            </a:extLst>
          </p:cNvPr>
          <p:cNvGraphicFramePr>
            <a:graphicFrameLocks/>
          </p:cNvGraphicFramePr>
          <p:nvPr>
            <p:extLst>
              <p:ext uri="{D42A27DB-BD31-4B8C-83A1-F6EECF244321}">
                <p14:modId xmlns:p14="http://schemas.microsoft.com/office/powerpoint/2010/main" val="2900369723"/>
              </p:ext>
            </p:extLst>
          </p:nvPr>
        </p:nvGraphicFramePr>
        <p:xfrm>
          <a:off x="6096794" y="1900091"/>
          <a:ext cx="5168814" cy="365314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D2E5DB79-0F43-2CFE-0C52-C6B0955BAE41}"/>
              </a:ext>
            </a:extLst>
          </p:cNvPr>
          <p:cNvSpPr txBox="1"/>
          <p:nvPr/>
        </p:nvSpPr>
        <p:spPr>
          <a:xfrm>
            <a:off x="323280" y="6287053"/>
            <a:ext cx="10520240" cy="246221"/>
          </a:xfrm>
          <a:prstGeom prst="rect">
            <a:avLst/>
          </a:prstGeom>
          <a:noFill/>
        </p:spPr>
        <p:txBody>
          <a:bodyPr wrap="square" rtlCol="0">
            <a:spAutoFit/>
          </a:bodyPr>
          <a:lstStyle/>
          <a:p>
            <a:pPr algn="l"/>
            <a:r>
              <a:rPr lang="en-AU" sz="1000" dirty="0">
                <a:solidFill>
                  <a:srgbClr val="2167AE"/>
                </a:solidFill>
              </a:rPr>
              <a:t>Source: Bloomberg; Data is from 30 June 2023 to 22 August 2024. Indices in USD. </a:t>
            </a:r>
            <a:endParaRPr lang="en-AU" sz="1000" b="1" dirty="0">
              <a:solidFill>
                <a:srgbClr val="2167AE"/>
              </a:solidFill>
            </a:endParaRPr>
          </a:p>
        </p:txBody>
      </p:sp>
    </p:spTree>
    <p:extLst>
      <p:ext uri="{BB962C8B-B14F-4D97-AF65-F5344CB8AC3E}">
        <p14:creationId xmlns:p14="http://schemas.microsoft.com/office/powerpoint/2010/main" val="60761336"/>
      </p:ext>
    </p:extLst>
  </p:cSld>
  <p:clrMapOvr>
    <a:masterClrMapping/>
  </p:clrMapOvr>
</p:sld>
</file>

<file path=ppt/theme/theme1.xml><?xml version="1.0" encoding="utf-8"?>
<a:theme xmlns:a="http://schemas.openxmlformats.org/drawingml/2006/main" name="Zurich White">
  <a:themeElements>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fontScheme name="Zurich Sans Light">
      <a:majorFont>
        <a:latin typeface="Zurich Sans Light"/>
        <a:ea typeface=""/>
        <a:cs typeface=""/>
      </a:majorFont>
      <a:minorFont>
        <a:latin typeface="Zurich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dirty="0" smtClean="0">
            <a:ln>
              <a:noFill/>
            </a:ln>
            <a:effectLst/>
            <a:latin typeface="Frutiger 55 Roman"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Frutiger 55 Roman" pitchFamily="34" charset="0"/>
          </a:defRPr>
        </a:defPPr>
      </a:lstStyle>
    </a:lnDef>
    <a:txDef>
      <a:spPr>
        <a:noFill/>
      </a:spPr>
      <a:bodyPr wrap="none" rtlCol="0">
        <a:spAutoFit/>
      </a:bodyPr>
      <a:lstStyle>
        <a:defPPr algn="l">
          <a:defRPr sz="2000" dirty="0" smtClean="0"/>
        </a:defPPr>
      </a:lstStyle>
    </a:txDef>
  </a:objectDefaults>
  <a:extraClrSchemeLst>
    <a:extraClrScheme>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clrMap bg1="lt1" tx1="dk1" bg2="lt2" tx2="dk2" accent1="accent1" accent2="accent2" accent3="accent3" accent4="accent4" accent5="accent5" accent6="accent6" hlink="hlink" folHlink="folHlink"/>
    </a:extraClrScheme>
  </a:extraClrSchemeLst>
  <a:custClrLst>
    <a:custClr name="Zurich blue 1">
      <a:srgbClr val="003399"/>
    </a:custClr>
    <a:custClr name="Zurich blue 2">
      <a:srgbClr val="000066"/>
    </a:custClr>
    <a:custClr name="Sky blue">
      <a:srgbClr val="009EFE"/>
    </a:custClr>
    <a:custClr name="Mid blue">
      <a:srgbClr val="4F90C8"/>
    </a:custClr>
    <a:custClr name="Light blue">
      <a:srgbClr val="97C1E3"/>
    </a:custClr>
    <a:custClr name="Sand Stone">
      <a:srgbClr val="D5CEB5"/>
    </a:custClr>
    <a:custClr name="Dark stone">
      <a:srgbClr val="A89F96"/>
    </a:custClr>
    <a:custClr name="Dove">
      <a:srgbClr val="E7ECEB"/>
    </a:custClr>
    <a:custClr name="Black">
      <a:srgbClr val="000000"/>
    </a:custClr>
    <a:custClr name="White">
      <a:srgbClr val="FFFFFF"/>
    </a:custClr>
    <a:custClr name="Teal">
      <a:srgbClr val="007396"/>
    </a:custClr>
    <a:custClr name="Turquoise">
      <a:srgbClr val="00BFB3"/>
    </a:custClr>
    <a:custClr name="Lemon">
      <a:srgbClr val="E0E27C"/>
    </a:custClr>
    <a:custClr name="Orange">
      <a:srgbClr val="F69C00"/>
    </a:custClr>
    <a:custClr name="Salmon">
      <a:srgbClr val="EA635C"/>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912303c-77bc-45b5-8fe3-539ee1effc12" xsi:nil="true"/>
  </documentManagement>
</p:properties>
</file>

<file path=customXml/item3.xml><?xml version="1.0" encoding="utf-8"?>
<pd:PersonalizationDefinition xmlns:pd="Strauss.PersonalizationDefinition" name="">
  <pd:DataReferenceList>
    <pd:DataReference datasourceID="98720ea7-7238-4f43-8487-65e4df031d2a" dataFieldID="0ee531b6-0620-4253-9e4f-08bea72802e0" variableListUniqueId="8db0402d-3338-4dd6-aaec-44e326eadfb7"/>
  </pd:DataReferenceList>
  <pd:VariableReplacementDescriptor name="" desc="" uid="">
    <pd:DataReferenceList>
      <pd:DataReference datasourceID="98720ea7-7238-4f43-8487-65e4df031d2a" dataFieldID="0ee531b6-0620-4253-9e4f-08bea72802e0" variableListUniqueId="8db0402d-3338-4dd6-aaec-44e326eadfb7"/>
    </pd:DataReferenceList>
  </pd:VariableReplacementDescriptor>
</pd:PersonalizationDefinition>
</file>

<file path=customXml/item4.xml><?xml version="1.0" encoding="utf-8"?>
<pd:PersonalizationDefinition xmlns:pd="Strauss.PersonalizationDefinition" name="">
  <pd:DataReferenceList>
    <pd:DataReference datasourceID="133f66d5-f52e-4839-867f-f579e66bad3f" dataFieldID="40033b22-1c50-45e0-aa2b-db24165646e1" variableListUniqueId="58c64df4-d086-4e4e-b931-7750acd9d72d"/>
  </pd:DataReferenceList>
  <pd:VariableReplacementDescriptor name="" desc="" uid="">
    <pd:DataReferenceList>
      <pd:DataReference datasourceID="133f66d5-f52e-4839-867f-f579e66bad3f" dataFieldID="40033b22-1c50-45e0-aa2b-db24165646e1" variableListUniqueId="58c64df4-d086-4e4e-b931-7750acd9d72d"/>
    </pd:DataReferenceList>
  </pd:VariableReplacementDescriptor>
</pd:PersonalizationDefinition>
</file>

<file path=customXml/item5.xml><?xml version="1.0" encoding="utf-8"?>
<ct:contentTypeSchema xmlns:ct="http://schemas.microsoft.com/office/2006/metadata/contentType" xmlns:ma="http://schemas.microsoft.com/office/2006/metadata/properties/metaAttributes" ct:_="" ma:_="" ma:contentTypeName="Document" ma:contentTypeID="0x0101006F8011C050C48340A7D852A88555F8AE" ma:contentTypeVersion="16" ma:contentTypeDescription="Create a new document." ma:contentTypeScope="" ma:versionID="33401e19d974f33b9f1e45a141492e75">
  <xsd:schema xmlns:xsd="http://www.w3.org/2001/XMLSchema" xmlns:xs="http://www.w3.org/2001/XMLSchema" xmlns:p="http://schemas.microsoft.com/office/2006/metadata/properties" xmlns:ns3="b912303c-77bc-45b5-8fe3-539ee1effc12" xmlns:ns4="925ca0f0-3dbe-4542-bd14-7f27fa5e829b" targetNamespace="http://schemas.microsoft.com/office/2006/metadata/properties" ma:root="true" ma:fieldsID="28d797d245db9cc839adb2781d64b3f8" ns3:_="" ns4:_="">
    <xsd:import namespace="b912303c-77bc-45b5-8fe3-539ee1effc12"/>
    <xsd:import namespace="925ca0f0-3dbe-4542-bd14-7f27fa5e829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12303c-77bc-45b5-8fe3-539ee1effc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5ca0f0-3dbe-4542-bd14-7f27fa5e829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Slide UniqueId="967995b7-f9fb-47e0-8a77-1c0ae35ae4b5" Name="Slide21" ContentType="application/vnd.openxmlformats-officedocument.presentationml.slide+xml" MajorVersion="0" MinorVersion="1" IsDirty="True" KeepUnUsedVariable="False" FromObjectId="87464b26-0091-44c6-b5c5-1963f806bbd5" FromMajorVersion="0" FromMinorVersion="1" KeepSourceFormatting="False" SharedSlidesContentId="">
  <ReferenceSlideList>
    <ReferenceSlide FromObjectId="87464b26-0091-44c6-b5c5-1963f806bbd5" FromMajorVersion="0" FromMinorVersion="1" IsMultiple="False"/>
  </ReferenceSlideList>
</Slide>
</file>

<file path=customXml/item7.xml><?xml version="1.0" encoding="utf-8"?>
<pd:PersonalizationDefinition xmlns:pd="Strauss.PersonalizationDefinition" name="">
  <pd:DataReferenceList>
    <pd:DataReference datasourceID="caa7df1d-d0a2-4bbc-a704-b68bc077ee7a" dataFieldID="d83a4c8c-0eb9-4aa0-9962-ac0d77f17136" variableListUniqueId="37270398-9b8f-49bb-808a-a2863c0ee0b2"/>
    <pd:DataReference datasourceID="98720ea7-7238-4f43-8487-65e4df031d2a" dataFieldID="0ee531b6-0620-4253-9e4f-08bea72802e0" variableListUniqueId="8db0402d-3338-4dd6-aaec-44e326eadfb7"/>
  </pd:DataReferenceList>
  <pd:VariableReplacementDescriptor name="" desc="" uid="">
    <pd:DataReferenceList>
      <pd:DataReference datasourceID="caa7df1d-d0a2-4bbc-a704-b68bc077ee7a" dataFieldID="d83a4c8c-0eb9-4aa0-9962-ac0d77f17136" variableListUniqueId="37270398-9b8f-49bb-808a-a2863c0ee0b2"/>
      <pd:DataReference datasourceID="98720ea7-7238-4f43-8487-65e4df031d2a" dataFieldID="0ee531b6-0620-4253-9e4f-08bea72802e0" variableListUniqueId="8db0402d-3338-4dd6-aaec-44e326eadfb7"/>
    </pd:DataReferenceList>
  </pd:VariableReplacementDescriptor>
</pd:PersonalizationDefinition>
</file>

<file path=customXml/item8.xml><?xml version="1.0" encoding="utf-8"?>
<pd:PersonalizationDefinition xmlns:pd="Strauss.PersonalizationDefinition" name="">
  <pd:DataReferenceList>
    <pd:DataReference datasourceID="f253cc25-3888-4c4e-a713-bbd98d0a3278" dataFieldID="2d736e70-dcde-4684-a4bd-036b478f35e5" variableListUniqueId="03d38345-d1b8-4760-a208-4e85920602fb"/>
    <pd:DataReference datasourceID="98720ea7-7238-4f43-8487-65e4df031d2a" dataFieldID="0ee531b6-0620-4253-9e4f-08bea72802e0" variableListUniqueId="8db0402d-3338-4dd6-aaec-44e326eadfb7"/>
  </pd:DataReferenceList>
  <pd:VariableReplacementDescriptor name="" desc="" uid="">
    <pd:DataReferenceList>
      <pd:DataReference datasourceID="f253cc25-3888-4c4e-a713-bbd98d0a3278" dataFieldID="2d736e70-dcde-4684-a4bd-036b478f35e5" variableListUniqueId="03d38345-d1b8-4760-a208-4e85920602fb"/>
      <pd:DataReference datasourceID="98720ea7-7238-4f43-8487-65e4df031d2a" dataFieldID="0ee531b6-0620-4253-9e4f-08bea72802e0" variableListUniqueId="8db0402d-3338-4dd6-aaec-44e326eadfb7"/>
    </pd:DataReferenceList>
  </pd:VariableReplacementDescriptor>
</pd:PersonalizationDefinition>
</file>

<file path=customXml/itemProps1.xml><?xml version="1.0" encoding="utf-8"?>
<ds:datastoreItem xmlns:ds="http://schemas.openxmlformats.org/officeDocument/2006/customXml" ds:itemID="{B74DA8D2-05BD-4E1C-9115-828F2A44ABF2}">
  <ds:schemaRefs>
    <ds:schemaRef ds:uri="http://schemas.microsoft.com/sharepoint/v3/contenttype/forms"/>
  </ds:schemaRefs>
</ds:datastoreItem>
</file>

<file path=customXml/itemProps2.xml><?xml version="1.0" encoding="utf-8"?>
<ds:datastoreItem xmlns:ds="http://schemas.openxmlformats.org/officeDocument/2006/customXml" ds:itemID="{493652C3-E5A3-42D9-96A1-B8D2CBDED6DA}">
  <ds:schemaRefs>
    <ds:schemaRef ds:uri="http://schemas.microsoft.com/office/2006/documentManagement/types"/>
    <ds:schemaRef ds:uri="http://purl.org/dc/dcmitype/"/>
    <ds:schemaRef ds:uri="http://schemas.microsoft.com/office/infopath/2007/PartnerControls"/>
    <ds:schemaRef ds:uri="http://purl.org/dc/elements/1.1/"/>
    <ds:schemaRef ds:uri="b912303c-77bc-45b5-8fe3-539ee1effc12"/>
    <ds:schemaRef ds:uri="http://purl.org/dc/terms/"/>
    <ds:schemaRef ds:uri="http://schemas.openxmlformats.org/package/2006/metadata/core-properties"/>
    <ds:schemaRef ds:uri="925ca0f0-3dbe-4542-bd14-7f27fa5e829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DCB65EE-ED4F-45D1-BDAF-C8E17DD70B59}">
  <ds:schemaRefs>
    <ds:schemaRef ds:uri="Strauss.PersonalizationDefinition"/>
  </ds:schemaRefs>
</ds:datastoreItem>
</file>

<file path=customXml/itemProps4.xml><?xml version="1.0" encoding="utf-8"?>
<ds:datastoreItem xmlns:ds="http://schemas.openxmlformats.org/officeDocument/2006/customXml" ds:itemID="{44E0355B-E0F9-472E-8D8B-951DC8482969}">
  <ds:schemaRefs>
    <ds:schemaRef ds:uri="Strauss.PersonalizationDefinition"/>
  </ds:schemaRefs>
</ds:datastoreItem>
</file>

<file path=customXml/itemProps5.xml><?xml version="1.0" encoding="utf-8"?>
<ds:datastoreItem xmlns:ds="http://schemas.openxmlformats.org/officeDocument/2006/customXml" ds:itemID="{61E46290-2E97-46D8-8BB4-BF95BA53CE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12303c-77bc-45b5-8fe3-539ee1effc12"/>
    <ds:schemaRef ds:uri="925ca0f0-3dbe-4542-bd14-7f27fa5e82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83533062-F79F-4043-A8FA-F4735FB4A96E}">
  <ds:schemaRefs/>
</ds:datastoreItem>
</file>

<file path=customXml/itemProps7.xml><?xml version="1.0" encoding="utf-8"?>
<ds:datastoreItem xmlns:ds="http://schemas.openxmlformats.org/officeDocument/2006/customXml" ds:itemID="{B576E0F2-44CE-429A-82F8-953CCB4D7ADD}">
  <ds:schemaRefs>
    <ds:schemaRef ds:uri="Strauss.PersonalizationDefinition"/>
  </ds:schemaRefs>
</ds:datastoreItem>
</file>

<file path=customXml/itemProps8.xml><?xml version="1.0" encoding="utf-8"?>
<ds:datastoreItem xmlns:ds="http://schemas.openxmlformats.org/officeDocument/2006/customXml" ds:itemID="{B0773A49-4167-49AD-A035-7D40BBC23408}">
  <ds:schemaRefs>
    <ds:schemaRef ds:uri="Strauss.PersonalizationDefinition"/>
  </ds:schemaRefs>
</ds:datastoreItem>
</file>

<file path=docProps/app.xml><?xml version="1.0" encoding="utf-8"?>
<Properties xmlns="http://schemas.openxmlformats.org/officeDocument/2006/extended-properties" xmlns:vt="http://schemas.openxmlformats.org/officeDocument/2006/docPropsVTypes">
  <Template>Pres_white_on_blue</Template>
  <TotalTime>11513</TotalTime>
  <Words>2321</Words>
  <Application>Microsoft Office PowerPoint</Application>
  <PresentationFormat>Custom</PresentationFormat>
  <Paragraphs>205</Paragraphs>
  <Slides>24</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Calibri</vt:lpstr>
      <vt:lpstr>Courier New</vt:lpstr>
      <vt:lpstr>Frutiger 45 Light</vt:lpstr>
      <vt:lpstr>Frutiger 55 Roman</vt:lpstr>
      <vt:lpstr>Helvetica</vt:lpstr>
      <vt:lpstr>Symbol</vt:lpstr>
      <vt:lpstr>Wingdings</vt:lpstr>
      <vt:lpstr>Zurich Sans</vt:lpstr>
      <vt:lpstr>Zurich Sans Light</vt:lpstr>
      <vt:lpstr>Zurich White</vt:lpstr>
      <vt:lpstr>Dominance or Diversify?  Finding the sweet spot in a narrow market.</vt:lpstr>
      <vt:lpstr>General Advice Warning</vt:lpstr>
      <vt:lpstr>Table of Contents</vt:lpstr>
      <vt:lpstr>Global Equity Market Overview</vt:lpstr>
      <vt:lpstr>Global growth close to trend, as manufacturing recovery broadens</vt:lpstr>
      <vt:lpstr>Ailing property market remains China’s Achilles heel</vt:lpstr>
      <vt:lpstr>ECB’s first cut delivered, as growth momentum stalls</vt:lpstr>
      <vt:lpstr>US labour market is becoming more balanced</vt:lpstr>
      <vt:lpstr>Bond yields roll over on fading price pressure and modest growth outlook</vt:lpstr>
      <vt:lpstr>Market Concentration</vt:lpstr>
      <vt:lpstr>Dominance</vt:lpstr>
      <vt:lpstr>Dominance</vt:lpstr>
      <vt:lpstr>Divergence</vt:lpstr>
      <vt:lpstr>S&amp;P 500 Index return minus S&amp;P500 Equal-Weighted return</vt:lpstr>
      <vt:lpstr>Investing With a Well-Defined Bottom-Up Growth Philosophy</vt:lpstr>
      <vt:lpstr>Four Factors of Stock Selection</vt:lpstr>
      <vt:lpstr>Novo Nordisk </vt:lpstr>
      <vt:lpstr>Novo Nordisk A/S Class B – Relative Earnings Revisions and Stock Price Return</vt:lpstr>
      <vt:lpstr>Howmet Aerospace Inc</vt:lpstr>
      <vt:lpstr>Howmet’s Products</vt:lpstr>
      <vt:lpstr>Howmet Aerospace Inc. – Relative Earnings Revisions and Stock Price Return</vt:lpstr>
      <vt:lpstr>Global Growth: Diverse Bottom-Up Opportunities</vt:lpstr>
      <vt:lpstr>Summary</vt:lpstr>
      <vt:lpstr>zurich.com.au/globalgrowth</vt:lpstr>
    </vt:vector>
  </TitlesOfParts>
  <Company>Zurich Financial Services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Ireland</dc:creator>
  <cp:lastModifiedBy>Charlotte Cleeton</cp:lastModifiedBy>
  <cp:revision>1767</cp:revision>
  <cp:lastPrinted>2024-08-23T01:08:58Z</cp:lastPrinted>
  <dcterms:created xsi:type="dcterms:W3CDTF">2017-10-13T00:54:56Z</dcterms:created>
  <dcterms:modified xsi:type="dcterms:W3CDTF">2024-08-29T06:46:28Z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ZurichVersion">
    <vt:lpwstr>5</vt:lpwstr>
  </property>
  <property fmtid="{D5CDD505-2E9C-101B-9397-08002B2CF9AE}" pid="3" name="MSIP_Label_0837e400-a07c-4077-92e8-ea6f7a01e9ad_Enabled">
    <vt:lpwstr>True</vt:lpwstr>
  </property>
  <property fmtid="{D5CDD505-2E9C-101B-9397-08002B2CF9AE}" pid="4" name="MSIP_Label_0837e400-a07c-4077-92e8-ea6f7a01e9ad_SiteId">
    <vt:lpwstr>95d1d810-50cf-4169-8565-6bfba279a0cd</vt:lpwstr>
  </property>
  <property fmtid="{D5CDD505-2E9C-101B-9397-08002B2CF9AE}" pid="5" name="MSIP_Label_0837e400-a07c-4077-92e8-ea6f7a01e9ad_SetDate">
    <vt:lpwstr>2018-10-16T20:38:33.3100308Z</vt:lpwstr>
  </property>
  <property fmtid="{D5CDD505-2E9C-101B-9397-08002B2CF9AE}" pid="6" name="MSIP_Label_0837e400-a07c-4077-92e8-ea6f7a01e9ad_Name">
    <vt:lpwstr>Public</vt:lpwstr>
  </property>
  <property fmtid="{D5CDD505-2E9C-101B-9397-08002B2CF9AE}" pid="7" name="MSIP_Label_0837e400-a07c-4077-92e8-ea6f7a01e9ad_Extended_MSFT_Method">
    <vt:lpwstr>Manual</vt:lpwstr>
  </property>
  <property fmtid="{D5CDD505-2E9C-101B-9397-08002B2CF9AE}" pid="8" name="Sensitivity">
    <vt:lpwstr>Public</vt:lpwstr>
  </property>
  <property fmtid="{D5CDD505-2E9C-101B-9397-08002B2CF9AE}" pid="9" name="ContentTypeId">
    <vt:lpwstr>0x0101006F8011C050C48340A7D852A88555F8AE</vt:lpwstr>
  </property>
</Properties>
</file>